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D3121-6196-491B-836B-4E62607A4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3D1DB-86E7-4820-AC2F-F471D9C6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6456F-2629-4A1C-B3CC-867FCC89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7C563-4844-4612-9BDC-2C0F0716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B5975-9AB0-44AD-B3EF-9A0A4DFE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0199-A909-4545-B1CA-84C4DF5B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BE3B8-C1A4-4FE1-A18B-BABD1001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847F0-29C4-40B2-A060-7F576AB7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2094E-326C-496B-9A01-9968BA47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0051B-D935-4BF2-9E55-0AD6BA13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6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0556BA-7E90-4853-804E-0193925A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0CACC9-6E7E-4992-9661-5A19C9FA8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23F3B-2756-477D-84CA-749912C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0D1D8-AD42-441B-A3C0-5624A1DE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CB504-2376-44D6-A941-E4FA8713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5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55C2E-916A-45CE-B9CE-CA768C64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26CEE-C72B-44F0-9AE1-13A087FB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1C1A1-5D56-4C15-9D44-3F1AD33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D1AF-CC6B-475A-868B-E5D4EBFB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B76AC-D570-4899-A0A5-00E62B4C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5E72-D87F-44F9-A655-704E199D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D3522-922A-45BC-8EC2-35D009FC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44FB-77BE-4C8B-8887-8249A978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511EA-57EE-4663-9501-2273D272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8800-4DDA-46E9-AECD-649BABB5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2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11E8B-0940-4908-95C0-67019BCD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49EA5-6921-477A-9EF3-06A6E9FC2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BE24E-08DC-4F7A-9D88-2645A2BE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272D0-12F7-4CFD-9CCC-C3648B7E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87523-E6BF-4D0E-BABC-25C5E6D9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E54DA-3EE7-488E-BB9D-549BB421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9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DD1C-932D-466B-9193-BDF20657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97A95-96B4-4A67-80E0-038E309D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72104-3D81-4F15-AB30-19A4BA3F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3D2A3-1E4D-46B9-9971-8ECDDEA3D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F42DB-1F18-448D-BD91-B18036086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A7EF1-4F71-4525-90F5-4E162862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7F036E-B326-4E27-B7CB-D97F1DCF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9AC1C-9720-472E-BE15-225660A4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D9B5-A33F-46E7-8136-EF47353A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792BA-4D3B-47BB-BA64-6ED4DD4E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97C39-D6D9-447E-A643-58F5DFC2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550B65-01E1-4DDC-94A9-07DD7EB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E66E6D-5C46-4221-81AC-3DA83B83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208155-5C98-4BD7-866E-C71DE19C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A2A4A-659E-4EFF-8434-D4D6F2F0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2A4E-852C-4616-B64B-71BDD186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1E9DA-7679-40C8-8806-9CBACFAA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465F8-4192-4921-A38A-81D44851C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21F82-4E62-4F80-9932-C0B6C39E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DB697-9664-451B-8667-8E76907D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FC8C8-87DC-4D34-A433-40884842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3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C3B5C-E903-47B7-A811-2E24BEB6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A7080F-0A0A-4FB6-8CF0-8C3B4589E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70F7C-ADE8-43B2-B747-2C7F121C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FBB88-3664-4EA0-B1AE-A83599BC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B093C-048D-48DA-A4D2-C5069772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020B5-DB0E-4E97-9630-24A2B72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9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2A711-CA5D-4437-BE01-8341DF4D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889DC-C937-4A2B-9080-BFA14837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D49E8-0838-486C-9CFA-2927F0A6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A3BA-93F7-4AE4-A7CA-315D36C467A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F76E9-6F7B-4E67-98BB-55A0C98CE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C3F01-C935-4A76-98F8-4D03DA1CB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77E5-D0DA-4065-ADBF-3C3FFCD77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8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62AA67-435D-4B81-BB80-F8208B161D4E}"/>
              </a:ext>
            </a:extLst>
          </p:cNvPr>
          <p:cNvSpPr/>
          <p:nvPr/>
        </p:nvSpPr>
        <p:spPr>
          <a:xfrm>
            <a:off x="2290194" y="2004969"/>
            <a:ext cx="7180976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E4A65-9FC0-46D5-8507-564884BE83AA}"/>
              </a:ext>
            </a:extLst>
          </p:cNvPr>
          <p:cNvSpPr/>
          <p:nvPr/>
        </p:nvSpPr>
        <p:spPr>
          <a:xfrm>
            <a:off x="6694415" y="2004969"/>
            <a:ext cx="2776755" cy="6459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6D7C82-D73C-4670-88ED-449C9392AAFB}"/>
              </a:ext>
            </a:extLst>
          </p:cNvPr>
          <p:cNvSpPr/>
          <p:nvPr/>
        </p:nvSpPr>
        <p:spPr>
          <a:xfrm>
            <a:off x="7734650" y="2004969"/>
            <a:ext cx="1736519" cy="645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EAFA07-ECBD-4542-907C-41F29068C3BD}"/>
              </a:ext>
            </a:extLst>
          </p:cNvPr>
          <p:cNvSpPr/>
          <p:nvPr/>
        </p:nvSpPr>
        <p:spPr>
          <a:xfrm>
            <a:off x="8783273" y="2004969"/>
            <a:ext cx="687897" cy="6459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7DCE93-9D43-4103-808C-52FC21A1A97C}"/>
              </a:ext>
            </a:extLst>
          </p:cNvPr>
          <p:cNvCxnSpPr/>
          <p:nvPr/>
        </p:nvCxnSpPr>
        <p:spPr>
          <a:xfrm>
            <a:off x="2290194" y="2793534"/>
            <a:ext cx="44042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3E4DF4-9CDE-42F2-9520-AF096DB4AD15}"/>
              </a:ext>
            </a:extLst>
          </p:cNvPr>
          <p:cNvCxnSpPr/>
          <p:nvPr/>
        </p:nvCxnSpPr>
        <p:spPr>
          <a:xfrm>
            <a:off x="6694415" y="2793534"/>
            <a:ext cx="104023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13DED0-B984-41F8-8897-5B28406E31BD}"/>
              </a:ext>
            </a:extLst>
          </p:cNvPr>
          <p:cNvCxnSpPr>
            <a:cxnSpLocks/>
          </p:cNvCxnSpPr>
          <p:nvPr/>
        </p:nvCxnSpPr>
        <p:spPr>
          <a:xfrm>
            <a:off x="7734650" y="2793534"/>
            <a:ext cx="10486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9085D7-70D8-46E7-BC03-DD1FB0C6F043}"/>
              </a:ext>
            </a:extLst>
          </p:cNvPr>
          <p:cNvCxnSpPr>
            <a:cxnSpLocks/>
          </p:cNvCxnSpPr>
          <p:nvPr/>
        </p:nvCxnSpPr>
        <p:spPr>
          <a:xfrm>
            <a:off x="8783273" y="2793534"/>
            <a:ext cx="6878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53CAA1-AB35-4583-8143-7FD5C2BB7DEF}"/>
              </a:ext>
            </a:extLst>
          </p:cNvPr>
          <p:cNvSpPr txBox="1"/>
          <p:nvPr/>
        </p:nvSpPr>
        <p:spPr>
          <a:xfrm>
            <a:off x="3548543" y="2143279"/>
            <a:ext cx="3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E4221-6C6C-46D0-86AC-76AB840D9A90}"/>
              </a:ext>
            </a:extLst>
          </p:cNvPr>
          <p:cNvSpPr txBox="1"/>
          <p:nvPr/>
        </p:nvSpPr>
        <p:spPr>
          <a:xfrm>
            <a:off x="6755934" y="2143279"/>
            <a:ext cx="3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AFFCB-CF2B-4562-9EEA-DE7CFDBB1556}"/>
              </a:ext>
            </a:extLst>
          </p:cNvPr>
          <p:cNvSpPr txBox="1"/>
          <p:nvPr/>
        </p:nvSpPr>
        <p:spPr>
          <a:xfrm>
            <a:off x="8783274" y="2000666"/>
            <a:ext cx="314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AA78E-8219-4BAD-8B09-B5215E8078FE}"/>
              </a:ext>
            </a:extLst>
          </p:cNvPr>
          <p:cNvSpPr txBox="1"/>
          <p:nvPr/>
        </p:nvSpPr>
        <p:spPr>
          <a:xfrm>
            <a:off x="7734650" y="2160192"/>
            <a:ext cx="3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42E19-9C2F-467C-A366-4242D8E02CB1}"/>
              </a:ext>
            </a:extLst>
          </p:cNvPr>
          <p:cNvSpPr txBox="1"/>
          <p:nvPr/>
        </p:nvSpPr>
        <p:spPr>
          <a:xfrm>
            <a:off x="4064467" y="2789231"/>
            <a:ext cx="31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1000byte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C2E27D-134A-4195-BE85-D84C1F8E6975}"/>
              </a:ext>
            </a:extLst>
          </p:cNvPr>
          <p:cNvSpPr txBox="1"/>
          <p:nvPr/>
        </p:nvSpPr>
        <p:spPr>
          <a:xfrm>
            <a:off x="6834232" y="2806523"/>
            <a:ext cx="31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8byte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7D3A71-82E7-4DE0-B370-425C289610ED}"/>
              </a:ext>
            </a:extLst>
          </p:cNvPr>
          <p:cNvSpPr txBox="1"/>
          <p:nvPr/>
        </p:nvSpPr>
        <p:spPr>
          <a:xfrm>
            <a:off x="7832522" y="2819511"/>
            <a:ext cx="31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20byte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B30A53-3715-4C5B-98D2-17B67EE378AE}"/>
              </a:ext>
            </a:extLst>
          </p:cNvPr>
          <p:cNvSpPr txBox="1"/>
          <p:nvPr/>
        </p:nvSpPr>
        <p:spPr>
          <a:xfrm>
            <a:off x="8830812" y="2832499"/>
            <a:ext cx="31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22byte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119076-0150-4C2D-9A63-BDDB130B5767}"/>
              </a:ext>
            </a:extLst>
          </p:cNvPr>
          <p:cNvSpPr txBox="1"/>
          <p:nvPr/>
        </p:nvSpPr>
        <p:spPr>
          <a:xfrm>
            <a:off x="5457037" y="3275111"/>
            <a:ext cx="31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Total size: 8400bits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5B9104-546A-4725-AE12-6019B15A8B50}"/>
              </a:ext>
            </a:extLst>
          </p:cNvPr>
          <p:cNvCxnSpPr>
            <a:cxnSpLocks/>
          </p:cNvCxnSpPr>
          <p:nvPr/>
        </p:nvCxnSpPr>
        <p:spPr>
          <a:xfrm>
            <a:off x="2290194" y="3231159"/>
            <a:ext cx="71809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2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eg">
            <a:extLst>
              <a:ext uri="{FF2B5EF4-FFF2-40B4-BE49-F238E27FC236}">
                <a16:creationId xmlns:a16="http://schemas.microsoft.com/office/drawing/2014/main" id="{69123168-87F7-4CD1-B19E-64B8B147BE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954" y="1544312"/>
            <a:ext cx="5736175" cy="31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FA07D9-9FFB-47E1-AA1B-5DD33144FE9C}"/>
              </a:ext>
            </a:extLst>
          </p:cNvPr>
          <p:cNvGrpSpPr/>
          <p:nvPr/>
        </p:nvGrpSpPr>
        <p:grpSpPr>
          <a:xfrm>
            <a:off x="962197" y="1377590"/>
            <a:ext cx="9247632" cy="5985033"/>
            <a:chOff x="1406814" y="303799"/>
            <a:chExt cx="9247632" cy="59850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D4E9C6-980C-42A3-BE90-29BC82E4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814" y="303799"/>
              <a:ext cx="9247632" cy="598503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93AE2F-EA72-4715-BBA7-9A0F1134B626}"/>
                </a:ext>
              </a:extLst>
            </p:cNvPr>
            <p:cNvSpPr/>
            <p:nvPr/>
          </p:nvSpPr>
          <p:spPr>
            <a:xfrm>
              <a:off x="3480318" y="3087149"/>
              <a:ext cx="881957" cy="243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02EED4-B180-4622-A485-AFB00D43B82B}"/>
                </a:ext>
              </a:extLst>
            </p:cNvPr>
            <p:cNvSpPr/>
            <p:nvPr/>
          </p:nvSpPr>
          <p:spPr>
            <a:xfrm>
              <a:off x="4429672" y="3201590"/>
              <a:ext cx="226304" cy="129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8F7DF0F-049D-45F0-885A-5D22675803E9}"/>
                </a:ext>
              </a:extLst>
            </p:cNvPr>
            <p:cNvCxnSpPr/>
            <p:nvPr/>
          </p:nvCxnSpPr>
          <p:spPr>
            <a:xfrm>
              <a:off x="3480318" y="3222514"/>
              <a:ext cx="11756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A17BC9-C158-47B1-A68D-87010294EA76}"/>
                </a:ext>
              </a:extLst>
            </p:cNvPr>
            <p:cNvSpPr txBox="1"/>
            <p:nvPr/>
          </p:nvSpPr>
          <p:spPr>
            <a:xfrm>
              <a:off x="3699631" y="3201590"/>
              <a:ext cx="95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CTS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EEFAC9C-248D-401B-9C10-AF22F50DDDF8}"/>
                </a:ext>
              </a:extLst>
            </p:cNvPr>
            <p:cNvCxnSpPr/>
            <p:nvPr/>
          </p:nvCxnSpPr>
          <p:spPr>
            <a:xfrm flipH="1">
              <a:off x="5670958" y="3201590"/>
              <a:ext cx="105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7B272F-6CBA-4530-8179-91528E031C9B}"/>
                </a:ext>
              </a:extLst>
            </p:cNvPr>
            <p:cNvSpPr txBox="1"/>
            <p:nvPr/>
          </p:nvSpPr>
          <p:spPr>
            <a:xfrm>
              <a:off x="5553725" y="3206414"/>
              <a:ext cx="322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Interference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폭발: 14pt 12">
              <a:extLst>
                <a:ext uri="{FF2B5EF4-FFF2-40B4-BE49-F238E27FC236}">
                  <a16:creationId xmlns:a16="http://schemas.microsoft.com/office/drawing/2014/main" id="{F58EDF70-8D06-4D5D-8A38-F87C9D7211BB}"/>
                </a:ext>
              </a:extLst>
            </p:cNvPr>
            <p:cNvSpPr/>
            <p:nvPr/>
          </p:nvSpPr>
          <p:spPr>
            <a:xfrm>
              <a:off x="4068147" y="1898152"/>
              <a:ext cx="2050923" cy="1253285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Collision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4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FA07D9-9FFB-47E1-AA1B-5DD33144FE9C}"/>
              </a:ext>
            </a:extLst>
          </p:cNvPr>
          <p:cNvGrpSpPr/>
          <p:nvPr/>
        </p:nvGrpSpPr>
        <p:grpSpPr>
          <a:xfrm>
            <a:off x="1530907" y="271806"/>
            <a:ext cx="9247632" cy="5985033"/>
            <a:chOff x="1406814" y="303799"/>
            <a:chExt cx="9247632" cy="59850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D4E9C6-980C-42A3-BE90-29BC82E4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814" y="303799"/>
              <a:ext cx="9247632" cy="598503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93AE2F-EA72-4715-BBA7-9A0F1134B626}"/>
                </a:ext>
              </a:extLst>
            </p:cNvPr>
            <p:cNvSpPr/>
            <p:nvPr/>
          </p:nvSpPr>
          <p:spPr>
            <a:xfrm>
              <a:off x="3480318" y="3087149"/>
              <a:ext cx="881957" cy="243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02EED4-B180-4622-A485-AFB00D43B82B}"/>
                </a:ext>
              </a:extLst>
            </p:cNvPr>
            <p:cNvSpPr/>
            <p:nvPr/>
          </p:nvSpPr>
          <p:spPr>
            <a:xfrm>
              <a:off x="4429672" y="3201590"/>
              <a:ext cx="226304" cy="129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8F7DF0F-049D-45F0-885A-5D2267580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877" y="3222514"/>
              <a:ext cx="12320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A17BC9-C158-47B1-A68D-87010294EA76}"/>
                </a:ext>
              </a:extLst>
            </p:cNvPr>
            <p:cNvSpPr txBox="1"/>
            <p:nvPr/>
          </p:nvSpPr>
          <p:spPr>
            <a:xfrm>
              <a:off x="3832444" y="3201590"/>
              <a:ext cx="95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EEFAC9C-248D-401B-9C10-AF22F50DD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457" y="3201590"/>
              <a:ext cx="1166070" cy="83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7B272F-6CBA-4530-8179-91528E031C9B}"/>
                </a:ext>
              </a:extLst>
            </p:cNvPr>
            <p:cNvSpPr txBox="1"/>
            <p:nvPr/>
          </p:nvSpPr>
          <p:spPr>
            <a:xfrm>
              <a:off x="5553725" y="3206414"/>
              <a:ext cx="322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Interference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폭발: 14pt 12">
              <a:extLst>
                <a:ext uri="{FF2B5EF4-FFF2-40B4-BE49-F238E27FC236}">
                  <a16:creationId xmlns:a16="http://schemas.microsoft.com/office/drawing/2014/main" id="{F58EDF70-8D06-4D5D-8A38-F87C9D7211BB}"/>
                </a:ext>
              </a:extLst>
            </p:cNvPr>
            <p:cNvSpPr/>
            <p:nvPr/>
          </p:nvSpPr>
          <p:spPr>
            <a:xfrm>
              <a:off x="6030630" y="1854881"/>
              <a:ext cx="2050923" cy="1253285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Collision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DE20DB-3498-4108-8A80-8C44AA049D53}"/>
              </a:ext>
            </a:extLst>
          </p:cNvPr>
          <p:cNvSpPr/>
          <p:nvPr/>
        </p:nvSpPr>
        <p:spPr>
          <a:xfrm>
            <a:off x="7862214" y="3142390"/>
            <a:ext cx="940673" cy="243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3F45BC-1D1F-4A26-9082-6EF41E3899BF}"/>
              </a:ext>
            </a:extLst>
          </p:cNvPr>
          <p:cNvSpPr/>
          <p:nvPr/>
        </p:nvSpPr>
        <p:spPr>
          <a:xfrm flipH="1">
            <a:off x="7709167" y="3102428"/>
            <a:ext cx="120559" cy="335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E3980D-A216-4663-AF8E-2CB9518D0D50}"/>
              </a:ext>
            </a:extLst>
          </p:cNvPr>
          <p:cNvCxnSpPr>
            <a:cxnSpLocks/>
          </p:cNvCxnSpPr>
          <p:nvPr/>
        </p:nvCxnSpPr>
        <p:spPr>
          <a:xfrm flipH="1">
            <a:off x="7643771" y="3209979"/>
            <a:ext cx="1232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FF2D4A-F363-41FF-9B60-E8CCE24359BF}"/>
              </a:ext>
            </a:extLst>
          </p:cNvPr>
          <p:cNvSpPr txBox="1"/>
          <p:nvPr/>
        </p:nvSpPr>
        <p:spPr>
          <a:xfrm>
            <a:off x="7980951" y="3201590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E2DC04-6233-4B91-99B0-2E0961614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37177"/>
              </p:ext>
            </p:extLst>
          </p:nvPr>
        </p:nvGraphicFramePr>
        <p:xfrm>
          <a:off x="1300293" y="1617288"/>
          <a:ext cx="9421776" cy="298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61">
                  <a:extLst>
                    <a:ext uri="{9D8B030D-6E8A-4147-A177-3AD203B41FA5}">
                      <a16:colId xmlns:a16="http://schemas.microsoft.com/office/drawing/2014/main" val="2218247821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1981493418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1979643698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2887309508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974718173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2059040235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4081593864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3213003424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4216498590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2465468158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862760064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4097759100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3157062963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1907545066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3147250486"/>
                    </a:ext>
                  </a:extLst>
                </a:gridCol>
                <a:gridCol w="588861">
                  <a:extLst>
                    <a:ext uri="{9D8B030D-6E8A-4147-A177-3AD203B41FA5}">
                      <a16:colId xmlns:a16="http://schemas.microsoft.com/office/drawing/2014/main" val="3770272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Outgoing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Outgoing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Outgoing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Outgoing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06012"/>
                  </a:ext>
                </a:extLst>
              </a:tr>
              <a:tr h="217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VCI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3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5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9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4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487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52C8AD-B470-4CB6-B658-27659DB50EA6}"/>
              </a:ext>
            </a:extLst>
          </p:cNvPr>
          <p:cNvSpPr txBox="1"/>
          <p:nvPr/>
        </p:nvSpPr>
        <p:spPr>
          <a:xfrm>
            <a:off x="2038526" y="1247956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Switch 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F754D-1307-4C6B-BD83-517089B5AB5E}"/>
              </a:ext>
            </a:extLst>
          </p:cNvPr>
          <p:cNvSpPr txBox="1"/>
          <p:nvPr/>
        </p:nvSpPr>
        <p:spPr>
          <a:xfrm>
            <a:off x="4340366" y="1247956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Switch 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B15C03-0ED4-42C4-BFE3-D04032E3F3D9}"/>
              </a:ext>
            </a:extLst>
          </p:cNvPr>
          <p:cNvSpPr txBox="1"/>
          <p:nvPr/>
        </p:nvSpPr>
        <p:spPr>
          <a:xfrm>
            <a:off x="6730768" y="1247956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Switch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0032EC-A9C7-4878-9048-EE31BF097425}"/>
              </a:ext>
            </a:extLst>
          </p:cNvPr>
          <p:cNvSpPr txBox="1"/>
          <p:nvPr/>
        </p:nvSpPr>
        <p:spPr>
          <a:xfrm>
            <a:off x="9121170" y="1247956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Switch 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A10EE6-BEC6-44BF-86E9-01027572EEA1}"/>
              </a:ext>
            </a:extLst>
          </p:cNvPr>
          <p:cNvSpPr/>
          <p:nvPr/>
        </p:nvSpPr>
        <p:spPr>
          <a:xfrm>
            <a:off x="2125207" y="4660084"/>
            <a:ext cx="889233" cy="27683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(a)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86D737-9F19-4EB3-8E13-ACDB2F7D9FB9}"/>
              </a:ext>
            </a:extLst>
          </p:cNvPr>
          <p:cNvSpPr/>
          <p:nvPr/>
        </p:nvSpPr>
        <p:spPr>
          <a:xfrm>
            <a:off x="3614254" y="4689446"/>
            <a:ext cx="889233" cy="27683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(b)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EE0A54-7EC8-4E16-810C-CCA11F646753}"/>
              </a:ext>
            </a:extLst>
          </p:cNvPr>
          <p:cNvSpPr/>
          <p:nvPr/>
        </p:nvSpPr>
        <p:spPr>
          <a:xfrm>
            <a:off x="5103301" y="4689446"/>
            <a:ext cx="889233" cy="27683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(c)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5B48D2-C6CB-425D-801E-3F1E04256E74}"/>
              </a:ext>
            </a:extLst>
          </p:cNvPr>
          <p:cNvSpPr/>
          <p:nvPr/>
        </p:nvSpPr>
        <p:spPr>
          <a:xfrm>
            <a:off x="6516848" y="4689446"/>
            <a:ext cx="889233" cy="27683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(d)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B5C0A-EAD9-43CD-B736-9D58F57F2E22}"/>
              </a:ext>
            </a:extLst>
          </p:cNvPr>
          <p:cNvSpPr/>
          <p:nvPr/>
        </p:nvSpPr>
        <p:spPr>
          <a:xfrm>
            <a:off x="8005895" y="4689446"/>
            <a:ext cx="889233" cy="27683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10C90B-E9AF-4F96-9E89-A8327AC42815}"/>
              </a:ext>
            </a:extLst>
          </p:cNvPr>
          <p:cNvSpPr/>
          <p:nvPr/>
        </p:nvSpPr>
        <p:spPr>
          <a:xfrm>
            <a:off x="9494942" y="4689446"/>
            <a:ext cx="889233" cy="27683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(f)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5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59520-95EF-4CE6-967B-AD9B60BDF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18965"/>
              </p:ext>
            </p:extLst>
          </p:nvPr>
        </p:nvGraphicFramePr>
        <p:xfrm>
          <a:off x="1906165" y="526720"/>
          <a:ext cx="2263164" cy="237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82">
                  <a:extLst>
                    <a:ext uri="{9D8B030D-6E8A-4147-A177-3AD203B41FA5}">
                      <a16:colId xmlns:a16="http://schemas.microsoft.com/office/drawing/2014/main" val="1100343545"/>
                    </a:ext>
                  </a:extLst>
                </a:gridCol>
                <a:gridCol w="1131582">
                  <a:extLst>
                    <a:ext uri="{9D8B030D-6E8A-4147-A177-3AD203B41FA5}">
                      <a16:colId xmlns:a16="http://schemas.microsoft.com/office/drawing/2014/main" val="2810420407"/>
                    </a:ext>
                  </a:extLst>
                </a:gridCol>
              </a:tblGrid>
              <a:tr h="382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00477"/>
                  </a:ext>
                </a:extLst>
              </a:tr>
              <a:tr h="464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Neighbor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19774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49271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30299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96652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129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8B479C-AFF0-4CA0-BC8A-F781BF17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7720"/>
              </p:ext>
            </p:extLst>
          </p:nvPr>
        </p:nvGraphicFramePr>
        <p:xfrm>
          <a:off x="4533317" y="526720"/>
          <a:ext cx="2263164" cy="237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82">
                  <a:extLst>
                    <a:ext uri="{9D8B030D-6E8A-4147-A177-3AD203B41FA5}">
                      <a16:colId xmlns:a16="http://schemas.microsoft.com/office/drawing/2014/main" val="1100343545"/>
                    </a:ext>
                  </a:extLst>
                </a:gridCol>
                <a:gridCol w="1131582">
                  <a:extLst>
                    <a:ext uri="{9D8B030D-6E8A-4147-A177-3AD203B41FA5}">
                      <a16:colId xmlns:a16="http://schemas.microsoft.com/office/drawing/2014/main" val="2810420407"/>
                    </a:ext>
                  </a:extLst>
                </a:gridCol>
              </a:tblGrid>
              <a:tr h="382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00477"/>
                  </a:ext>
                </a:extLst>
              </a:tr>
              <a:tr h="464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Neighbor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19774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49271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30299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96652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129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146A27-8D2E-45CA-9355-646FB927C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76025"/>
              </p:ext>
            </p:extLst>
          </p:nvPr>
        </p:nvGraphicFramePr>
        <p:xfrm>
          <a:off x="1906165" y="3028037"/>
          <a:ext cx="2263164" cy="237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82">
                  <a:extLst>
                    <a:ext uri="{9D8B030D-6E8A-4147-A177-3AD203B41FA5}">
                      <a16:colId xmlns:a16="http://schemas.microsoft.com/office/drawing/2014/main" val="1100343545"/>
                    </a:ext>
                  </a:extLst>
                </a:gridCol>
                <a:gridCol w="1131582">
                  <a:extLst>
                    <a:ext uri="{9D8B030D-6E8A-4147-A177-3AD203B41FA5}">
                      <a16:colId xmlns:a16="http://schemas.microsoft.com/office/drawing/2014/main" val="2810420407"/>
                    </a:ext>
                  </a:extLst>
                </a:gridCol>
              </a:tblGrid>
              <a:tr h="382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00477"/>
                  </a:ext>
                </a:extLst>
              </a:tr>
              <a:tr h="464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Neighbor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19774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49271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30299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96652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129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8BB834-AB6D-48F7-B65A-C8617857D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183"/>
              </p:ext>
            </p:extLst>
          </p:nvPr>
        </p:nvGraphicFramePr>
        <p:xfrm>
          <a:off x="4533317" y="3028037"/>
          <a:ext cx="2263164" cy="237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82">
                  <a:extLst>
                    <a:ext uri="{9D8B030D-6E8A-4147-A177-3AD203B41FA5}">
                      <a16:colId xmlns:a16="http://schemas.microsoft.com/office/drawing/2014/main" val="1100343545"/>
                    </a:ext>
                  </a:extLst>
                </a:gridCol>
                <a:gridCol w="1131582">
                  <a:extLst>
                    <a:ext uri="{9D8B030D-6E8A-4147-A177-3AD203B41FA5}">
                      <a16:colId xmlns:a16="http://schemas.microsoft.com/office/drawing/2014/main" val="2810420407"/>
                    </a:ext>
                  </a:extLst>
                </a:gridCol>
              </a:tblGrid>
              <a:tr h="382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00477"/>
                  </a:ext>
                </a:extLst>
              </a:tr>
              <a:tr h="464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Neighbor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19774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49271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30299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96652"/>
                  </a:ext>
                </a:extLst>
              </a:tr>
              <a:tr h="38231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1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1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170</Words>
  <Application>Microsoft Office PowerPoint</Application>
  <PresentationFormat>와이드스크린</PresentationFormat>
  <Paragraphs>147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Eric</dc:creator>
  <cp:lastModifiedBy>Sim Eric</cp:lastModifiedBy>
  <cp:revision>10</cp:revision>
  <dcterms:created xsi:type="dcterms:W3CDTF">2018-10-16T06:57:04Z</dcterms:created>
  <dcterms:modified xsi:type="dcterms:W3CDTF">2018-10-22T17:36:26Z</dcterms:modified>
</cp:coreProperties>
</file>