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715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935302"/>
            <a:ext cx="4857750" cy="1989667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3001698"/>
            <a:ext cx="428625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47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304271"/>
            <a:ext cx="1232297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304271"/>
            <a:ext cx="3625453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95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1424783"/>
            <a:ext cx="4929188" cy="2377281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3824554"/>
            <a:ext cx="4929188" cy="1250156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09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1521354"/>
            <a:ext cx="2428875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1521354"/>
            <a:ext cx="2428875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5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304272"/>
            <a:ext cx="4929188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1400969"/>
            <a:ext cx="2417713" cy="68659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2087563"/>
            <a:ext cx="2417713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1400969"/>
            <a:ext cx="2429619" cy="68659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2087563"/>
            <a:ext cx="2429619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65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40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2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0"/>
            <a:ext cx="1843236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822856"/>
            <a:ext cx="2893219" cy="4061354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0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55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0"/>
            <a:ext cx="1843236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822856"/>
            <a:ext cx="2893219" cy="4061354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0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304272"/>
            <a:ext cx="4929188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521354"/>
            <a:ext cx="4929188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5296960"/>
            <a:ext cx="128587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199D-2596-4E41-A3DF-88F5C05DC26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5296960"/>
            <a:ext cx="19288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5296960"/>
            <a:ext cx="128587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382E-6F54-4586-A03F-FB54918F35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10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C70F-D816-4B4F-97F9-15B62CC4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800"/>
            <a:ext cx="5715000" cy="1379802"/>
          </a:xfrm>
        </p:spPr>
        <p:txBody>
          <a:bodyPr>
            <a:normAutofit/>
          </a:bodyPr>
          <a:lstStyle/>
          <a:p>
            <a:r>
              <a:rPr lang="en-CA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48316-85A5-4C34-875F-494296CA9C6D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A8FFF-CFFA-4058-B7F5-D4A1F0E5E147}"/>
              </a:ext>
            </a:extLst>
          </p:cNvPr>
          <p:cNvSpPr txBox="1"/>
          <p:nvPr/>
        </p:nvSpPr>
        <p:spPr>
          <a:xfrm>
            <a:off x="-54429" y="2665003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</a:p>
          <a:p>
            <a:pPr algn="ctr"/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credits</a:t>
            </a:r>
          </a:p>
          <a:p>
            <a:pPr algn="ctr"/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27352-3810-4891-AF1C-7E12B083AF7E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D9D24-8EA6-4D3A-9903-AA2229BFA23A}"/>
              </a:ext>
            </a:extLst>
          </p:cNvPr>
          <p:cNvSpPr txBox="1"/>
          <p:nvPr/>
        </p:nvSpPr>
        <p:spPr>
          <a:xfrm>
            <a:off x="0" y="4402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00539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2E3D-DDFB-4C2D-B2D0-3FBAB6B7BA82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90D03-04ED-43C9-9CBA-80C88AC601E9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25379-96DC-43E4-A5A9-978CAF924A20}"/>
              </a:ext>
            </a:extLst>
          </p:cNvPr>
          <p:cNvSpPr txBox="1"/>
          <p:nvPr/>
        </p:nvSpPr>
        <p:spPr>
          <a:xfrm>
            <a:off x="-1" y="4402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 -&gt; results -&gt; no 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:(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3A1CE-E5AF-47FB-A281-8FAF9B5D7A61}"/>
              </a:ext>
            </a:extLst>
          </p:cNvPr>
          <p:cNvSpPr txBox="1"/>
          <p:nvPr/>
        </p:nvSpPr>
        <p:spPr>
          <a:xfrm>
            <a:off x="363643" y="1702610"/>
            <a:ext cx="484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League Spartan" panose="00000800000000000000" pitchFamily="50" charset="0"/>
              </a:rPr>
              <a:t>Thanks for Playing!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6F7AE-2180-4DBF-8A30-6437A8F0D2DF}"/>
              </a:ext>
            </a:extLst>
          </p:cNvPr>
          <p:cNvSpPr txBox="1"/>
          <p:nvPr/>
        </p:nvSpPr>
        <p:spPr>
          <a:xfrm>
            <a:off x="363643" y="2348941"/>
            <a:ext cx="2864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onsolas" panose="020B0609020204030204" pitchFamily="49" charset="0"/>
              </a:rPr>
              <a:t>The Boys in Motion:</a:t>
            </a:r>
          </a:p>
          <a:p>
            <a:r>
              <a:rPr lang="en-CA" sz="2000" dirty="0">
                <a:solidFill>
                  <a:schemeClr val="bg1"/>
                </a:solidFill>
                <a:latin typeface="Consolas" panose="020B0609020204030204" pitchFamily="49" charset="0"/>
              </a:rPr>
              <a:t>Liam Hebert</a:t>
            </a:r>
          </a:p>
          <a:p>
            <a:r>
              <a:rPr lang="en-CA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Arjav</a:t>
            </a:r>
            <a:r>
              <a:rPr lang="en-CA" sz="2000" dirty="0">
                <a:solidFill>
                  <a:schemeClr val="bg1"/>
                </a:solidFill>
                <a:latin typeface="Consolas" panose="020B0609020204030204" pitchFamily="49" charset="0"/>
              </a:rPr>
              <a:t> Gupta</a:t>
            </a:r>
          </a:p>
          <a:p>
            <a:r>
              <a:rPr lang="en-CA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Bishal</a:t>
            </a:r>
            <a:r>
              <a:rPr lang="en-CA" sz="2000" dirty="0">
                <a:solidFill>
                  <a:schemeClr val="bg1"/>
                </a:solidFill>
                <a:latin typeface="Consolas" panose="020B0609020204030204" pitchFamily="49" charset="0"/>
              </a:rPr>
              <a:t> Dasgupta</a:t>
            </a:r>
          </a:p>
          <a:p>
            <a:r>
              <a:rPr lang="en-CA" sz="2000" dirty="0">
                <a:solidFill>
                  <a:schemeClr val="bg1"/>
                </a:solidFill>
                <a:latin typeface="Consolas" panose="020B0609020204030204" pitchFamily="49" charset="0"/>
              </a:rPr>
              <a:t>Logan Sutherland</a:t>
            </a:r>
          </a:p>
          <a:p>
            <a:r>
              <a:rPr lang="en-CA" sz="2000" dirty="0">
                <a:solidFill>
                  <a:schemeClr val="bg1"/>
                </a:solidFill>
                <a:latin typeface="Consolas" panose="020B0609020204030204" pitchFamily="49" charset="0"/>
              </a:rPr>
              <a:t>Kenzie </a:t>
            </a:r>
            <a:r>
              <a:rPr lang="en-CA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Dowie</a:t>
            </a:r>
            <a:endParaRPr lang="en-CA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0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2E3D-DDFB-4C2D-B2D0-3FBAB6B7BA82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A20918-F62D-435A-B950-B80765D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45" y="1048765"/>
            <a:ext cx="3781355" cy="634330"/>
          </a:xfrm>
        </p:spPr>
        <p:txBody>
          <a:bodyPr>
            <a:normAutofit fontScale="90000"/>
          </a:bodyPr>
          <a:lstStyle/>
          <a:p>
            <a:r>
              <a:rPr lang="en-CA" sz="3600" dirty="0">
                <a:solidFill>
                  <a:schemeClr val="bg1"/>
                </a:solidFill>
                <a:latin typeface="League Spartan" panose="00000800000000000000" pitchFamily="50" charset="0"/>
              </a:rPr>
              <a:t>Customize Bikes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DD4D17-91BE-4136-8B2A-3C7E63655841}"/>
              </a:ext>
            </a:extLst>
          </p:cNvPr>
          <p:cNvSpPr/>
          <p:nvPr/>
        </p:nvSpPr>
        <p:spPr>
          <a:xfrm>
            <a:off x="231845" y="3824601"/>
            <a:ext cx="4424670" cy="111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bg1"/>
                </a:solidFill>
                <a:latin typeface="League Spartan" panose="00000800000000000000" pitchFamily="50" charset="0"/>
              </a:rPr>
              <a:t>GO!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70FBC35-C491-4011-A6A9-21A6F650F120}"/>
              </a:ext>
            </a:extLst>
          </p:cNvPr>
          <p:cNvSpPr txBox="1">
            <a:spLocks/>
          </p:cNvSpPr>
          <p:nvPr/>
        </p:nvSpPr>
        <p:spPr>
          <a:xfrm>
            <a:off x="231845" y="1855476"/>
            <a:ext cx="4929188" cy="1576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42875" indent="-142875" algn="l" defTabSz="5715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-142875" algn="l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42875" algn="l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125" indent="-142875" algn="l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75" indent="-142875" algn="l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1625" indent="-142875" algn="l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75" indent="-142875" algn="l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125" indent="-142875" algn="l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875" indent="-142875" algn="l" defTabSz="571500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player 1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player 2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5765952-C376-40EF-A7D0-48C98861485E}"/>
              </a:ext>
            </a:extLst>
          </p:cNvPr>
          <p:cNvGrpSpPr/>
          <p:nvPr/>
        </p:nvGrpSpPr>
        <p:grpSpPr>
          <a:xfrm>
            <a:off x="1800828" y="1855476"/>
            <a:ext cx="2855687" cy="1520164"/>
            <a:chOff x="1240973" y="958231"/>
            <a:chExt cx="2855687" cy="15201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69F096-5AD2-4FF9-87E6-D800C1283EED}"/>
                </a:ext>
              </a:extLst>
            </p:cNvPr>
            <p:cNvSpPr/>
            <p:nvPr/>
          </p:nvSpPr>
          <p:spPr>
            <a:xfrm>
              <a:off x="1247691" y="2212942"/>
              <a:ext cx="290286" cy="2612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80D202-CD98-4CFA-AA64-BFEBF24EE37C}"/>
                </a:ext>
              </a:extLst>
            </p:cNvPr>
            <p:cNvSpPr/>
            <p:nvPr/>
          </p:nvSpPr>
          <p:spPr>
            <a:xfrm>
              <a:off x="1655622" y="2212942"/>
              <a:ext cx="290286" cy="261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24E97A-1837-4EF1-9732-074EDE3C5EDA}"/>
                </a:ext>
              </a:extLst>
            </p:cNvPr>
            <p:cNvSpPr/>
            <p:nvPr/>
          </p:nvSpPr>
          <p:spPr>
            <a:xfrm>
              <a:off x="2083284" y="2212941"/>
              <a:ext cx="290286" cy="2612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4AAA98-8855-4C3D-BC52-8EA2E3E5AFB2}"/>
                </a:ext>
              </a:extLst>
            </p:cNvPr>
            <p:cNvSpPr/>
            <p:nvPr/>
          </p:nvSpPr>
          <p:spPr>
            <a:xfrm>
              <a:off x="2510946" y="2212941"/>
              <a:ext cx="290286" cy="2612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68A898-2068-45FC-8431-2704D52B96F7}"/>
                </a:ext>
              </a:extLst>
            </p:cNvPr>
            <p:cNvSpPr/>
            <p:nvPr/>
          </p:nvSpPr>
          <p:spPr>
            <a:xfrm>
              <a:off x="2953658" y="2212941"/>
              <a:ext cx="290286" cy="2612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8E0DBE-C11D-42D1-AE7D-BAFD0415B640}"/>
                </a:ext>
              </a:extLst>
            </p:cNvPr>
            <p:cNvSpPr/>
            <p:nvPr/>
          </p:nvSpPr>
          <p:spPr>
            <a:xfrm>
              <a:off x="1240973" y="1241260"/>
              <a:ext cx="290286" cy="2612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7F7665-E95F-49B3-A82B-A8C102306DA5}"/>
                </a:ext>
              </a:extLst>
            </p:cNvPr>
            <p:cNvSpPr/>
            <p:nvPr/>
          </p:nvSpPr>
          <p:spPr>
            <a:xfrm>
              <a:off x="1648904" y="1241260"/>
              <a:ext cx="290286" cy="261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1CFBB5-A25C-4A99-9917-FE0075BF9F5B}"/>
                </a:ext>
              </a:extLst>
            </p:cNvPr>
            <p:cNvSpPr/>
            <p:nvPr/>
          </p:nvSpPr>
          <p:spPr>
            <a:xfrm>
              <a:off x="2076566" y="1241259"/>
              <a:ext cx="290286" cy="2612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D46342-8344-445A-8D13-41DAFCF565E8}"/>
                </a:ext>
              </a:extLst>
            </p:cNvPr>
            <p:cNvSpPr/>
            <p:nvPr/>
          </p:nvSpPr>
          <p:spPr>
            <a:xfrm>
              <a:off x="2504228" y="1241259"/>
              <a:ext cx="290286" cy="2612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80884A-3BAE-4F51-8B59-73721CE28F0F}"/>
                </a:ext>
              </a:extLst>
            </p:cNvPr>
            <p:cNvSpPr/>
            <p:nvPr/>
          </p:nvSpPr>
          <p:spPr>
            <a:xfrm>
              <a:off x="2946940" y="1241259"/>
              <a:ext cx="290286" cy="2612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2D3E20-7493-4215-8040-13903A9A167D}"/>
                </a:ext>
              </a:extLst>
            </p:cNvPr>
            <p:cNvSpPr/>
            <p:nvPr/>
          </p:nvSpPr>
          <p:spPr>
            <a:xfrm>
              <a:off x="1240973" y="958231"/>
              <a:ext cx="2002971" cy="200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box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0ECE6-16C0-418C-A792-E29BA4C5C91B}"/>
                </a:ext>
              </a:extLst>
            </p:cNvPr>
            <p:cNvSpPr/>
            <p:nvPr/>
          </p:nvSpPr>
          <p:spPr>
            <a:xfrm>
              <a:off x="1240973" y="1923225"/>
              <a:ext cx="2002971" cy="200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box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4EBD8F-52F1-4EA2-B6C4-4900718EE9DD}"/>
                </a:ext>
              </a:extLst>
            </p:cNvPr>
            <p:cNvSpPr/>
            <p:nvPr/>
          </p:nvSpPr>
          <p:spPr>
            <a:xfrm>
              <a:off x="3534230" y="958231"/>
              <a:ext cx="562430" cy="544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2CBB962-1A6A-4032-BABF-EBB6E5ED356D}"/>
                </a:ext>
              </a:extLst>
            </p:cNvPr>
            <p:cNvSpPr/>
            <p:nvPr/>
          </p:nvSpPr>
          <p:spPr>
            <a:xfrm>
              <a:off x="3534230" y="1934110"/>
              <a:ext cx="562430" cy="5442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F890D03-04ED-43C9-9CBA-80C88AC601E9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25379-96DC-43E4-A5A9-978CAF924A20}"/>
              </a:ext>
            </a:extLst>
          </p:cNvPr>
          <p:cNvSpPr txBox="1"/>
          <p:nvPr/>
        </p:nvSpPr>
        <p:spPr>
          <a:xfrm>
            <a:off x="0" y="440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menu -&gt; start </a:t>
            </a:r>
          </a:p>
        </p:txBody>
      </p:sp>
    </p:spTree>
    <p:extLst>
      <p:ext uri="{BB962C8B-B14F-4D97-AF65-F5344CB8AC3E}">
        <p14:creationId xmlns:p14="http://schemas.microsoft.com/office/powerpoint/2010/main" val="312228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2E3D-DDFB-4C2D-B2D0-3FBAB6B7BA82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90D03-04ED-43C9-9CBA-80C88AC601E9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25379-96DC-43E4-A5A9-978CAF924A20}"/>
              </a:ext>
            </a:extLst>
          </p:cNvPr>
          <p:cNvSpPr txBox="1"/>
          <p:nvPr/>
        </p:nvSpPr>
        <p:spPr>
          <a:xfrm>
            <a:off x="0" y="440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452C1D-7C20-4254-8B90-D062B4170839}"/>
              </a:ext>
            </a:extLst>
          </p:cNvPr>
          <p:cNvSpPr/>
          <p:nvPr/>
        </p:nvSpPr>
        <p:spPr>
          <a:xfrm>
            <a:off x="1438439" y="2630354"/>
            <a:ext cx="457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27B836-0A27-49D8-A5F6-375DFBC2D3DD}"/>
              </a:ext>
            </a:extLst>
          </p:cNvPr>
          <p:cNvSpPr/>
          <p:nvPr/>
        </p:nvSpPr>
        <p:spPr>
          <a:xfrm>
            <a:off x="4435562" y="2653214"/>
            <a:ext cx="45719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527A07-B6EF-4F42-BA5E-3EFED4DB2999}"/>
              </a:ext>
            </a:extLst>
          </p:cNvPr>
          <p:cNvSpPr txBox="1"/>
          <p:nvPr/>
        </p:nvSpPr>
        <p:spPr>
          <a:xfrm>
            <a:off x="2717877" y="24355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0F3EFB-8430-4D20-833B-BC419BC6B89D}"/>
              </a:ext>
            </a:extLst>
          </p:cNvPr>
          <p:cNvSpPr txBox="1"/>
          <p:nvPr/>
        </p:nvSpPr>
        <p:spPr>
          <a:xfrm>
            <a:off x="2483038" y="4832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League Spartan" panose="00000800000000000000" pitchFamily="50" charset="0"/>
              </a:rPr>
              <a:t>0</a:t>
            </a:r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 - </a:t>
            </a:r>
            <a:r>
              <a:rPr lang="en-CA" dirty="0">
                <a:solidFill>
                  <a:srgbClr val="00B0F0"/>
                </a:solidFill>
                <a:latin typeface="League Spartan" panose="00000800000000000000" pitchFamily="50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467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2E3D-DDFB-4C2D-B2D0-3FBAB6B7BA82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90D03-04ED-43C9-9CBA-80C88AC601E9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25379-96DC-43E4-A5A9-978CAF924A20}"/>
              </a:ext>
            </a:extLst>
          </p:cNvPr>
          <p:cNvSpPr txBox="1"/>
          <p:nvPr/>
        </p:nvSpPr>
        <p:spPr>
          <a:xfrm>
            <a:off x="0" y="440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5BE04E-C3E0-4477-B414-E2716F33A70B}"/>
              </a:ext>
            </a:extLst>
          </p:cNvPr>
          <p:cNvSpPr/>
          <p:nvPr/>
        </p:nvSpPr>
        <p:spPr>
          <a:xfrm>
            <a:off x="1438439" y="2630354"/>
            <a:ext cx="457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1AFB7-4D16-4D74-8F05-C00394C801C3}"/>
              </a:ext>
            </a:extLst>
          </p:cNvPr>
          <p:cNvSpPr/>
          <p:nvPr/>
        </p:nvSpPr>
        <p:spPr>
          <a:xfrm>
            <a:off x="4435562" y="2653214"/>
            <a:ext cx="45719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CCAC7-CE3C-41B3-9B07-FF29285FAA85}"/>
              </a:ext>
            </a:extLst>
          </p:cNvPr>
          <p:cNvSpPr txBox="1"/>
          <p:nvPr/>
        </p:nvSpPr>
        <p:spPr>
          <a:xfrm>
            <a:off x="2717877" y="2435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602BC-1871-43A4-83BD-BD712897895A}"/>
              </a:ext>
            </a:extLst>
          </p:cNvPr>
          <p:cNvSpPr txBox="1"/>
          <p:nvPr/>
        </p:nvSpPr>
        <p:spPr>
          <a:xfrm>
            <a:off x="2483038" y="4832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League Spartan" panose="00000800000000000000" pitchFamily="50" charset="0"/>
              </a:rPr>
              <a:t>0</a:t>
            </a:r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 - </a:t>
            </a:r>
            <a:r>
              <a:rPr lang="en-CA" dirty="0">
                <a:solidFill>
                  <a:srgbClr val="00B0F0"/>
                </a:solidFill>
                <a:latin typeface="League Spartan" panose="00000800000000000000" pitchFamily="50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550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2E3D-DDFB-4C2D-B2D0-3FBAB6B7BA82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90D03-04ED-43C9-9CBA-80C88AC601E9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25379-96DC-43E4-A5A9-978CAF924A20}"/>
              </a:ext>
            </a:extLst>
          </p:cNvPr>
          <p:cNvSpPr txBox="1"/>
          <p:nvPr/>
        </p:nvSpPr>
        <p:spPr>
          <a:xfrm>
            <a:off x="0" y="440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5BE4C-52A0-4146-A1C5-1568112D8BB6}"/>
              </a:ext>
            </a:extLst>
          </p:cNvPr>
          <p:cNvSpPr/>
          <p:nvPr/>
        </p:nvSpPr>
        <p:spPr>
          <a:xfrm>
            <a:off x="1438439" y="2630354"/>
            <a:ext cx="457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16A4AE-467C-4242-A4B7-6AE990559058}"/>
              </a:ext>
            </a:extLst>
          </p:cNvPr>
          <p:cNvSpPr/>
          <p:nvPr/>
        </p:nvSpPr>
        <p:spPr>
          <a:xfrm>
            <a:off x="4435562" y="2653214"/>
            <a:ext cx="45719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539F0-B009-4B8F-8A06-0A2A9DACBDCD}"/>
              </a:ext>
            </a:extLst>
          </p:cNvPr>
          <p:cNvSpPr txBox="1"/>
          <p:nvPr/>
        </p:nvSpPr>
        <p:spPr>
          <a:xfrm>
            <a:off x="2717877" y="243552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9E2AA-3074-4E7A-A6A6-E8BDE0A4BFD6}"/>
              </a:ext>
            </a:extLst>
          </p:cNvPr>
          <p:cNvSpPr txBox="1"/>
          <p:nvPr/>
        </p:nvSpPr>
        <p:spPr>
          <a:xfrm>
            <a:off x="2483038" y="4832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League Spartan" panose="00000800000000000000" pitchFamily="50" charset="0"/>
              </a:rPr>
              <a:t>0</a:t>
            </a:r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 - </a:t>
            </a:r>
            <a:r>
              <a:rPr lang="en-CA" dirty="0">
                <a:solidFill>
                  <a:srgbClr val="00B0F0"/>
                </a:solidFill>
                <a:latin typeface="League Spartan" panose="00000800000000000000" pitchFamily="50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821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2E3D-DDFB-4C2D-B2D0-3FBAB6B7BA82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90D03-04ED-43C9-9CBA-80C88AC601E9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25379-96DC-43E4-A5A9-978CAF924A20}"/>
              </a:ext>
            </a:extLst>
          </p:cNvPr>
          <p:cNvSpPr txBox="1"/>
          <p:nvPr/>
        </p:nvSpPr>
        <p:spPr>
          <a:xfrm>
            <a:off x="0" y="440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F4E0A-1679-46D4-A0E6-33F2F649D8E1}"/>
              </a:ext>
            </a:extLst>
          </p:cNvPr>
          <p:cNvSpPr/>
          <p:nvPr/>
        </p:nvSpPr>
        <p:spPr>
          <a:xfrm>
            <a:off x="1438439" y="2630354"/>
            <a:ext cx="4571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74D4A-553A-4E05-A04B-E4766EECFEDF}"/>
              </a:ext>
            </a:extLst>
          </p:cNvPr>
          <p:cNvSpPr/>
          <p:nvPr/>
        </p:nvSpPr>
        <p:spPr>
          <a:xfrm>
            <a:off x="4435562" y="2653214"/>
            <a:ext cx="45719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8364-EF8F-4B67-ACBD-23D7E235D2DF}"/>
              </a:ext>
            </a:extLst>
          </p:cNvPr>
          <p:cNvSpPr txBox="1"/>
          <p:nvPr/>
        </p:nvSpPr>
        <p:spPr>
          <a:xfrm>
            <a:off x="2483038" y="4832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League Spartan" panose="00000800000000000000" pitchFamily="50" charset="0"/>
              </a:rPr>
              <a:t>0</a:t>
            </a:r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 - </a:t>
            </a:r>
            <a:r>
              <a:rPr lang="en-CA" dirty="0">
                <a:solidFill>
                  <a:srgbClr val="00B0F0"/>
                </a:solidFill>
                <a:latin typeface="League Spartan" panose="00000800000000000000" pitchFamily="50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835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2E3D-DDFB-4C2D-B2D0-3FBAB6B7BA82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90D03-04ED-43C9-9CBA-80C88AC601E9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25379-96DC-43E4-A5A9-978CAF924A20}"/>
              </a:ext>
            </a:extLst>
          </p:cNvPr>
          <p:cNvSpPr txBox="1"/>
          <p:nvPr/>
        </p:nvSpPr>
        <p:spPr>
          <a:xfrm>
            <a:off x="0" y="440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5BE4C-52A0-4146-A1C5-1568112D8BB6}"/>
              </a:ext>
            </a:extLst>
          </p:cNvPr>
          <p:cNvSpPr/>
          <p:nvPr/>
        </p:nvSpPr>
        <p:spPr>
          <a:xfrm>
            <a:off x="1233717" y="1255487"/>
            <a:ext cx="45719" cy="14205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16A4AE-467C-4242-A4B7-6AE990559058}"/>
              </a:ext>
            </a:extLst>
          </p:cNvPr>
          <p:cNvSpPr/>
          <p:nvPr/>
        </p:nvSpPr>
        <p:spPr>
          <a:xfrm>
            <a:off x="4159798" y="2620195"/>
            <a:ext cx="45719" cy="1420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5AF9-D867-4017-A28D-18ED8AC79181}"/>
              </a:ext>
            </a:extLst>
          </p:cNvPr>
          <p:cNvSpPr/>
          <p:nvPr/>
        </p:nvSpPr>
        <p:spPr>
          <a:xfrm rot="16200000">
            <a:off x="3472363" y="3307630"/>
            <a:ext cx="45719" cy="1420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E42B5-71FF-410A-9491-E3D7360A85AA}"/>
              </a:ext>
            </a:extLst>
          </p:cNvPr>
          <p:cNvSpPr/>
          <p:nvPr/>
        </p:nvSpPr>
        <p:spPr>
          <a:xfrm rot="5400000">
            <a:off x="1942922" y="568054"/>
            <a:ext cx="45719" cy="14205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E25DE-DB76-4FA8-B074-9EF4690BFB05}"/>
              </a:ext>
            </a:extLst>
          </p:cNvPr>
          <p:cNvSpPr/>
          <p:nvPr/>
        </p:nvSpPr>
        <p:spPr>
          <a:xfrm rot="10800000">
            <a:off x="2627455" y="1252246"/>
            <a:ext cx="45719" cy="14205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2D0C9-350D-400F-831D-258C9BEF48E0}"/>
              </a:ext>
            </a:extLst>
          </p:cNvPr>
          <p:cNvSpPr/>
          <p:nvPr/>
        </p:nvSpPr>
        <p:spPr>
          <a:xfrm rot="10800000">
            <a:off x="2627455" y="2620195"/>
            <a:ext cx="45719" cy="14205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947B0-69AC-4C5C-9DBC-C6CD517A7E71}"/>
              </a:ext>
            </a:extLst>
          </p:cNvPr>
          <p:cNvSpPr/>
          <p:nvPr/>
        </p:nvSpPr>
        <p:spPr>
          <a:xfrm>
            <a:off x="2784928" y="2620195"/>
            <a:ext cx="45719" cy="1420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7D9A0-6040-48CE-9AB5-AC8AC259D842}"/>
              </a:ext>
            </a:extLst>
          </p:cNvPr>
          <p:cNvSpPr/>
          <p:nvPr/>
        </p:nvSpPr>
        <p:spPr>
          <a:xfrm>
            <a:off x="2784928" y="1932577"/>
            <a:ext cx="45719" cy="7273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FF55CD-F91B-4AB5-BDF9-4F731B839EFA}"/>
              </a:ext>
            </a:extLst>
          </p:cNvPr>
          <p:cNvSpPr/>
          <p:nvPr/>
        </p:nvSpPr>
        <p:spPr>
          <a:xfrm rot="5400000">
            <a:off x="3148598" y="1589568"/>
            <a:ext cx="45719" cy="7273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7A733-03BE-41AB-8112-F057CDF21CB7}"/>
              </a:ext>
            </a:extLst>
          </p:cNvPr>
          <p:cNvSpPr txBox="1"/>
          <p:nvPr/>
        </p:nvSpPr>
        <p:spPr>
          <a:xfrm>
            <a:off x="2483038" y="4832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2 - 1</a:t>
            </a:r>
          </a:p>
        </p:txBody>
      </p:sp>
    </p:spTree>
    <p:extLst>
      <p:ext uri="{BB962C8B-B14F-4D97-AF65-F5344CB8AC3E}">
        <p14:creationId xmlns:p14="http://schemas.microsoft.com/office/powerpoint/2010/main" val="194895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2E3D-DDFB-4C2D-B2D0-3FBAB6B7BA82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90D03-04ED-43C9-9CBA-80C88AC601E9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25379-96DC-43E4-A5A9-978CAF924A20}"/>
              </a:ext>
            </a:extLst>
          </p:cNvPr>
          <p:cNvSpPr txBox="1"/>
          <p:nvPr/>
        </p:nvSpPr>
        <p:spPr>
          <a:xfrm>
            <a:off x="0" y="4402"/>
            <a:ext cx="248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 -&gt; round over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5BE4C-52A0-4146-A1C5-1568112D8BB6}"/>
              </a:ext>
            </a:extLst>
          </p:cNvPr>
          <p:cNvSpPr/>
          <p:nvPr/>
        </p:nvSpPr>
        <p:spPr>
          <a:xfrm>
            <a:off x="1233717" y="1255487"/>
            <a:ext cx="45719" cy="14205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16A4AE-467C-4242-A4B7-6AE990559058}"/>
              </a:ext>
            </a:extLst>
          </p:cNvPr>
          <p:cNvSpPr/>
          <p:nvPr/>
        </p:nvSpPr>
        <p:spPr>
          <a:xfrm>
            <a:off x="4159798" y="2620195"/>
            <a:ext cx="45719" cy="1420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5AF9-D867-4017-A28D-18ED8AC79181}"/>
              </a:ext>
            </a:extLst>
          </p:cNvPr>
          <p:cNvSpPr/>
          <p:nvPr/>
        </p:nvSpPr>
        <p:spPr>
          <a:xfrm rot="16200000">
            <a:off x="3472363" y="3307630"/>
            <a:ext cx="45719" cy="1420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E42B5-71FF-410A-9491-E3D7360A85AA}"/>
              </a:ext>
            </a:extLst>
          </p:cNvPr>
          <p:cNvSpPr/>
          <p:nvPr/>
        </p:nvSpPr>
        <p:spPr>
          <a:xfrm rot="5400000">
            <a:off x="1942922" y="568054"/>
            <a:ext cx="45719" cy="14205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E25DE-DB76-4FA8-B074-9EF4690BFB05}"/>
              </a:ext>
            </a:extLst>
          </p:cNvPr>
          <p:cNvSpPr/>
          <p:nvPr/>
        </p:nvSpPr>
        <p:spPr>
          <a:xfrm rot="10800000">
            <a:off x="2627455" y="1252246"/>
            <a:ext cx="45719" cy="14205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2D0C9-350D-400F-831D-258C9BEF48E0}"/>
              </a:ext>
            </a:extLst>
          </p:cNvPr>
          <p:cNvSpPr/>
          <p:nvPr/>
        </p:nvSpPr>
        <p:spPr>
          <a:xfrm rot="10800000">
            <a:off x="2627455" y="2620195"/>
            <a:ext cx="45719" cy="14205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947B0-69AC-4C5C-9DBC-C6CD517A7E71}"/>
              </a:ext>
            </a:extLst>
          </p:cNvPr>
          <p:cNvSpPr/>
          <p:nvPr/>
        </p:nvSpPr>
        <p:spPr>
          <a:xfrm>
            <a:off x="2784928" y="2620195"/>
            <a:ext cx="45719" cy="1420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7D9A0-6040-48CE-9AB5-AC8AC259D842}"/>
              </a:ext>
            </a:extLst>
          </p:cNvPr>
          <p:cNvSpPr/>
          <p:nvPr/>
        </p:nvSpPr>
        <p:spPr>
          <a:xfrm>
            <a:off x="2784928" y="1932577"/>
            <a:ext cx="45719" cy="7273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FF55CD-F91B-4AB5-BDF9-4F731B839EFA}"/>
              </a:ext>
            </a:extLst>
          </p:cNvPr>
          <p:cNvSpPr/>
          <p:nvPr/>
        </p:nvSpPr>
        <p:spPr>
          <a:xfrm rot="5400000">
            <a:off x="3148598" y="1604082"/>
            <a:ext cx="45719" cy="7273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AA23F8-11DA-4495-B395-ADE0F8BADEEF}"/>
              </a:ext>
            </a:extLst>
          </p:cNvPr>
          <p:cNvSpPr/>
          <p:nvPr/>
        </p:nvSpPr>
        <p:spPr>
          <a:xfrm rot="5400000">
            <a:off x="2679871" y="3942649"/>
            <a:ext cx="52639" cy="157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3A1CE-E5AF-47FB-A281-8FAF9B5D7A61}"/>
              </a:ext>
            </a:extLst>
          </p:cNvPr>
          <p:cNvSpPr txBox="1"/>
          <p:nvPr/>
        </p:nvSpPr>
        <p:spPr>
          <a:xfrm>
            <a:off x="1593339" y="2451687"/>
            <a:ext cx="245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&lt;blue name&gt; Wins!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945267-8B62-4752-AC92-AA27FED4F825}"/>
              </a:ext>
            </a:extLst>
          </p:cNvPr>
          <p:cNvSpPr txBox="1"/>
          <p:nvPr/>
        </p:nvSpPr>
        <p:spPr>
          <a:xfrm>
            <a:off x="2483038" y="4832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League Spartan" panose="00000800000000000000" pitchFamily="50" charset="0"/>
              </a:rPr>
              <a:t>1 </a:t>
            </a:r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- </a:t>
            </a:r>
            <a:r>
              <a:rPr lang="en-CA" dirty="0">
                <a:solidFill>
                  <a:srgbClr val="00B0F0"/>
                </a:solidFill>
                <a:latin typeface="League Spartan" panose="00000800000000000000" pitchFamily="50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7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2E3D-DDFB-4C2D-B2D0-3FBAB6B7BA82}"/>
              </a:ext>
            </a:extLst>
          </p:cNvPr>
          <p:cNvSpPr/>
          <p:nvPr/>
        </p:nvSpPr>
        <p:spPr>
          <a:xfrm>
            <a:off x="0" y="0"/>
            <a:ext cx="5715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90D03-04ED-43C9-9CBA-80C88AC601E9}"/>
              </a:ext>
            </a:extLst>
          </p:cNvPr>
          <p:cNvSpPr txBox="1"/>
          <p:nvPr/>
        </p:nvSpPr>
        <p:spPr>
          <a:xfrm>
            <a:off x="79828" y="5345668"/>
            <a:ext cx="36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Boys in Motion – CSCI 1101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25379-96DC-43E4-A5A9-978CAF924A20}"/>
              </a:ext>
            </a:extLst>
          </p:cNvPr>
          <p:cNvSpPr txBox="1"/>
          <p:nvPr/>
        </p:nvSpPr>
        <p:spPr>
          <a:xfrm>
            <a:off x="0" y="4402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 -&gt; results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8ED1C-8567-4D72-91CC-7C271B63E011}"/>
              </a:ext>
            </a:extLst>
          </p:cNvPr>
          <p:cNvSpPr txBox="1"/>
          <p:nvPr/>
        </p:nvSpPr>
        <p:spPr>
          <a:xfrm>
            <a:off x="363644" y="234930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League Spartan" panose="00000800000000000000" pitchFamily="50" charset="0"/>
              </a:rPr>
              <a:t>1</a:t>
            </a:r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 - </a:t>
            </a:r>
            <a:r>
              <a:rPr lang="en-CA" dirty="0">
                <a:solidFill>
                  <a:srgbClr val="00B0F0"/>
                </a:solidFill>
                <a:latin typeface="League Spartan" panose="00000800000000000000" pitchFamily="50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3A1CE-E5AF-47FB-A281-8FAF9B5D7A61}"/>
              </a:ext>
            </a:extLst>
          </p:cNvPr>
          <p:cNvSpPr txBox="1"/>
          <p:nvPr/>
        </p:nvSpPr>
        <p:spPr>
          <a:xfrm>
            <a:off x="363643" y="1702610"/>
            <a:ext cx="475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League Spartan" panose="00000800000000000000" pitchFamily="50" charset="0"/>
              </a:rPr>
              <a:t>&lt;blue name&gt; Wins!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BEA4D-263A-406A-A6C1-F6A557AC55F7}"/>
              </a:ext>
            </a:extLst>
          </p:cNvPr>
          <p:cNvSpPr txBox="1"/>
          <p:nvPr/>
        </p:nvSpPr>
        <p:spPr>
          <a:xfrm>
            <a:off x="363643" y="3001807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League Spartan" panose="00000800000000000000" pitchFamily="50" charset="0"/>
              </a:rPr>
              <a:t>Play again?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C8C23-F9F3-41AB-ACEC-33FFDD1A7A79}"/>
              </a:ext>
            </a:extLst>
          </p:cNvPr>
          <p:cNvSpPr txBox="1"/>
          <p:nvPr/>
        </p:nvSpPr>
        <p:spPr>
          <a:xfrm>
            <a:off x="363643" y="3325336"/>
            <a:ext cx="58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DFBAEF-039D-4033-B72D-255411B97204}"/>
              </a:ext>
            </a:extLst>
          </p:cNvPr>
          <p:cNvSpPr txBox="1"/>
          <p:nvPr/>
        </p:nvSpPr>
        <p:spPr>
          <a:xfrm>
            <a:off x="1919514" y="3325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3489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164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Consolas</vt:lpstr>
      <vt:lpstr>League Spartan</vt:lpstr>
      <vt:lpstr>Wingdings</vt:lpstr>
      <vt:lpstr>Office Theme</vt:lpstr>
      <vt:lpstr>Tron.</vt:lpstr>
      <vt:lpstr>Customize Bikes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Tron.</dc:title>
  <dc:creator>Liam Hebert</dc:creator>
  <cp:lastModifiedBy>Liam Hebert</cp:lastModifiedBy>
  <cp:revision>7</cp:revision>
  <dcterms:created xsi:type="dcterms:W3CDTF">2018-03-18T01:20:30Z</dcterms:created>
  <dcterms:modified xsi:type="dcterms:W3CDTF">2018-03-18T03:15:59Z</dcterms:modified>
</cp:coreProperties>
</file>