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808" r:id="rId3"/>
  </p:sldMasterIdLst>
  <p:notesMasterIdLst>
    <p:notesMasterId r:id="rId10"/>
  </p:notesMasterIdLst>
  <p:sldIdLst>
    <p:sldId id="256" r:id="rId4"/>
    <p:sldId id="257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F05C9-F3A5-4C45-B8BD-6B654340CFD0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6B11-4D93-EA43-B4A5-0724E8F8B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6B11-4D93-EA43-B4A5-0724E8F8B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just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3376" y="5461568"/>
            <a:ext cx="3293036" cy="1012323"/>
          </a:xfrm>
        </p:spPr>
        <p:txBody>
          <a:bodyPr vert="horz" lIns="91440" tIns="45720" rIns="91440" bIns="45720" rtlCol="0" anchor="ctr"/>
          <a:lstStyle>
            <a:lvl1pPr algn="r">
              <a:defRPr lang="en-US" sz="4630" dirty="0"/>
            </a:lvl1pPr>
          </a:lstStyle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fld id="{B0B7DA2F-39BC-4366-9FCE-292141F3C763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39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1512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B7DA2F-39BC-4366-9FCE-292141F3C763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93433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7634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62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46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B7DA2F-39BC-4366-9FCE-292141F3C763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00139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32146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0B7DA2F-39BC-4366-9FCE-292141F3C763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74814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34790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14339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637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080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7637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85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146235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75489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631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5895F03-C9C9-411B-A121-BB6BF5C8B89E}" type="slidenum">
              <a:rPr lang="en-AU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417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lvl="1" algn="ctr">
              <a:spcAft>
                <a:spcPts val="1134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lvl="2" algn="ctr">
              <a:spcAft>
                <a:spcPts val="850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lvl="3" algn="ctr">
              <a:spcAft>
                <a:spcPts val="567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lvl="4" algn="ctr">
              <a:spcAft>
                <a:spcPts val="283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lvl="5" algn="ctr">
              <a:spcAft>
                <a:spcPts val="283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lvl="6" algn="ctr">
              <a:spcAft>
                <a:spcPts val="283"/>
              </a:spcAft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FFFFFF"/>
                </a:solidFill>
                <a:latin typeface="DejaVu San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14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28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26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AU" sz="24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AU" sz="16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AU" sz="1400" b="0" strike="noStrike" spc="-1">
                <a:solidFill>
                  <a:srgbClr val="808080"/>
                </a:solidFill>
                <a:latin typeface="DejaVu Sans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A8AC05C-AA42-4619-B3CD-119153B10D0A}" type="slidenum">
              <a:rPr lang="en-AU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AU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/>
            <a:fld id="{15895F03-C9C9-411B-A121-BB6BF5C8B89E}" type="slidenum">
              <a:rPr lang="en-AU" sz="1400" b="0" strike="noStrike" spc="-1" smtClean="0">
                <a:solidFill>
                  <a:srgbClr val="DDDDDD"/>
                </a:solidFill>
                <a:latin typeface="DejaVu Sans"/>
              </a:rPr>
              <a:t>‹#›</a:t>
            </a:fld>
            <a:endParaRPr lang="en-AU" sz="1400" b="0" strike="noStrike" spc="-1">
              <a:solidFill>
                <a:srgbClr val="DDDDDD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96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384000" y="2304000"/>
            <a:ext cx="3238560" cy="247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3200" b="0" strike="noStrike" spc="-1" dirty="0">
                <a:solidFill>
                  <a:srgbClr val="666666"/>
                </a:solidFill>
                <a:latin typeface="DejaVu Sans"/>
              </a:rPr>
              <a:t>SLEJD</a:t>
            </a:r>
          </a:p>
          <a:p>
            <a:pPr algn="ctr"/>
            <a:r>
              <a:rPr lang="en-AU" sz="3200" b="0" strike="noStrike" spc="-1" dirty="0">
                <a:solidFill>
                  <a:srgbClr val="666666"/>
                </a:solidFill>
                <a:latin typeface="DejaVu Sans"/>
              </a:rPr>
              <a:t>Assignment 3</a:t>
            </a:r>
          </a:p>
          <a:p>
            <a:pPr algn="ctr"/>
            <a:r>
              <a:rPr lang="en-AU" sz="3200" b="0" strike="noStrike" spc="-1" dirty="0">
                <a:solidFill>
                  <a:srgbClr val="666666"/>
                </a:solidFill>
                <a:latin typeface="DejaVu Sans"/>
              </a:rPr>
              <a:t>Finance Tracker 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2232000" y="4464000"/>
            <a:ext cx="5472000" cy="487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1600" b="0" strike="noStrike" spc="-1">
                <a:solidFill>
                  <a:srgbClr val="666666"/>
                </a:solidFill>
                <a:latin typeface="DejaVu Sans"/>
              </a:rPr>
              <a:t>Liam H, Darian N, Eliza P, Joshua L, Suhaib A.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AU" sz="16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4000" b="0" strike="noStrike" spc="-1">
                <a:solidFill>
                  <a:srgbClr val="333333"/>
                </a:solidFill>
                <a:latin typeface="DejaVu Sans"/>
              </a:rPr>
              <a:t>Overview 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897120" y="188280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Finance Planner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How can we describe our idea?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Where did we see the issue to solve? 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Goal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What is our goal that we wish to achieve through the creation of our application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Features 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Platforms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Technology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4000" b="0" strike="noStrike" spc="-1">
                <a:solidFill>
                  <a:srgbClr val="333333"/>
                </a:solidFill>
                <a:latin typeface="DejaVu Sans"/>
              </a:rPr>
              <a:t>Our Roles and Scope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Individual roles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Time frame 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Requirements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Functions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Risks/Security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Contracting of Security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4000" b="0" strike="noStrike" spc="-1" dirty="0">
                <a:solidFill>
                  <a:srgbClr val="333333"/>
                </a:solidFill>
                <a:latin typeface="DejaVu Sans"/>
              </a:rPr>
              <a:t>Prototype 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5040000" y="1173960"/>
            <a:ext cx="3007800" cy="570908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E97F3-F935-0540-839D-155257479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1439" r="6850" b="2172"/>
          <a:stretch/>
        </p:blipFill>
        <p:spPr>
          <a:xfrm>
            <a:off x="1435019" y="1199880"/>
            <a:ext cx="2870522" cy="5683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4000" b="0" strike="noStrike" spc="-1">
                <a:solidFill>
                  <a:srgbClr val="333333"/>
                </a:solidFill>
                <a:latin typeface="DejaVu Sans"/>
              </a:rPr>
              <a:t>Testing 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Usability testing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 - Who are our test users?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 - What is the purpose?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Acceptance testing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 - How we can ensure the functionality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666666"/>
                </a:solidFill>
                <a:latin typeface="DejaVu Sans"/>
              </a:rPr>
              <a:t>   is proficient.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0560" y="-720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AU" sz="4000" b="0" strike="noStrike" spc="-1" dirty="0">
                <a:solidFill>
                  <a:srgbClr val="333333"/>
                </a:solidFill>
                <a:latin typeface="DejaVu Sans"/>
              </a:rPr>
              <a:t>Project Plan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216000" y="864000"/>
            <a:ext cx="4677120" cy="6694560"/>
          </a:xfrm>
          <a:prstGeom prst="rect">
            <a:avLst/>
          </a:prstGeom>
          <a:ln>
            <a:noFill/>
          </a:ln>
        </p:spPr>
      </p:pic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4896000" y="864000"/>
            <a:ext cx="4968000" cy="671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112</Words>
  <Application>Microsoft Macintosh PowerPoint</Application>
  <PresentationFormat>Custom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DejaVu Sans</vt:lpstr>
      <vt:lpstr>Impact</vt:lpstr>
      <vt:lpstr>Symbol</vt:lpstr>
      <vt:lpstr>Wingdings</vt:lpstr>
      <vt:lpstr>Office Theme</vt:lpstr>
      <vt:lpstr>Office Theme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subject/>
  <dc:creator/>
  <dc:description/>
  <cp:lastModifiedBy>Liam Hector</cp:lastModifiedBy>
  <cp:revision>9</cp:revision>
  <dcterms:created xsi:type="dcterms:W3CDTF">2018-05-17T11:13:16Z</dcterms:created>
  <dcterms:modified xsi:type="dcterms:W3CDTF">2018-05-24T01:30:38Z</dcterms:modified>
  <dc:language>en-AU</dc:language>
</cp:coreProperties>
</file>