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2" y="19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b="1" dirty="0">
                <a:latin typeface="Bodoni MT" charset="0"/>
                <a:cs typeface="Helvetica Neue" charset="0"/>
              </a:rPr>
              <a:t>Project Overview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Image is transmitted in less than 1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Image retains 90% original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Less than 10 packets are lost per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Transmission can occur at 5m minimum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Current image is displayed to user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System Overview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3 Nodes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Base node (nrf4580-dk)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Communications node (m5Core2)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PC node (PC 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 Neue" charset="0"/>
                <a:cs typeface="Helvetica Neue" charset="0"/>
              </a:rPr>
              <a:t>Arducam</a:t>
            </a:r>
            <a:r>
              <a:rPr lang="en-US" dirty="0">
                <a:latin typeface="Helvetica Neue" charset="0"/>
                <a:cs typeface="Helvetica Neue" charset="0"/>
              </a:rPr>
              <a:t> Serial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IR 38kHz Transmitter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IR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Time </a:t>
            </a:r>
            <a:r>
              <a:rPr lang="en-US" dirty="0" err="1">
                <a:latin typeface="Helvetica Neue" charset="0"/>
                <a:cs typeface="Helvetica Neue" charset="0"/>
              </a:rPr>
              <a:t>Syncronisation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CU2 - </a:t>
            </a:r>
            <a:r>
              <a:rPr lang="pt-BR" cap="none" dirty="0">
                <a:latin typeface="Bodoni MT" charset="0"/>
                <a:cs typeface="Didot" charset="0"/>
              </a:rPr>
              <a:t>Transmit camera image via Infrared (IR) link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Liam </a:t>
            </a:r>
            <a:r>
              <a:rPr lang="en-US" dirty="0" err="1">
                <a:latin typeface="Helvetica Neue" charset="0"/>
                <a:cs typeface="Helvetica Neue" charset="0"/>
              </a:rPr>
              <a:t>Hemmett</a:t>
            </a:r>
            <a:r>
              <a:rPr lang="en-US" dirty="0">
                <a:latin typeface="Helvetica Neue" charset="0"/>
                <a:cs typeface="Helvetica Neue" charset="0"/>
              </a:rPr>
              <a:t> – Marco Day – </a:t>
            </a:r>
            <a:r>
              <a:rPr lang="en-US" b="1" dirty="0">
                <a:latin typeface="Helvetica Neue" charset="0"/>
                <a:cs typeface="Helvetica Neue" charset="0"/>
              </a:rPr>
              <a:t>Apollo Green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112713" y="7809023"/>
            <a:ext cx="3500437" cy="7656513"/>
          </a:xfrm>
          <a:ln/>
        </p:spPr>
        <p:txBody>
          <a:bodyPr/>
          <a:lstStyle/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Custom IR protocol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     - Uses 32 data bytes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     - 2 bytes of header and CRC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MQTT used for Comms node and PC node communication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Results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IR communication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IR comms experienced 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- Unintentional bit shifting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- Corrupted packets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- Lost packets due to line of sight                                      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 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IR comms achieved 800 B/s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Camera failed to operate over SPI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- MISO and SCK pins constantly                      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       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Conclusions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KPIs not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Potential to achieve image transfer rate KPI if CRC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7" name="Content Placeholder 6" descr="A green rectangular object with white rectangles&#10;&#10;Description automatically generated">
            <a:extLst>
              <a:ext uri="{FF2B5EF4-FFF2-40B4-BE49-F238E27FC236}">
                <a16:creationId xmlns:a16="http://schemas.microsoft.com/office/drawing/2014/main" id="{683286BD-D998-6A14-CF73-1527E2D6D33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611563" y="1567043"/>
            <a:ext cx="7201087" cy="2674018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385973-D1B9-5329-9227-539021B9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48" y="5166519"/>
            <a:ext cx="7075802" cy="3249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186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CU2 - Transmit camera image via Infrared (IR) link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Marco Day</cp:lastModifiedBy>
  <cp:revision>3</cp:revision>
  <cp:lastPrinted>2011-10-04T02:16:03Z</cp:lastPrinted>
  <dcterms:created xsi:type="dcterms:W3CDTF">2011-10-04T02:18:07Z</dcterms:created>
  <dcterms:modified xsi:type="dcterms:W3CDTF">2024-05-20T02:52:25Z</dcterms:modified>
</cp:coreProperties>
</file>