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05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FA280-7D32-4DE7-3388-8AC98FB01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688B6-F4E7-4E18-4176-07EB33762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CA823-5C5A-24B5-E147-C9D96211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D84D-DF3F-406B-B51E-0FAD9D26C30D}" type="datetimeFigureOut">
              <a:rPr lang="en-CA" smtClean="0"/>
              <a:t>2025-04-21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F417C-7E56-61B6-9FAB-5EE7A7BE5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5817A-33F2-AA16-DE60-73DB738E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C4A7-72D1-4804-8ECF-23E74F9BAC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5047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2077-A7E1-C96A-2013-C0EA8A8B2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AF8DE-BA80-FC9F-D91F-EEB9AEB9A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21DFC-D9EB-57EC-243F-626812447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D84D-DF3F-406B-B51E-0FAD9D26C30D}" type="datetimeFigureOut">
              <a:rPr lang="en-CA" smtClean="0"/>
              <a:t>2025-04-21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43439-BAD1-0E56-6936-5F4F90C8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4F8E0-2167-B8A4-E94A-B55F7549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C4A7-72D1-4804-8ECF-23E74F9BAC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468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F08CBB-71E8-268E-6951-4ABCD363D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27450-B851-5832-4F91-D40DA3195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389E6-AA57-E213-6D44-71B0FA9A0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D84D-DF3F-406B-B51E-0FAD9D26C30D}" type="datetimeFigureOut">
              <a:rPr lang="en-CA" smtClean="0"/>
              <a:t>2025-04-21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B292F-0D94-F413-854E-D6B4EB88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27B5B-A121-981C-EEF8-5B5C310F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C4A7-72D1-4804-8ECF-23E74F9BAC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671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FF50-CE1F-B7AE-ED3D-EEBFDC650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10351-155C-469A-DED3-2C37123DA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68AB8-D8F7-6290-9408-7758B1FBD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D84D-DF3F-406B-B51E-0FAD9D26C30D}" type="datetimeFigureOut">
              <a:rPr lang="en-CA" smtClean="0"/>
              <a:t>2025-04-21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5F1F9-8A41-E1A9-BFB5-E47F4424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3A76A-C343-275F-7CCE-96AB50CCC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C4A7-72D1-4804-8ECF-23E74F9BAC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006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EBBA0-76CC-005D-7BDB-FCFE05FD4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42C5A-3BDF-952A-466D-3CC9037E4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E1077-FA73-6FE6-B3F6-A1620E16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D84D-DF3F-406B-B51E-0FAD9D26C30D}" type="datetimeFigureOut">
              <a:rPr lang="en-CA" smtClean="0"/>
              <a:t>2025-04-21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367F4-C1C0-414A-B086-BF3047E72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0CBC1-B415-9168-414B-E7DC3754E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C4A7-72D1-4804-8ECF-23E74F9BAC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928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5B3DC-AA2E-C68F-8A7A-068DB2EF5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C6539-0898-B069-60E3-5673717DB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EF532-0768-9E72-AD59-D120C288C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E734C-CCFF-29E8-71EA-1773BD0B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D84D-DF3F-406B-B51E-0FAD9D26C30D}" type="datetimeFigureOut">
              <a:rPr lang="en-CA" smtClean="0"/>
              <a:t>2025-04-21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BC3FF-2DDE-8D72-1523-1B106DF4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2F2C3-C773-E78D-9F4A-D436A7C7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C4A7-72D1-4804-8ECF-23E74F9BAC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659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7036-4617-4D65-BAFC-D79F58765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C095A-AA7A-6011-9DF8-C8CA5F031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1853C-F24F-1314-63E9-5D4D19EB7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D6A41D-283A-87EF-DC90-37C65C078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F15E16-8E85-ADD8-D84C-46DDD69AFE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242F76-10EB-BAD4-4C36-82806C4D5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D84D-DF3F-406B-B51E-0FAD9D26C30D}" type="datetimeFigureOut">
              <a:rPr lang="en-CA" smtClean="0"/>
              <a:t>2025-04-21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51773-31B5-B654-5AFE-EDB6D1D81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32DBE6-0D85-E953-677A-E73E5DF3F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C4A7-72D1-4804-8ECF-23E74F9BAC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875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CCB7-909D-F3CB-31E1-4E2AC29F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F0E254-8FE7-53FC-9B64-B4C59F88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D84D-DF3F-406B-B51E-0FAD9D26C30D}" type="datetimeFigureOut">
              <a:rPr lang="en-CA" smtClean="0"/>
              <a:t>2025-04-21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2D2F30-8959-068C-BBBC-97A89A22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DF2A8-02F0-0321-9605-F192B044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C4A7-72D1-4804-8ECF-23E74F9BAC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581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C7C504-24AA-9D47-D424-9F06A9BF6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D84D-DF3F-406B-B51E-0FAD9D26C30D}" type="datetimeFigureOut">
              <a:rPr lang="en-CA" smtClean="0"/>
              <a:t>2025-04-21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CF5F50-212A-95DA-C505-0C7329A09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AD381-6DA4-D7A2-F9E9-50070CA57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C4A7-72D1-4804-8ECF-23E74F9BAC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611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D3B1-25B5-4222-9A32-ADBB3DC08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A90D8-4844-B07A-64C7-D6C443353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C908F-3371-1A1A-A821-255C2EC6B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622A3-E29D-3178-B3EF-B88D779BB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D84D-DF3F-406B-B51E-0FAD9D26C30D}" type="datetimeFigureOut">
              <a:rPr lang="en-CA" smtClean="0"/>
              <a:t>2025-04-21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74CC8-3C28-AF2E-D342-780783F4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D0852-F3FF-E1FD-950B-5F0C02AF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C4A7-72D1-4804-8ECF-23E74F9BAC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373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15110-F74F-5483-347F-56500E85E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C4F7B3-63DE-2340-CC2A-867945C45E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C4917-9675-BC71-2E68-81C3A8375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AB710-4170-9AF3-BD29-CE2EBDF99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D84D-DF3F-406B-B51E-0FAD9D26C30D}" type="datetimeFigureOut">
              <a:rPr lang="en-CA" smtClean="0"/>
              <a:t>2025-04-21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6CBDB-F435-CE8A-1D5A-F76C3A78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7BCAE-DE85-054A-B9AA-A206EDD6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C4A7-72D1-4804-8ECF-23E74F9BAC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422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6D4306-1E66-1DC7-D6D4-C81E9CF97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BB61E-648B-3011-F4EC-CA65967A4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A2185-C149-0345-6ECE-D94E3A77D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8CD84D-DF3F-406B-B51E-0FAD9D26C30D}" type="datetimeFigureOut">
              <a:rPr lang="en-CA" smtClean="0"/>
              <a:t>2025-04-21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32B73-FDEB-8A29-D256-29F3C77F1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40842-A6E8-2DB7-A8AD-166383CD9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E4C4A7-72D1-4804-8ECF-23E74F9BAC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77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47412C-2306-6C1B-B7D9-C085FC619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167" y="0"/>
            <a:ext cx="5297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1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F2849F3-E984-2C2B-D046-06B5E9D6A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787" y="1485629"/>
            <a:ext cx="3772426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183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926EB-F94E-21A8-DCA2-58F67BE19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1F5E39-FA79-215D-E1B8-317F2C743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28" y="1290339"/>
            <a:ext cx="11593543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3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8C0D1-0968-BF81-8E23-05C3E9B90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670C01-5D96-7FF5-ADF6-3B348B392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5" y="1166497"/>
            <a:ext cx="11574490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222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8D76D-34B5-F9CC-22E7-A1612B454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E0D05F-527D-8305-C49D-BEC63E3087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24" r="5043"/>
          <a:stretch/>
        </p:blipFill>
        <p:spPr>
          <a:xfrm>
            <a:off x="2971800" y="1304628"/>
            <a:ext cx="6057900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08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8575E-6725-BA36-F99A-2F62EE79E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858FB2-4650-F47B-85E3-33AF59FC1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418" y="2395393"/>
            <a:ext cx="4401164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02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Liam Haas-Neill</dc:creator>
  <cp:lastModifiedBy>Liam Haas-Neill</cp:lastModifiedBy>
  <cp:revision>1</cp:revision>
  <dcterms:created xsi:type="dcterms:W3CDTF">2025-04-21T20:23:14Z</dcterms:created>
  <dcterms:modified xsi:type="dcterms:W3CDTF">2025-04-21T21:30:33Z</dcterms:modified>
</cp:coreProperties>
</file>