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34560000" cy="1944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13237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6667500" y="7620000"/>
          <a:ext cx="19050000" cy="13335000"/>
          <a:chOff x="6667500" y="7620000"/>
          <a:chExt cx="19050000" cy="13335000"/>
        </a:xfrm>
      </p:grpSpPr>
      <p:sp>
        <p:nvSpPr>
          <p:cNvPr id="1" name=""/>
          <p:cNvSpPr txBox="1"/>
          <p:nvPr/>
        </p:nvSpPr>
        <p:spPr>
          <a:xfrm>
            <a:off x="6667500" y="7620000"/>
            <a:ext cx="12382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8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Round 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0" y="10477500"/>
            <a:ext cx="12382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TV & Film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1809750" y="3524250"/>
          <a:ext cx="20002500" cy="10287000"/>
          <a:chOff x="1809750" y="3524250"/>
          <a:chExt cx="20002500" cy="10287000"/>
        </a:xfrm>
      </p:grpSpPr>
      <p:sp>
        <p:nvSpPr>
          <p:cNvPr id="1" name=""/>
          <p:cNvSpPr txBox="1"/>
          <p:nvPr/>
        </p:nvSpPr>
        <p:spPr>
          <a:xfrm>
            <a:off x="2857500" y="3524250"/>
            <a:ext cx="14287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TV & Film]]></a:t>
            </a:r>
          </a:p>
        </p:txBody>
      </p:sp>
      <p:sp>
        <p:nvSpPr>
          <p:cNvPr id="2" name=""/>
          <p:cNvSpPr txBox="1"/>
          <p:nvPr/>
        </p:nvSpPr>
        <p:spPr>
          <a:xfrm rot="5400000">
            <a:off x="14287500" y="523875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Round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809750" y="523875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Q1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809750" y="7429500"/>
            <a:ext cx="15240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This is a test question?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6667500" y="7620000"/>
          <a:ext cx="19050000" cy="13335000"/>
          <a:chOff x="6667500" y="7620000"/>
          <a:chExt cx="19050000" cy="13335000"/>
        </a:xfrm>
      </p:grpSpPr>
      <p:sp>
        <p:nvSpPr>
          <p:cNvPr id="1" name=""/>
          <p:cNvSpPr txBox="1"/>
          <p:nvPr/>
        </p:nvSpPr>
        <p:spPr>
          <a:xfrm>
            <a:off x="6667500" y="7620000"/>
            <a:ext cx="12382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8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Round 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0" y="10477500"/>
            <a:ext cx="12382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Answers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1809750" y="3524250"/>
          <a:ext cx="21907500" cy="19526250"/>
          <a:chOff x="1809750" y="3524250"/>
          <a:chExt cx="21907500" cy="19526250"/>
        </a:xfrm>
      </p:grpSpPr>
      <p:sp>
        <p:nvSpPr>
          <p:cNvPr id="1" name=""/>
          <p:cNvSpPr txBox="1"/>
          <p:nvPr/>
        </p:nvSpPr>
        <p:spPr>
          <a:xfrm>
            <a:off x="2857500" y="3524250"/>
            <a:ext cx="14287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TV & Film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857500" y="16668750"/>
            <a:ext cx="14287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i="1" sz="8000" spc="0" u="none">
                <a:solidFill>
                  <a:srgbClr val="FFFF00">
                    <a:alpha val="100.00%"/>
                  </a:srgbClr>
                </a:solidFill>
                <a:latin typeface="Arial"/>
              </a:rPr>
              <a:t><![CDATA[Answer to the question. ]]></a:t>
            </a:r>
          </a:p>
        </p:txBody>
      </p:sp>
      <p:sp>
        <p:nvSpPr>
          <p:cNvPr id="3" name=""/>
          <p:cNvSpPr txBox="1"/>
          <p:nvPr/>
        </p:nvSpPr>
        <p:spPr>
          <a:xfrm rot="5400000">
            <a:off x="12382500" y="7143750"/>
            <a:ext cx="952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Round 1 Answer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809750" y="523875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Q1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809750" y="7429500"/>
            <a:ext cx="15240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This is a test question?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6667500" y="7620000"/>
          <a:ext cx="19050000" cy="13335000"/>
          <a:chOff x="6667500" y="7620000"/>
          <a:chExt cx="19050000" cy="13335000"/>
        </a:xfrm>
      </p:grpSpPr>
      <p:sp>
        <p:nvSpPr>
          <p:cNvPr id="1" name=""/>
          <p:cNvSpPr txBox="1"/>
          <p:nvPr/>
        </p:nvSpPr>
        <p:spPr>
          <a:xfrm>
            <a:off x="6667500" y="7620000"/>
            <a:ext cx="12382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8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Thank you!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0" y="10477500"/>
            <a:ext cx="123825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7000" spc="0" u="none">
                <a:solidFill>
                  <a:srgbClr val="FFFFFF">
                    <a:alpha val="100.00%"/>
                  </a:srgbClr>
                </a:solidFill>
                <a:latin typeface="Arial"/>
              </a:rPr>
              <a:t><![CDATA[Join us again soon for another interesting Quiz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1">
  <a:themeElements>
    <a:clrScheme name="Theme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2021-02-02T23:11:42Z</dcterms:created>
  <dcterms:modified xsi:type="dcterms:W3CDTF">2021-02-02T23:11:42Z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