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70"/>
    <p:restoredTop sz="94694"/>
  </p:normalViewPr>
  <p:slideViewPr>
    <p:cSldViewPr snapToGrid="0">
      <p:cViewPr varScale="1">
        <p:scale>
          <a:sx n="66" d="100"/>
          <a:sy n="66" d="100"/>
        </p:scale>
        <p:origin x="32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70FF-91C6-734D-9CB0-CB0B0914B983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83A0-99AA-184A-8633-1D219220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8CDA-6981-19C3-E6C8-68AF2ADB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7AA1A-311B-D372-0CF3-B65B66CB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10F31-A0E9-1638-F235-52D90D941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CB5C-4595-DCBA-28B1-747F86D29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0809-1CA1-489D-D628-E0C27532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0FF9-5036-EA86-E215-6F71F3FFD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A24DA-4628-3280-FB3F-100140742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B524-2E58-D1FB-DA4E-73532A91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1A77-1AD2-1F7D-E97C-EC9B9AA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5648C-BB9F-C17F-D944-B3638D21E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72C64-8EAB-0594-0E7E-B5644B9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2ED-9243-F2AD-AE88-A8F75442E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1DA0C-A515-4BD3-139C-A3E221075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39BA-F060-BB1D-DE34-DA5E29FA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A8618-A2F1-6AE6-1AC3-5C527F5E4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5DA5-95BE-A14D-1144-BA2B8EDF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5AA74-E516-FF41-BA14-5BA898D18DE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D37BCB-F71F-0E67-6F20-6EC9386FF59E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73D24-1818-14EB-172A-7EB133D7AE3D}"/>
              </a:ext>
            </a:extLst>
          </p:cNvPr>
          <p:cNvCxnSpPr>
            <a:cxnSpLocks/>
          </p:cNvCxnSpPr>
          <p:nvPr/>
        </p:nvCxnSpPr>
        <p:spPr>
          <a:xfrm>
            <a:off x="4386658" y="3614214"/>
            <a:ext cx="0" cy="3876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177FA-3E51-B765-F7AA-5C739D712D6D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6795E-A72A-4645-5F2C-210839F7254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ALHIC1901 – 230_4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1120-FA52-255A-CEA5-34DEF8497038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E4A50-B093-4F0F-A5AE-96EC2C001505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E0EE4-EADF-E80D-C536-7150E9DBD35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1E660C-9560-B505-1128-26F9BBBFA5B1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22081-802F-3B6C-B452-8C60AF14A524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1F580-C577-F516-5008-D3AED9718B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79570-E730-3CB2-6DE0-CD92143058DF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80D7E-2853-A32D-B1BE-232439BF24E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45C14-E0EA-075A-664B-A5CC05D1D6F1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BE43D-C41C-68B3-170B-A280716CB3E1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7B9E3-B315-73E6-A815-2C0D6F0D745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076EB0-E086-0082-332B-18811DAB13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E1214-0FDC-E92A-92BF-83502F3050E3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242C65-7C5D-BFEE-FF8A-90D03FE04448}"/>
              </a:ext>
            </a:extLst>
          </p:cNvPr>
          <p:cNvSpPr txBox="1"/>
          <p:nvPr/>
        </p:nvSpPr>
        <p:spPr>
          <a:xfrm>
            <a:off x="4673316" y="4416519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137EF-F099-83F9-E9B3-1DA0306D7FA5}"/>
              </a:ext>
            </a:extLst>
          </p:cNvPr>
          <p:cNvSpPr txBox="1"/>
          <p:nvPr/>
        </p:nvSpPr>
        <p:spPr>
          <a:xfrm>
            <a:off x="8045820" y="6887869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F4AB-7E27-E52C-E83A-FEC5BE7BF122}"/>
              </a:ext>
            </a:extLst>
          </p:cNvPr>
          <p:cNvSpPr txBox="1"/>
          <p:nvPr/>
        </p:nvSpPr>
        <p:spPr>
          <a:xfrm>
            <a:off x="6673193" y="4435598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63510-DFB2-CA3C-9ACA-AE8FAB26A426}"/>
              </a:ext>
            </a:extLst>
          </p:cNvPr>
          <p:cNvSpPr txBox="1"/>
          <p:nvPr/>
        </p:nvSpPr>
        <p:spPr>
          <a:xfrm>
            <a:off x="4319736" y="3635102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4EE0B4-1274-962F-DD0F-85E39E2B07D9}"/>
              </a:ext>
            </a:extLst>
          </p:cNvPr>
          <p:cNvCxnSpPr>
            <a:cxnSpLocks/>
          </p:cNvCxnSpPr>
          <p:nvPr/>
        </p:nvCxnSpPr>
        <p:spPr>
          <a:xfrm>
            <a:off x="6807162" y="388277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E0E68-3520-355E-37B3-942D58AE6190}"/>
              </a:ext>
            </a:extLst>
          </p:cNvPr>
          <p:cNvCxnSpPr>
            <a:cxnSpLocks/>
          </p:cNvCxnSpPr>
          <p:nvPr/>
        </p:nvCxnSpPr>
        <p:spPr>
          <a:xfrm>
            <a:off x="7373212" y="4350400"/>
            <a:ext cx="0" cy="60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D032DA-2D4C-8C73-AAF7-CBB8ADE81F8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CA155A-4626-ECC7-A219-8A948C17F79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EB0CD-3BB7-FFA6-4EC3-A52AA30B77C6}"/>
              </a:ext>
            </a:extLst>
          </p:cNvPr>
          <p:cNvSpPr txBox="1"/>
          <p:nvPr/>
        </p:nvSpPr>
        <p:spPr>
          <a:xfrm>
            <a:off x="5726027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4148E-5B45-D2A7-8292-4E460C5A22B7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0A45CFE-100F-C4FF-38D2-AF7CCA44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3531"/>
              </p:ext>
            </p:extLst>
          </p:nvPr>
        </p:nvGraphicFramePr>
        <p:xfrm>
          <a:off x="9149541" y="6525425"/>
          <a:ext cx="3382455" cy="60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9+0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 =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 =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9+16+0=25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9+16+4 =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9+16+10 = 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9+8 =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9+16+15=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ISO_t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9+10=19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6294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79C7533-13D0-73A8-33E4-11FB07AB8FF7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7C73B5-C82C-7F41-E41C-2BE320B58A58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DC5C4-1539-F819-ACFD-8AC1F619E21A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96F98-905A-B126-7E6E-592889816170}"/>
              </a:ext>
            </a:extLst>
          </p:cNvPr>
          <p:cNvSpPr txBox="1"/>
          <p:nvPr/>
        </p:nvSpPr>
        <p:spPr>
          <a:xfrm>
            <a:off x="5249059" y="4724295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C44BEA-81CF-CCEA-2A1E-A6CAD97A2E2D}"/>
              </a:ext>
            </a:extLst>
          </p:cNvPr>
          <p:cNvSpPr txBox="1"/>
          <p:nvPr/>
        </p:nvSpPr>
        <p:spPr>
          <a:xfrm>
            <a:off x="6846033" y="4724518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B5CAC7-952D-8549-4D04-729454A15044}"/>
              </a:ext>
            </a:extLst>
          </p:cNvPr>
          <p:cNvSpPr txBox="1"/>
          <p:nvPr/>
        </p:nvSpPr>
        <p:spPr>
          <a:xfrm>
            <a:off x="7343969" y="47259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A41795-347D-62EA-968D-70E762EAB29D}"/>
              </a:ext>
            </a:extLst>
          </p:cNvPr>
          <p:cNvSpPr txBox="1"/>
          <p:nvPr/>
        </p:nvSpPr>
        <p:spPr>
          <a:xfrm>
            <a:off x="6422355" y="428534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7B1850-BC7F-73C9-805B-8839C58D8121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F8ED3-1561-90C4-4D29-B467BA5343F7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82FCFF-0F6E-C834-A78B-0C402A0D2C47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97ECE-F678-5A95-46BE-01A410788039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46327-5B22-1B49-96B7-7E8BE5649BD0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98CF71-7F65-A554-37EE-1BF17257B1A4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C304-B74E-B455-31EA-EDAF524769A1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584E90-937C-83CE-F6DC-3E08390ADAFF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06F444-2B5F-7340-3597-7ECB69648121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197C5E-5270-583B-A996-54A1EC65BEE7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151261-3A5B-A50D-4B69-60807FE858A2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842F00-C7B5-ADD5-0ABA-4B1DB75A32F4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D93347-D85D-8B59-A4E2-2DA068BD313B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48BD5E-6C5F-6D56-2B71-414AAAB9738E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7149B4-47A1-67E0-3662-7A63D0C31C43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056DF1-3DC0-AFDB-4F03-A9964BC5ACC3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18B9CE-0445-65A6-1F73-AFAD14CE15E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1774A5-C034-7F17-5224-07453A556D69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FBB586-C29D-942F-8AA3-41F1DB1B048E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C1AA803-E59E-B4A3-ECEB-E665475D28F2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3240A2-10C7-4E5B-A039-EEB918199E12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278FF7-9235-584E-E7A5-E7D8133541E1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523EB0-E967-1E58-FF8E-24B35BF5C3F2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DC1EF5-F985-A725-F540-AE55D93121B5}"/>
              </a:ext>
            </a:extLst>
          </p:cNvPr>
          <p:cNvCxnSpPr>
            <a:cxnSpLocks/>
          </p:cNvCxnSpPr>
          <p:nvPr/>
        </p:nvCxnSpPr>
        <p:spPr>
          <a:xfrm>
            <a:off x="4383238" y="3636660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F823F-DE15-369F-C5FE-1627DA86081E}"/>
              </a:ext>
            </a:extLst>
          </p:cNvPr>
          <p:cNvSpPr txBox="1"/>
          <p:nvPr/>
        </p:nvSpPr>
        <p:spPr>
          <a:xfrm>
            <a:off x="5190911" y="361421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7BE90-FF9D-78BF-CAA6-0727EA2643B0}"/>
              </a:ext>
            </a:extLst>
          </p:cNvPr>
          <p:cNvSpPr txBox="1"/>
          <p:nvPr/>
        </p:nvSpPr>
        <p:spPr>
          <a:xfrm>
            <a:off x="4291650" y="413886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316A5B-3999-FDA6-1DF4-DE43FE6ED0C7}"/>
              </a:ext>
            </a:extLst>
          </p:cNvPr>
          <p:cNvSpPr txBox="1"/>
          <p:nvPr/>
        </p:nvSpPr>
        <p:spPr>
          <a:xfrm>
            <a:off x="5923395" y="366293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(45,112)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B11FF2-DC79-3321-D8E9-0BDEEBC2529D}"/>
              </a:ext>
            </a:extLst>
          </p:cNvPr>
          <p:cNvSpPr txBox="1"/>
          <p:nvPr/>
        </p:nvSpPr>
        <p:spPr>
          <a:xfrm>
            <a:off x="6242862" y="471221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(60,74)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43E911-4ACC-1284-9C50-0D1AEDE60C0E}"/>
              </a:ext>
            </a:extLst>
          </p:cNvPr>
          <p:cNvSpPr txBox="1"/>
          <p:nvPr/>
        </p:nvSpPr>
        <p:spPr>
          <a:xfrm>
            <a:off x="7118952" y="3584756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(61,99)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393A5B-B092-99FA-1C1D-808E4B755AC5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6866039" y="3707867"/>
            <a:ext cx="252913" cy="30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94E62D1-27C9-330E-A940-D52F8A741043}"/>
              </a:ext>
            </a:extLst>
          </p:cNvPr>
          <p:cNvSpPr txBox="1"/>
          <p:nvPr/>
        </p:nvSpPr>
        <p:spPr>
          <a:xfrm>
            <a:off x="7588125" y="3989698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(82,88)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0EC52A-3225-0D03-986B-AB5E2785C85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7291724" y="4112809"/>
            <a:ext cx="296401" cy="28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C6C571-57B3-F2D0-5643-81DDE6DF849C}"/>
              </a:ext>
            </a:extLst>
          </p:cNvPr>
          <p:cNvSpPr txBox="1"/>
          <p:nvPr/>
        </p:nvSpPr>
        <p:spPr>
          <a:xfrm>
            <a:off x="7146110" y="5064083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(82,74)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E840D0-32CF-BD94-C1BB-F265CA091BA3}"/>
              </a:ext>
            </a:extLst>
          </p:cNvPr>
          <p:cNvSpPr txBox="1"/>
          <p:nvPr/>
        </p:nvSpPr>
        <p:spPr>
          <a:xfrm>
            <a:off x="6492843" y="5203542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(61,74)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BB6648E-A84D-16E3-62DF-B8B9F0A7F429}"/>
              </a:ext>
            </a:extLst>
          </p:cNvPr>
          <p:cNvCxnSpPr>
            <a:cxnSpLocks/>
            <a:stCxn id="129" idx="0"/>
            <a:endCxn id="67" idx="3"/>
          </p:cNvCxnSpPr>
          <p:nvPr/>
        </p:nvCxnSpPr>
        <p:spPr>
          <a:xfrm flipH="1" flipV="1">
            <a:off x="7343830" y="4847629"/>
            <a:ext cx="108791" cy="216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7FF883-A708-03B7-1BEC-892ABEEC652F}"/>
              </a:ext>
            </a:extLst>
          </p:cNvPr>
          <p:cNvCxnSpPr>
            <a:cxnSpLocks/>
            <a:stCxn id="130" idx="0"/>
            <a:endCxn id="67" idx="1"/>
          </p:cNvCxnSpPr>
          <p:nvPr/>
        </p:nvCxnSpPr>
        <p:spPr>
          <a:xfrm flipV="1">
            <a:off x="6799354" y="4847629"/>
            <a:ext cx="46679" cy="35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5B42A-D4A1-04FB-DE4D-4735EAE68DEC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(93,73)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B9A45D-3A31-28A9-E4A8-F8CFCB922CB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9536510-8D0E-4BD9-D79B-5388A492C438}"/>
              </a:ext>
            </a:extLst>
          </p:cNvPr>
          <p:cNvSpPr txBox="1"/>
          <p:nvPr/>
        </p:nvSpPr>
        <p:spPr>
          <a:xfrm>
            <a:off x="5819592" y="11077848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/>
              <a:t>Depths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Note – the Q1/Q2 to Q3/Q4 offset was not recorded.  </a:t>
            </a:r>
          </a:p>
          <a:p>
            <a:pPr algn="r"/>
            <a:r>
              <a:rPr lang="en-US" dirty="0"/>
              <a:t>Top Depth: </a:t>
            </a: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E8B934CD-826F-8A94-4675-9EFB8444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01981"/>
              </p:ext>
            </p:extLst>
          </p:nvPr>
        </p:nvGraphicFramePr>
        <p:xfrm>
          <a:off x="10098621" y="176711"/>
          <a:ext cx="2254970" cy="538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21813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DC9D1B4-BE22-4A87-E015-0268BB2A9743}"/>
              </a:ext>
            </a:extLst>
          </p:cNvPr>
          <p:cNvCxnSpPr>
            <a:cxnSpLocks/>
          </p:cNvCxnSpPr>
          <p:nvPr/>
        </p:nvCxnSpPr>
        <p:spPr>
          <a:xfrm>
            <a:off x="2381755" y="3635102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365F387-26C5-270C-408C-A73394D62891}"/>
              </a:ext>
            </a:extLst>
          </p:cNvPr>
          <p:cNvSpPr txBox="1"/>
          <p:nvPr/>
        </p:nvSpPr>
        <p:spPr>
          <a:xfrm>
            <a:off x="4027718" y="3198145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ISO_T</a:t>
            </a:r>
          </a:p>
        </p:txBody>
      </p:sp>
    </p:spTree>
    <p:extLst>
      <p:ext uri="{BB962C8B-B14F-4D97-AF65-F5344CB8AC3E}">
        <p14:creationId xmlns:p14="http://schemas.microsoft.com/office/powerpoint/2010/main" val="37996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BFDF-7F02-2BC2-D9A6-70F61B32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A9ADFC3-1BE9-FCD7-2D5F-6878C33E67D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639152-F391-06FE-F7F7-2716CE95EA01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8BE53-F0E0-8002-EF77-34FBA2D9525E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1FA5F-D70E-A9A5-6A71-C801BA2BA7C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155_2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000D9-3C2C-0CB2-F9D1-4F2B7A53A6FB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E3AB7-9122-58A1-6596-DEB99AA76F4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1F1C79-9D9D-F6DC-A3F4-63F25957E53F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EE50-371D-6A5C-50E0-44048717982D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70F22-D1F0-25CE-C966-B02D0B4DF42C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36C2-D0C8-ED3F-4AB4-54AB76AB65B6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A878-61AA-766E-5125-9277E1B60070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77C11-5EBA-F33A-9D5F-C40390955972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3615F-A6FC-09F1-5556-16E131E30F0C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ECD69-4FB1-D734-9D09-9E66D1133AAD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48140-738E-8F4D-E7D6-84D033FC6D14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35DDD1-73CA-26AD-967F-D955324127B6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CB8A8A-93CB-8094-848C-3C7B7880F75D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8E65B9-5A24-4828-EFC5-4785D494E918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D58BC-3AAB-C32E-945B-344FA7E214C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9F1D4-87F0-BEEC-A17B-F1D7911E0082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9969A2-7236-95D2-5222-1023C20D600B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A709A7-8AD5-811A-BEE7-C8E14A0879F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DD2858-B952-0C1D-B746-E20E38DF789E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ADA249-3876-772F-A966-1182400C42D1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F6FD5-92F1-C8E8-9E67-DC1902AE54C2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FA21D-F4AC-A2EB-F7A0-76699E410BE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B9F20-42CC-BA8B-41F6-B2B42B10FF63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BBCC0C-DE53-1DF5-08A7-0FD0EA28F699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F851C-4DEA-83D2-EF80-EDA1A88E4A1E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1A75B-929F-207D-0C94-BBD4CB6F99FB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6C4863-833F-397A-FDB2-9828921DE364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C5217E-8878-E0D7-C8AE-3AC27A66BF5E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BC2E14-23CB-5306-450C-6301F4B790D6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DC1EAC-E8DA-5615-F30D-C835BBAD1B92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71484-1E00-8F91-EA72-ABC67033DB9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F99379-3B3B-D1E6-C3D4-406A8D82E4F4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D459F4-4D49-0AAB-4F96-49F3DDC426B1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D4B19-0EE4-857C-3755-5127C9EB05F5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AC8664-60F5-13CE-0860-5B6AC884E3F2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CDD32-B566-5F14-D1AA-3E21EFF47F3F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B727D6-692F-2CA7-29B8-84E89A64D29F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E1B218-D4EE-FE79-A4E5-1D09D6B1CD85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1F671B-507D-14B8-C3D9-AA599ED69ED4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866538-CA12-7657-7CD5-8A52AA3BA859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8A77AB-1690-74AF-0FF6-0ECC8F41AF7C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C393C-0CBA-E6E5-73D7-4EA256D48E8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F2FD95-CCAC-444D-A244-C590E903906B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08CEE4-9BE5-0F51-AAA7-0979DCCA539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E05B-5D01-214C-7699-BE8919388DCB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(119,0)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7F8741-DD1E-EDD3-136D-0F804363474C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3DA417-CCEE-7D74-D135-B76A89169C09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FA7540-C889-DA10-9632-D62408FDEF2C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608B3-6C8A-A3BC-B459-4E04B64C281F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CA353-6BD3-2680-1789-43782BCE3E2A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F48BE1-74B7-1C0B-CCE9-DC5F304058B7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53B4F-302F-705A-4943-5541205BF0CA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F2E5A-120A-E252-8DCF-06BBF71793E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F0A3591-31E8-278E-9D42-3BB45CDA3EDC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9A87-8656-8060-1E9C-F4A1D982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6954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-13+0+6= 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-13+0+2= 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74352F-6B3A-97C5-86F8-C27B6EC74A96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D9B206-1D24-35A1-3A80-69FC0370BB79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6979F-E587-30EF-CCF1-3DD0E04F62D5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EEA19-CE6F-3E14-1260-997491A8D79F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(-61,101)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2A5C5-20D5-5080-444E-3B7CA8AD877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AC9411-2F41-4C53-0379-4839D7E5A463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39189A-1AA5-3983-5AB8-C4DE70108CC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D708B-50A4-A935-C8B8-1A11251B3F42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723A44-AC4B-E219-2352-6F15B5474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5275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91B4-3BE6-47C9-CC14-F8EE36DF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B22F76-E686-A3FC-BDA9-3F83668E63B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C567-B63F-96C4-74D6-FF2E7EF6136A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1192F-3472-6578-A863-4ADBA4D9F2DB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AD0F82-D311-395C-3957-15FB6093A517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159_3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01DEF-8A0F-30AC-4034-1ADD5DD22039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A51EA-06ED-46C3-87B2-7D0D2A5366D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388E7-D3F1-C41C-16D6-3E681938942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83F64-F96E-A7ED-3573-215C2257E86A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4B416-B4FD-156D-459B-7D1F6CC312FE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BCC2D-5709-2D5F-3819-12EB6EC8EF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417D6-9DE4-0E4A-F917-0D79B57367C5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A51ED-66CB-DA0E-A1F0-D9B9BC862034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72C54-4959-E861-1CEE-389BEFDE9EC4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FCFC3-7653-8315-9BC3-D15E2899AB57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07FAC-8B2B-4995-5512-0FC7CFDFBEA0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8E43E6-19E7-830D-D3F9-58DBC2EFCE6B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B59B9-4274-FB34-FCF6-FAA472650E6A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77F19-4348-4C9C-2D6B-A7588966BD4E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E7C262-8C4F-8382-0446-18ECF74EB5B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E075-2ADE-6AC3-A1F8-7815F80854EB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56B55-18EC-6847-097F-578452A1175A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(0,97)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60553-772F-A776-BB80-FC9C0C14E43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A551-DB18-EEDB-A8BC-0EA7AF078564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16C86F-0E79-C81C-E626-A74D64BC9B1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36A93C-4E73-7AB1-9E59-745E90E7961B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A5807-1637-A4E9-F39A-176A8BEE20D6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5EF7A-0067-C087-E3DA-5E6490431073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09B6B-803A-C21B-AF3D-B9B8791BD140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0AA96-83B2-B5D7-6D4A-1CEE2C8AAF90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7651B-8AA9-E265-80B8-C220BC2BA339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86A5B-7FEA-9C1E-0E07-91ABCDC30FBE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B32A3-C875-DE96-49FC-8959943E83E0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89760-413C-D1EB-95F6-D8C2D4D13718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FC78D3-7619-6775-123C-D41A888EF8E0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91B88A-1D3B-0D7E-FCC8-1D6F24803F7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CC1EA-8484-DD6E-7F2B-38BE7BD1A9D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8359BD-F6C0-D8B9-661F-4EC52EC53992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241845-232B-CBB1-64A9-E2547AB5BA3A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06130D-E37C-21BC-7E7B-DA4FBFC2B859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04C2E-0711-1F16-BFD8-58725903919B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8F7063-438E-EAD4-89A7-607C034FAFED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C0778-F767-73F1-A518-279D006D9646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C2F0F-2008-3745-1466-C58680526599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B409B5-E3E9-F26E-D8CF-0E3EDD7DEE73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17D204-19BE-C9FF-4E2A-2C8B8FC78B7B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B0F3F1-B715-0D1F-3309-B76F56F29700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883368-2E2C-EC28-09EB-8497DAD3019A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F78B3-3E51-2029-927B-39504FF2D786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36A3-19A3-0EE4-C1B5-3DD311EC8AD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BD613F3-D254-52A8-E59F-9A773472AA64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15BF64-DE70-FA7E-F1DD-5CEB93813D11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(106,32)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AF7FC-DE22-15E9-4EC6-7EFBA90B352E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1F8981-2EE0-D806-0AD1-07ED5D98456D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E1EA62-A9AA-DFCC-27DE-70171187A565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C6BFFE-5E67-4AAE-4700-C620E781A5BF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5A3CF1-EC2F-80F8-8F0A-3B3383C1ABD8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DF5BFA-3511-DE91-A9D5-A5BBE7AD627D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(89,74)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E05225-74B1-9E25-C341-4C251636A81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FF1FE8-E4BB-935C-EF90-D4D11808DBFA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AA4539-C254-4E31-D12C-ACDD72C07E8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C012C-9ACB-EB20-03E8-8BAB46D74D3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7F4EE6-9B7C-6A38-9ED5-130E961814E1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852E4-B3BC-BF60-5AEB-B8E72FC9785B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(-64,97)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94E4C-51CA-1991-5884-18618C50FA1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C61E2-767C-E16D-E9B1-3B39F378689F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33E425-2F37-8EEA-C030-E678BB10657D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A38F7-C2D4-096C-94CC-413AF90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8867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2E6D11-E5B4-1951-3C64-4E8F6134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54157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44903-4B37-C7BA-F96A-35745591FCB5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947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8F7D-D4FC-D0D2-B144-CD9F732B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B004EBC-BF89-CB4D-8BC2-A35AA486917C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090EB-9D4F-E01F-7360-71EFCBD44507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4386658" y="3125872"/>
            <a:ext cx="0" cy="436514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C95B5-4D9E-DCBD-BBC5-43E2460365CF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064FD5-9F69-42CD-0BF8-CFBB8E55DFF0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156_2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15BCDB-803D-E772-80DE-DEC14D3141DE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A68F31-C2C2-5125-D3FD-D8FE4268FE70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D661B2-67C0-3DAB-B3EC-8F482D3AD4DE}"/>
              </a:ext>
            </a:extLst>
          </p:cNvPr>
          <p:cNvCxnSpPr>
            <a:cxnSpLocks/>
          </p:cNvCxnSpPr>
          <p:nvPr/>
        </p:nvCxnSpPr>
        <p:spPr>
          <a:xfrm>
            <a:off x="8284934" y="6363261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383145-41AC-39BA-9EA1-24320BDAED86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A664-EC89-2658-7FA7-D7B2980D09AB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3FC9-00AC-F243-1057-C42DEB6C204B}"/>
              </a:ext>
            </a:extLst>
          </p:cNvPr>
          <p:cNvSpPr txBox="1"/>
          <p:nvPr/>
        </p:nvSpPr>
        <p:spPr>
          <a:xfrm>
            <a:off x="7260096" y="6788925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277CD-3E86-E8BB-CA4D-BFD381B2D42B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2A434-D33A-F887-79DE-0DF32046BAA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FE6C-2C4C-055B-771E-C1535F4C42B5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89521-8612-BD5B-DB28-A81D221FC92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179D04-221B-C3AD-59C5-EED6CBC73B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9961E5-EB54-352D-F6AF-483FB0C8F897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9F050E-4A07-7A1F-1658-49879CFA3663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0828C3-4DB5-63C8-E3BD-C2B70FB83DC7}"/>
              </a:ext>
            </a:extLst>
          </p:cNvPr>
          <p:cNvSpPr txBox="1"/>
          <p:nvPr/>
        </p:nvSpPr>
        <p:spPr>
          <a:xfrm rot="16200000">
            <a:off x="-148414" y="6801580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E4939-4B95-E742-9FD3-014E52600C10}"/>
              </a:ext>
            </a:extLst>
          </p:cNvPr>
          <p:cNvSpPr txBox="1"/>
          <p:nvPr/>
        </p:nvSpPr>
        <p:spPr>
          <a:xfrm>
            <a:off x="207385" y="8238415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(-110,0)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8F7FE2-23F0-7B3E-B94D-51846237069C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C1532-B63A-D279-5B0B-416C81E3068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60070-B95A-15AA-E0B1-762C68DD0B8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FC2BAE-BADB-E49C-5052-51AFF4C180B5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39E93C-C9C1-4A17-10D2-216864F11F35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580F4F-7225-17C8-F048-B57F5487241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9476AE-BCC1-63F5-953E-DF1D9B8C83AC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C75514-8062-4AD5-F8C2-736FD748926C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475DAB-4F52-8F12-4CCD-E64AF589DA3A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03DDC-7984-B5FF-A05F-154C53A8CABA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A13B-5E5A-D82F-4C83-5B5516A15BB1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DA1F8-10DD-1C78-272D-DDE60CB2032E}"/>
              </a:ext>
            </a:extLst>
          </p:cNvPr>
          <p:cNvSpPr txBox="1"/>
          <p:nvPr/>
        </p:nvSpPr>
        <p:spPr>
          <a:xfrm>
            <a:off x="7283966" y="725746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1BE73C-09E7-6918-583A-5297564BAA68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444C14-E3A0-A2D7-1AAE-A89F26D2DC0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4B805-E509-FB4A-92AC-6AFEF2A724CE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CA5896-B64B-2F8B-B833-CE9C373244DE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62153B-D5E7-9745-7EE9-5E5A214F396B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062ED-7097-0D9C-B5C9-CA9195DBAF53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FE44A8-2349-A31B-9195-E0B775F2D6ED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1039B-0F0D-FB9C-D38F-8C0473A51BE6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9C17F7-C8D0-8AB5-212D-D6BA59B776E5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4D0055-2F2B-35DD-3DA6-48E962CF127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7293324" y="3823082"/>
            <a:ext cx="672436" cy="106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36FED4-A495-3F0C-0D86-BA16E99BE85C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88D9C3-9A24-1D6C-196F-C2A5CA0F2067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5ECFF3-F1C3-2169-07A4-F4BC098C635C}"/>
              </a:ext>
            </a:extLst>
          </p:cNvPr>
          <p:cNvSpPr txBox="1"/>
          <p:nvPr/>
        </p:nvSpPr>
        <p:spPr>
          <a:xfrm>
            <a:off x="7603889" y="3576861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80482-866D-4A0E-4E26-4B43926620C0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034E72-A382-3D6F-B954-FD90FC4E8201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D56C2-A444-29C4-6547-ADCF02D76393}"/>
              </a:ext>
            </a:extLst>
          </p:cNvPr>
          <p:cNvCxnSpPr>
            <a:cxnSpLocks/>
          </p:cNvCxnSpPr>
          <p:nvPr/>
        </p:nvCxnSpPr>
        <p:spPr>
          <a:xfrm flipV="1">
            <a:off x="440878" y="5704615"/>
            <a:ext cx="0" cy="178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177B763-E9AE-0F3E-C74B-8CF20ACC41A0}"/>
              </a:ext>
            </a:extLst>
          </p:cNvPr>
          <p:cNvCxnSpPr>
            <a:cxnSpLocks/>
          </p:cNvCxnSpPr>
          <p:nvPr/>
        </p:nvCxnSpPr>
        <p:spPr>
          <a:xfrm flipH="1">
            <a:off x="6849325" y="3851739"/>
            <a:ext cx="476293" cy="103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A3078-FB8A-884E-7A44-CF02D087CCC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02479" y="7422055"/>
            <a:ext cx="466777" cy="81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89AE4-7F38-73BB-F9EB-DD7342B458CE}"/>
              </a:ext>
            </a:extLst>
          </p:cNvPr>
          <p:cNvSpPr txBox="1"/>
          <p:nvPr/>
        </p:nvSpPr>
        <p:spPr>
          <a:xfrm>
            <a:off x="315957" y="646113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135F3-E9FD-3238-D3FC-8A1C2DE9B3BB}"/>
              </a:ext>
            </a:extLst>
          </p:cNvPr>
          <p:cNvSpPr txBox="1"/>
          <p:nvPr/>
        </p:nvSpPr>
        <p:spPr>
          <a:xfrm>
            <a:off x="197574" y="7690357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9C732-80DC-19C3-031C-8563AF5ACCC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87986" y="7428356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6AA2CA-28CA-4FE1-1AB6-E1B8DAFF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97949"/>
              </p:ext>
            </p:extLst>
          </p:nvPr>
        </p:nvGraphicFramePr>
        <p:xfrm>
          <a:off x="9115054" y="7034113"/>
          <a:ext cx="3382455" cy="560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 (Q2 is 35mm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0+2=2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0=-0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6609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35+5=40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9F7C3-CFFE-F58B-ED07-D478591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63668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FC0A40-9A1B-CC77-EB93-EF0CB96E4E7B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4E89E-D5A8-9F4F-36C7-0474982C9512}"/>
              </a:ext>
            </a:extLst>
          </p:cNvPr>
          <p:cNvSpPr txBox="1"/>
          <p:nvPr/>
        </p:nvSpPr>
        <p:spPr>
          <a:xfrm rot="16200000">
            <a:off x="8041416" y="672059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23ACB-8399-242A-3D35-B7574709B491}"/>
              </a:ext>
            </a:extLst>
          </p:cNvPr>
          <p:cNvSpPr txBox="1"/>
          <p:nvPr/>
        </p:nvSpPr>
        <p:spPr>
          <a:xfrm>
            <a:off x="7753120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03D6-6E53-2F22-DE9B-26403AADFFCC}"/>
              </a:ext>
            </a:extLst>
          </p:cNvPr>
          <p:cNvSpPr txBox="1"/>
          <p:nvPr/>
        </p:nvSpPr>
        <p:spPr>
          <a:xfrm>
            <a:off x="7606329" y="6433164"/>
            <a:ext cx="74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E65DE-CD2D-29FD-E5E6-FB79767A5D64}"/>
              </a:ext>
            </a:extLst>
          </p:cNvPr>
          <p:cNvSpPr txBox="1"/>
          <p:nvPr/>
        </p:nvSpPr>
        <p:spPr>
          <a:xfrm>
            <a:off x="0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D528E-64BB-FDF1-04BA-F8D65955F88B}"/>
              </a:ext>
            </a:extLst>
          </p:cNvPr>
          <p:cNvSpPr txBox="1"/>
          <p:nvPr/>
        </p:nvSpPr>
        <p:spPr>
          <a:xfrm>
            <a:off x="349186" y="557446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(-93,48)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CFD190-B2AC-BDB5-C1A8-8212BA9456DF}"/>
              </a:ext>
            </a:extLst>
          </p:cNvPr>
          <p:cNvCxnSpPr>
            <a:cxnSpLocks/>
          </p:cNvCxnSpPr>
          <p:nvPr/>
        </p:nvCxnSpPr>
        <p:spPr>
          <a:xfrm>
            <a:off x="6767061" y="3846158"/>
            <a:ext cx="15680" cy="107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388270-4018-67D4-738C-5D755ABD608D}"/>
              </a:ext>
            </a:extLst>
          </p:cNvPr>
          <p:cNvCxnSpPr>
            <a:cxnSpLocks/>
          </p:cNvCxnSpPr>
          <p:nvPr/>
        </p:nvCxnSpPr>
        <p:spPr>
          <a:xfrm>
            <a:off x="7363196" y="4310301"/>
            <a:ext cx="0" cy="63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472A89-6173-8592-582D-0E7AE06E4532}"/>
              </a:ext>
            </a:extLst>
          </p:cNvPr>
          <p:cNvCxnSpPr/>
          <p:nvPr/>
        </p:nvCxnSpPr>
        <p:spPr>
          <a:xfrm flipV="1">
            <a:off x="2107258" y="3808932"/>
            <a:ext cx="4561961" cy="3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407878-9292-2753-583B-2BB4B0DED5F4}"/>
              </a:ext>
            </a:extLst>
          </p:cNvPr>
          <p:cNvSpPr txBox="1"/>
          <p:nvPr/>
        </p:nvSpPr>
        <p:spPr>
          <a:xfrm>
            <a:off x="4489996" y="3329644"/>
            <a:ext cx="150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Poor ice quality, Missing in Paces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27154-3F6B-1DB7-B28A-93928D092B97}"/>
              </a:ext>
            </a:extLst>
          </p:cNvPr>
          <p:cNvSpPr txBox="1"/>
          <p:nvPr/>
        </p:nvSpPr>
        <p:spPr>
          <a:xfrm>
            <a:off x="6658709" y="438312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07897-3FEA-EFE6-9BBD-5036378293DD}"/>
              </a:ext>
            </a:extLst>
          </p:cNvPr>
          <p:cNvSpPr txBox="1"/>
          <p:nvPr/>
        </p:nvSpPr>
        <p:spPr>
          <a:xfrm>
            <a:off x="6818008" y="472528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5D73A-8854-0C5A-B398-97F9A3C5B44E}"/>
              </a:ext>
            </a:extLst>
          </p:cNvPr>
          <p:cNvSpPr txBox="1"/>
          <p:nvPr/>
        </p:nvSpPr>
        <p:spPr>
          <a:xfrm>
            <a:off x="6982492" y="3606558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4A9FC-D5C1-95CD-910F-5DCEA016A401}"/>
              </a:ext>
            </a:extLst>
          </p:cNvPr>
          <p:cNvCxnSpPr>
            <a:cxnSpLocks/>
          </p:cNvCxnSpPr>
          <p:nvPr/>
        </p:nvCxnSpPr>
        <p:spPr>
          <a:xfrm>
            <a:off x="6751143" y="2906308"/>
            <a:ext cx="55676" cy="1082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5BA84F-EC9C-672B-80B0-97DCDE6E5D09}"/>
              </a:ext>
            </a:extLst>
          </p:cNvPr>
          <p:cNvSpPr txBox="1"/>
          <p:nvPr/>
        </p:nvSpPr>
        <p:spPr>
          <a:xfrm>
            <a:off x="6352705" y="2672981"/>
            <a:ext cx="78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(TBD,TBD)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E25AB-703D-9D20-0EA1-D37FF7A1F3B3}"/>
              </a:ext>
            </a:extLst>
          </p:cNvPr>
          <p:cNvSpPr txBox="1"/>
          <p:nvPr/>
        </p:nvSpPr>
        <p:spPr>
          <a:xfrm>
            <a:off x="7315805" y="4964162"/>
            <a:ext cx="70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15D88-0138-FD72-6302-DD585756E81D}"/>
              </a:ext>
            </a:extLst>
          </p:cNvPr>
          <p:cNvSpPr txBox="1"/>
          <p:nvPr/>
        </p:nvSpPr>
        <p:spPr>
          <a:xfrm>
            <a:off x="7903648" y="6111631"/>
            <a:ext cx="641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(110,33)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81D5E9-B34C-C62B-95DF-675B309E45C4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359785" y="7463872"/>
            <a:ext cx="4364873" cy="106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24FE-D84A-6FBA-778F-B1348F83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DA43F57-9C2B-7A60-9EF4-2D08E26AFD70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68E3C-810A-C135-B99F-793EA004182B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56821-9337-740F-73B6-10F298D207A6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AFE8E-CBFD-8F75-1D4B-FEC3ACE34BB3}"/>
              </a:ext>
            </a:extLst>
          </p:cNvPr>
          <p:cNvSpPr txBox="1"/>
          <p:nvPr/>
        </p:nvSpPr>
        <p:spPr>
          <a:xfrm>
            <a:off x="388898" y="330740"/>
            <a:ext cx="762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98FAEA-EA69-6184-745F-525B27F3327A}"/>
              </a:ext>
            </a:extLst>
          </p:cNvPr>
          <p:cNvCxnSpPr>
            <a:cxnSpLocks/>
          </p:cNvCxnSpPr>
          <p:nvPr/>
        </p:nvCxnSpPr>
        <p:spPr>
          <a:xfrm>
            <a:off x="188010" y="6373214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A3790-29FC-0095-A034-8800375069A0}"/>
              </a:ext>
            </a:extLst>
          </p:cNvPr>
          <p:cNvCxnSpPr>
            <a:cxnSpLocks/>
          </p:cNvCxnSpPr>
          <p:nvPr/>
        </p:nvCxnSpPr>
        <p:spPr>
          <a:xfrm>
            <a:off x="1976222" y="639626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B09812-960E-102F-8EAC-51A8957C3C51}"/>
              </a:ext>
            </a:extLst>
          </p:cNvPr>
          <p:cNvCxnSpPr>
            <a:cxnSpLocks/>
          </p:cNvCxnSpPr>
          <p:nvPr/>
        </p:nvCxnSpPr>
        <p:spPr>
          <a:xfrm>
            <a:off x="619147" y="6365773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3FFFC6-DDD7-7984-ABF1-A7F506ED83EF}"/>
              </a:ext>
            </a:extLst>
          </p:cNvPr>
          <p:cNvSpPr txBox="1"/>
          <p:nvPr/>
        </p:nvSpPr>
        <p:spPr>
          <a:xfrm>
            <a:off x="3448795" y="672784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DC9E4-D483-4FA5-68FD-7458C7E7ED95}"/>
              </a:ext>
            </a:extLst>
          </p:cNvPr>
          <p:cNvSpPr txBox="1"/>
          <p:nvPr/>
        </p:nvSpPr>
        <p:spPr>
          <a:xfrm>
            <a:off x="2160989" y="673048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E6900-DB4D-07EC-85C3-AE7FBBC9D053}"/>
              </a:ext>
            </a:extLst>
          </p:cNvPr>
          <p:cNvSpPr txBox="1"/>
          <p:nvPr/>
        </p:nvSpPr>
        <p:spPr>
          <a:xfrm>
            <a:off x="1096354" y="673477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F4E7B9-2FC0-93AF-719C-C99B3A779049}"/>
              </a:ext>
            </a:extLst>
          </p:cNvPr>
          <p:cNvCxnSpPr>
            <a:cxnSpLocks/>
          </p:cNvCxnSpPr>
          <p:nvPr/>
        </p:nvCxnSpPr>
        <p:spPr>
          <a:xfrm>
            <a:off x="877792" y="4936026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C48-69C4-C009-74CE-E66C3DD1136D}"/>
              </a:ext>
            </a:extLst>
          </p:cNvPr>
          <p:cNvSpPr txBox="1"/>
          <p:nvPr/>
        </p:nvSpPr>
        <p:spPr>
          <a:xfrm>
            <a:off x="1968642" y="5519949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3C6718-56D3-10BE-9247-0A0FE72DD197}"/>
              </a:ext>
            </a:extLst>
          </p:cNvPr>
          <p:cNvCxnSpPr>
            <a:cxnSpLocks/>
          </p:cNvCxnSpPr>
          <p:nvPr/>
        </p:nvCxnSpPr>
        <p:spPr>
          <a:xfrm>
            <a:off x="3183295" y="638410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B8827B-337F-A51A-408C-3A5AAF2CCAB0}"/>
              </a:ext>
            </a:extLst>
          </p:cNvPr>
          <p:cNvSpPr txBox="1"/>
          <p:nvPr/>
        </p:nvSpPr>
        <p:spPr>
          <a:xfrm>
            <a:off x="2095599" y="4343663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9D52-3C98-408B-1AD8-4AD54A601096}"/>
              </a:ext>
            </a:extLst>
          </p:cNvPr>
          <p:cNvSpPr txBox="1"/>
          <p:nvPr/>
        </p:nvSpPr>
        <p:spPr>
          <a:xfrm>
            <a:off x="4509815" y="330926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C537B9-4E54-7E88-6B8E-7AC678408A59}"/>
              </a:ext>
            </a:extLst>
          </p:cNvPr>
          <p:cNvSpPr txBox="1"/>
          <p:nvPr/>
        </p:nvSpPr>
        <p:spPr>
          <a:xfrm>
            <a:off x="-70729" y="700965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CF44B-7194-506E-A53F-1B2AFDFC27D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9AA52-B1A3-022D-8CC8-B184E332D05A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45E529-9067-931F-93D0-1173F500D6B4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2B450-9867-06FC-68FF-DB48DBE95B46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7023E-DC3E-8B8D-2D93-E0A9B2BE8887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1A9EE7-E157-F150-D9AD-FC614CAD6F74}"/>
              </a:ext>
            </a:extLst>
          </p:cNvPr>
          <p:cNvSpPr txBox="1"/>
          <p:nvPr/>
        </p:nvSpPr>
        <p:spPr>
          <a:xfrm>
            <a:off x="4033342" y="560010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4B1290-105C-C613-ABF5-846BD173EA22}"/>
              </a:ext>
            </a:extLst>
          </p:cNvPr>
          <p:cNvSpPr txBox="1"/>
          <p:nvPr/>
        </p:nvSpPr>
        <p:spPr>
          <a:xfrm>
            <a:off x="2079025" y="617780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301B7-A370-B209-5579-39FF1FF6E0D9}"/>
              </a:ext>
            </a:extLst>
          </p:cNvPr>
          <p:cNvSpPr txBox="1"/>
          <p:nvPr/>
        </p:nvSpPr>
        <p:spPr>
          <a:xfrm>
            <a:off x="2347585" y="474196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69D3B4-9B36-CC82-8053-AAA94C1AD02B}"/>
              </a:ext>
            </a:extLst>
          </p:cNvPr>
          <p:cNvSpPr txBox="1"/>
          <p:nvPr/>
        </p:nvSpPr>
        <p:spPr>
          <a:xfrm>
            <a:off x="3540870" y="723931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4D6066-F7F5-146F-46C2-B9BC5B3BA999}"/>
              </a:ext>
            </a:extLst>
          </p:cNvPr>
          <p:cNvSpPr txBox="1"/>
          <p:nvPr/>
        </p:nvSpPr>
        <p:spPr>
          <a:xfrm>
            <a:off x="2327924" y="723512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0DA07F-8B37-67EC-C55C-358F9129856E}"/>
              </a:ext>
            </a:extLst>
          </p:cNvPr>
          <p:cNvSpPr txBox="1"/>
          <p:nvPr/>
        </p:nvSpPr>
        <p:spPr>
          <a:xfrm>
            <a:off x="1020577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0FB463-8C91-03B3-B82C-563F6DF66BB3}"/>
              </a:ext>
            </a:extLst>
          </p:cNvPr>
          <p:cNvSpPr txBox="1"/>
          <p:nvPr/>
        </p:nvSpPr>
        <p:spPr>
          <a:xfrm>
            <a:off x="72268" y="726975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4F167-4010-8226-22F2-640E10CBE69E}"/>
              </a:ext>
            </a:extLst>
          </p:cNvPr>
          <p:cNvSpPr txBox="1"/>
          <p:nvPr/>
        </p:nvSpPr>
        <p:spPr>
          <a:xfrm>
            <a:off x="3097622" y="72081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65CE85-0F88-705C-721F-CCAA1052C221}"/>
              </a:ext>
            </a:extLst>
          </p:cNvPr>
          <p:cNvSpPr txBox="1"/>
          <p:nvPr/>
        </p:nvSpPr>
        <p:spPr>
          <a:xfrm>
            <a:off x="3918065" y="721187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(1,0)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D8144C-EB2F-B767-2E38-E7781D9CAB35}"/>
              </a:ext>
            </a:extLst>
          </p:cNvPr>
          <p:cNvCxnSpPr>
            <a:cxnSpLocks/>
            <a:stCxn id="27" idx="0"/>
            <a:endCxn id="73" idx="3"/>
          </p:cNvCxnSpPr>
          <p:nvPr/>
        </p:nvCxnSpPr>
        <p:spPr>
          <a:xfrm flipH="1" flipV="1">
            <a:off x="570065" y="7392863"/>
            <a:ext cx="148767" cy="36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84CFBE7-B4A6-12BE-BC3E-6451C25EBE28}"/>
              </a:ext>
            </a:extLst>
          </p:cNvPr>
          <p:cNvCxnSpPr>
            <a:cxnSpLocks/>
          </p:cNvCxnSpPr>
          <p:nvPr/>
        </p:nvCxnSpPr>
        <p:spPr>
          <a:xfrm>
            <a:off x="4383238" y="3642011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C1812C-130C-A14F-B44B-1926A8707768}"/>
              </a:ext>
            </a:extLst>
          </p:cNvPr>
          <p:cNvSpPr txBox="1"/>
          <p:nvPr/>
        </p:nvSpPr>
        <p:spPr>
          <a:xfrm>
            <a:off x="3983553" y="329021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C9231C-2D3E-6A00-870B-5063148BBE0F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68F08-767B-6F80-9923-BA95243B5070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177C5-5E6D-AA01-3502-4F21953ED3F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D3A5E8-FFC1-C654-F0E7-BE6109BD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86895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86+20=106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86+4=90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86+0+49=135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86+0+19=105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86+0+2=88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86+0+0=86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4422C-D5C9-13A5-3563-6C444755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85246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88B2E-3A2E-8499-FABE-7DD12744EB38}"/>
              </a:ext>
            </a:extLst>
          </p:cNvPr>
          <p:cNvSpPr txBox="1"/>
          <p:nvPr/>
        </p:nvSpPr>
        <p:spPr>
          <a:xfrm>
            <a:off x="4012903" y="421291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50FF-1323-8F51-DCAF-3E0DAAF0FB20}"/>
              </a:ext>
            </a:extLst>
          </p:cNvPr>
          <p:cNvSpPr txBox="1"/>
          <p:nvPr/>
        </p:nvSpPr>
        <p:spPr>
          <a:xfrm>
            <a:off x="2655135" y="7218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4BA9C-C3F1-D267-EF95-D02E02C86A72}"/>
              </a:ext>
            </a:extLst>
          </p:cNvPr>
          <p:cNvSpPr txBox="1"/>
          <p:nvPr/>
        </p:nvSpPr>
        <p:spPr>
          <a:xfrm>
            <a:off x="1912642" y="724194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BBFD-E52B-1944-C944-CECD451546E1}"/>
              </a:ext>
            </a:extLst>
          </p:cNvPr>
          <p:cNvSpPr txBox="1"/>
          <p:nvPr/>
        </p:nvSpPr>
        <p:spPr>
          <a:xfrm>
            <a:off x="1409045" y="7244649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B980E-A585-9F8A-C64F-63A4A896A0F0}"/>
              </a:ext>
            </a:extLst>
          </p:cNvPr>
          <p:cNvSpPr txBox="1"/>
          <p:nvPr/>
        </p:nvSpPr>
        <p:spPr>
          <a:xfrm>
            <a:off x="547747" y="724623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63CEC-00AA-CCB6-20B9-205F89EF58E6}"/>
              </a:ext>
            </a:extLst>
          </p:cNvPr>
          <p:cNvSpPr txBox="1"/>
          <p:nvPr/>
        </p:nvSpPr>
        <p:spPr>
          <a:xfrm>
            <a:off x="388898" y="7756260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6D441-D186-4891-FAF4-567573045A41}"/>
              </a:ext>
            </a:extLst>
          </p:cNvPr>
          <p:cNvSpPr txBox="1"/>
          <p:nvPr/>
        </p:nvSpPr>
        <p:spPr>
          <a:xfrm>
            <a:off x="64736" y="815668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(-117,0)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A20C9-4144-F5DD-969B-855E26EDCF3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88010" y="7411772"/>
            <a:ext cx="238597" cy="74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DFE5A-25B0-F199-B3D5-E293ECEFC70A}"/>
              </a:ext>
            </a:extLst>
          </p:cNvPr>
          <p:cNvSpPr txBox="1"/>
          <p:nvPr/>
        </p:nvSpPr>
        <p:spPr>
          <a:xfrm>
            <a:off x="3073494" y="634230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6D5E-F798-50FA-A14B-327FA14ECB02}"/>
              </a:ext>
            </a:extLst>
          </p:cNvPr>
          <p:cNvSpPr txBox="1"/>
          <p:nvPr/>
        </p:nvSpPr>
        <p:spPr>
          <a:xfrm>
            <a:off x="3893937" y="63460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(1,32)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9CE601-0269-D565-4B13-8EF374805CCE}"/>
              </a:ext>
            </a:extLst>
          </p:cNvPr>
          <p:cNvSpPr txBox="1"/>
          <p:nvPr/>
        </p:nvSpPr>
        <p:spPr>
          <a:xfrm>
            <a:off x="2631007" y="6352709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(-34,32)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4D239-0851-AF76-C2C6-2879D55AE5A2}"/>
              </a:ext>
            </a:extLst>
          </p:cNvPr>
          <p:cNvSpPr txBox="1"/>
          <p:nvPr/>
        </p:nvSpPr>
        <p:spPr>
          <a:xfrm>
            <a:off x="1888514" y="6376112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(-65,32)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0F67A-C12C-545F-F64B-CBAC2F175B65}"/>
              </a:ext>
            </a:extLst>
          </p:cNvPr>
          <p:cNvSpPr txBox="1"/>
          <p:nvPr/>
        </p:nvSpPr>
        <p:spPr>
          <a:xfrm>
            <a:off x="1384917" y="6378813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(-67,32)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1A5EB-D81A-C7D8-8518-F342E8416BCC}"/>
              </a:ext>
            </a:extLst>
          </p:cNvPr>
          <p:cNvSpPr txBox="1"/>
          <p:nvPr/>
        </p:nvSpPr>
        <p:spPr>
          <a:xfrm>
            <a:off x="523619" y="6380402"/>
            <a:ext cx="80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(-104,32)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99092-D437-A805-0781-07E8BD2DBC68}"/>
              </a:ext>
            </a:extLst>
          </p:cNvPr>
          <p:cNvSpPr txBox="1"/>
          <p:nvPr/>
        </p:nvSpPr>
        <p:spPr>
          <a:xfrm>
            <a:off x="409540" y="5909005"/>
            <a:ext cx="770912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(-105,32)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1E677-7BB2-AC35-2775-DDC96BF1B191}"/>
              </a:ext>
            </a:extLst>
          </p:cNvPr>
          <p:cNvCxnSpPr>
            <a:cxnSpLocks/>
            <a:stCxn id="43" idx="2"/>
            <a:endCxn id="42" idx="1"/>
          </p:cNvCxnSpPr>
          <p:nvPr/>
        </p:nvCxnSpPr>
        <p:spPr>
          <a:xfrm flipH="1">
            <a:off x="523619" y="6179848"/>
            <a:ext cx="271377" cy="32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8941BE-44CC-40BA-77F2-4AAF5073E687}"/>
              </a:ext>
            </a:extLst>
          </p:cNvPr>
          <p:cNvSpPr txBox="1"/>
          <p:nvPr/>
        </p:nvSpPr>
        <p:spPr>
          <a:xfrm>
            <a:off x="4537429" y="3872209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26E12-473B-277E-7BDD-7D75D3E99B2E}"/>
              </a:ext>
            </a:extLst>
          </p:cNvPr>
          <p:cNvCxnSpPr>
            <a:cxnSpLocks/>
          </p:cNvCxnSpPr>
          <p:nvPr/>
        </p:nvCxnSpPr>
        <p:spPr>
          <a:xfrm flipH="1" flipV="1">
            <a:off x="4455873" y="3586264"/>
            <a:ext cx="236214" cy="30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2FF112-333F-BC0D-E7BB-9C6FADAE4B6E}"/>
              </a:ext>
            </a:extLst>
          </p:cNvPr>
          <p:cNvSpPr txBox="1"/>
          <p:nvPr/>
        </p:nvSpPr>
        <p:spPr>
          <a:xfrm>
            <a:off x="5676764" y="3854701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(56,100)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4A6D42-05D0-1501-C166-4026091D5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30743" y="3564604"/>
            <a:ext cx="123198" cy="29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6272</TotalTime>
  <Words>1127</Words>
  <Application>Microsoft Macintosh PowerPoint</Application>
  <PresentationFormat>Custom</PresentationFormat>
  <Paragraphs>469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Kirkpatrick</dc:creator>
  <cp:lastModifiedBy>Liam Kirkpatrick</cp:lastModifiedBy>
  <cp:revision>33</cp:revision>
  <dcterms:created xsi:type="dcterms:W3CDTF">2024-09-26T15:07:27Z</dcterms:created>
  <dcterms:modified xsi:type="dcterms:W3CDTF">2024-10-17T19:29:30Z</dcterms:modified>
</cp:coreProperties>
</file>