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12599988" cy="125999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570"/>
    <p:restoredTop sz="94674"/>
  </p:normalViewPr>
  <p:slideViewPr>
    <p:cSldViewPr snapToGrid="0">
      <p:cViewPr>
        <p:scale>
          <a:sx n="86" d="100"/>
          <a:sy n="86" d="100"/>
        </p:scale>
        <p:origin x="245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D570FF-91C6-734D-9CB0-CB0B0914B983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983A0-99AA-184A-8633-1D219220A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73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09568" rtl="0" eaLnBrk="1" latinLnBrk="0" hangingPunct="1">
      <a:defRPr sz="1587" kern="1200">
        <a:solidFill>
          <a:schemeClr val="tx1"/>
        </a:solidFill>
        <a:latin typeface="+mn-lt"/>
        <a:ea typeface="+mn-ea"/>
        <a:cs typeface="+mn-cs"/>
      </a:defRPr>
    </a:lvl1pPr>
    <a:lvl2pPr marL="604784" algn="l" defTabSz="1209568" rtl="0" eaLnBrk="1" latinLnBrk="0" hangingPunct="1">
      <a:defRPr sz="1587" kern="1200">
        <a:solidFill>
          <a:schemeClr val="tx1"/>
        </a:solidFill>
        <a:latin typeface="+mn-lt"/>
        <a:ea typeface="+mn-ea"/>
        <a:cs typeface="+mn-cs"/>
      </a:defRPr>
    </a:lvl2pPr>
    <a:lvl3pPr marL="1209568" algn="l" defTabSz="1209568" rtl="0" eaLnBrk="1" latinLnBrk="0" hangingPunct="1">
      <a:defRPr sz="1587" kern="1200">
        <a:solidFill>
          <a:schemeClr val="tx1"/>
        </a:solidFill>
        <a:latin typeface="+mn-lt"/>
        <a:ea typeface="+mn-ea"/>
        <a:cs typeface="+mn-cs"/>
      </a:defRPr>
    </a:lvl3pPr>
    <a:lvl4pPr marL="1814352" algn="l" defTabSz="1209568" rtl="0" eaLnBrk="1" latinLnBrk="0" hangingPunct="1">
      <a:defRPr sz="1587" kern="1200">
        <a:solidFill>
          <a:schemeClr val="tx1"/>
        </a:solidFill>
        <a:latin typeface="+mn-lt"/>
        <a:ea typeface="+mn-ea"/>
        <a:cs typeface="+mn-cs"/>
      </a:defRPr>
    </a:lvl4pPr>
    <a:lvl5pPr marL="2419137" algn="l" defTabSz="1209568" rtl="0" eaLnBrk="1" latinLnBrk="0" hangingPunct="1">
      <a:defRPr sz="1587" kern="1200">
        <a:solidFill>
          <a:schemeClr val="tx1"/>
        </a:solidFill>
        <a:latin typeface="+mn-lt"/>
        <a:ea typeface="+mn-ea"/>
        <a:cs typeface="+mn-cs"/>
      </a:defRPr>
    </a:lvl5pPr>
    <a:lvl6pPr marL="3023921" algn="l" defTabSz="1209568" rtl="0" eaLnBrk="1" latinLnBrk="0" hangingPunct="1">
      <a:defRPr sz="1587" kern="1200">
        <a:solidFill>
          <a:schemeClr val="tx1"/>
        </a:solidFill>
        <a:latin typeface="+mn-lt"/>
        <a:ea typeface="+mn-ea"/>
        <a:cs typeface="+mn-cs"/>
      </a:defRPr>
    </a:lvl6pPr>
    <a:lvl7pPr marL="3628705" algn="l" defTabSz="1209568" rtl="0" eaLnBrk="1" latinLnBrk="0" hangingPunct="1">
      <a:defRPr sz="1587" kern="1200">
        <a:solidFill>
          <a:schemeClr val="tx1"/>
        </a:solidFill>
        <a:latin typeface="+mn-lt"/>
        <a:ea typeface="+mn-ea"/>
        <a:cs typeface="+mn-cs"/>
      </a:defRPr>
    </a:lvl7pPr>
    <a:lvl8pPr marL="4233489" algn="l" defTabSz="1209568" rtl="0" eaLnBrk="1" latinLnBrk="0" hangingPunct="1">
      <a:defRPr sz="1587" kern="1200">
        <a:solidFill>
          <a:schemeClr val="tx1"/>
        </a:solidFill>
        <a:latin typeface="+mn-lt"/>
        <a:ea typeface="+mn-ea"/>
        <a:cs typeface="+mn-cs"/>
      </a:defRPr>
    </a:lvl8pPr>
    <a:lvl9pPr marL="4838273" algn="l" defTabSz="1209568" rtl="0" eaLnBrk="1" latinLnBrk="0" hangingPunct="1">
      <a:defRPr sz="158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983A0-99AA-184A-8633-1D219220A9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195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C28CDA-6981-19C3-E6C8-68AF2ADBF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67AA1A-311B-D372-0CF3-B65B66CB21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A10F31-A0E9-1638-F235-52D90D9417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DCB5C-4595-DCBA-28B1-747F86D292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983A0-99AA-184A-8633-1D219220A9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115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140809-1CA1-489D-D628-E0C2753224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8B0FF9-5036-EA86-E215-6F71F3FFDB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2A24DA-4628-3280-FB3F-1001407426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65B524-2E58-D1FB-DA4E-73532A9146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983A0-99AA-184A-8633-1D219220A9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47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DD1A77-1AD2-1F7D-E97C-EC9B9AAF4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95648C-BB9F-C17F-D944-B3638D21E7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672C64-8EAB-0594-0E7E-B5644B92B0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5CE2ED-9243-F2AD-AE88-A8F75442EE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983A0-99AA-184A-8633-1D219220A95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511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B1DA0C-A515-4BD3-139C-A3E221075D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B739BA-F060-BB1D-DE34-DA5E29FA5E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6A8618-A2F1-6AE6-1AC3-5C527F5E49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E5DA5-95BE-A14D-1144-BA2B8EDF1D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983A0-99AA-184A-8633-1D219220A95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253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999" y="2062083"/>
            <a:ext cx="10709990" cy="4386662"/>
          </a:xfrm>
        </p:spPr>
        <p:txBody>
          <a:bodyPr anchor="b"/>
          <a:lstStyle>
            <a:lvl1pPr algn="ctr">
              <a:defRPr sz="8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4999" y="6617911"/>
            <a:ext cx="9449991" cy="3042080"/>
          </a:xfrm>
        </p:spPr>
        <p:txBody>
          <a:bodyPr/>
          <a:lstStyle>
            <a:lvl1pPr marL="0" indent="0" algn="ctr">
              <a:buNone/>
              <a:defRPr sz="3307"/>
            </a:lvl1pPr>
            <a:lvl2pPr marL="630022" indent="0" algn="ctr">
              <a:buNone/>
              <a:defRPr sz="2756"/>
            </a:lvl2pPr>
            <a:lvl3pPr marL="1260043" indent="0" algn="ctr">
              <a:buNone/>
              <a:defRPr sz="2480"/>
            </a:lvl3pPr>
            <a:lvl4pPr marL="1890065" indent="0" algn="ctr">
              <a:buNone/>
              <a:defRPr sz="2205"/>
            </a:lvl4pPr>
            <a:lvl5pPr marL="2520086" indent="0" algn="ctr">
              <a:buNone/>
              <a:defRPr sz="2205"/>
            </a:lvl5pPr>
            <a:lvl6pPr marL="3150108" indent="0" algn="ctr">
              <a:buNone/>
              <a:defRPr sz="2205"/>
            </a:lvl6pPr>
            <a:lvl7pPr marL="3780130" indent="0" algn="ctr">
              <a:buNone/>
              <a:defRPr sz="2205"/>
            </a:lvl7pPr>
            <a:lvl8pPr marL="4410151" indent="0" algn="ctr">
              <a:buNone/>
              <a:defRPr sz="2205"/>
            </a:lvl8pPr>
            <a:lvl9pPr marL="5040173" indent="0" algn="ctr">
              <a:buNone/>
              <a:defRPr sz="220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5AA74-E516-FF41-BA14-5BA898D18DE1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1D23E-0DE1-AE4B-A6A7-EA84E109C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38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5AA74-E516-FF41-BA14-5BA898D18DE1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1D23E-0DE1-AE4B-A6A7-EA84E109C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652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16867" y="670833"/>
            <a:ext cx="2716872" cy="106779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50" y="670833"/>
            <a:ext cx="7993117" cy="106779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5AA74-E516-FF41-BA14-5BA898D18DE1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1D23E-0DE1-AE4B-A6A7-EA84E109C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6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5AA74-E516-FF41-BA14-5BA898D18DE1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1D23E-0DE1-AE4B-A6A7-EA84E109C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81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687" y="3141251"/>
            <a:ext cx="10867490" cy="5241244"/>
          </a:xfrm>
        </p:spPr>
        <p:txBody>
          <a:bodyPr anchor="b"/>
          <a:lstStyle>
            <a:lvl1pPr>
              <a:defRPr sz="8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687" y="8432079"/>
            <a:ext cx="10867490" cy="2756246"/>
          </a:xfrm>
        </p:spPr>
        <p:txBody>
          <a:bodyPr/>
          <a:lstStyle>
            <a:lvl1pPr marL="0" indent="0">
              <a:buNone/>
              <a:defRPr sz="3307">
                <a:solidFill>
                  <a:schemeClr val="tx1">
                    <a:tint val="82000"/>
                  </a:schemeClr>
                </a:solidFill>
              </a:defRPr>
            </a:lvl1pPr>
            <a:lvl2pPr marL="630022" indent="0">
              <a:buNone/>
              <a:defRPr sz="2756">
                <a:solidFill>
                  <a:schemeClr val="tx1">
                    <a:tint val="82000"/>
                  </a:schemeClr>
                </a:solidFill>
              </a:defRPr>
            </a:lvl2pPr>
            <a:lvl3pPr marL="1260043" indent="0">
              <a:buNone/>
              <a:defRPr sz="2480">
                <a:solidFill>
                  <a:schemeClr val="tx1">
                    <a:tint val="82000"/>
                  </a:schemeClr>
                </a:solidFill>
              </a:defRPr>
            </a:lvl3pPr>
            <a:lvl4pPr marL="1890065" indent="0">
              <a:buNone/>
              <a:defRPr sz="2205">
                <a:solidFill>
                  <a:schemeClr val="tx1">
                    <a:tint val="82000"/>
                  </a:schemeClr>
                </a:solidFill>
              </a:defRPr>
            </a:lvl4pPr>
            <a:lvl5pPr marL="2520086" indent="0">
              <a:buNone/>
              <a:defRPr sz="2205">
                <a:solidFill>
                  <a:schemeClr val="tx1">
                    <a:tint val="82000"/>
                  </a:schemeClr>
                </a:solidFill>
              </a:defRPr>
            </a:lvl5pPr>
            <a:lvl6pPr marL="3150108" indent="0">
              <a:buNone/>
              <a:defRPr sz="2205">
                <a:solidFill>
                  <a:schemeClr val="tx1">
                    <a:tint val="82000"/>
                  </a:schemeClr>
                </a:solidFill>
              </a:defRPr>
            </a:lvl6pPr>
            <a:lvl7pPr marL="3780130" indent="0">
              <a:buNone/>
              <a:defRPr sz="2205">
                <a:solidFill>
                  <a:schemeClr val="tx1">
                    <a:tint val="82000"/>
                  </a:schemeClr>
                </a:solidFill>
              </a:defRPr>
            </a:lvl7pPr>
            <a:lvl8pPr marL="4410151" indent="0">
              <a:buNone/>
              <a:defRPr sz="2205">
                <a:solidFill>
                  <a:schemeClr val="tx1">
                    <a:tint val="82000"/>
                  </a:schemeClr>
                </a:solidFill>
              </a:defRPr>
            </a:lvl8pPr>
            <a:lvl9pPr marL="5040173" indent="0">
              <a:buNone/>
              <a:defRPr sz="220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5AA74-E516-FF41-BA14-5BA898D18DE1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1D23E-0DE1-AE4B-A6A7-EA84E109C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18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49" y="3354163"/>
            <a:ext cx="5354995" cy="79945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8744" y="3354163"/>
            <a:ext cx="5354995" cy="79945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5AA74-E516-FF41-BA14-5BA898D18DE1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1D23E-0DE1-AE4B-A6A7-EA84E109C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76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670836"/>
            <a:ext cx="10867490" cy="24354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892" y="3088748"/>
            <a:ext cx="5330385" cy="1513748"/>
          </a:xfrm>
        </p:spPr>
        <p:txBody>
          <a:bodyPr anchor="b"/>
          <a:lstStyle>
            <a:lvl1pPr marL="0" indent="0">
              <a:buNone/>
              <a:defRPr sz="3307" b="1"/>
            </a:lvl1pPr>
            <a:lvl2pPr marL="630022" indent="0">
              <a:buNone/>
              <a:defRPr sz="2756" b="1"/>
            </a:lvl2pPr>
            <a:lvl3pPr marL="1260043" indent="0">
              <a:buNone/>
              <a:defRPr sz="2480" b="1"/>
            </a:lvl3pPr>
            <a:lvl4pPr marL="1890065" indent="0">
              <a:buNone/>
              <a:defRPr sz="2205" b="1"/>
            </a:lvl4pPr>
            <a:lvl5pPr marL="2520086" indent="0">
              <a:buNone/>
              <a:defRPr sz="2205" b="1"/>
            </a:lvl5pPr>
            <a:lvl6pPr marL="3150108" indent="0">
              <a:buNone/>
              <a:defRPr sz="2205" b="1"/>
            </a:lvl6pPr>
            <a:lvl7pPr marL="3780130" indent="0">
              <a:buNone/>
              <a:defRPr sz="2205" b="1"/>
            </a:lvl7pPr>
            <a:lvl8pPr marL="4410151" indent="0">
              <a:buNone/>
              <a:defRPr sz="2205" b="1"/>
            </a:lvl8pPr>
            <a:lvl9pPr marL="5040173" indent="0">
              <a:buNone/>
              <a:defRPr sz="220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7892" y="4602496"/>
            <a:ext cx="5330385" cy="67695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8745" y="3088748"/>
            <a:ext cx="5356636" cy="1513748"/>
          </a:xfrm>
        </p:spPr>
        <p:txBody>
          <a:bodyPr anchor="b"/>
          <a:lstStyle>
            <a:lvl1pPr marL="0" indent="0">
              <a:buNone/>
              <a:defRPr sz="3307" b="1"/>
            </a:lvl1pPr>
            <a:lvl2pPr marL="630022" indent="0">
              <a:buNone/>
              <a:defRPr sz="2756" b="1"/>
            </a:lvl2pPr>
            <a:lvl3pPr marL="1260043" indent="0">
              <a:buNone/>
              <a:defRPr sz="2480" b="1"/>
            </a:lvl3pPr>
            <a:lvl4pPr marL="1890065" indent="0">
              <a:buNone/>
              <a:defRPr sz="2205" b="1"/>
            </a:lvl4pPr>
            <a:lvl5pPr marL="2520086" indent="0">
              <a:buNone/>
              <a:defRPr sz="2205" b="1"/>
            </a:lvl5pPr>
            <a:lvl6pPr marL="3150108" indent="0">
              <a:buNone/>
              <a:defRPr sz="2205" b="1"/>
            </a:lvl6pPr>
            <a:lvl7pPr marL="3780130" indent="0">
              <a:buNone/>
              <a:defRPr sz="2205" b="1"/>
            </a:lvl7pPr>
            <a:lvl8pPr marL="4410151" indent="0">
              <a:buNone/>
              <a:defRPr sz="2205" b="1"/>
            </a:lvl8pPr>
            <a:lvl9pPr marL="5040173" indent="0">
              <a:buNone/>
              <a:defRPr sz="220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8745" y="4602496"/>
            <a:ext cx="5356636" cy="67695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5AA74-E516-FF41-BA14-5BA898D18DE1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1D23E-0DE1-AE4B-A6A7-EA84E109C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42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5AA74-E516-FF41-BA14-5BA898D18DE1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1D23E-0DE1-AE4B-A6A7-EA84E109C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967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5AA74-E516-FF41-BA14-5BA898D18DE1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1D23E-0DE1-AE4B-A6A7-EA84E109C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600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839999"/>
            <a:ext cx="4063824" cy="2939997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6636" y="1814168"/>
            <a:ext cx="6378744" cy="8954158"/>
          </a:xfrm>
        </p:spPr>
        <p:txBody>
          <a:bodyPr/>
          <a:lstStyle>
            <a:lvl1pPr>
              <a:defRPr sz="4410"/>
            </a:lvl1pPr>
            <a:lvl2pPr>
              <a:defRPr sz="3858"/>
            </a:lvl2pPr>
            <a:lvl3pPr>
              <a:defRPr sz="3307"/>
            </a:lvl3pPr>
            <a:lvl4pPr>
              <a:defRPr sz="2756"/>
            </a:lvl4pPr>
            <a:lvl5pPr>
              <a:defRPr sz="2756"/>
            </a:lvl5pPr>
            <a:lvl6pPr>
              <a:defRPr sz="2756"/>
            </a:lvl6pPr>
            <a:lvl7pPr>
              <a:defRPr sz="2756"/>
            </a:lvl7pPr>
            <a:lvl8pPr>
              <a:defRPr sz="2756"/>
            </a:lvl8pPr>
            <a:lvl9pPr>
              <a:defRPr sz="27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0" y="3779996"/>
            <a:ext cx="4063824" cy="7002911"/>
          </a:xfrm>
        </p:spPr>
        <p:txBody>
          <a:bodyPr/>
          <a:lstStyle>
            <a:lvl1pPr marL="0" indent="0">
              <a:buNone/>
              <a:defRPr sz="2205"/>
            </a:lvl1pPr>
            <a:lvl2pPr marL="630022" indent="0">
              <a:buNone/>
              <a:defRPr sz="1929"/>
            </a:lvl2pPr>
            <a:lvl3pPr marL="1260043" indent="0">
              <a:buNone/>
              <a:defRPr sz="1654"/>
            </a:lvl3pPr>
            <a:lvl4pPr marL="1890065" indent="0">
              <a:buNone/>
              <a:defRPr sz="1378"/>
            </a:lvl4pPr>
            <a:lvl5pPr marL="2520086" indent="0">
              <a:buNone/>
              <a:defRPr sz="1378"/>
            </a:lvl5pPr>
            <a:lvl6pPr marL="3150108" indent="0">
              <a:buNone/>
              <a:defRPr sz="1378"/>
            </a:lvl6pPr>
            <a:lvl7pPr marL="3780130" indent="0">
              <a:buNone/>
              <a:defRPr sz="1378"/>
            </a:lvl7pPr>
            <a:lvl8pPr marL="4410151" indent="0">
              <a:buNone/>
              <a:defRPr sz="1378"/>
            </a:lvl8pPr>
            <a:lvl9pPr marL="5040173" indent="0">
              <a:buNone/>
              <a:defRPr sz="13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5AA74-E516-FF41-BA14-5BA898D18DE1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1D23E-0DE1-AE4B-A6A7-EA84E109C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934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839999"/>
            <a:ext cx="4063824" cy="2939997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56636" y="1814168"/>
            <a:ext cx="6378744" cy="8954158"/>
          </a:xfrm>
        </p:spPr>
        <p:txBody>
          <a:bodyPr anchor="t"/>
          <a:lstStyle>
            <a:lvl1pPr marL="0" indent="0">
              <a:buNone/>
              <a:defRPr sz="4410"/>
            </a:lvl1pPr>
            <a:lvl2pPr marL="630022" indent="0">
              <a:buNone/>
              <a:defRPr sz="3858"/>
            </a:lvl2pPr>
            <a:lvl3pPr marL="1260043" indent="0">
              <a:buNone/>
              <a:defRPr sz="3307"/>
            </a:lvl3pPr>
            <a:lvl4pPr marL="1890065" indent="0">
              <a:buNone/>
              <a:defRPr sz="2756"/>
            </a:lvl4pPr>
            <a:lvl5pPr marL="2520086" indent="0">
              <a:buNone/>
              <a:defRPr sz="2756"/>
            </a:lvl5pPr>
            <a:lvl6pPr marL="3150108" indent="0">
              <a:buNone/>
              <a:defRPr sz="2756"/>
            </a:lvl6pPr>
            <a:lvl7pPr marL="3780130" indent="0">
              <a:buNone/>
              <a:defRPr sz="2756"/>
            </a:lvl7pPr>
            <a:lvl8pPr marL="4410151" indent="0">
              <a:buNone/>
              <a:defRPr sz="2756"/>
            </a:lvl8pPr>
            <a:lvl9pPr marL="5040173" indent="0">
              <a:buNone/>
              <a:defRPr sz="275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0" y="3779996"/>
            <a:ext cx="4063824" cy="7002911"/>
          </a:xfrm>
        </p:spPr>
        <p:txBody>
          <a:bodyPr/>
          <a:lstStyle>
            <a:lvl1pPr marL="0" indent="0">
              <a:buNone/>
              <a:defRPr sz="2205"/>
            </a:lvl1pPr>
            <a:lvl2pPr marL="630022" indent="0">
              <a:buNone/>
              <a:defRPr sz="1929"/>
            </a:lvl2pPr>
            <a:lvl3pPr marL="1260043" indent="0">
              <a:buNone/>
              <a:defRPr sz="1654"/>
            </a:lvl3pPr>
            <a:lvl4pPr marL="1890065" indent="0">
              <a:buNone/>
              <a:defRPr sz="1378"/>
            </a:lvl4pPr>
            <a:lvl5pPr marL="2520086" indent="0">
              <a:buNone/>
              <a:defRPr sz="1378"/>
            </a:lvl5pPr>
            <a:lvl6pPr marL="3150108" indent="0">
              <a:buNone/>
              <a:defRPr sz="1378"/>
            </a:lvl6pPr>
            <a:lvl7pPr marL="3780130" indent="0">
              <a:buNone/>
              <a:defRPr sz="1378"/>
            </a:lvl7pPr>
            <a:lvl8pPr marL="4410151" indent="0">
              <a:buNone/>
              <a:defRPr sz="1378"/>
            </a:lvl8pPr>
            <a:lvl9pPr marL="5040173" indent="0">
              <a:buNone/>
              <a:defRPr sz="13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5AA74-E516-FF41-BA14-5BA898D18DE1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1D23E-0DE1-AE4B-A6A7-EA84E109C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74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249" y="670836"/>
            <a:ext cx="10867490" cy="2435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49" y="3354163"/>
            <a:ext cx="10867490" cy="799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6249" y="11678325"/>
            <a:ext cx="2834997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5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B5AA74-E516-FF41-BA14-5BA898D18DE1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3746" y="11678325"/>
            <a:ext cx="4252496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5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8742" y="11678325"/>
            <a:ext cx="2834997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5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A1D23E-0DE1-AE4B-A6A7-EA84E109C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522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60043" rtl="0" eaLnBrk="1" latinLnBrk="0" hangingPunct="1">
        <a:lnSpc>
          <a:spcPct val="90000"/>
        </a:lnSpc>
        <a:spcBef>
          <a:spcPct val="0"/>
        </a:spcBef>
        <a:buNone/>
        <a:defRPr sz="60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5011" indent="-315011" algn="l" defTabSz="1260043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3858" kern="1200">
          <a:solidFill>
            <a:schemeClr val="tx1"/>
          </a:solidFill>
          <a:latin typeface="+mn-lt"/>
          <a:ea typeface="+mn-ea"/>
          <a:cs typeface="+mn-cs"/>
        </a:defRPr>
      </a:lvl1pPr>
      <a:lvl2pPr marL="945032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2pPr>
      <a:lvl3pPr marL="1575054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3pPr>
      <a:lvl4pPr marL="2205076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4pPr>
      <a:lvl5pPr marL="2835097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5pPr>
      <a:lvl6pPr marL="3465119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6pPr>
      <a:lvl7pPr marL="4095140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7pPr>
      <a:lvl8pPr marL="4725162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8pPr>
      <a:lvl9pPr marL="5355184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1pPr>
      <a:lvl2pPr marL="630022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2pPr>
      <a:lvl3pPr marL="1260043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3pPr>
      <a:lvl4pPr marL="1890065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4pPr>
      <a:lvl5pPr marL="2520086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5pPr>
      <a:lvl6pPr marL="3150108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6pPr>
      <a:lvl7pPr marL="3780130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7pPr>
      <a:lvl8pPr marL="4410151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8pPr>
      <a:lvl9pPr marL="5040173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AED37BCB-F71F-0E67-6F20-6EC9386FF59E}"/>
              </a:ext>
            </a:extLst>
          </p:cNvPr>
          <p:cNvSpPr/>
          <p:nvPr/>
        </p:nvSpPr>
        <p:spPr>
          <a:xfrm>
            <a:off x="48658" y="3125872"/>
            <a:ext cx="8676000" cy="86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773D24-1818-14EB-172A-7EB133D7AE3D}"/>
              </a:ext>
            </a:extLst>
          </p:cNvPr>
          <p:cNvCxnSpPr>
            <a:cxnSpLocks/>
          </p:cNvCxnSpPr>
          <p:nvPr/>
        </p:nvCxnSpPr>
        <p:spPr>
          <a:xfrm>
            <a:off x="4386658" y="3614214"/>
            <a:ext cx="0" cy="38767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F0177FA-3E51-B765-F7AA-5C739D712D6D}"/>
              </a:ext>
            </a:extLst>
          </p:cNvPr>
          <p:cNvCxnSpPr>
            <a:cxnSpLocks/>
          </p:cNvCxnSpPr>
          <p:nvPr/>
        </p:nvCxnSpPr>
        <p:spPr>
          <a:xfrm>
            <a:off x="48658" y="7463872"/>
            <a:ext cx="8676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4C6795E-A72A-4645-5F2C-210839F72545}"/>
              </a:ext>
            </a:extLst>
          </p:cNvPr>
          <p:cNvSpPr txBox="1"/>
          <p:nvPr/>
        </p:nvSpPr>
        <p:spPr>
          <a:xfrm>
            <a:off x="388898" y="330740"/>
            <a:ext cx="76266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ALHIC1901 – 230_4</a:t>
            </a:r>
          </a:p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8081120-FA52-255A-CEA5-34DEF8497038}"/>
              </a:ext>
            </a:extLst>
          </p:cNvPr>
          <p:cNvCxnSpPr>
            <a:cxnSpLocks/>
          </p:cNvCxnSpPr>
          <p:nvPr/>
        </p:nvCxnSpPr>
        <p:spPr>
          <a:xfrm>
            <a:off x="4386658" y="6384101"/>
            <a:ext cx="42175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CCE4A50-B093-4F0F-A5AE-96EC2C001505}"/>
              </a:ext>
            </a:extLst>
          </p:cNvPr>
          <p:cNvCxnSpPr>
            <a:cxnSpLocks/>
          </p:cNvCxnSpPr>
          <p:nvPr/>
        </p:nvCxnSpPr>
        <p:spPr>
          <a:xfrm>
            <a:off x="6578720" y="6401780"/>
            <a:ext cx="0" cy="10620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ACE0EE4-EADF-E80D-C536-7150E9DBD35E}"/>
              </a:ext>
            </a:extLst>
          </p:cNvPr>
          <p:cNvCxnSpPr>
            <a:cxnSpLocks/>
          </p:cNvCxnSpPr>
          <p:nvPr/>
        </p:nvCxnSpPr>
        <p:spPr>
          <a:xfrm>
            <a:off x="8230885" y="6384100"/>
            <a:ext cx="2067" cy="11069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81E660C-9560-B505-1128-26F9BBBFA5B1}"/>
              </a:ext>
            </a:extLst>
          </p:cNvPr>
          <p:cNvSpPr txBox="1"/>
          <p:nvPr/>
        </p:nvSpPr>
        <p:spPr>
          <a:xfrm>
            <a:off x="4715153" y="6604259"/>
            <a:ext cx="55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322081-802F-3B6C-B452-8C60AF14A524}"/>
              </a:ext>
            </a:extLst>
          </p:cNvPr>
          <p:cNvSpPr txBox="1"/>
          <p:nvPr/>
        </p:nvSpPr>
        <p:spPr>
          <a:xfrm>
            <a:off x="5750218" y="6606473"/>
            <a:ext cx="55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F1F580-C577-F516-5008-D3AED9718B44}"/>
              </a:ext>
            </a:extLst>
          </p:cNvPr>
          <p:cNvSpPr txBox="1"/>
          <p:nvPr/>
        </p:nvSpPr>
        <p:spPr>
          <a:xfrm>
            <a:off x="7094736" y="6604259"/>
            <a:ext cx="55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E79570-E730-3CB2-6DE0-CD92143058DF}"/>
              </a:ext>
            </a:extLst>
          </p:cNvPr>
          <p:cNvSpPr txBox="1"/>
          <p:nvPr/>
        </p:nvSpPr>
        <p:spPr>
          <a:xfrm>
            <a:off x="4347971" y="6147803"/>
            <a:ext cx="5242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(0,33)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180D7E-2853-A32D-B1BE-232439BF24E1}"/>
              </a:ext>
            </a:extLst>
          </p:cNvPr>
          <p:cNvSpPr txBox="1"/>
          <p:nvPr/>
        </p:nvSpPr>
        <p:spPr>
          <a:xfrm>
            <a:off x="4975604" y="6392006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(30,32)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345C14-E0EA-075A-664B-A5CC05D1D6F1}"/>
              </a:ext>
            </a:extLst>
          </p:cNvPr>
          <p:cNvSpPr txBox="1"/>
          <p:nvPr/>
        </p:nvSpPr>
        <p:spPr>
          <a:xfrm>
            <a:off x="6519827" y="6400341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(62,32)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4BE43D-C41C-68B3-170B-A280716CB3E1}"/>
              </a:ext>
            </a:extLst>
          </p:cNvPr>
          <p:cNvSpPr txBox="1"/>
          <p:nvPr/>
        </p:nvSpPr>
        <p:spPr>
          <a:xfrm>
            <a:off x="7568928" y="6401729"/>
            <a:ext cx="72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(102,32)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207B9E3-B315-73E6-A815-2C0D6F0D7456}"/>
              </a:ext>
            </a:extLst>
          </p:cNvPr>
          <p:cNvCxnSpPr>
            <a:cxnSpLocks/>
          </p:cNvCxnSpPr>
          <p:nvPr/>
        </p:nvCxnSpPr>
        <p:spPr>
          <a:xfrm>
            <a:off x="4383238" y="4936331"/>
            <a:ext cx="35204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B076EB0-E086-0082-332B-18811DAB13A9}"/>
              </a:ext>
            </a:extLst>
          </p:cNvPr>
          <p:cNvSpPr txBox="1"/>
          <p:nvPr/>
        </p:nvSpPr>
        <p:spPr>
          <a:xfrm>
            <a:off x="5407829" y="5444106"/>
            <a:ext cx="141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OSU/CFA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6EE1214-0FDC-E92A-92BF-83502F3050E3}"/>
              </a:ext>
            </a:extLst>
          </p:cNvPr>
          <p:cNvCxnSpPr>
            <a:cxnSpLocks/>
          </p:cNvCxnSpPr>
          <p:nvPr/>
        </p:nvCxnSpPr>
        <p:spPr>
          <a:xfrm>
            <a:off x="5511832" y="6384101"/>
            <a:ext cx="0" cy="10620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E242C65-7C5D-BFEE-FF8A-90D03FE04448}"/>
              </a:ext>
            </a:extLst>
          </p:cNvPr>
          <p:cNvSpPr txBox="1"/>
          <p:nvPr/>
        </p:nvSpPr>
        <p:spPr>
          <a:xfrm>
            <a:off x="4673316" y="4416519"/>
            <a:ext cx="16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Archive/SIO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34137EF-F099-83F9-E9B3-1DA0306D7FA5}"/>
              </a:ext>
            </a:extLst>
          </p:cNvPr>
          <p:cNvSpPr txBox="1"/>
          <p:nvPr/>
        </p:nvSpPr>
        <p:spPr>
          <a:xfrm>
            <a:off x="8045820" y="6887869"/>
            <a:ext cx="8430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ISO_L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459F4AB-7E27-E52C-E83A-FEC5BE7BF122}"/>
              </a:ext>
            </a:extLst>
          </p:cNvPr>
          <p:cNvSpPr txBox="1"/>
          <p:nvPr/>
        </p:nvSpPr>
        <p:spPr>
          <a:xfrm>
            <a:off x="6673193" y="4435598"/>
            <a:ext cx="843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ISO_R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1363510-DFB2-CA3C-9ACA-AE8FAB26A426}"/>
              </a:ext>
            </a:extLst>
          </p:cNvPr>
          <p:cNvSpPr txBox="1"/>
          <p:nvPr/>
        </p:nvSpPr>
        <p:spPr>
          <a:xfrm>
            <a:off x="4319736" y="3635102"/>
            <a:ext cx="5808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(0,112)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14EE0B4-1274-962F-DD0F-85E39E2B07D9}"/>
              </a:ext>
            </a:extLst>
          </p:cNvPr>
          <p:cNvCxnSpPr>
            <a:cxnSpLocks/>
          </p:cNvCxnSpPr>
          <p:nvPr/>
        </p:nvCxnSpPr>
        <p:spPr>
          <a:xfrm>
            <a:off x="6807162" y="3882773"/>
            <a:ext cx="0" cy="10620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85E0E68-3520-355E-37B3-942D58AE6190}"/>
              </a:ext>
            </a:extLst>
          </p:cNvPr>
          <p:cNvCxnSpPr>
            <a:cxnSpLocks/>
          </p:cNvCxnSpPr>
          <p:nvPr/>
        </p:nvCxnSpPr>
        <p:spPr>
          <a:xfrm>
            <a:off x="7373212" y="4350400"/>
            <a:ext cx="0" cy="6039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CD032DA-2D4C-8C73-AAF7-CBB8ADE81F8E}"/>
              </a:ext>
            </a:extLst>
          </p:cNvPr>
          <p:cNvSpPr txBox="1"/>
          <p:nvPr/>
        </p:nvSpPr>
        <p:spPr>
          <a:xfrm>
            <a:off x="942552" y="2860625"/>
            <a:ext cx="1033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2CA155A-4626-ECC7-A219-8A948C17F79B}"/>
              </a:ext>
            </a:extLst>
          </p:cNvPr>
          <p:cNvSpPr txBox="1"/>
          <p:nvPr/>
        </p:nvSpPr>
        <p:spPr>
          <a:xfrm>
            <a:off x="7197215" y="2833484"/>
            <a:ext cx="1033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B9EB0CD-3BB7-FFA6-4EC3-A52AA30B77C6}"/>
              </a:ext>
            </a:extLst>
          </p:cNvPr>
          <p:cNvSpPr txBox="1"/>
          <p:nvPr/>
        </p:nvSpPr>
        <p:spPr>
          <a:xfrm>
            <a:off x="5726027" y="9090343"/>
            <a:ext cx="1033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644148E-5B45-D2A7-8292-4E460C5A22B7}"/>
              </a:ext>
            </a:extLst>
          </p:cNvPr>
          <p:cNvSpPr txBox="1"/>
          <p:nvPr/>
        </p:nvSpPr>
        <p:spPr>
          <a:xfrm>
            <a:off x="2347585" y="9090343"/>
            <a:ext cx="1033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Q3</a:t>
            </a:r>
          </a:p>
        </p:txBody>
      </p:sp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90A45CFE-100F-C4FF-38D2-AF7CCA44D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463531"/>
              </p:ext>
            </p:extLst>
          </p:nvPr>
        </p:nvGraphicFramePr>
        <p:xfrm>
          <a:off x="9149541" y="6525425"/>
          <a:ext cx="3382455" cy="602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485">
                  <a:extLst>
                    <a:ext uri="{9D8B030D-6E8A-4147-A177-3AD203B41FA5}">
                      <a16:colId xmlns:a16="http://schemas.microsoft.com/office/drawing/2014/main" val="470577282"/>
                    </a:ext>
                  </a:extLst>
                </a:gridCol>
                <a:gridCol w="1127485">
                  <a:extLst>
                    <a:ext uri="{9D8B030D-6E8A-4147-A177-3AD203B41FA5}">
                      <a16:colId xmlns:a16="http://schemas.microsoft.com/office/drawing/2014/main" val="204903620"/>
                    </a:ext>
                  </a:extLst>
                </a:gridCol>
                <a:gridCol w="1127485">
                  <a:extLst>
                    <a:ext uri="{9D8B030D-6E8A-4147-A177-3AD203B41FA5}">
                      <a16:colId xmlns:a16="http://schemas.microsoft.com/office/drawing/2014/main" val="877884682"/>
                    </a:ext>
                  </a:extLst>
                </a:gridCol>
              </a:tblGrid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Offset (mm)</a:t>
                      </a:r>
                    </a:p>
                    <a:p>
                      <a:pPr algn="ctr"/>
                      <a:r>
                        <a:rPr lang="en-US" sz="1200" dirty="0"/>
                        <a:t>(+ is deeper)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Top Depth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7079836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Q1 (to Q2)</a:t>
                      </a:r>
                    </a:p>
                    <a:p>
                      <a:pPr algn="ctr"/>
                      <a:r>
                        <a:rPr lang="en-US" sz="1200" dirty="0"/>
                        <a:t>Q1/2 to Q3/4 not measured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6289647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Archive/SIO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9+0 = 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2178709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OSU/CFA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9+10 = 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9126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HSI</a:t>
                      </a:r>
                    </a:p>
                    <a:p>
                      <a:pPr algn="ctr"/>
                      <a:r>
                        <a:rPr lang="en-US" sz="1200" dirty="0"/>
                        <a:t>(1,2, and 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9+16 = 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9166402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9+16+0=25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6077402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9+16+4 = 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5282770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9+16+10 = 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4611930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ISO_R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9+8 = 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0796331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ISO_L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9+16+15= 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9148728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ISO_t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9+10=19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1962942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A79C7533-13D0-73A8-33E4-11FB07AB8FF7}"/>
              </a:ext>
            </a:extLst>
          </p:cNvPr>
          <p:cNvSpPr txBox="1"/>
          <p:nvPr/>
        </p:nvSpPr>
        <p:spPr>
          <a:xfrm>
            <a:off x="4283321" y="5592143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40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A7C73B5-C82C-7F41-E41C-2BE320B58A58}"/>
              </a:ext>
            </a:extLst>
          </p:cNvPr>
          <p:cNvSpPr txBox="1"/>
          <p:nvPr/>
        </p:nvSpPr>
        <p:spPr>
          <a:xfrm>
            <a:off x="4261803" y="6831740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32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43DC5C4-1539-F819-ACFD-8AC1F619E21A}"/>
              </a:ext>
            </a:extLst>
          </p:cNvPr>
          <p:cNvSpPr txBox="1"/>
          <p:nvPr/>
        </p:nvSpPr>
        <p:spPr>
          <a:xfrm>
            <a:off x="6242862" y="6167296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109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D296F98-905A-B126-7E6E-592889816170}"/>
              </a:ext>
            </a:extLst>
          </p:cNvPr>
          <p:cNvSpPr txBox="1"/>
          <p:nvPr/>
        </p:nvSpPr>
        <p:spPr>
          <a:xfrm>
            <a:off x="5249059" y="4724295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60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0C44BEA-81CF-CCEA-2A1E-A6CAD97A2E2D}"/>
              </a:ext>
            </a:extLst>
          </p:cNvPr>
          <p:cNvSpPr txBox="1"/>
          <p:nvPr/>
        </p:nvSpPr>
        <p:spPr>
          <a:xfrm>
            <a:off x="6846033" y="4724518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21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DB5CAC7-952D-8549-4D04-729454A15044}"/>
              </a:ext>
            </a:extLst>
          </p:cNvPr>
          <p:cNvSpPr txBox="1"/>
          <p:nvPr/>
        </p:nvSpPr>
        <p:spPr>
          <a:xfrm>
            <a:off x="7343969" y="4725996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EA41795-347D-62EA-968D-70E762EAB29D}"/>
              </a:ext>
            </a:extLst>
          </p:cNvPr>
          <p:cNvSpPr txBox="1"/>
          <p:nvPr/>
        </p:nvSpPr>
        <p:spPr>
          <a:xfrm>
            <a:off x="6422355" y="4285341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25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B7B1850-BC7F-73C9-805B-8839C58D8121}"/>
              </a:ext>
            </a:extLst>
          </p:cNvPr>
          <p:cNvSpPr txBox="1"/>
          <p:nvPr/>
        </p:nvSpPr>
        <p:spPr>
          <a:xfrm>
            <a:off x="4693114" y="7228331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30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E6F8ED3-1561-90C4-4D29-B467BA5343F7}"/>
              </a:ext>
            </a:extLst>
          </p:cNvPr>
          <p:cNvSpPr txBox="1"/>
          <p:nvPr/>
        </p:nvSpPr>
        <p:spPr>
          <a:xfrm>
            <a:off x="5790291" y="7223953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30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582FCFF-0F6E-C834-A78B-0C402A0D2C47}"/>
              </a:ext>
            </a:extLst>
          </p:cNvPr>
          <p:cNvSpPr txBox="1"/>
          <p:nvPr/>
        </p:nvSpPr>
        <p:spPr>
          <a:xfrm>
            <a:off x="7138342" y="7244792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40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4C97ECE-F678-5A95-46BE-01A410788039}"/>
              </a:ext>
            </a:extLst>
          </p:cNvPr>
          <p:cNvSpPr txBox="1"/>
          <p:nvPr/>
        </p:nvSpPr>
        <p:spPr>
          <a:xfrm>
            <a:off x="8224456" y="7244792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13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B446327-5B22-1B49-96B7-7E8BE5649BD0}"/>
              </a:ext>
            </a:extLst>
          </p:cNvPr>
          <p:cNvSpPr txBox="1"/>
          <p:nvPr/>
        </p:nvSpPr>
        <p:spPr>
          <a:xfrm>
            <a:off x="5018026" y="7228331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(30,0)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498CF71-7F65-A554-37EE-1BF17257B1A4}"/>
              </a:ext>
            </a:extLst>
          </p:cNvPr>
          <p:cNvSpPr txBox="1"/>
          <p:nvPr/>
        </p:nvSpPr>
        <p:spPr>
          <a:xfrm>
            <a:off x="5440319" y="6389511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(31,32)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93EC304-B74E-B455-31EA-EDAF524769A1}"/>
              </a:ext>
            </a:extLst>
          </p:cNvPr>
          <p:cNvSpPr txBox="1"/>
          <p:nvPr/>
        </p:nvSpPr>
        <p:spPr>
          <a:xfrm>
            <a:off x="5394436" y="7230545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(31,0)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3584E90-937C-83CE-F6DC-3E08390ADAFF}"/>
              </a:ext>
            </a:extLst>
          </p:cNvPr>
          <p:cNvSpPr txBox="1"/>
          <p:nvPr/>
        </p:nvSpPr>
        <p:spPr>
          <a:xfrm>
            <a:off x="4275319" y="7220142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(0,0)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206F444-2B5F-7340-3597-7ECB69648121}"/>
              </a:ext>
            </a:extLst>
          </p:cNvPr>
          <p:cNvSpPr txBox="1"/>
          <p:nvPr/>
        </p:nvSpPr>
        <p:spPr>
          <a:xfrm>
            <a:off x="4287491" y="6371064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(0,32)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D197C5E-5270-583B-A996-54A1EC65BEE7}"/>
              </a:ext>
            </a:extLst>
          </p:cNvPr>
          <p:cNvSpPr txBox="1"/>
          <p:nvPr/>
        </p:nvSpPr>
        <p:spPr>
          <a:xfrm>
            <a:off x="6045635" y="6400341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(61,32)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9151261-3A5B-A50D-4B69-60807FE858A2}"/>
              </a:ext>
            </a:extLst>
          </p:cNvPr>
          <p:cNvSpPr txBox="1"/>
          <p:nvPr/>
        </p:nvSpPr>
        <p:spPr>
          <a:xfrm>
            <a:off x="6078184" y="7259372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(61,0)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842F00-C7B5-ADD5-0ABA-4B1DB75A32F4}"/>
              </a:ext>
            </a:extLst>
          </p:cNvPr>
          <p:cNvSpPr txBox="1"/>
          <p:nvPr/>
        </p:nvSpPr>
        <p:spPr>
          <a:xfrm>
            <a:off x="6485125" y="7251183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(62,0)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BD93347-D85D-8B59-A4E2-2DA068BD313B}"/>
              </a:ext>
            </a:extLst>
          </p:cNvPr>
          <p:cNvSpPr txBox="1"/>
          <p:nvPr/>
        </p:nvSpPr>
        <p:spPr>
          <a:xfrm>
            <a:off x="7694160" y="7244792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(102,0)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248BD5E-6C5F-6D56-2B71-414AAAB9738E}"/>
              </a:ext>
            </a:extLst>
          </p:cNvPr>
          <p:cNvCxnSpPr>
            <a:cxnSpLocks/>
          </p:cNvCxnSpPr>
          <p:nvPr/>
        </p:nvCxnSpPr>
        <p:spPr>
          <a:xfrm>
            <a:off x="7756693" y="6037994"/>
            <a:ext cx="582327" cy="4479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417149B4-47A1-67E0-3662-7A63D0C31C43}"/>
              </a:ext>
            </a:extLst>
          </p:cNvPr>
          <p:cNvSpPr txBox="1"/>
          <p:nvPr/>
        </p:nvSpPr>
        <p:spPr>
          <a:xfrm>
            <a:off x="7313930" y="5818853"/>
            <a:ext cx="72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(103,32)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B056DF1-3DC0-AFDB-4F03-A9964BC5ACC3}"/>
              </a:ext>
            </a:extLst>
          </p:cNvPr>
          <p:cNvCxnSpPr>
            <a:cxnSpLocks/>
          </p:cNvCxnSpPr>
          <p:nvPr/>
        </p:nvCxnSpPr>
        <p:spPr>
          <a:xfrm flipH="1">
            <a:off x="8525238" y="5367016"/>
            <a:ext cx="110072" cy="11376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B18B9CE-0445-65A6-1F73-AFAD14CE15E5}"/>
              </a:ext>
            </a:extLst>
          </p:cNvPr>
          <p:cNvCxnSpPr>
            <a:cxnSpLocks/>
          </p:cNvCxnSpPr>
          <p:nvPr/>
        </p:nvCxnSpPr>
        <p:spPr>
          <a:xfrm flipV="1">
            <a:off x="8040952" y="7399961"/>
            <a:ext cx="298068" cy="4484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A81774A5-C034-7F17-5224-07453A556D69}"/>
              </a:ext>
            </a:extLst>
          </p:cNvPr>
          <p:cNvSpPr txBox="1"/>
          <p:nvPr/>
        </p:nvSpPr>
        <p:spPr>
          <a:xfrm>
            <a:off x="7592867" y="7825179"/>
            <a:ext cx="72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(103,0)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3FBB586-C29D-942F-8AA3-41F1DB1B048E}"/>
              </a:ext>
            </a:extLst>
          </p:cNvPr>
          <p:cNvCxnSpPr>
            <a:cxnSpLocks/>
          </p:cNvCxnSpPr>
          <p:nvPr/>
        </p:nvCxnSpPr>
        <p:spPr>
          <a:xfrm flipV="1">
            <a:off x="8283438" y="7386437"/>
            <a:ext cx="401747" cy="8308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EC1AA803-E59E-B4A3-ECEB-E665475D28F2}"/>
              </a:ext>
            </a:extLst>
          </p:cNvPr>
          <p:cNvSpPr txBox="1"/>
          <p:nvPr/>
        </p:nvSpPr>
        <p:spPr>
          <a:xfrm>
            <a:off x="7789975" y="8173079"/>
            <a:ext cx="72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(116,0)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03240A2-10C7-4E5B-A039-EEB918199E12}"/>
              </a:ext>
            </a:extLst>
          </p:cNvPr>
          <p:cNvSpPr txBox="1"/>
          <p:nvPr/>
        </p:nvSpPr>
        <p:spPr>
          <a:xfrm>
            <a:off x="8318132" y="5068012"/>
            <a:ext cx="72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(110,32)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A278FF7-9235-584E-E7A5-E7D8133541E1}"/>
              </a:ext>
            </a:extLst>
          </p:cNvPr>
          <p:cNvSpPr txBox="1"/>
          <p:nvPr/>
        </p:nvSpPr>
        <p:spPr>
          <a:xfrm>
            <a:off x="4347971" y="4924850"/>
            <a:ext cx="5242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(0,73)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D523EB0-E967-1E58-FF8E-24B35BF5C3F2}"/>
              </a:ext>
            </a:extLst>
          </p:cNvPr>
          <p:cNvSpPr txBox="1"/>
          <p:nvPr/>
        </p:nvSpPr>
        <p:spPr>
          <a:xfrm>
            <a:off x="4346565" y="4706346"/>
            <a:ext cx="5242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(0,74)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FDC1EF5-F985-A725-F540-AE55D93121B5}"/>
              </a:ext>
            </a:extLst>
          </p:cNvPr>
          <p:cNvCxnSpPr>
            <a:cxnSpLocks/>
          </p:cNvCxnSpPr>
          <p:nvPr/>
        </p:nvCxnSpPr>
        <p:spPr>
          <a:xfrm>
            <a:off x="4383238" y="3636660"/>
            <a:ext cx="20014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9D8F823F-DE15-369F-C5FE-1627DA86081E}"/>
              </a:ext>
            </a:extLst>
          </p:cNvPr>
          <p:cNvSpPr txBox="1"/>
          <p:nvPr/>
        </p:nvSpPr>
        <p:spPr>
          <a:xfrm>
            <a:off x="5190911" y="3614214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45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367BE90-FF9D-78BF-CAA6-0727EA2643B0}"/>
              </a:ext>
            </a:extLst>
          </p:cNvPr>
          <p:cNvSpPr txBox="1"/>
          <p:nvPr/>
        </p:nvSpPr>
        <p:spPr>
          <a:xfrm>
            <a:off x="4291650" y="4138869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38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1316A5B-3999-FDA6-1DF4-DE43FE6ED0C7}"/>
              </a:ext>
            </a:extLst>
          </p:cNvPr>
          <p:cNvSpPr txBox="1"/>
          <p:nvPr/>
        </p:nvSpPr>
        <p:spPr>
          <a:xfrm>
            <a:off x="5923395" y="3662932"/>
            <a:ext cx="7079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(45,112)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7B11FF2-DC79-3321-D8E9-0BDEEBC2529D}"/>
              </a:ext>
            </a:extLst>
          </p:cNvPr>
          <p:cNvSpPr txBox="1"/>
          <p:nvPr/>
        </p:nvSpPr>
        <p:spPr>
          <a:xfrm>
            <a:off x="6242862" y="4712214"/>
            <a:ext cx="6130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(60,74)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F43E911-4ACC-1284-9C50-0D1AEDE60C0E}"/>
              </a:ext>
            </a:extLst>
          </p:cNvPr>
          <p:cNvSpPr txBox="1"/>
          <p:nvPr/>
        </p:nvSpPr>
        <p:spPr>
          <a:xfrm>
            <a:off x="7118952" y="3584756"/>
            <a:ext cx="6130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(61,99)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C1393A5B-B092-99FA-1C1D-808E4B755AC5}"/>
              </a:ext>
            </a:extLst>
          </p:cNvPr>
          <p:cNvCxnSpPr>
            <a:cxnSpLocks/>
            <a:stCxn id="118" idx="1"/>
          </p:cNvCxnSpPr>
          <p:nvPr/>
        </p:nvCxnSpPr>
        <p:spPr>
          <a:xfrm flipH="1">
            <a:off x="6866039" y="3707867"/>
            <a:ext cx="252913" cy="306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394E62D1-27C9-330E-A940-D52F8A741043}"/>
              </a:ext>
            </a:extLst>
          </p:cNvPr>
          <p:cNvSpPr txBox="1"/>
          <p:nvPr/>
        </p:nvSpPr>
        <p:spPr>
          <a:xfrm>
            <a:off x="7588125" y="3989698"/>
            <a:ext cx="6130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(82,88)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3B0EC52A-3225-0D03-986B-AB5E2785C85E}"/>
              </a:ext>
            </a:extLst>
          </p:cNvPr>
          <p:cNvCxnSpPr>
            <a:cxnSpLocks/>
            <a:stCxn id="124" idx="1"/>
          </p:cNvCxnSpPr>
          <p:nvPr/>
        </p:nvCxnSpPr>
        <p:spPr>
          <a:xfrm flipH="1">
            <a:off x="7291724" y="4112809"/>
            <a:ext cx="296401" cy="2810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D6C6C571-57B3-F2D0-5643-81DDE6DF849C}"/>
              </a:ext>
            </a:extLst>
          </p:cNvPr>
          <p:cNvSpPr txBox="1"/>
          <p:nvPr/>
        </p:nvSpPr>
        <p:spPr>
          <a:xfrm>
            <a:off x="7146110" y="5064083"/>
            <a:ext cx="6130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(82,74)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DE840D0-32CF-BD94-C1BB-F265CA091BA3}"/>
              </a:ext>
            </a:extLst>
          </p:cNvPr>
          <p:cNvSpPr txBox="1"/>
          <p:nvPr/>
        </p:nvSpPr>
        <p:spPr>
          <a:xfrm>
            <a:off x="6492843" y="5203542"/>
            <a:ext cx="6130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(61,74)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FBB6648E-A84D-16E3-62DF-B8B9F0A7F429}"/>
              </a:ext>
            </a:extLst>
          </p:cNvPr>
          <p:cNvCxnSpPr>
            <a:cxnSpLocks/>
            <a:stCxn id="129" idx="0"/>
            <a:endCxn id="67" idx="3"/>
          </p:cNvCxnSpPr>
          <p:nvPr/>
        </p:nvCxnSpPr>
        <p:spPr>
          <a:xfrm flipH="1" flipV="1">
            <a:off x="7343830" y="4847629"/>
            <a:ext cx="108791" cy="2164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7F7FF883-A708-03B7-1BEC-892ABEEC652F}"/>
              </a:ext>
            </a:extLst>
          </p:cNvPr>
          <p:cNvCxnSpPr>
            <a:cxnSpLocks/>
            <a:stCxn id="130" idx="0"/>
            <a:endCxn id="67" idx="1"/>
          </p:cNvCxnSpPr>
          <p:nvPr/>
        </p:nvCxnSpPr>
        <p:spPr>
          <a:xfrm flipV="1">
            <a:off x="6799354" y="4847629"/>
            <a:ext cx="46679" cy="3559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4795B42A-D4A1-04FB-DE4D-4735EAE68DEC}"/>
              </a:ext>
            </a:extLst>
          </p:cNvPr>
          <p:cNvSpPr txBox="1"/>
          <p:nvPr/>
        </p:nvSpPr>
        <p:spPr>
          <a:xfrm>
            <a:off x="7408608" y="5458394"/>
            <a:ext cx="72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(93,73)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7BB9A45D-3A31-28A9-E4A8-F8CFCB922CB0}"/>
              </a:ext>
            </a:extLst>
          </p:cNvPr>
          <p:cNvCxnSpPr>
            <a:cxnSpLocks/>
            <a:stCxn id="138" idx="0"/>
          </p:cNvCxnSpPr>
          <p:nvPr/>
        </p:nvCxnSpPr>
        <p:spPr>
          <a:xfrm flipV="1">
            <a:off x="7770479" y="5000243"/>
            <a:ext cx="133169" cy="4581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09536510-8D0E-4BD9-D79B-5388A492C438}"/>
              </a:ext>
            </a:extLst>
          </p:cNvPr>
          <p:cNvSpPr txBox="1"/>
          <p:nvPr/>
        </p:nvSpPr>
        <p:spPr>
          <a:xfrm>
            <a:off x="5819592" y="11077848"/>
            <a:ext cx="33299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u="sng" dirty="0"/>
              <a:t>Depths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Note – the Q1/Q2 to Q3/Q4 offset was not recorded.  </a:t>
            </a:r>
          </a:p>
          <a:p>
            <a:pPr algn="r"/>
            <a:r>
              <a:rPr lang="en-US" dirty="0"/>
              <a:t>Top Depth: </a:t>
            </a:r>
          </a:p>
        </p:txBody>
      </p:sp>
      <p:graphicFrame>
        <p:nvGraphicFramePr>
          <p:cNvPr id="144" name="Table 143">
            <a:extLst>
              <a:ext uri="{FF2B5EF4-FFF2-40B4-BE49-F238E27FC236}">
                <a16:creationId xmlns:a16="http://schemas.microsoft.com/office/drawing/2014/main" id="{E8B934CD-826F-8A94-4675-9EFB8444DC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801981"/>
              </p:ext>
            </p:extLst>
          </p:nvPr>
        </p:nvGraphicFramePr>
        <p:xfrm>
          <a:off x="10098621" y="176711"/>
          <a:ext cx="2254970" cy="5386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485">
                  <a:extLst>
                    <a:ext uri="{9D8B030D-6E8A-4147-A177-3AD203B41FA5}">
                      <a16:colId xmlns:a16="http://schemas.microsoft.com/office/drawing/2014/main" val="470577282"/>
                    </a:ext>
                  </a:extLst>
                </a:gridCol>
                <a:gridCol w="1127485">
                  <a:extLst>
                    <a:ext uri="{9D8B030D-6E8A-4147-A177-3AD203B41FA5}">
                      <a16:colId xmlns:a16="http://schemas.microsoft.com/office/drawing/2014/main" val="204903620"/>
                    </a:ext>
                  </a:extLst>
                </a:gridCol>
              </a:tblGrid>
              <a:tr h="54481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Length (mm)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7079836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Archive/SIO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2178709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OSU/CFA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9126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HSI</a:t>
                      </a:r>
                    </a:p>
                    <a:p>
                      <a:pPr algn="ctr"/>
                      <a:r>
                        <a:rPr lang="en-US" sz="1200" dirty="0"/>
                        <a:t>(1,2, and 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9166402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600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6077402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600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5282770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600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4611930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ISO_R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600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246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0796331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ISO_L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9148728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ISO_T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5321813"/>
                  </a:ext>
                </a:extLst>
              </a:tr>
            </a:tbl>
          </a:graphicData>
        </a:graphic>
      </p:graphicFrame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1DC9D1B4-BE22-4A87-E015-0268BB2A9743}"/>
              </a:ext>
            </a:extLst>
          </p:cNvPr>
          <p:cNvCxnSpPr>
            <a:cxnSpLocks/>
          </p:cNvCxnSpPr>
          <p:nvPr/>
        </p:nvCxnSpPr>
        <p:spPr>
          <a:xfrm>
            <a:off x="2381755" y="3635102"/>
            <a:ext cx="20014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3365F387-26C5-270C-408C-A73394D62891}"/>
              </a:ext>
            </a:extLst>
          </p:cNvPr>
          <p:cNvSpPr txBox="1"/>
          <p:nvPr/>
        </p:nvSpPr>
        <p:spPr>
          <a:xfrm>
            <a:off x="4027718" y="3198145"/>
            <a:ext cx="843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ISO_T</a:t>
            </a:r>
          </a:p>
        </p:txBody>
      </p:sp>
    </p:spTree>
    <p:extLst>
      <p:ext uri="{BB962C8B-B14F-4D97-AF65-F5344CB8AC3E}">
        <p14:creationId xmlns:p14="http://schemas.microsoft.com/office/powerpoint/2010/main" val="3799614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39BFDF-7F02-2BC2-D9A6-70F61B3281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EA9ADFC3-1BE9-FCD7-2D5F-6878C33E67D5}"/>
              </a:ext>
            </a:extLst>
          </p:cNvPr>
          <p:cNvSpPr/>
          <p:nvPr/>
        </p:nvSpPr>
        <p:spPr>
          <a:xfrm>
            <a:off x="48658" y="3125872"/>
            <a:ext cx="8676000" cy="86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8639152-F391-06FE-F7F7-2716CE95EA01}"/>
              </a:ext>
            </a:extLst>
          </p:cNvPr>
          <p:cNvCxnSpPr>
            <a:cxnSpLocks/>
          </p:cNvCxnSpPr>
          <p:nvPr/>
        </p:nvCxnSpPr>
        <p:spPr>
          <a:xfrm>
            <a:off x="4386658" y="3153013"/>
            <a:ext cx="0" cy="433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558BE53-F0E0-8002-EF77-34FBA2D9525E}"/>
              </a:ext>
            </a:extLst>
          </p:cNvPr>
          <p:cNvCxnSpPr>
            <a:cxnSpLocks/>
          </p:cNvCxnSpPr>
          <p:nvPr/>
        </p:nvCxnSpPr>
        <p:spPr>
          <a:xfrm>
            <a:off x="48658" y="7463872"/>
            <a:ext cx="8676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B81FA5F-D70E-A9A5-6A71-C801BA2BA7C5}"/>
              </a:ext>
            </a:extLst>
          </p:cNvPr>
          <p:cNvSpPr txBox="1"/>
          <p:nvPr/>
        </p:nvSpPr>
        <p:spPr>
          <a:xfrm>
            <a:off x="388898" y="330740"/>
            <a:ext cx="76266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ALHIC2302 – 155_2</a:t>
            </a:r>
          </a:p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94000D9-3C2C-0CB2-F9D1-4F2B7A53A6FB}"/>
              </a:ext>
            </a:extLst>
          </p:cNvPr>
          <p:cNvCxnSpPr>
            <a:cxnSpLocks/>
          </p:cNvCxnSpPr>
          <p:nvPr/>
        </p:nvCxnSpPr>
        <p:spPr>
          <a:xfrm>
            <a:off x="4386658" y="6384101"/>
            <a:ext cx="42175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F8E3AB7-9122-58A1-6596-DEB99AA76F4B}"/>
              </a:ext>
            </a:extLst>
          </p:cNvPr>
          <p:cNvCxnSpPr>
            <a:cxnSpLocks/>
          </p:cNvCxnSpPr>
          <p:nvPr/>
        </p:nvCxnSpPr>
        <p:spPr>
          <a:xfrm>
            <a:off x="6578720" y="6401780"/>
            <a:ext cx="0" cy="10620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C1F1C79-9D9D-F6DC-A3F4-63F25957E53F}"/>
              </a:ext>
            </a:extLst>
          </p:cNvPr>
          <p:cNvCxnSpPr>
            <a:cxnSpLocks/>
          </p:cNvCxnSpPr>
          <p:nvPr/>
        </p:nvCxnSpPr>
        <p:spPr>
          <a:xfrm>
            <a:off x="8230885" y="6384100"/>
            <a:ext cx="2067" cy="11069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69EEE50-371D-6A5C-50E0-44048717982D}"/>
              </a:ext>
            </a:extLst>
          </p:cNvPr>
          <p:cNvSpPr txBox="1"/>
          <p:nvPr/>
        </p:nvSpPr>
        <p:spPr>
          <a:xfrm>
            <a:off x="4715153" y="6604259"/>
            <a:ext cx="55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370F22-D1F0-25CE-C966-B02D0B4DF42C}"/>
              </a:ext>
            </a:extLst>
          </p:cNvPr>
          <p:cNvSpPr txBox="1"/>
          <p:nvPr/>
        </p:nvSpPr>
        <p:spPr>
          <a:xfrm>
            <a:off x="5750218" y="6606473"/>
            <a:ext cx="55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7FA36C2-D0C8-ED3F-4AB4-54AB76AB65B6}"/>
              </a:ext>
            </a:extLst>
          </p:cNvPr>
          <p:cNvSpPr txBox="1"/>
          <p:nvPr/>
        </p:nvSpPr>
        <p:spPr>
          <a:xfrm>
            <a:off x="7094736" y="6604259"/>
            <a:ext cx="55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BCA878-61AA-766E-5125-9277E1B60070}"/>
              </a:ext>
            </a:extLst>
          </p:cNvPr>
          <p:cNvSpPr txBox="1"/>
          <p:nvPr/>
        </p:nvSpPr>
        <p:spPr>
          <a:xfrm>
            <a:off x="4347971" y="6147803"/>
            <a:ext cx="5242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(0,33)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977C11-5EBA-F33A-9D5F-C40390955972}"/>
              </a:ext>
            </a:extLst>
          </p:cNvPr>
          <p:cNvSpPr txBox="1"/>
          <p:nvPr/>
        </p:nvSpPr>
        <p:spPr>
          <a:xfrm>
            <a:off x="4975604" y="6392006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(30,32)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B3615F-A6FC-09F1-5556-16E131E30F0C}"/>
              </a:ext>
            </a:extLst>
          </p:cNvPr>
          <p:cNvSpPr txBox="1"/>
          <p:nvPr/>
        </p:nvSpPr>
        <p:spPr>
          <a:xfrm>
            <a:off x="6519827" y="6400341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(62,32)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0FECD69-4FB1-D734-9D09-9E66D1133AAD}"/>
              </a:ext>
            </a:extLst>
          </p:cNvPr>
          <p:cNvSpPr txBox="1"/>
          <p:nvPr/>
        </p:nvSpPr>
        <p:spPr>
          <a:xfrm>
            <a:off x="7568928" y="6401729"/>
            <a:ext cx="72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(100,32)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0948140-738E-8F4D-E7D6-84D033FC6D14}"/>
              </a:ext>
            </a:extLst>
          </p:cNvPr>
          <p:cNvCxnSpPr>
            <a:cxnSpLocks/>
          </p:cNvCxnSpPr>
          <p:nvPr/>
        </p:nvCxnSpPr>
        <p:spPr>
          <a:xfrm>
            <a:off x="4383238" y="4936331"/>
            <a:ext cx="35204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735DDD1-73CA-26AD-967F-D955324127B6}"/>
              </a:ext>
            </a:extLst>
          </p:cNvPr>
          <p:cNvSpPr txBox="1"/>
          <p:nvPr/>
        </p:nvSpPr>
        <p:spPr>
          <a:xfrm>
            <a:off x="5407829" y="5444106"/>
            <a:ext cx="141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OSU/CFA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0CB8A8A-93CB-8094-848C-3C7B7880F75D}"/>
              </a:ext>
            </a:extLst>
          </p:cNvPr>
          <p:cNvCxnSpPr>
            <a:cxnSpLocks/>
          </p:cNvCxnSpPr>
          <p:nvPr/>
        </p:nvCxnSpPr>
        <p:spPr>
          <a:xfrm>
            <a:off x="5511832" y="6384101"/>
            <a:ext cx="0" cy="10620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38E65B9-5A24-4828-EFC5-4785D494E918}"/>
              </a:ext>
            </a:extLst>
          </p:cNvPr>
          <p:cNvSpPr txBox="1"/>
          <p:nvPr/>
        </p:nvSpPr>
        <p:spPr>
          <a:xfrm>
            <a:off x="4844210" y="4202236"/>
            <a:ext cx="16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Archive/SIO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2DD58BC-3AAB-C32E-945B-344FA7E214CA}"/>
              </a:ext>
            </a:extLst>
          </p:cNvPr>
          <p:cNvSpPr txBox="1"/>
          <p:nvPr/>
        </p:nvSpPr>
        <p:spPr>
          <a:xfrm>
            <a:off x="3431390" y="3298815"/>
            <a:ext cx="8430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ISO_L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C19F1D4-87F0-BEEC-A17B-F1D7911E0082}"/>
              </a:ext>
            </a:extLst>
          </p:cNvPr>
          <p:cNvSpPr txBox="1"/>
          <p:nvPr/>
        </p:nvSpPr>
        <p:spPr>
          <a:xfrm>
            <a:off x="8040764" y="7034113"/>
            <a:ext cx="8430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ISO_R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29969A2-7236-95D2-5222-1023C20D600B}"/>
              </a:ext>
            </a:extLst>
          </p:cNvPr>
          <p:cNvSpPr txBox="1"/>
          <p:nvPr/>
        </p:nvSpPr>
        <p:spPr>
          <a:xfrm>
            <a:off x="3697204" y="3849950"/>
            <a:ext cx="5808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(0,101)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7A709A7-8AD5-811A-BEE7-C8E14A0879FD}"/>
              </a:ext>
            </a:extLst>
          </p:cNvPr>
          <p:cNvSpPr txBox="1"/>
          <p:nvPr/>
        </p:nvSpPr>
        <p:spPr>
          <a:xfrm>
            <a:off x="942552" y="2860625"/>
            <a:ext cx="1033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BDD2858-B952-0C1D-B746-E20E38DF789E}"/>
              </a:ext>
            </a:extLst>
          </p:cNvPr>
          <p:cNvSpPr txBox="1"/>
          <p:nvPr/>
        </p:nvSpPr>
        <p:spPr>
          <a:xfrm>
            <a:off x="7197215" y="2833484"/>
            <a:ext cx="1033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2ADA249-3876-772F-A966-1182400C42D1}"/>
              </a:ext>
            </a:extLst>
          </p:cNvPr>
          <p:cNvSpPr txBox="1"/>
          <p:nvPr/>
        </p:nvSpPr>
        <p:spPr>
          <a:xfrm>
            <a:off x="5773492" y="8974114"/>
            <a:ext cx="1033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1EF6FD5-92F1-C8E8-9E67-DC1902AE54C2}"/>
              </a:ext>
            </a:extLst>
          </p:cNvPr>
          <p:cNvSpPr txBox="1"/>
          <p:nvPr/>
        </p:nvSpPr>
        <p:spPr>
          <a:xfrm>
            <a:off x="2347585" y="9090343"/>
            <a:ext cx="1033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24FA21D-F4AC-A2EB-F7A0-76699E410BED}"/>
              </a:ext>
            </a:extLst>
          </p:cNvPr>
          <p:cNvSpPr txBox="1"/>
          <p:nvPr/>
        </p:nvSpPr>
        <p:spPr>
          <a:xfrm>
            <a:off x="4283321" y="5592143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40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76B9F20-42CC-BA8B-41F6-B2B42B10FF63}"/>
              </a:ext>
            </a:extLst>
          </p:cNvPr>
          <p:cNvSpPr txBox="1"/>
          <p:nvPr/>
        </p:nvSpPr>
        <p:spPr>
          <a:xfrm>
            <a:off x="4261803" y="6831740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32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FBBCC0C-DE53-1DF5-08A7-0FD0EA28F699}"/>
              </a:ext>
            </a:extLst>
          </p:cNvPr>
          <p:cNvSpPr txBox="1"/>
          <p:nvPr/>
        </p:nvSpPr>
        <p:spPr>
          <a:xfrm>
            <a:off x="6242862" y="6167296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116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76F851C-4DEA-83D2-EF80-EDA1A88E4A1E}"/>
              </a:ext>
            </a:extLst>
          </p:cNvPr>
          <p:cNvSpPr txBox="1"/>
          <p:nvPr/>
        </p:nvSpPr>
        <p:spPr>
          <a:xfrm>
            <a:off x="5683183" y="4940972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96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F81A75B-929F-207D-0C94-BBD4CB6F99FB}"/>
              </a:ext>
            </a:extLst>
          </p:cNvPr>
          <p:cNvSpPr txBox="1"/>
          <p:nvPr/>
        </p:nvSpPr>
        <p:spPr>
          <a:xfrm>
            <a:off x="4693114" y="7228331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30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86C4863-833F-397A-FDB2-9828921DE364}"/>
              </a:ext>
            </a:extLst>
          </p:cNvPr>
          <p:cNvSpPr txBox="1"/>
          <p:nvPr/>
        </p:nvSpPr>
        <p:spPr>
          <a:xfrm>
            <a:off x="5790291" y="7223953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30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7C5217E-8878-E0D7-C8AE-3AC27A66BF5E}"/>
              </a:ext>
            </a:extLst>
          </p:cNvPr>
          <p:cNvSpPr txBox="1"/>
          <p:nvPr/>
        </p:nvSpPr>
        <p:spPr>
          <a:xfrm>
            <a:off x="7138342" y="7244792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38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CBC2E14-23CB-5306-450C-6301F4B790D6}"/>
              </a:ext>
            </a:extLst>
          </p:cNvPr>
          <p:cNvSpPr txBox="1"/>
          <p:nvPr/>
        </p:nvSpPr>
        <p:spPr>
          <a:xfrm>
            <a:off x="8224456" y="7244792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18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FDC1EAC-E8DA-5615-F30D-C835BBAD1B92}"/>
              </a:ext>
            </a:extLst>
          </p:cNvPr>
          <p:cNvSpPr txBox="1"/>
          <p:nvPr/>
        </p:nvSpPr>
        <p:spPr>
          <a:xfrm>
            <a:off x="5018026" y="7228331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(30,0)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E771484-1E00-8F91-EA72-ABC67033DB9A}"/>
              </a:ext>
            </a:extLst>
          </p:cNvPr>
          <p:cNvSpPr txBox="1"/>
          <p:nvPr/>
        </p:nvSpPr>
        <p:spPr>
          <a:xfrm>
            <a:off x="5440319" y="6389511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(31,32)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0F99379-3B3B-D1E6-C3D4-406A8D82E4F4}"/>
              </a:ext>
            </a:extLst>
          </p:cNvPr>
          <p:cNvSpPr txBox="1"/>
          <p:nvPr/>
        </p:nvSpPr>
        <p:spPr>
          <a:xfrm>
            <a:off x="5394436" y="7230545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(31,0)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9D459F4-4D49-0AAB-4F96-49F3DDC426B1}"/>
              </a:ext>
            </a:extLst>
          </p:cNvPr>
          <p:cNvSpPr txBox="1"/>
          <p:nvPr/>
        </p:nvSpPr>
        <p:spPr>
          <a:xfrm>
            <a:off x="4275319" y="7220142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(0,0)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32D4B19-0EE4-857C-3755-5127C9EB05F5}"/>
              </a:ext>
            </a:extLst>
          </p:cNvPr>
          <p:cNvSpPr txBox="1"/>
          <p:nvPr/>
        </p:nvSpPr>
        <p:spPr>
          <a:xfrm>
            <a:off x="4287491" y="6371064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(0,32)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BAC8664-60F5-13CE-0860-5B6AC884E3F2}"/>
              </a:ext>
            </a:extLst>
          </p:cNvPr>
          <p:cNvSpPr txBox="1"/>
          <p:nvPr/>
        </p:nvSpPr>
        <p:spPr>
          <a:xfrm>
            <a:off x="6045635" y="6400341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(61,32)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0ECDD32-B566-5F14-D1AA-3E21EFF47F3F}"/>
              </a:ext>
            </a:extLst>
          </p:cNvPr>
          <p:cNvSpPr txBox="1"/>
          <p:nvPr/>
        </p:nvSpPr>
        <p:spPr>
          <a:xfrm>
            <a:off x="6078184" y="7259372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(61,0)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6B727D6-692F-2CA7-29B8-84E89A64D29F}"/>
              </a:ext>
            </a:extLst>
          </p:cNvPr>
          <p:cNvSpPr txBox="1"/>
          <p:nvPr/>
        </p:nvSpPr>
        <p:spPr>
          <a:xfrm>
            <a:off x="6485125" y="7251183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(62,0)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AE1B218-D4EE-FE79-A4E5-1D09D6B1CD85}"/>
              </a:ext>
            </a:extLst>
          </p:cNvPr>
          <p:cNvSpPr txBox="1"/>
          <p:nvPr/>
        </p:nvSpPr>
        <p:spPr>
          <a:xfrm>
            <a:off x="7694160" y="7244792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(100,0)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81F671B-507D-14B8-C3D9-AA599ED69ED4}"/>
              </a:ext>
            </a:extLst>
          </p:cNvPr>
          <p:cNvCxnSpPr>
            <a:cxnSpLocks/>
          </p:cNvCxnSpPr>
          <p:nvPr/>
        </p:nvCxnSpPr>
        <p:spPr>
          <a:xfrm>
            <a:off x="7756693" y="6037994"/>
            <a:ext cx="582327" cy="4479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65866538-CA12-7657-7CD5-8A52AA3BA859}"/>
              </a:ext>
            </a:extLst>
          </p:cNvPr>
          <p:cNvSpPr txBox="1"/>
          <p:nvPr/>
        </p:nvSpPr>
        <p:spPr>
          <a:xfrm>
            <a:off x="7313930" y="5818853"/>
            <a:ext cx="72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(101,32)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78A77AB-1690-74AF-0FF6-0ECC8F41AF7C}"/>
              </a:ext>
            </a:extLst>
          </p:cNvPr>
          <p:cNvCxnSpPr>
            <a:cxnSpLocks/>
          </p:cNvCxnSpPr>
          <p:nvPr/>
        </p:nvCxnSpPr>
        <p:spPr>
          <a:xfrm flipH="1">
            <a:off x="8525238" y="5367016"/>
            <a:ext cx="110072" cy="11376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BDC393C-0CBA-E6E5-73D7-4EA256D48E85}"/>
              </a:ext>
            </a:extLst>
          </p:cNvPr>
          <p:cNvCxnSpPr>
            <a:cxnSpLocks/>
          </p:cNvCxnSpPr>
          <p:nvPr/>
        </p:nvCxnSpPr>
        <p:spPr>
          <a:xfrm flipV="1">
            <a:off x="8040952" y="7399961"/>
            <a:ext cx="298068" cy="4484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18F2FD95-CCAC-444D-A244-C590E903906B}"/>
              </a:ext>
            </a:extLst>
          </p:cNvPr>
          <p:cNvSpPr txBox="1"/>
          <p:nvPr/>
        </p:nvSpPr>
        <p:spPr>
          <a:xfrm>
            <a:off x="7592867" y="7825179"/>
            <a:ext cx="72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(101,0)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1908CEE4-9BE5-0F51-AAA7-0979DCCA5394}"/>
              </a:ext>
            </a:extLst>
          </p:cNvPr>
          <p:cNvCxnSpPr>
            <a:cxnSpLocks/>
          </p:cNvCxnSpPr>
          <p:nvPr/>
        </p:nvCxnSpPr>
        <p:spPr>
          <a:xfrm flipV="1">
            <a:off x="8283438" y="7386437"/>
            <a:ext cx="401747" cy="8308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E70EE05B-5D01-214C-7699-BE8919388DCB}"/>
              </a:ext>
            </a:extLst>
          </p:cNvPr>
          <p:cNvSpPr txBox="1"/>
          <p:nvPr/>
        </p:nvSpPr>
        <p:spPr>
          <a:xfrm>
            <a:off x="7789975" y="8173079"/>
            <a:ext cx="72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(119,0)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C7F8741-DD1E-EDD3-136D-0F804363474C}"/>
              </a:ext>
            </a:extLst>
          </p:cNvPr>
          <p:cNvSpPr txBox="1"/>
          <p:nvPr/>
        </p:nvSpPr>
        <p:spPr>
          <a:xfrm>
            <a:off x="8318132" y="5068012"/>
            <a:ext cx="72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(110,32)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E3DA417-CCEE-7D74-D135-B76A89169C09}"/>
              </a:ext>
            </a:extLst>
          </p:cNvPr>
          <p:cNvSpPr txBox="1"/>
          <p:nvPr/>
        </p:nvSpPr>
        <p:spPr>
          <a:xfrm>
            <a:off x="4347971" y="4924850"/>
            <a:ext cx="5242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(0,73)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AFA7540-C889-DA10-9632-D62408FDEF2C}"/>
              </a:ext>
            </a:extLst>
          </p:cNvPr>
          <p:cNvSpPr txBox="1"/>
          <p:nvPr/>
        </p:nvSpPr>
        <p:spPr>
          <a:xfrm>
            <a:off x="4346565" y="4706346"/>
            <a:ext cx="5242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(0,74)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30D608B3-6C8A-A3BC-B459-4E04B64C281F}"/>
              </a:ext>
            </a:extLst>
          </p:cNvPr>
          <p:cNvCxnSpPr>
            <a:cxnSpLocks/>
          </p:cNvCxnSpPr>
          <p:nvPr/>
        </p:nvCxnSpPr>
        <p:spPr>
          <a:xfrm>
            <a:off x="2381755" y="3637913"/>
            <a:ext cx="20014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0E6CA353-6BD3-2680-1789-43782BCE3E2A}"/>
              </a:ext>
            </a:extLst>
          </p:cNvPr>
          <p:cNvSpPr txBox="1"/>
          <p:nvPr/>
        </p:nvSpPr>
        <p:spPr>
          <a:xfrm>
            <a:off x="4012904" y="3303456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17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6F48BE1-74B7-1C0B-CCE9-DC5F304058B7}"/>
              </a:ext>
            </a:extLst>
          </p:cNvPr>
          <p:cNvSpPr txBox="1"/>
          <p:nvPr/>
        </p:nvSpPr>
        <p:spPr>
          <a:xfrm>
            <a:off x="3799534" y="2768020"/>
            <a:ext cx="7079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(0,118)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5C53B4F-302F-705A-4943-5541205BF0CA}"/>
              </a:ext>
            </a:extLst>
          </p:cNvPr>
          <p:cNvSpPr txBox="1"/>
          <p:nvPr/>
        </p:nvSpPr>
        <p:spPr>
          <a:xfrm>
            <a:off x="7262417" y="4715124"/>
            <a:ext cx="6130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(96,74)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00F2E5A-120A-E252-8DCF-06BBF71793E4}"/>
              </a:ext>
            </a:extLst>
          </p:cNvPr>
          <p:cNvSpPr txBox="1"/>
          <p:nvPr/>
        </p:nvSpPr>
        <p:spPr>
          <a:xfrm>
            <a:off x="7408608" y="5458394"/>
            <a:ext cx="72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(96,73)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CF0A3591-31E8-278E-9D42-3BB45CDA3EDC}"/>
              </a:ext>
            </a:extLst>
          </p:cNvPr>
          <p:cNvCxnSpPr>
            <a:cxnSpLocks/>
            <a:stCxn id="138" idx="0"/>
          </p:cNvCxnSpPr>
          <p:nvPr/>
        </p:nvCxnSpPr>
        <p:spPr>
          <a:xfrm flipV="1">
            <a:off x="7770479" y="5000243"/>
            <a:ext cx="133169" cy="4581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4439A87-8656-8060-1E9C-F4A1D982C1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225596"/>
              </p:ext>
            </p:extLst>
          </p:nvPr>
        </p:nvGraphicFramePr>
        <p:xfrm>
          <a:off x="9115054" y="7034113"/>
          <a:ext cx="3382455" cy="5482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485">
                  <a:extLst>
                    <a:ext uri="{9D8B030D-6E8A-4147-A177-3AD203B41FA5}">
                      <a16:colId xmlns:a16="http://schemas.microsoft.com/office/drawing/2014/main" val="470577282"/>
                    </a:ext>
                  </a:extLst>
                </a:gridCol>
                <a:gridCol w="1127485">
                  <a:extLst>
                    <a:ext uri="{9D8B030D-6E8A-4147-A177-3AD203B41FA5}">
                      <a16:colId xmlns:a16="http://schemas.microsoft.com/office/drawing/2014/main" val="204903620"/>
                    </a:ext>
                  </a:extLst>
                </a:gridCol>
                <a:gridCol w="1127485">
                  <a:extLst>
                    <a:ext uri="{9D8B030D-6E8A-4147-A177-3AD203B41FA5}">
                      <a16:colId xmlns:a16="http://schemas.microsoft.com/office/drawing/2014/main" val="877884682"/>
                    </a:ext>
                  </a:extLst>
                </a:gridCol>
              </a:tblGrid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Offset (mm)</a:t>
                      </a:r>
                    </a:p>
                    <a:p>
                      <a:pPr algn="ctr"/>
                      <a:r>
                        <a:rPr lang="en-US" sz="1200" dirty="0"/>
                        <a:t>(+ is deeper)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Top Depth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7079836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Q1 (to Q2)</a:t>
                      </a:r>
                    </a:p>
                    <a:p>
                      <a:pPr algn="ctr"/>
                      <a:r>
                        <a:rPr lang="en-US" sz="1200" dirty="0"/>
                        <a:t>Q1/2 to Q3/4 not measured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6289647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Archive/SIO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-13+9 = 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2178709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OSU/CFA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-13+9 = 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9126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HSI</a:t>
                      </a:r>
                    </a:p>
                    <a:p>
                      <a:pPr algn="ctr"/>
                      <a:r>
                        <a:rPr lang="en-US" sz="1200" dirty="0"/>
                        <a:t>(1,2, and 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-13+0 = -13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9166402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600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0+0+6= -7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6077402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600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0+0+2=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5282770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600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0+0+0=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4611930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ISO_R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600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0+0+0= 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0796331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ISO_L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13+0 = 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9148728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C74352F-6B3A-97C5-86F8-C27B6EC74A96}"/>
              </a:ext>
            </a:extLst>
          </p:cNvPr>
          <p:cNvCxnSpPr>
            <a:cxnSpLocks/>
            <a:stCxn id="115" idx="2"/>
          </p:cNvCxnSpPr>
          <p:nvPr/>
        </p:nvCxnSpPr>
        <p:spPr>
          <a:xfrm>
            <a:off x="4153513" y="3014241"/>
            <a:ext cx="181900" cy="2122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3D9B206-1D24-35A1-3A80-69FC0370BB79}"/>
              </a:ext>
            </a:extLst>
          </p:cNvPr>
          <p:cNvCxnSpPr>
            <a:cxnSpLocks/>
            <a:stCxn id="53" idx="0"/>
          </p:cNvCxnSpPr>
          <p:nvPr/>
        </p:nvCxnSpPr>
        <p:spPr>
          <a:xfrm flipV="1">
            <a:off x="3987616" y="3565818"/>
            <a:ext cx="347797" cy="2841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D66979F-E587-30EF-CCF1-3DD0E04F62D5}"/>
              </a:ext>
            </a:extLst>
          </p:cNvPr>
          <p:cNvSpPr txBox="1"/>
          <p:nvPr/>
        </p:nvSpPr>
        <p:spPr>
          <a:xfrm>
            <a:off x="3365776" y="3461356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61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3EEA19-CE6F-3E14-1260-997491A8D79F}"/>
              </a:ext>
            </a:extLst>
          </p:cNvPr>
          <p:cNvSpPr txBox="1"/>
          <p:nvPr/>
        </p:nvSpPr>
        <p:spPr>
          <a:xfrm>
            <a:off x="2347585" y="3814471"/>
            <a:ext cx="8357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(-61,101)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12A5C5-20D5-5080-444E-3B7CA8AD877C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2637997" y="3552470"/>
            <a:ext cx="127443" cy="2620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8AC9411-2F41-4C53-0379-4839D7E5A463}"/>
              </a:ext>
            </a:extLst>
          </p:cNvPr>
          <p:cNvCxnSpPr>
            <a:cxnSpLocks/>
          </p:cNvCxnSpPr>
          <p:nvPr/>
        </p:nvCxnSpPr>
        <p:spPr>
          <a:xfrm flipH="1">
            <a:off x="4460268" y="2860625"/>
            <a:ext cx="343442" cy="3658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739189A-1AA5-3983-5AB8-C4DE70108CC7}"/>
              </a:ext>
            </a:extLst>
          </p:cNvPr>
          <p:cNvSpPr txBox="1"/>
          <p:nvPr/>
        </p:nvSpPr>
        <p:spPr>
          <a:xfrm>
            <a:off x="4523340" y="2646462"/>
            <a:ext cx="7079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(0,118)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1ED708B-50A4-A935-C8B8-1A11251B3F42}"/>
              </a:ext>
            </a:extLst>
          </p:cNvPr>
          <p:cNvSpPr txBox="1"/>
          <p:nvPr/>
        </p:nvSpPr>
        <p:spPr>
          <a:xfrm>
            <a:off x="9111533" y="5496263"/>
            <a:ext cx="33299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Depths</a:t>
            </a:r>
          </a:p>
          <a:p>
            <a:endParaRPr lang="en-US" dirty="0"/>
          </a:p>
          <a:p>
            <a:r>
              <a:rPr lang="en-US" dirty="0"/>
              <a:t>Note – the Q1/Q2 to Q3/Q4 offset was not recorded.  </a:t>
            </a:r>
          </a:p>
          <a:p>
            <a:r>
              <a:rPr lang="en-US" dirty="0"/>
              <a:t>Top Depth: </a:t>
            </a: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6F723A44-AC4B-E219-2352-6F15B54746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665275"/>
              </p:ext>
            </p:extLst>
          </p:nvPr>
        </p:nvGraphicFramePr>
        <p:xfrm>
          <a:off x="10186512" y="283631"/>
          <a:ext cx="2254970" cy="4848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485">
                  <a:extLst>
                    <a:ext uri="{9D8B030D-6E8A-4147-A177-3AD203B41FA5}">
                      <a16:colId xmlns:a16="http://schemas.microsoft.com/office/drawing/2014/main" val="470577282"/>
                    </a:ext>
                  </a:extLst>
                </a:gridCol>
                <a:gridCol w="1127485">
                  <a:extLst>
                    <a:ext uri="{9D8B030D-6E8A-4147-A177-3AD203B41FA5}">
                      <a16:colId xmlns:a16="http://schemas.microsoft.com/office/drawing/2014/main" val="204903620"/>
                    </a:ext>
                  </a:extLst>
                </a:gridCol>
              </a:tblGrid>
              <a:tr h="54481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Length (mm)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7079836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Archive/SIO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2178709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OSU/CFA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9126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HSI</a:t>
                      </a:r>
                    </a:p>
                    <a:p>
                      <a:pPr algn="ctr"/>
                      <a:r>
                        <a:rPr lang="en-US" sz="1200" dirty="0"/>
                        <a:t>(1,2, and 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9166402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600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601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6077402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600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5282770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600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621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4611930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ISO_R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600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626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0796331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ISO_L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9148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702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C591B4-3BE6-47C9-CC14-F8EE36DF6F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63B22F76-E686-A3FC-BDA9-3F83668E63B5}"/>
              </a:ext>
            </a:extLst>
          </p:cNvPr>
          <p:cNvSpPr/>
          <p:nvPr/>
        </p:nvSpPr>
        <p:spPr>
          <a:xfrm>
            <a:off x="48658" y="3125872"/>
            <a:ext cx="8676000" cy="86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E0AC567-B63F-96C4-74D6-FF2E7EF6136A}"/>
              </a:ext>
            </a:extLst>
          </p:cNvPr>
          <p:cNvCxnSpPr>
            <a:cxnSpLocks/>
          </p:cNvCxnSpPr>
          <p:nvPr/>
        </p:nvCxnSpPr>
        <p:spPr>
          <a:xfrm>
            <a:off x="4386658" y="3153013"/>
            <a:ext cx="0" cy="433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B11192F-3472-6578-A863-4ADBA4D9F2DB}"/>
              </a:ext>
            </a:extLst>
          </p:cNvPr>
          <p:cNvCxnSpPr>
            <a:cxnSpLocks/>
          </p:cNvCxnSpPr>
          <p:nvPr/>
        </p:nvCxnSpPr>
        <p:spPr>
          <a:xfrm>
            <a:off x="48658" y="7463872"/>
            <a:ext cx="8676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4AD0F82-D311-395C-3957-15FB6093A517}"/>
              </a:ext>
            </a:extLst>
          </p:cNvPr>
          <p:cNvSpPr txBox="1"/>
          <p:nvPr/>
        </p:nvSpPr>
        <p:spPr>
          <a:xfrm>
            <a:off x="388898" y="330740"/>
            <a:ext cx="76266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ALHIC2302 – 159_3</a:t>
            </a:r>
          </a:p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001DEF-8A0F-30AC-4034-1ADD5DD22039}"/>
              </a:ext>
            </a:extLst>
          </p:cNvPr>
          <p:cNvCxnSpPr>
            <a:cxnSpLocks/>
          </p:cNvCxnSpPr>
          <p:nvPr/>
        </p:nvCxnSpPr>
        <p:spPr>
          <a:xfrm>
            <a:off x="4386658" y="6384101"/>
            <a:ext cx="42175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79A51EA-06ED-46C3-87B2-7D0D2A5366DB}"/>
              </a:ext>
            </a:extLst>
          </p:cNvPr>
          <p:cNvCxnSpPr>
            <a:cxnSpLocks/>
          </p:cNvCxnSpPr>
          <p:nvPr/>
        </p:nvCxnSpPr>
        <p:spPr>
          <a:xfrm>
            <a:off x="6578720" y="6401780"/>
            <a:ext cx="0" cy="10620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ED388E7-D3F1-C41C-16D6-3E681938942E}"/>
              </a:ext>
            </a:extLst>
          </p:cNvPr>
          <p:cNvCxnSpPr>
            <a:cxnSpLocks/>
          </p:cNvCxnSpPr>
          <p:nvPr/>
        </p:nvCxnSpPr>
        <p:spPr>
          <a:xfrm>
            <a:off x="8230885" y="6384100"/>
            <a:ext cx="2067" cy="11069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7B83F64-F96E-A7ED-3573-215C2257E86A}"/>
              </a:ext>
            </a:extLst>
          </p:cNvPr>
          <p:cNvSpPr txBox="1"/>
          <p:nvPr/>
        </p:nvSpPr>
        <p:spPr>
          <a:xfrm>
            <a:off x="4715153" y="6604259"/>
            <a:ext cx="55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A4B416-B4FD-156D-459B-7D1F6CC312FE}"/>
              </a:ext>
            </a:extLst>
          </p:cNvPr>
          <p:cNvSpPr txBox="1"/>
          <p:nvPr/>
        </p:nvSpPr>
        <p:spPr>
          <a:xfrm>
            <a:off x="5750218" y="6606473"/>
            <a:ext cx="55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5BCC2D-5709-2D5F-3819-12EB6EC8EF44}"/>
              </a:ext>
            </a:extLst>
          </p:cNvPr>
          <p:cNvSpPr txBox="1"/>
          <p:nvPr/>
        </p:nvSpPr>
        <p:spPr>
          <a:xfrm>
            <a:off x="7094736" y="6604259"/>
            <a:ext cx="55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7C417D6-9DE4-0E4A-F917-0D79B57367C5}"/>
              </a:ext>
            </a:extLst>
          </p:cNvPr>
          <p:cNvSpPr txBox="1"/>
          <p:nvPr/>
        </p:nvSpPr>
        <p:spPr>
          <a:xfrm>
            <a:off x="4347971" y="6147803"/>
            <a:ext cx="5242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(0,33)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6A51ED-66CB-DA0E-A1F0-D9B9BC862034}"/>
              </a:ext>
            </a:extLst>
          </p:cNvPr>
          <p:cNvSpPr txBox="1"/>
          <p:nvPr/>
        </p:nvSpPr>
        <p:spPr>
          <a:xfrm>
            <a:off x="4975604" y="6392006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(30,32)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B72C54-4959-E861-1CEE-389BEFDE9EC4}"/>
              </a:ext>
            </a:extLst>
          </p:cNvPr>
          <p:cNvSpPr txBox="1"/>
          <p:nvPr/>
        </p:nvSpPr>
        <p:spPr>
          <a:xfrm>
            <a:off x="6519827" y="6400341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(60,32)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BFCFC3-7653-8315-9BC3-D15E2899AB57}"/>
              </a:ext>
            </a:extLst>
          </p:cNvPr>
          <p:cNvSpPr txBox="1"/>
          <p:nvPr/>
        </p:nvSpPr>
        <p:spPr>
          <a:xfrm>
            <a:off x="7568928" y="6401729"/>
            <a:ext cx="72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(100,32)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CE07FAC-8B2B-4995-5512-0FC7CFDFBEA0}"/>
              </a:ext>
            </a:extLst>
          </p:cNvPr>
          <p:cNvCxnSpPr>
            <a:cxnSpLocks/>
          </p:cNvCxnSpPr>
          <p:nvPr/>
        </p:nvCxnSpPr>
        <p:spPr>
          <a:xfrm>
            <a:off x="4383238" y="4936331"/>
            <a:ext cx="35204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F8E43E6-19E7-830D-D3F9-58DBC2EFCE6B}"/>
              </a:ext>
            </a:extLst>
          </p:cNvPr>
          <p:cNvSpPr txBox="1"/>
          <p:nvPr/>
        </p:nvSpPr>
        <p:spPr>
          <a:xfrm>
            <a:off x="5407829" y="5444106"/>
            <a:ext cx="141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OSU/CFA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0CB59B9-4274-FB34-FCF6-FAA472650E6A}"/>
              </a:ext>
            </a:extLst>
          </p:cNvPr>
          <p:cNvCxnSpPr>
            <a:cxnSpLocks/>
          </p:cNvCxnSpPr>
          <p:nvPr/>
        </p:nvCxnSpPr>
        <p:spPr>
          <a:xfrm>
            <a:off x="5511832" y="6384101"/>
            <a:ext cx="0" cy="10620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0677F19-4348-4C9C-2D6B-A7588966BD4E}"/>
              </a:ext>
            </a:extLst>
          </p:cNvPr>
          <p:cNvSpPr txBox="1"/>
          <p:nvPr/>
        </p:nvSpPr>
        <p:spPr>
          <a:xfrm>
            <a:off x="4844210" y="4202236"/>
            <a:ext cx="16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Archive/SIO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4E7C262-8C4F-8382-0446-18ECF74EB5BA}"/>
              </a:ext>
            </a:extLst>
          </p:cNvPr>
          <p:cNvSpPr txBox="1"/>
          <p:nvPr/>
        </p:nvSpPr>
        <p:spPr>
          <a:xfrm>
            <a:off x="3431390" y="3298815"/>
            <a:ext cx="8430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ISO_L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7FE075-2ADE-6AC3-A1F8-7815F80854EB}"/>
              </a:ext>
            </a:extLst>
          </p:cNvPr>
          <p:cNvSpPr txBox="1"/>
          <p:nvPr/>
        </p:nvSpPr>
        <p:spPr>
          <a:xfrm>
            <a:off x="8040764" y="7034113"/>
            <a:ext cx="8430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ISO_R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7E56B55-18EC-6847-097F-578452A1175A}"/>
              </a:ext>
            </a:extLst>
          </p:cNvPr>
          <p:cNvSpPr txBox="1"/>
          <p:nvPr/>
        </p:nvSpPr>
        <p:spPr>
          <a:xfrm>
            <a:off x="3697204" y="3849950"/>
            <a:ext cx="5808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(0,97)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D260553-772F-A776-BB80-FC9C0C14E43E}"/>
              </a:ext>
            </a:extLst>
          </p:cNvPr>
          <p:cNvSpPr txBox="1"/>
          <p:nvPr/>
        </p:nvSpPr>
        <p:spPr>
          <a:xfrm>
            <a:off x="942552" y="2860625"/>
            <a:ext cx="1033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95DA551-DB18-EEDB-A8BC-0EA7AF078564}"/>
              </a:ext>
            </a:extLst>
          </p:cNvPr>
          <p:cNvSpPr txBox="1"/>
          <p:nvPr/>
        </p:nvSpPr>
        <p:spPr>
          <a:xfrm>
            <a:off x="7197215" y="2833484"/>
            <a:ext cx="1033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B16C86F-0E79-C81C-E626-A74D64BC9B1F}"/>
              </a:ext>
            </a:extLst>
          </p:cNvPr>
          <p:cNvSpPr txBox="1"/>
          <p:nvPr/>
        </p:nvSpPr>
        <p:spPr>
          <a:xfrm>
            <a:off x="5773492" y="8974114"/>
            <a:ext cx="1033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436A93C-4E73-7AB1-9E59-745E90E7961B}"/>
              </a:ext>
            </a:extLst>
          </p:cNvPr>
          <p:cNvSpPr txBox="1"/>
          <p:nvPr/>
        </p:nvSpPr>
        <p:spPr>
          <a:xfrm>
            <a:off x="2347585" y="9090343"/>
            <a:ext cx="1033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9DA5807-1637-A4E9-F39A-176A8BEE20D6}"/>
              </a:ext>
            </a:extLst>
          </p:cNvPr>
          <p:cNvSpPr txBox="1"/>
          <p:nvPr/>
        </p:nvSpPr>
        <p:spPr>
          <a:xfrm>
            <a:off x="9111533" y="5496263"/>
            <a:ext cx="33299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Depths</a:t>
            </a:r>
          </a:p>
          <a:p>
            <a:endParaRPr lang="en-US" dirty="0"/>
          </a:p>
          <a:p>
            <a:r>
              <a:rPr lang="en-US" dirty="0"/>
              <a:t>Note – the Q1/Q2 to Q3/Q4 offset was not recorded.  </a:t>
            </a:r>
          </a:p>
          <a:p>
            <a:r>
              <a:rPr lang="en-US" dirty="0"/>
              <a:t>Top Depth: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D25EF7A-0067-C087-E3DA-5E6490431073}"/>
              </a:ext>
            </a:extLst>
          </p:cNvPr>
          <p:cNvSpPr txBox="1"/>
          <p:nvPr/>
        </p:nvSpPr>
        <p:spPr>
          <a:xfrm>
            <a:off x="4283321" y="5592143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40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BD09B6B-803A-C21B-AF3D-B9B8791BD140}"/>
              </a:ext>
            </a:extLst>
          </p:cNvPr>
          <p:cNvSpPr txBox="1"/>
          <p:nvPr/>
        </p:nvSpPr>
        <p:spPr>
          <a:xfrm>
            <a:off x="4261803" y="6831740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32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D50AA96-83B2-B5D7-6D4A-1CEE2C8AAF90}"/>
              </a:ext>
            </a:extLst>
          </p:cNvPr>
          <p:cNvSpPr txBox="1"/>
          <p:nvPr/>
        </p:nvSpPr>
        <p:spPr>
          <a:xfrm>
            <a:off x="6242862" y="6167296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113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147651B-8AA9-E265-80B8-C220BC2BA339}"/>
              </a:ext>
            </a:extLst>
          </p:cNvPr>
          <p:cNvSpPr txBox="1"/>
          <p:nvPr/>
        </p:nvSpPr>
        <p:spPr>
          <a:xfrm>
            <a:off x="5683183" y="4940972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89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0686A5B-7FEA-9C1E-0E07-91ABCDC30FBE}"/>
              </a:ext>
            </a:extLst>
          </p:cNvPr>
          <p:cNvSpPr txBox="1"/>
          <p:nvPr/>
        </p:nvSpPr>
        <p:spPr>
          <a:xfrm>
            <a:off x="4693114" y="7228331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30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9CB32A3-C875-DE96-49FC-8959943E83E0}"/>
              </a:ext>
            </a:extLst>
          </p:cNvPr>
          <p:cNvSpPr txBox="1"/>
          <p:nvPr/>
        </p:nvSpPr>
        <p:spPr>
          <a:xfrm>
            <a:off x="5790291" y="7223953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30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6389760-413C-D1EB-95F6-D8C2D4D13718}"/>
              </a:ext>
            </a:extLst>
          </p:cNvPr>
          <p:cNvSpPr txBox="1"/>
          <p:nvPr/>
        </p:nvSpPr>
        <p:spPr>
          <a:xfrm>
            <a:off x="7138342" y="7244792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40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3FC78D3-7619-6775-123C-D41A888EF8E0}"/>
              </a:ext>
            </a:extLst>
          </p:cNvPr>
          <p:cNvSpPr txBox="1"/>
          <p:nvPr/>
        </p:nvSpPr>
        <p:spPr>
          <a:xfrm>
            <a:off x="8224456" y="7244792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16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591B88A-1D3B-0D7E-FCC8-1D6F24803F74}"/>
              </a:ext>
            </a:extLst>
          </p:cNvPr>
          <p:cNvSpPr txBox="1"/>
          <p:nvPr/>
        </p:nvSpPr>
        <p:spPr>
          <a:xfrm>
            <a:off x="5018026" y="7228331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(30,0)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24CC1EA-8484-DD6E-7F2B-38BE7BD1A9DA}"/>
              </a:ext>
            </a:extLst>
          </p:cNvPr>
          <p:cNvSpPr txBox="1"/>
          <p:nvPr/>
        </p:nvSpPr>
        <p:spPr>
          <a:xfrm>
            <a:off x="5440319" y="6389511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(30,32)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98359BD-F6C0-D8B9-661F-4EC52EC53992}"/>
              </a:ext>
            </a:extLst>
          </p:cNvPr>
          <p:cNvSpPr txBox="1"/>
          <p:nvPr/>
        </p:nvSpPr>
        <p:spPr>
          <a:xfrm>
            <a:off x="5394436" y="7230545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(30,0)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3241845-232B-CBB1-64A9-E2547AB5BA3A}"/>
              </a:ext>
            </a:extLst>
          </p:cNvPr>
          <p:cNvSpPr txBox="1"/>
          <p:nvPr/>
        </p:nvSpPr>
        <p:spPr>
          <a:xfrm>
            <a:off x="4275319" y="7220142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(0,0)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B06130D-E37C-21BC-7E7B-DA4FBFC2B859}"/>
              </a:ext>
            </a:extLst>
          </p:cNvPr>
          <p:cNvSpPr txBox="1"/>
          <p:nvPr/>
        </p:nvSpPr>
        <p:spPr>
          <a:xfrm>
            <a:off x="4287491" y="6371064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(0,32)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FF04C2E-0711-1F16-BFD8-58725903919B}"/>
              </a:ext>
            </a:extLst>
          </p:cNvPr>
          <p:cNvSpPr txBox="1"/>
          <p:nvPr/>
        </p:nvSpPr>
        <p:spPr>
          <a:xfrm>
            <a:off x="6045635" y="6400341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(60,32)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18F7063-438E-EAD4-89A7-607C034FAFED}"/>
              </a:ext>
            </a:extLst>
          </p:cNvPr>
          <p:cNvSpPr txBox="1"/>
          <p:nvPr/>
        </p:nvSpPr>
        <p:spPr>
          <a:xfrm>
            <a:off x="6078184" y="7259372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(60,0)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0DC0778-F767-73F1-A518-279D006D9646}"/>
              </a:ext>
            </a:extLst>
          </p:cNvPr>
          <p:cNvSpPr txBox="1"/>
          <p:nvPr/>
        </p:nvSpPr>
        <p:spPr>
          <a:xfrm>
            <a:off x="6485125" y="7251183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(60,0)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FCC2F0F-2008-3745-1466-C58680526599}"/>
              </a:ext>
            </a:extLst>
          </p:cNvPr>
          <p:cNvSpPr txBox="1"/>
          <p:nvPr/>
        </p:nvSpPr>
        <p:spPr>
          <a:xfrm>
            <a:off x="7694160" y="7244792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(100,0)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CB409B5-E3E9-F26E-D8CF-0E3EDD7DEE73}"/>
              </a:ext>
            </a:extLst>
          </p:cNvPr>
          <p:cNvCxnSpPr>
            <a:cxnSpLocks/>
          </p:cNvCxnSpPr>
          <p:nvPr/>
        </p:nvCxnSpPr>
        <p:spPr>
          <a:xfrm>
            <a:off x="7756693" y="6037994"/>
            <a:ext cx="582327" cy="4479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617D204-19BE-C9FF-4E2A-2C8B8FC78B7B}"/>
              </a:ext>
            </a:extLst>
          </p:cNvPr>
          <p:cNvSpPr txBox="1"/>
          <p:nvPr/>
        </p:nvSpPr>
        <p:spPr>
          <a:xfrm>
            <a:off x="7313930" y="5818853"/>
            <a:ext cx="72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(100,32)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BB0F3F1-B715-0D1F-3309-B76F56F29700}"/>
              </a:ext>
            </a:extLst>
          </p:cNvPr>
          <p:cNvCxnSpPr>
            <a:cxnSpLocks/>
          </p:cNvCxnSpPr>
          <p:nvPr/>
        </p:nvCxnSpPr>
        <p:spPr>
          <a:xfrm flipH="1">
            <a:off x="8525238" y="5367016"/>
            <a:ext cx="110072" cy="11376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8883368-2E2C-EC28-09EB-8497DAD3019A}"/>
              </a:ext>
            </a:extLst>
          </p:cNvPr>
          <p:cNvCxnSpPr>
            <a:cxnSpLocks/>
          </p:cNvCxnSpPr>
          <p:nvPr/>
        </p:nvCxnSpPr>
        <p:spPr>
          <a:xfrm flipV="1">
            <a:off x="8040952" y="7399961"/>
            <a:ext cx="298068" cy="4484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8EF78B3-3E51-2029-927B-39504FF2D786}"/>
              </a:ext>
            </a:extLst>
          </p:cNvPr>
          <p:cNvSpPr txBox="1"/>
          <p:nvPr/>
        </p:nvSpPr>
        <p:spPr>
          <a:xfrm>
            <a:off x="7592867" y="7825179"/>
            <a:ext cx="72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(101,0)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FE4A36A3-19A3-0EE4-C1B5-3DD311EC8AD4}"/>
              </a:ext>
            </a:extLst>
          </p:cNvPr>
          <p:cNvCxnSpPr>
            <a:cxnSpLocks/>
          </p:cNvCxnSpPr>
          <p:nvPr/>
        </p:nvCxnSpPr>
        <p:spPr>
          <a:xfrm flipV="1">
            <a:off x="8283438" y="7386437"/>
            <a:ext cx="401747" cy="8308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DBD613F3-D254-52A8-E59F-9A773472AA64}"/>
              </a:ext>
            </a:extLst>
          </p:cNvPr>
          <p:cNvSpPr txBox="1"/>
          <p:nvPr/>
        </p:nvSpPr>
        <p:spPr>
          <a:xfrm>
            <a:off x="7789975" y="8173079"/>
            <a:ext cx="72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(116,0)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115BF64-DE70-FA7E-F1DD-5CEB93813D11}"/>
              </a:ext>
            </a:extLst>
          </p:cNvPr>
          <p:cNvSpPr txBox="1"/>
          <p:nvPr/>
        </p:nvSpPr>
        <p:spPr>
          <a:xfrm>
            <a:off x="8318132" y="5068012"/>
            <a:ext cx="72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(106,32)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59AF7FC-DE22-15E9-4EC6-7EFBA90B352E}"/>
              </a:ext>
            </a:extLst>
          </p:cNvPr>
          <p:cNvSpPr txBox="1"/>
          <p:nvPr/>
        </p:nvSpPr>
        <p:spPr>
          <a:xfrm>
            <a:off x="4347971" y="4924850"/>
            <a:ext cx="5242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(0,73)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21F8981-2EE0-D806-0AD1-07ED5D98456D}"/>
              </a:ext>
            </a:extLst>
          </p:cNvPr>
          <p:cNvSpPr txBox="1"/>
          <p:nvPr/>
        </p:nvSpPr>
        <p:spPr>
          <a:xfrm>
            <a:off x="4346565" y="4706346"/>
            <a:ext cx="5242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(0,74)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35E1EA62-A9AA-DFCC-27DE-70171187A565}"/>
              </a:ext>
            </a:extLst>
          </p:cNvPr>
          <p:cNvCxnSpPr>
            <a:cxnSpLocks/>
          </p:cNvCxnSpPr>
          <p:nvPr/>
        </p:nvCxnSpPr>
        <p:spPr>
          <a:xfrm>
            <a:off x="2381755" y="3637913"/>
            <a:ext cx="20014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86C6BFFE-5E67-4AAE-4700-C620E781A5BF}"/>
              </a:ext>
            </a:extLst>
          </p:cNvPr>
          <p:cNvSpPr txBox="1"/>
          <p:nvPr/>
        </p:nvSpPr>
        <p:spPr>
          <a:xfrm>
            <a:off x="4012904" y="3303456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19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B5A3CF1-EC2F-80F8-8F0A-3B3383C1ABD8}"/>
              </a:ext>
            </a:extLst>
          </p:cNvPr>
          <p:cNvSpPr txBox="1"/>
          <p:nvPr/>
        </p:nvSpPr>
        <p:spPr>
          <a:xfrm>
            <a:off x="3799534" y="2768020"/>
            <a:ext cx="7079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(0,116)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ADF5BFA-3511-DE91-A9D5-A5BBE7AD627D}"/>
              </a:ext>
            </a:extLst>
          </p:cNvPr>
          <p:cNvSpPr txBox="1"/>
          <p:nvPr/>
        </p:nvSpPr>
        <p:spPr>
          <a:xfrm>
            <a:off x="7262417" y="4715124"/>
            <a:ext cx="6130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(89,74)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F7E05225-74B1-9E25-C341-4C251636A814}"/>
              </a:ext>
            </a:extLst>
          </p:cNvPr>
          <p:cNvSpPr txBox="1"/>
          <p:nvPr/>
        </p:nvSpPr>
        <p:spPr>
          <a:xfrm>
            <a:off x="7408608" y="5458394"/>
            <a:ext cx="72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(96,73)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E8FF1FE8-E4BB-935C-EF90-D4D11808DBFA}"/>
              </a:ext>
            </a:extLst>
          </p:cNvPr>
          <p:cNvCxnSpPr>
            <a:cxnSpLocks/>
            <a:stCxn id="138" idx="0"/>
          </p:cNvCxnSpPr>
          <p:nvPr/>
        </p:nvCxnSpPr>
        <p:spPr>
          <a:xfrm flipV="1">
            <a:off x="7770479" y="5000243"/>
            <a:ext cx="133169" cy="4581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9AA4539-C254-4E31-D12C-ACDD72C07E8A}"/>
              </a:ext>
            </a:extLst>
          </p:cNvPr>
          <p:cNvCxnSpPr>
            <a:cxnSpLocks/>
            <a:stCxn id="115" idx="2"/>
          </p:cNvCxnSpPr>
          <p:nvPr/>
        </p:nvCxnSpPr>
        <p:spPr>
          <a:xfrm>
            <a:off x="4153513" y="3014241"/>
            <a:ext cx="181900" cy="2122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17C012C-9ACB-EB20-03E8-8BAB46D74D34}"/>
              </a:ext>
            </a:extLst>
          </p:cNvPr>
          <p:cNvCxnSpPr>
            <a:cxnSpLocks/>
            <a:stCxn id="53" idx="0"/>
          </p:cNvCxnSpPr>
          <p:nvPr/>
        </p:nvCxnSpPr>
        <p:spPr>
          <a:xfrm flipV="1">
            <a:off x="3987616" y="3565818"/>
            <a:ext cx="347797" cy="2841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C7F4EE6-9B7C-6A38-9ED5-130E961814E1}"/>
              </a:ext>
            </a:extLst>
          </p:cNvPr>
          <p:cNvSpPr txBox="1"/>
          <p:nvPr/>
        </p:nvSpPr>
        <p:spPr>
          <a:xfrm>
            <a:off x="3365776" y="3461356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64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F852E4-B3BC-BF60-5AEB-B8E72FC9785B}"/>
              </a:ext>
            </a:extLst>
          </p:cNvPr>
          <p:cNvSpPr txBox="1"/>
          <p:nvPr/>
        </p:nvSpPr>
        <p:spPr>
          <a:xfrm>
            <a:off x="2347585" y="3814471"/>
            <a:ext cx="8357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(-64,97)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BB94E4C-51CA-1991-5884-18618C50FA1C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2637997" y="3552470"/>
            <a:ext cx="127443" cy="2620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C0C61E2-767C-E16D-E9B1-3B39F378689F}"/>
              </a:ext>
            </a:extLst>
          </p:cNvPr>
          <p:cNvCxnSpPr>
            <a:cxnSpLocks/>
          </p:cNvCxnSpPr>
          <p:nvPr/>
        </p:nvCxnSpPr>
        <p:spPr>
          <a:xfrm flipH="1">
            <a:off x="4460268" y="2860625"/>
            <a:ext cx="343442" cy="3658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E33E425-2F37-8EEA-C030-E678BB10657D}"/>
              </a:ext>
            </a:extLst>
          </p:cNvPr>
          <p:cNvSpPr txBox="1"/>
          <p:nvPr/>
        </p:nvSpPr>
        <p:spPr>
          <a:xfrm>
            <a:off x="4523340" y="2646462"/>
            <a:ext cx="7079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(0,116)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FAA38F7-C2D4-096C-94CC-413AF90173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728867"/>
              </p:ext>
            </p:extLst>
          </p:nvPr>
        </p:nvGraphicFramePr>
        <p:xfrm>
          <a:off x="9115054" y="7034113"/>
          <a:ext cx="3382455" cy="5482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485">
                  <a:extLst>
                    <a:ext uri="{9D8B030D-6E8A-4147-A177-3AD203B41FA5}">
                      <a16:colId xmlns:a16="http://schemas.microsoft.com/office/drawing/2014/main" val="470577282"/>
                    </a:ext>
                  </a:extLst>
                </a:gridCol>
                <a:gridCol w="1127485">
                  <a:extLst>
                    <a:ext uri="{9D8B030D-6E8A-4147-A177-3AD203B41FA5}">
                      <a16:colId xmlns:a16="http://schemas.microsoft.com/office/drawing/2014/main" val="204903620"/>
                    </a:ext>
                  </a:extLst>
                </a:gridCol>
                <a:gridCol w="1127485">
                  <a:extLst>
                    <a:ext uri="{9D8B030D-6E8A-4147-A177-3AD203B41FA5}">
                      <a16:colId xmlns:a16="http://schemas.microsoft.com/office/drawing/2014/main" val="877884682"/>
                    </a:ext>
                  </a:extLst>
                </a:gridCol>
              </a:tblGrid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Offset (mm)</a:t>
                      </a:r>
                    </a:p>
                    <a:p>
                      <a:pPr algn="ctr"/>
                      <a:r>
                        <a:rPr lang="en-US" sz="1200" dirty="0"/>
                        <a:t>(+ is deeper)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Top Depth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7079836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Q1 (to Q2)</a:t>
                      </a:r>
                    </a:p>
                    <a:p>
                      <a:pPr algn="ctr"/>
                      <a:r>
                        <a:rPr lang="en-US" sz="1200" dirty="0"/>
                        <a:t>Q1/2 to Q3/4 not measured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6289647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Archive/SIO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2178709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OSU/CFA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9126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HSI</a:t>
                      </a:r>
                    </a:p>
                    <a:p>
                      <a:pPr algn="ctr"/>
                      <a:r>
                        <a:rPr lang="en-US" sz="1200" dirty="0"/>
                        <a:t>(1,2, and 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9166402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600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6077402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600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5282770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600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4611930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ISO_R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600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0796331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ISO_L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914872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62E6D11-E5B4-1951-3C64-4E8F6134AC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254157"/>
              </p:ext>
            </p:extLst>
          </p:nvPr>
        </p:nvGraphicFramePr>
        <p:xfrm>
          <a:off x="10186512" y="283631"/>
          <a:ext cx="2254970" cy="4848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485">
                  <a:extLst>
                    <a:ext uri="{9D8B030D-6E8A-4147-A177-3AD203B41FA5}">
                      <a16:colId xmlns:a16="http://schemas.microsoft.com/office/drawing/2014/main" val="470577282"/>
                    </a:ext>
                  </a:extLst>
                </a:gridCol>
                <a:gridCol w="1127485">
                  <a:extLst>
                    <a:ext uri="{9D8B030D-6E8A-4147-A177-3AD203B41FA5}">
                      <a16:colId xmlns:a16="http://schemas.microsoft.com/office/drawing/2014/main" val="204903620"/>
                    </a:ext>
                  </a:extLst>
                </a:gridCol>
              </a:tblGrid>
              <a:tr h="54481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Length (mm)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7079836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Archive/SIO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2178709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OSU/CFA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9126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HSI</a:t>
                      </a:r>
                    </a:p>
                    <a:p>
                      <a:pPr algn="ctr"/>
                      <a:r>
                        <a:rPr lang="en-US" sz="1200" dirty="0"/>
                        <a:t>(1,2, and 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9166402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6077402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5282770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4611930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ISO_R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0796331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ISO_L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914872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9744903-4B37-C7BA-F96A-35745591FCB5}"/>
              </a:ext>
            </a:extLst>
          </p:cNvPr>
          <p:cNvSpPr txBox="1"/>
          <p:nvPr/>
        </p:nvSpPr>
        <p:spPr>
          <a:xfrm>
            <a:off x="4359785" y="4005084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4294709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348F7D-D4FC-D0D2-B144-CD9F732B0D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FB004EBC-BF89-CB4D-8BC2-A35AA486917C}"/>
              </a:ext>
            </a:extLst>
          </p:cNvPr>
          <p:cNvSpPr/>
          <p:nvPr/>
        </p:nvSpPr>
        <p:spPr>
          <a:xfrm>
            <a:off x="48658" y="3125872"/>
            <a:ext cx="8676000" cy="86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B3090EB-9D4F-E01F-7360-71EFCBD44507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4386658" y="3125872"/>
            <a:ext cx="0" cy="4365141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51C95B5-4D9E-DCBD-BBC5-43E2460365CF}"/>
              </a:ext>
            </a:extLst>
          </p:cNvPr>
          <p:cNvCxnSpPr>
            <a:cxnSpLocks/>
          </p:cNvCxnSpPr>
          <p:nvPr/>
        </p:nvCxnSpPr>
        <p:spPr>
          <a:xfrm>
            <a:off x="48658" y="7463872"/>
            <a:ext cx="8676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C064FD5-9F69-42CD-0BF8-CFBB8E55DFF0}"/>
              </a:ext>
            </a:extLst>
          </p:cNvPr>
          <p:cNvSpPr txBox="1"/>
          <p:nvPr/>
        </p:nvSpPr>
        <p:spPr>
          <a:xfrm>
            <a:off x="388898" y="330740"/>
            <a:ext cx="76266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ALHIC2302 – 156_2</a:t>
            </a:r>
          </a:p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515BCDB-803D-E772-80DE-DEC14D3141DE}"/>
              </a:ext>
            </a:extLst>
          </p:cNvPr>
          <p:cNvCxnSpPr>
            <a:cxnSpLocks/>
          </p:cNvCxnSpPr>
          <p:nvPr/>
        </p:nvCxnSpPr>
        <p:spPr>
          <a:xfrm>
            <a:off x="4386658" y="6384101"/>
            <a:ext cx="42175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9A68F31-C2C2-5125-D3FD-D8FE4268FE70}"/>
              </a:ext>
            </a:extLst>
          </p:cNvPr>
          <p:cNvCxnSpPr>
            <a:cxnSpLocks/>
          </p:cNvCxnSpPr>
          <p:nvPr/>
        </p:nvCxnSpPr>
        <p:spPr>
          <a:xfrm>
            <a:off x="6578720" y="6401780"/>
            <a:ext cx="0" cy="10620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CD661B2-67C0-3DAB-B3EC-8F482D3AD4DE}"/>
              </a:ext>
            </a:extLst>
          </p:cNvPr>
          <p:cNvCxnSpPr>
            <a:cxnSpLocks/>
          </p:cNvCxnSpPr>
          <p:nvPr/>
        </p:nvCxnSpPr>
        <p:spPr>
          <a:xfrm>
            <a:off x="8284934" y="6363261"/>
            <a:ext cx="2067" cy="11069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0383145-41AC-39BA-9EA1-24320BDAED86}"/>
              </a:ext>
            </a:extLst>
          </p:cNvPr>
          <p:cNvSpPr txBox="1"/>
          <p:nvPr/>
        </p:nvSpPr>
        <p:spPr>
          <a:xfrm>
            <a:off x="4715153" y="6604259"/>
            <a:ext cx="55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69A664-EC89-2658-7FA7-D7B2980D09AB}"/>
              </a:ext>
            </a:extLst>
          </p:cNvPr>
          <p:cNvSpPr txBox="1"/>
          <p:nvPr/>
        </p:nvSpPr>
        <p:spPr>
          <a:xfrm>
            <a:off x="5750218" y="6606473"/>
            <a:ext cx="55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4A3FC9-00AC-F243-1057-C42DEB6C204B}"/>
              </a:ext>
            </a:extLst>
          </p:cNvPr>
          <p:cNvSpPr txBox="1"/>
          <p:nvPr/>
        </p:nvSpPr>
        <p:spPr>
          <a:xfrm>
            <a:off x="7260096" y="6788925"/>
            <a:ext cx="55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4277CD-3E86-E8BB-CA4D-BFD381B2D42B}"/>
              </a:ext>
            </a:extLst>
          </p:cNvPr>
          <p:cNvSpPr txBox="1"/>
          <p:nvPr/>
        </p:nvSpPr>
        <p:spPr>
          <a:xfrm>
            <a:off x="4347971" y="6147803"/>
            <a:ext cx="5242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(0,33)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72A434-D33A-F887-79DE-0DF32046BAA1}"/>
              </a:ext>
            </a:extLst>
          </p:cNvPr>
          <p:cNvSpPr txBox="1"/>
          <p:nvPr/>
        </p:nvSpPr>
        <p:spPr>
          <a:xfrm>
            <a:off x="4975604" y="6392006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(30,32)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A2FE6C-2C4C-055B-771E-C1535F4C42B5}"/>
              </a:ext>
            </a:extLst>
          </p:cNvPr>
          <p:cNvSpPr txBox="1"/>
          <p:nvPr/>
        </p:nvSpPr>
        <p:spPr>
          <a:xfrm>
            <a:off x="6519827" y="6400341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(62,32)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3489521-8612-BD5B-DB28-A81D221FC926}"/>
              </a:ext>
            </a:extLst>
          </p:cNvPr>
          <p:cNvCxnSpPr>
            <a:cxnSpLocks/>
          </p:cNvCxnSpPr>
          <p:nvPr/>
        </p:nvCxnSpPr>
        <p:spPr>
          <a:xfrm>
            <a:off x="4383238" y="4936331"/>
            <a:ext cx="35204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D179D04-221B-C3AD-59C5-EED6CBC73BA9}"/>
              </a:ext>
            </a:extLst>
          </p:cNvPr>
          <p:cNvSpPr txBox="1"/>
          <p:nvPr/>
        </p:nvSpPr>
        <p:spPr>
          <a:xfrm>
            <a:off x="5407829" y="5444106"/>
            <a:ext cx="141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OSU/CFA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89961E5-EB54-352D-F6AF-483FB0C8F897}"/>
              </a:ext>
            </a:extLst>
          </p:cNvPr>
          <p:cNvCxnSpPr>
            <a:cxnSpLocks/>
          </p:cNvCxnSpPr>
          <p:nvPr/>
        </p:nvCxnSpPr>
        <p:spPr>
          <a:xfrm>
            <a:off x="5511832" y="6384101"/>
            <a:ext cx="0" cy="10620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D9F050E-4A07-7A1F-1658-49879CFA3663}"/>
              </a:ext>
            </a:extLst>
          </p:cNvPr>
          <p:cNvSpPr txBox="1"/>
          <p:nvPr/>
        </p:nvSpPr>
        <p:spPr>
          <a:xfrm>
            <a:off x="4844210" y="4202236"/>
            <a:ext cx="16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Archive/SIO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20828C3-4DB5-63C8-E3BD-C2B70FB83DC7}"/>
              </a:ext>
            </a:extLst>
          </p:cNvPr>
          <p:cNvSpPr txBox="1"/>
          <p:nvPr/>
        </p:nvSpPr>
        <p:spPr>
          <a:xfrm rot="16200000">
            <a:off x="-148414" y="6801580"/>
            <a:ext cx="8430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ISO_L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AAE4939-4B95-E742-9FD3-014E52600C10}"/>
              </a:ext>
            </a:extLst>
          </p:cNvPr>
          <p:cNvSpPr txBox="1"/>
          <p:nvPr/>
        </p:nvSpPr>
        <p:spPr>
          <a:xfrm>
            <a:off x="207385" y="8238415"/>
            <a:ext cx="72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(-110,0)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F8F7FE2-23F0-7B3E-B94D-51846237069C}"/>
              </a:ext>
            </a:extLst>
          </p:cNvPr>
          <p:cNvSpPr txBox="1"/>
          <p:nvPr/>
        </p:nvSpPr>
        <p:spPr>
          <a:xfrm>
            <a:off x="942552" y="2860625"/>
            <a:ext cx="1033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35C1532-B63A-D279-5B0B-416C81E3068B}"/>
              </a:ext>
            </a:extLst>
          </p:cNvPr>
          <p:cNvSpPr txBox="1"/>
          <p:nvPr/>
        </p:nvSpPr>
        <p:spPr>
          <a:xfrm>
            <a:off x="7197215" y="2833484"/>
            <a:ext cx="1033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1160070-B95A-15AA-E0B1-762C68DD0B8F}"/>
              </a:ext>
            </a:extLst>
          </p:cNvPr>
          <p:cNvSpPr txBox="1"/>
          <p:nvPr/>
        </p:nvSpPr>
        <p:spPr>
          <a:xfrm>
            <a:off x="5773492" y="8974114"/>
            <a:ext cx="1033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8FC2BAE-BADB-E49C-5052-51AFF4C180B5}"/>
              </a:ext>
            </a:extLst>
          </p:cNvPr>
          <p:cNvSpPr txBox="1"/>
          <p:nvPr/>
        </p:nvSpPr>
        <p:spPr>
          <a:xfrm>
            <a:off x="2347585" y="9090343"/>
            <a:ext cx="1033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D39E93C-C9C1-4A17-10D2-216864F11F35}"/>
              </a:ext>
            </a:extLst>
          </p:cNvPr>
          <p:cNvSpPr txBox="1"/>
          <p:nvPr/>
        </p:nvSpPr>
        <p:spPr>
          <a:xfrm>
            <a:off x="9111533" y="5496263"/>
            <a:ext cx="33299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Depths</a:t>
            </a:r>
          </a:p>
          <a:p>
            <a:endParaRPr lang="en-US" dirty="0"/>
          </a:p>
          <a:p>
            <a:r>
              <a:rPr lang="en-US" dirty="0"/>
              <a:t>Note – the Q1/Q2 to Q3/Q4 offset was not recorded.  </a:t>
            </a:r>
          </a:p>
          <a:p>
            <a:r>
              <a:rPr lang="en-US" dirty="0"/>
              <a:t>Top Depth: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F580F4F-7225-17C8-F048-B57F5487241D}"/>
              </a:ext>
            </a:extLst>
          </p:cNvPr>
          <p:cNvSpPr txBox="1"/>
          <p:nvPr/>
        </p:nvSpPr>
        <p:spPr>
          <a:xfrm>
            <a:off x="4283321" y="5592143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40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D9476AE-BCC1-63F5-953E-DF1D9B8C83AC}"/>
              </a:ext>
            </a:extLst>
          </p:cNvPr>
          <p:cNvSpPr txBox="1"/>
          <p:nvPr/>
        </p:nvSpPr>
        <p:spPr>
          <a:xfrm>
            <a:off x="4261803" y="6831740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32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5C75514-8062-4AD5-F8C2-736FD748926C}"/>
              </a:ext>
            </a:extLst>
          </p:cNvPr>
          <p:cNvSpPr txBox="1"/>
          <p:nvPr/>
        </p:nvSpPr>
        <p:spPr>
          <a:xfrm>
            <a:off x="6242862" y="6167296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110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8475DAB-4F52-8F12-4CCD-E64AF589DA3A}"/>
              </a:ext>
            </a:extLst>
          </p:cNvPr>
          <p:cNvSpPr txBox="1"/>
          <p:nvPr/>
        </p:nvSpPr>
        <p:spPr>
          <a:xfrm>
            <a:off x="5683183" y="4940972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82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0A03DDC-7984-B5FF-A05F-154C53A8CABA}"/>
              </a:ext>
            </a:extLst>
          </p:cNvPr>
          <p:cNvSpPr txBox="1"/>
          <p:nvPr/>
        </p:nvSpPr>
        <p:spPr>
          <a:xfrm>
            <a:off x="4693114" y="7228331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30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975A13B-5E5A-D82F-4C83-5B5516A15BB1}"/>
              </a:ext>
            </a:extLst>
          </p:cNvPr>
          <p:cNvSpPr txBox="1"/>
          <p:nvPr/>
        </p:nvSpPr>
        <p:spPr>
          <a:xfrm>
            <a:off x="5790291" y="7223953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30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ABDA1F8-10DD-1C78-272D-DDE60CB2032E}"/>
              </a:ext>
            </a:extLst>
          </p:cNvPr>
          <p:cNvSpPr txBox="1"/>
          <p:nvPr/>
        </p:nvSpPr>
        <p:spPr>
          <a:xfrm>
            <a:off x="7283966" y="7257464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40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F1BE73C-09E7-6918-583A-5297564BAA68}"/>
              </a:ext>
            </a:extLst>
          </p:cNvPr>
          <p:cNvSpPr txBox="1"/>
          <p:nvPr/>
        </p:nvSpPr>
        <p:spPr>
          <a:xfrm>
            <a:off x="8224456" y="7244792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13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8444C14-E3A0-A2D7-1AAE-A89F26D2DC04}"/>
              </a:ext>
            </a:extLst>
          </p:cNvPr>
          <p:cNvSpPr txBox="1"/>
          <p:nvPr/>
        </p:nvSpPr>
        <p:spPr>
          <a:xfrm>
            <a:off x="5018026" y="7228331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(30,0)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394B805-E509-FB4A-92AC-6AFEF2A724CE}"/>
              </a:ext>
            </a:extLst>
          </p:cNvPr>
          <p:cNvSpPr txBox="1"/>
          <p:nvPr/>
        </p:nvSpPr>
        <p:spPr>
          <a:xfrm>
            <a:off x="5440319" y="6389511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(31,32)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ACA5896-B64B-2F8B-B833-CE9C373244DE}"/>
              </a:ext>
            </a:extLst>
          </p:cNvPr>
          <p:cNvSpPr txBox="1"/>
          <p:nvPr/>
        </p:nvSpPr>
        <p:spPr>
          <a:xfrm>
            <a:off x="5394436" y="7230545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(31,0)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562153B-D5E7-9745-7EE9-5E5A214F396B}"/>
              </a:ext>
            </a:extLst>
          </p:cNvPr>
          <p:cNvSpPr txBox="1"/>
          <p:nvPr/>
        </p:nvSpPr>
        <p:spPr>
          <a:xfrm>
            <a:off x="4275319" y="7220142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(0,0)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32062ED-7097-0D9C-B5C9-CA9195DBAF53}"/>
              </a:ext>
            </a:extLst>
          </p:cNvPr>
          <p:cNvSpPr txBox="1"/>
          <p:nvPr/>
        </p:nvSpPr>
        <p:spPr>
          <a:xfrm>
            <a:off x="4287491" y="6371064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(0,32)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4FE44A8-2349-A31B-9195-E0B775F2D6ED}"/>
              </a:ext>
            </a:extLst>
          </p:cNvPr>
          <p:cNvSpPr txBox="1"/>
          <p:nvPr/>
        </p:nvSpPr>
        <p:spPr>
          <a:xfrm>
            <a:off x="6045635" y="6400341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(61,32)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3F1039B-0F0D-FB9C-D38F-8C0473A51BE6}"/>
              </a:ext>
            </a:extLst>
          </p:cNvPr>
          <p:cNvSpPr txBox="1"/>
          <p:nvPr/>
        </p:nvSpPr>
        <p:spPr>
          <a:xfrm>
            <a:off x="6078184" y="7259372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(61,0)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9C17F7-C8D0-8AB5-212D-D6BA59B776E5}"/>
              </a:ext>
            </a:extLst>
          </p:cNvPr>
          <p:cNvSpPr txBox="1"/>
          <p:nvPr/>
        </p:nvSpPr>
        <p:spPr>
          <a:xfrm>
            <a:off x="6485125" y="7251183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(62,0)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D4D0055-2F2B-35DD-3DA6-48E962CF1277}"/>
              </a:ext>
            </a:extLst>
          </p:cNvPr>
          <p:cNvCxnSpPr>
            <a:cxnSpLocks/>
            <a:stCxn id="107" idx="2"/>
          </p:cNvCxnSpPr>
          <p:nvPr/>
        </p:nvCxnSpPr>
        <p:spPr>
          <a:xfrm flipH="1">
            <a:off x="7293324" y="3823082"/>
            <a:ext cx="672436" cy="10636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B36FED4-A495-3F0C-0D86-BA16E99BE85C}"/>
              </a:ext>
            </a:extLst>
          </p:cNvPr>
          <p:cNvCxnSpPr>
            <a:cxnSpLocks/>
          </p:cNvCxnSpPr>
          <p:nvPr/>
        </p:nvCxnSpPr>
        <p:spPr>
          <a:xfrm flipV="1">
            <a:off x="8283438" y="7386437"/>
            <a:ext cx="401747" cy="8308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F888D9C3-9A24-1D6C-196F-C2A5CA0F2067}"/>
              </a:ext>
            </a:extLst>
          </p:cNvPr>
          <p:cNvSpPr txBox="1"/>
          <p:nvPr/>
        </p:nvSpPr>
        <p:spPr>
          <a:xfrm>
            <a:off x="7789975" y="8173079"/>
            <a:ext cx="72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(116,0)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05ECFF3-F1C3-2169-07A4-F4BC098C635C}"/>
              </a:ext>
            </a:extLst>
          </p:cNvPr>
          <p:cNvSpPr txBox="1"/>
          <p:nvPr/>
        </p:nvSpPr>
        <p:spPr>
          <a:xfrm>
            <a:off x="7603889" y="3576861"/>
            <a:ext cx="72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(TBD,74)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1880482-866D-4A0E-4E26-4B43926620C0}"/>
              </a:ext>
            </a:extLst>
          </p:cNvPr>
          <p:cNvSpPr txBox="1"/>
          <p:nvPr/>
        </p:nvSpPr>
        <p:spPr>
          <a:xfrm>
            <a:off x="4347971" y="4924850"/>
            <a:ext cx="5242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(0,73)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A034E72-A382-3D6F-B954-FD90FC4E8201}"/>
              </a:ext>
            </a:extLst>
          </p:cNvPr>
          <p:cNvSpPr txBox="1"/>
          <p:nvPr/>
        </p:nvSpPr>
        <p:spPr>
          <a:xfrm>
            <a:off x="4346565" y="4706346"/>
            <a:ext cx="5242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(0,74)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A9DD56C2-A444-29C4-6547-ADCF02D76393}"/>
              </a:ext>
            </a:extLst>
          </p:cNvPr>
          <p:cNvCxnSpPr>
            <a:cxnSpLocks/>
          </p:cNvCxnSpPr>
          <p:nvPr/>
        </p:nvCxnSpPr>
        <p:spPr>
          <a:xfrm flipV="1">
            <a:off x="440878" y="5704615"/>
            <a:ext cx="0" cy="17863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8177B763-E9AE-0F3E-C74B-8CF20ACC41A0}"/>
              </a:ext>
            </a:extLst>
          </p:cNvPr>
          <p:cNvCxnSpPr>
            <a:cxnSpLocks/>
          </p:cNvCxnSpPr>
          <p:nvPr/>
        </p:nvCxnSpPr>
        <p:spPr>
          <a:xfrm flipH="1">
            <a:off x="6849325" y="3851739"/>
            <a:ext cx="476293" cy="10338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1CA3078-FB8A-884E-7A44-CF02D087CCC2}"/>
              </a:ext>
            </a:extLst>
          </p:cNvPr>
          <p:cNvCxnSpPr>
            <a:cxnSpLocks/>
            <a:stCxn id="53" idx="0"/>
          </p:cNvCxnSpPr>
          <p:nvPr/>
        </p:nvCxnSpPr>
        <p:spPr>
          <a:xfrm flipH="1" flipV="1">
            <a:off x="102479" y="7422055"/>
            <a:ext cx="466777" cy="816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6489AE4-7F38-73BB-F9EB-DD7342B458CE}"/>
              </a:ext>
            </a:extLst>
          </p:cNvPr>
          <p:cNvSpPr txBox="1"/>
          <p:nvPr/>
        </p:nvSpPr>
        <p:spPr>
          <a:xfrm>
            <a:off x="315957" y="6461133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48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5135F3-E9FD-3238-D3FC-8A1C2DE9B3BB}"/>
              </a:ext>
            </a:extLst>
          </p:cNvPr>
          <p:cNvSpPr txBox="1"/>
          <p:nvPr/>
        </p:nvSpPr>
        <p:spPr>
          <a:xfrm>
            <a:off x="197574" y="7690357"/>
            <a:ext cx="8357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(-93,0)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E9C732-80DC-19C3-031C-8563AF5ACCCF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487986" y="7428356"/>
            <a:ext cx="127443" cy="2620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06AA2CA-28CA-4FE1-1AB6-E1B8DAFFF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397949"/>
              </p:ext>
            </p:extLst>
          </p:nvPr>
        </p:nvGraphicFramePr>
        <p:xfrm>
          <a:off x="9115054" y="7034113"/>
          <a:ext cx="3382455" cy="5605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485">
                  <a:extLst>
                    <a:ext uri="{9D8B030D-6E8A-4147-A177-3AD203B41FA5}">
                      <a16:colId xmlns:a16="http://schemas.microsoft.com/office/drawing/2014/main" val="470577282"/>
                    </a:ext>
                  </a:extLst>
                </a:gridCol>
                <a:gridCol w="1127485">
                  <a:extLst>
                    <a:ext uri="{9D8B030D-6E8A-4147-A177-3AD203B41FA5}">
                      <a16:colId xmlns:a16="http://schemas.microsoft.com/office/drawing/2014/main" val="204903620"/>
                    </a:ext>
                  </a:extLst>
                </a:gridCol>
                <a:gridCol w="1127485">
                  <a:extLst>
                    <a:ext uri="{9D8B030D-6E8A-4147-A177-3AD203B41FA5}">
                      <a16:colId xmlns:a16="http://schemas.microsoft.com/office/drawing/2014/main" val="877884682"/>
                    </a:ext>
                  </a:extLst>
                </a:gridCol>
              </a:tblGrid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Offset (mm)</a:t>
                      </a:r>
                    </a:p>
                    <a:p>
                      <a:pPr algn="ctr"/>
                      <a:r>
                        <a:rPr lang="en-US" sz="1200" dirty="0"/>
                        <a:t>(+ is deeper)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Top Depth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7079836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Q1 (to Q2)</a:t>
                      </a:r>
                    </a:p>
                    <a:p>
                      <a:pPr algn="ctr"/>
                      <a:r>
                        <a:rPr lang="en-US" sz="1200" dirty="0"/>
                        <a:t>Q1/2 to Q3/4 not measured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 (Q2 is 35mm deeper)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6289647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Archive/SIO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0+2=2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2178709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OSU/CFA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0=-0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9126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HSI</a:t>
                      </a:r>
                    </a:p>
                    <a:p>
                      <a:pPr algn="ctr"/>
                      <a:r>
                        <a:rPr lang="en-US" sz="1200" dirty="0"/>
                        <a:t>(1,2, and 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9166402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600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6077402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600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5282770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600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4611930"/>
                  </a:ext>
                </a:extLst>
              </a:tr>
              <a:tr h="6609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ISO_R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600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0796331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ISO_L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35+5=40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14872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049F7C3-CFFE-F58B-ED07-D478591C00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663668"/>
              </p:ext>
            </p:extLst>
          </p:nvPr>
        </p:nvGraphicFramePr>
        <p:xfrm>
          <a:off x="10186512" y="283631"/>
          <a:ext cx="2254970" cy="4848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485">
                  <a:extLst>
                    <a:ext uri="{9D8B030D-6E8A-4147-A177-3AD203B41FA5}">
                      <a16:colId xmlns:a16="http://schemas.microsoft.com/office/drawing/2014/main" val="470577282"/>
                    </a:ext>
                  </a:extLst>
                </a:gridCol>
                <a:gridCol w="1127485">
                  <a:extLst>
                    <a:ext uri="{9D8B030D-6E8A-4147-A177-3AD203B41FA5}">
                      <a16:colId xmlns:a16="http://schemas.microsoft.com/office/drawing/2014/main" val="204903620"/>
                    </a:ext>
                  </a:extLst>
                </a:gridCol>
              </a:tblGrid>
              <a:tr h="54481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Section6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Length (mm)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7079836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Archive/SIO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2178709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OSU/CFA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9126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HSI</a:t>
                      </a:r>
                    </a:p>
                    <a:p>
                      <a:pPr algn="ctr"/>
                      <a:r>
                        <a:rPr lang="en-US" sz="1200" dirty="0"/>
                        <a:t>(1,2, and 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9166402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6077402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5282770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4611930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ISO_R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0796331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ISO_L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914872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3FC0A40-9A1B-CC77-EB93-EF0CB96E4E7B}"/>
              </a:ext>
            </a:extLst>
          </p:cNvPr>
          <p:cNvSpPr txBox="1"/>
          <p:nvPr/>
        </p:nvSpPr>
        <p:spPr>
          <a:xfrm>
            <a:off x="4359785" y="4005084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38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94E89E-D5A8-9F4F-36C7-0474982C9512}"/>
              </a:ext>
            </a:extLst>
          </p:cNvPr>
          <p:cNvSpPr txBox="1"/>
          <p:nvPr/>
        </p:nvSpPr>
        <p:spPr>
          <a:xfrm rot="16200000">
            <a:off x="8041416" y="6720596"/>
            <a:ext cx="8430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Discard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923ACB-8399-242A-3D35-B7574709B491}"/>
              </a:ext>
            </a:extLst>
          </p:cNvPr>
          <p:cNvSpPr txBox="1"/>
          <p:nvPr/>
        </p:nvSpPr>
        <p:spPr>
          <a:xfrm>
            <a:off x="7753120" y="7251183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(102,0)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BC03D6-6E53-2F22-DE9B-26403AADFFCC}"/>
              </a:ext>
            </a:extLst>
          </p:cNvPr>
          <p:cNvSpPr txBox="1"/>
          <p:nvPr/>
        </p:nvSpPr>
        <p:spPr>
          <a:xfrm>
            <a:off x="7606329" y="6433164"/>
            <a:ext cx="7489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(102,32)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12E65DE-CD2D-29FD-E5E6-FB79767A5D64}"/>
              </a:ext>
            </a:extLst>
          </p:cNvPr>
          <p:cNvSpPr txBox="1"/>
          <p:nvPr/>
        </p:nvSpPr>
        <p:spPr>
          <a:xfrm>
            <a:off x="0" y="7244792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17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CD528E-64BB-FDF1-04BA-F8D65955F88B}"/>
              </a:ext>
            </a:extLst>
          </p:cNvPr>
          <p:cNvSpPr txBox="1"/>
          <p:nvPr/>
        </p:nvSpPr>
        <p:spPr>
          <a:xfrm>
            <a:off x="349186" y="5574462"/>
            <a:ext cx="72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(-93,48)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3CFD190-B2AC-BDB5-C1A8-8212BA9456DF}"/>
              </a:ext>
            </a:extLst>
          </p:cNvPr>
          <p:cNvCxnSpPr>
            <a:cxnSpLocks/>
          </p:cNvCxnSpPr>
          <p:nvPr/>
        </p:nvCxnSpPr>
        <p:spPr>
          <a:xfrm>
            <a:off x="6767061" y="3846158"/>
            <a:ext cx="15680" cy="10739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B388270-4018-67D4-738C-5D755ABD608D}"/>
              </a:ext>
            </a:extLst>
          </p:cNvPr>
          <p:cNvCxnSpPr>
            <a:cxnSpLocks/>
          </p:cNvCxnSpPr>
          <p:nvPr/>
        </p:nvCxnSpPr>
        <p:spPr>
          <a:xfrm>
            <a:off x="7363196" y="4310301"/>
            <a:ext cx="0" cy="6315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8472A89-6173-8592-582D-0E7AE06E4532}"/>
              </a:ext>
            </a:extLst>
          </p:cNvPr>
          <p:cNvCxnSpPr/>
          <p:nvPr/>
        </p:nvCxnSpPr>
        <p:spPr>
          <a:xfrm flipV="1">
            <a:off x="2107258" y="3808932"/>
            <a:ext cx="4561961" cy="372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9407878-9292-2753-583B-2BB4B0DED5F4}"/>
              </a:ext>
            </a:extLst>
          </p:cNvPr>
          <p:cNvSpPr txBox="1"/>
          <p:nvPr/>
        </p:nvSpPr>
        <p:spPr>
          <a:xfrm>
            <a:off x="4489996" y="3329644"/>
            <a:ext cx="1500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rgbClr val="FF0000"/>
                </a:solidFill>
              </a:rPr>
              <a:t>Poor ice quality, Missing in Paces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BC27154-3F6B-1DB7-B28A-93928D092B97}"/>
              </a:ext>
            </a:extLst>
          </p:cNvPr>
          <p:cNvSpPr txBox="1"/>
          <p:nvPr/>
        </p:nvSpPr>
        <p:spPr>
          <a:xfrm>
            <a:off x="6658709" y="4383125"/>
            <a:ext cx="8430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ISO_R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4107897-3FEA-EFE6-9BBD-5036378293DD}"/>
              </a:ext>
            </a:extLst>
          </p:cNvPr>
          <p:cNvSpPr txBox="1"/>
          <p:nvPr/>
        </p:nvSpPr>
        <p:spPr>
          <a:xfrm>
            <a:off x="6818008" y="4725289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15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515D73A-8854-0C5A-B398-97F9A3C5B44E}"/>
              </a:ext>
            </a:extLst>
          </p:cNvPr>
          <p:cNvSpPr txBox="1"/>
          <p:nvPr/>
        </p:nvSpPr>
        <p:spPr>
          <a:xfrm>
            <a:off x="6982492" y="3606558"/>
            <a:ext cx="72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(TBD,74)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A34A9FC-D5C1-95CD-910F-5DCEA016A401}"/>
              </a:ext>
            </a:extLst>
          </p:cNvPr>
          <p:cNvCxnSpPr>
            <a:cxnSpLocks/>
          </p:cNvCxnSpPr>
          <p:nvPr/>
        </p:nvCxnSpPr>
        <p:spPr>
          <a:xfrm>
            <a:off x="6751143" y="2906308"/>
            <a:ext cx="55676" cy="10826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705BA84F-EC9C-672B-80B0-97DCDE6E5D09}"/>
              </a:ext>
            </a:extLst>
          </p:cNvPr>
          <p:cNvSpPr txBox="1"/>
          <p:nvPr/>
        </p:nvSpPr>
        <p:spPr>
          <a:xfrm>
            <a:off x="6352705" y="2672981"/>
            <a:ext cx="780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(TBD,TBD)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EE25AB-703D-9D20-0EA1-D37FF7A1F3B3}"/>
              </a:ext>
            </a:extLst>
          </p:cNvPr>
          <p:cNvSpPr txBox="1"/>
          <p:nvPr/>
        </p:nvSpPr>
        <p:spPr>
          <a:xfrm>
            <a:off x="7315805" y="4964162"/>
            <a:ext cx="7025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(82,73)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815D88-0138-FD72-6302-DD585756E81D}"/>
              </a:ext>
            </a:extLst>
          </p:cNvPr>
          <p:cNvSpPr txBox="1"/>
          <p:nvPr/>
        </p:nvSpPr>
        <p:spPr>
          <a:xfrm>
            <a:off x="7903648" y="6111631"/>
            <a:ext cx="6419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(110,33)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281D5E9-B34C-C62B-95DF-675B309E45C4}"/>
              </a:ext>
            </a:extLst>
          </p:cNvPr>
          <p:cNvCxnSpPr>
            <a:cxnSpLocks/>
            <a:stCxn id="5" idx="6"/>
          </p:cNvCxnSpPr>
          <p:nvPr/>
        </p:nvCxnSpPr>
        <p:spPr>
          <a:xfrm flipH="1">
            <a:off x="4359785" y="7463872"/>
            <a:ext cx="4364873" cy="1068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687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B124FE-D84A-6FBA-778F-B1348F8312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0DA43F57-9C2B-7A60-9EF4-2D08E26AFD70}"/>
              </a:ext>
            </a:extLst>
          </p:cNvPr>
          <p:cNvSpPr/>
          <p:nvPr/>
        </p:nvSpPr>
        <p:spPr>
          <a:xfrm>
            <a:off x="48658" y="3125872"/>
            <a:ext cx="8676000" cy="86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8B68E3C-810A-C135-B99F-793EA004182B}"/>
              </a:ext>
            </a:extLst>
          </p:cNvPr>
          <p:cNvCxnSpPr>
            <a:cxnSpLocks/>
          </p:cNvCxnSpPr>
          <p:nvPr/>
        </p:nvCxnSpPr>
        <p:spPr>
          <a:xfrm>
            <a:off x="4386658" y="3153013"/>
            <a:ext cx="0" cy="433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56821-9337-740F-73B6-10F298D207A6}"/>
              </a:ext>
            </a:extLst>
          </p:cNvPr>
          <p:cNvCxnSpPr>
            <a:cxnSpLocks/>
          </p:cNvCxnSpPr>
          <p:nvPr/>
        </p:nvCxnSpPr>
        <p:spPr>
          <a:xfrm>
            <a:off x="48658" y="7463872"/>
            <a:ext cx="8676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10AFE8E-CBFD-8F75-1D4B-FEC3ACE34BB3}"/>
              </a:ext>
            </a:extLst>
          </p:cNvPr>
          <p:cNvSpPr txBox="1"/>
          <p:nvPr/>
        </p:nvSpPr>
        <p:spPr>
          <a:xfrm>
            <a:off x="388898" y="330740"/>
            <a:ext cx="7626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ALHIC2302 – 158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A98FAEA-EA69-6184-745F-525B27F3327A}"/>
              </a:ext>
            </a:extLst>
          </p:cNvPr>
          <p:cNvCxnSpPr>
            <a:cxnSpLocks/>
          </p:cNvCxnSpPr>
          <p:nvPr/>
        </p:nvCxnSpPr>
        <p:spPr>
          <a:xfrm>
            <a:off x="188010" y="6373214"/>
            <a:ext cx="42175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7FA3790-29FC-0095-A034-8800375069A0}"/>
              </a:ext>
            </a:extLst>
          </p:cNvPr>
          <p:cNvCxnSpPr>
            <a:cxnSpLocks/>
          </p:cNvCxnSpPr>
          <p:nvPr/>
        </p:nvCxnSpPr>
        <p:spPr>
          <a:xfrm>
            <a:off x="1976222" y="6396263"/>
            <a:ext cx="0" cy="10620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AB09812-960E-102F-8EAC-51A8957C3C51}"/>
              </a:ext>
            </a:extLst>
          </p:cNvPr>
          <p:cNvCxnSpPr>
            <a:cxnSpLocks/>
          </p:cNvCxnSpPr>
          <p:nvPr/>
        </p:nvCxnSpPr>
        <p:spPr>
          <a:xfrm>
            <a:off x="619147" y="6365773"/>
            <a:ext cx="2067" cy="11069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F3FFFC6-DDD7-7984-ABF1-A7F506ED83EF}"/>
              </a:ext>
            </a:extLst>
          </p:cNvPr>
          <p:cNvSpPr txBox="1"/>
          <p:nvPr/>
        </p:nvSpPr>
        <p:spPr>
          <a:xfrm>
            <a:off x="3448795" y="6727844"/>
            <a:ext cx="55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5DC9E4-D483-4FA5-68FD-7458C7E7ED95}"/>
              </a:ext>
            </a:extLst>
          </p:cNvPr>
          <p:cNvSpPr txBox="1"/>
          <p:nvPr/>
        </p:nvSpPr>
        <p:spPr>
          <a:xfrm>
            <a:off x="2160989" y="6730480"/>
            <a:ext cx="55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CE6900-DB4D-07EC-85C3-AE7FBBC9D053}"/>
              </a:ext>
            </a:extLst>
          </p:cNvPr>
          <p:cNvSpPr txBox="1"/>
          <p:nvPr/>
        </p:nvSpPr>
        <p:spPr>
          <a:xfrm>
            <a:off x="1096354" y="6734770"/>
            <a:ext cx="55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EF4E7B9-2FC0-93AF-719C-C99B3A779049}"/>
              </a:ext>
            </a:extLst>
          </p:cNvPr>
          <p:cNvCxnSpPr>
            <a:cxnSpLocks/>
          </p:cNvCxnSpPr>
          <p:nvPr/>
        </p:nvCxnSpPr>
        <p:spPr>
          <a:xfrm>
            <a:off x="877792" y="4936026"/>
            <a:ext cx="35204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83BCC48-69C4-C009-74CE-E66C3DD1136D}"/>
              </a:ext>
            </a:extLst>
          </p:cNvPr>
          <p:cNvSpPr txBox="1"/>
          <p:nvPr/>
        </p:nvSpPr>
        <p:spPr>
          <a:xfrm>
            <a:off x="1968642" y="5519949"/>
            <a:ext cx="141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OSU/CFA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23C6718-56D3-10BE-9247-0A0FE72DD197}"/>
              </a:ext>
            </a:extLst>
          </p:cNvPr>
          <p:cNvCxnSpPr>
            <a:cxnSpLocks/>
          </p:cNvCxnSpPr>
          <p:nvPr/>
        </p:nvCxnSpPr>
        <p:spPr>
          <a:xfrm>
            <a:off x="3183295" y="6384100"/>
            <a:ext cx="0" cy="10620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DB8827B-337F-A51A-408C-3A5AAF2CCAB0}"/>
              </a:ext>
            </a:extLst>
          </p:cNvPr>
          <p:cNvSpPr txBox="1"/>
          <p:nvPr/>
        </p:nvSpPr>
        <p:spPr>
          <a:xfrm>
            <a:off x="2095599" y="4343663"/>
            <a:ext cx="16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Archive/SIO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99E9D52-3C98-408B-1AD8-4AD54A601096}"/>
              </a:ext>
            </a:extLst>
          </p:cNvPr>
          <p:cNvSpPr txBox="1"/>
          <p:nvPr/>
        </p:nvSpPr>
        <p:spPr>
          <a:xfrm>
            <a:off x="4509815" y="3309265"/>
            <a:ext cx="8430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ISO_R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2C537B9-4E54-7E88-6B8E-7AC678408A59}"/>
              </a:ext>
            </a:extLst>
          </p:cNvPr>
          <p:cNvSpPr txBox="1"/>
          <p:nvPr/>
        </p:nvSpPr>
        <p:spPr>
          <a:xfrm>
            <a:off x="-70729" y="7009656"/>
            <a:ext cx="8430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ISO_L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9ACF44B-7194-506E-A53F-1B2AFDFC27DD}"/>
              </a:ext>
            </a:extLst>
          </p:cNvPr>
          <p:cNvSpPr txBox="1"/>
          <p:nvPr/>
        </p:nvSpPr>
        <p:spPr>
          <a:xfrm>
            <a:off x="942552" y="2860625"/>
            <a:ext cx="1033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D69AA52-B1A3-022D-8CC8-B184E332D05A}"/>
              </a:ext>
            </a:extLst>
          </p:cNvPr>
          <p:cNvSpPr txBox="1"/>
          <p:nvPr/>
        </p:nvSpPr>
        <p:spPr>
          <a:xfrm>
            <a:off x="7197215" y="2833484"/>
            <a:ext cx="1033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345E529-9067-931F-93D0-1173F500D6B4}"/>
              </a:ext>
            </a:extLst>
          </p:cNvPr>
          <p:cNvSpPr txBox="1"/>
          <p:nvPr/>
        </p:nvSpPr>
        <p:spPr>
          <a:xfrm>
            <a:off x="5773492" y="8974114"/>
            <a:ext cx="1033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CC2B450-9867-06FC-68FF-DB48DBE95B46}"/>
              </a:ext>
            </a:extLst>
          </p:cNvPr>
          <p:cNvSpPr txBox="1"/>
          <p:nvPr/>
        </p:nvSpPr>
        <p:spPr>
          <a:xfrm>
            <a:off x="2347585" y="9090343"/>
            <a:ext cx="1033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857023E-DC3E-8B8D-2D93-E0A9B2BE8887}"/>
              </a:ext>
            </a:extLst>
          </p:cNvPr>
          <p:cNvSpPr txBox="1"/>
          <p:nvPr/>
        </p:nvSpPr>
        <p:spPr>
          <a:xfrm>
            <a:off x="9111533" y="5496263"/>
            <a:ext cx="33299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Depths</a:t>
            </a:r>
          </a:p>
          <a:p>
            <a:endParaRPr lang="en-US" dirty="0"/>
          </a:p>
          <a:p>
            <a:r>
              <a:rPr lang="en-US" dirty="0"/>
              <a:t>Note – the Q1/Q2 to Q3/Q4 offset was not recorded.  </a:t>
            </a:r>
          </a:p>
          <a:p>
            <a:r>
              <a:rPr lang="en-US" dirty="0"/>
              <a:t>Top Depth: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11A9EE7-E157-F150-D9AD-FC614CAD6F74}"/>
              </a:ext>
            </a:extLst>
          </p:cNvPr>
          <p:cNvSpPr txBox="1"/>
          <p:nvPr/>
        </p:nvSpPr>
        <p:spPr>
          <a:xfrm>
            <a:off x="4033342" y="5600109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40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94B1290-105C-C613-ABF5-846BD173EA22}"/>
              </a:ext>
            </a:extLst>
          </p:cNvPr>
          <p:cNvSpPr txBox="1"/>
          <p:nvPr/>
        </p:nvSpPr>
        <p:spPr>
          <a:xfrm>
            <a:off x="2079025" y="6177801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112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F5301B7-A370-B209-5579-39FF1FF6E0D9}"/>
              </a:ext>
            </a:extLst>
          </p:cNvPr>
          <p:cNvSpPr txBox="1"/>
          <p:nvPr/>
        </p:nvSpPr>
        <p:spPr>
          <a:xfrm>
            <a:off x="2347585" y="4741963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91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769D3B4-9B36-CC82-8053-AAA94C1AD02B}"/>
              </a:ext>
            </a:extLst>
          </p:cNvPr>
          <p:cNvSpPr txBox="1"/>
          <p:nvPr/>
        </p:nvSpPr>
        <p:spPr>
          <a:xfrm>
            <a:off x="3540870" y="7239312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31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94D6066-F7F5-146F-46C2-B9BC5B3BA999}"/>
              </a:ext>
            </a:extLst>
          </p:cNvPr>
          <p:cNvSpPr txBox="1"/>
          <p:nvPr/>
        </p:nvSpPr>
        <p:spPr>
          <a:xfrm>
            <a:off x="2327924" y="7235129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31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A0DA07F-8B37-67EC-C55C-358F9129856E}"/>
              </a:ext>
            </a:extLst>
          </p:cNvPr>
          <p:cNvSpPr txBox="1"/>
          <p:nvPr/>
        </p:nvSpPr>
        <p:spPr>
          <a:xfrm>
            <a:off x="1020577" y="7244792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37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00FB463-8C91-03B3-B82C-563F6DF66BB3}"/>
              </a:ext>
            </a:extLst>
          </p:cNvPr>
          <p:cNvSpPr txBox="1"/>
          <p:nvPr/>
        </p:nvSpPr>
        <p:spPr>
          <a:xfrm>
            <a:off x="72268" y="7269752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12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CC4F167-4010-8226-22F2-640E10CBE69E}"/>
              </a:ext>
            </a:extLst>
          </p:cNvPr>
          <p:cNvSpPr txBox="1"/>
          <p:nvPr/>
        </p:nvSpPr>
        <p:spPr>
          <a:xfrm>
            <a:off x="3097622" y="7208138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(-32,0)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F65CE85-0F88-705C-721F-CCAA1052C221}"/>
              </a:ext>
            </a:extLst>
          </p:cNvPr>
          <p:cNvSpPr txBox="1"/>
          <p:nvPr/>
        </p:nvSpPr>
        <p:spPr>
          <a:xfrm>
            <a:off x="3918065" y="7211874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(1,0)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4D8144C-EB2F-B767-2E38-E7781D9CAB35}"/>
              </a:ext>
            </a:extLst>
          </p:cNvPr>
          <p:cNvCxnSpPr>
            <a:cxnSpLocks/>
            <a:stCxn id="27" idx="0"/>
            <a:endCxn id="73" idx="3"/>
          </p:cNvCxnSpPr>
          <p:nvPr/>
        </p:nvCxnSpPr>
        <p:spPr>
          <a:xfrm flipH="1" flipV="1">
            <a:off x="570065" y="7392863"/>
            <a:ext cx="148767" cy="3633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84CFBE7-B4A6-12BE-BC3E-6451C25EBE28}"/>
              </a:ext>
            </a:extLst>
          </p:cNvPr>
          <p:cNvCxnSpPr>
            <a:cxnSpLocks/>
          </p:cNvCxnSpPr>
          <p:nvPr/>
        </p:nvCxnSpPr>
        <p:spPr>
          <a:xfrm>
            <a:off x="4383238" y="3642011"/>
            <a:ext cx="20014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48C1812C-130C-A14F-B44B-1926A8707768}"/>
              </a:ext>
            </a:extLst>
          </p:cNvPr>
          <p:cNvSpPr txBox="1"/>
          <p:nvPr/>
        </p:nvSpPr>
        <p:spPr>
          <a:xfrm>
            <a:off x="3983553" y="3290211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16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AC9231C-2D3E-6A00-870B-5063148BBE0F}"/>
              </a:ext>
            </a:extLst>
          </p:cNvPr>
          <p:cNvSpPr txBox="1"/>
          <p:nvPr/>
        </p:nvSpPr>
        <p:spPr>
          <a:xfrm>
            <a:off x="3799534" y="2768020"/>
            <a:ext cx="7079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(0,116)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E568F08-767B-6F80-9923-BA95243B5070}"/>
              </a:ext>
            </a:extLst>
          </p:cNvPr>
          <p:cNvCxnSpPr>
            <a:cxnSpLocks/>
          </p:cNvCxnSpPr>
          <p:nvPr/>
        </p:nvCxnSpPr>
        <p:spPr>
          <a:xfrm flipH="1">
            <a:off x="4460268" y="2860625"/>
            <a:ext cx="343442" cy="3658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3E177C5-5E6D-AA01-3502-4F21953ED3F7}"/>
              </a:ext>
            </a:extLst>
          </p:cNvPr>
          <p:cNvSpPr txBox="1"/>
          <p:nvPr/>
        </p:nvSpPr>
        <p:spPr>
          <a:xfrm>
            <a:off x="4523340" y="2646462"/>
            <a:ext cx="7079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(0,116)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DD3A5E8-FFC1-C654-F0E7-BE6109BDF9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886895"/>
              </p:ext>
            </p:extLst>
          </p:nvPr>
        </p:nvGraphicFramePr>
        <p:xfrm>
          <a:off x="9115054" y="7034113"/>
          <a:ext cx="3382455" cy="5482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485">
                  <a:extLst>
                    <a:ext uri="{9D8B030D-6E8A-4147-A177-3AD203B41FA5}">
                      <a16:colId xmlns:a16="http://schemas.microsoft.com/office/drawing/2014/main" val="470577282"/>
                    </a:ext>
                  </a:extLst>
                </a:gridCol>
                <a:gridCol w="1127485">
                  <a:extLst>
                    <a:ext uri="{9D8B030D-6E8A-4147-A177-3AD203B41FA5}">
                      <a16:colId xmlns:a16="http://schemas.microsoft.com/office/drawing/2014/main" val="204903620"/>
                    </a:ext>
                  </a:extLst>
                </a:gridCol>
                <a:gridCol w="1127485">
                  <a:extLst>
                    <a:ext uri="{9D8B030D-6E8A-4147-A177-3AD203B41FA5}">
                      <a16:colId xmlns:a16="http://schemas.microsoft.com/office/drawing/2014/main" val="877884682"/>
                    </a:ext>
                  </a:extLst>
                </a:gridCol>
              </a:tblGrid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Offset (mm)</a:t>
                      </a:r>
                    </a:p>
                    <a:p>
                      <a:pPr algn="ctr"/>
                      <a:r>
                        <a:rPr lang="en-US" sz="1200" dirty="0"/>
                        <a:t>(+ is deeper)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Top Depth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7079836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Q1 (to Q2)</a:t>
                      </a:r>
                    </a:p>
                    <a:p>
                      <a:pPr algn="ctr"/>
                      <a:r>
                        <a:rPr lang="en-US" sz="1200" dirty="0"/>
                        <a:t>Q1/2 to Q3/4 not measured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6289647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Archive/SIO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86+20=106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2178709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OSU/CFA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86+4=90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9126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HSI</a:t>
                      </a:r>
                    </a:p>
                    <a:p>
                      <a:pPr algn="ctr"/>
                      <a:r>
                        <a:rPr lang="en-US" sz="1200" dirty="0"/>
                        <a:t>(1,2, and 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86+0=0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9166402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600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86+0+49=135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6077402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600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86+0+19=105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5282770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600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86+0+2=88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4611930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ISO_R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600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10=10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0796331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ISO_L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86+0+0=86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914872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544422C-D5C9-13A5-3563-6C44475583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585246"/>
              </p:ext>
            </p:extLst>
          </p:nvPr>
        </p:nvGraphicFramePr>
        <p:xfrm>
          <a:off x="10186512" y="283631"/>
          <a:ext cx="2254970" cy="4848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485">
                  <a:extLst>
                    <a:ext uri="{9D8B030D-6E8A-4147-A177-3AD203B41FA5}">
                      <a16:colId xmlns:a16="http://schemas.microsoft.com/office/drawing/2014/main" val="470577282"/>
                    </a:ext>
                  </a:extLst>
                </a:gridCol>
                <a:gridCol w="1127485">
                  <a:extLst>
                    <a:ext uri="{9D8B030D-6E8A-4147-A177-3AD203B41FA5}">
                      <a16:colId xmlns:a16="http://schemas.microsoft.com/office/drawing/2014/main" val="204903620"/>
                    </a:ext>
                  </a:extLst>
                </a:gridCol>
              </a:tblGrid>
              <a:tr h="54481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Length (mm)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7079836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Archive/SIO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2178709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OSU/CFA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9126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HSI</a:t>
                      </a:r>
                    </a:p>
                    <a:p>
                      <a:pPr algn="ctr"/>
                      <a:r>
                        <a:rPr lang="en-US" sz="1200" dirty="0"/>
                        <a:t>(1,2, and 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9166402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6077402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5282770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4611930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ISO_R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0796331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ISO_L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914872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5488B2E-3A2E-8499-FABE-7DD12744EB38}"/>
              </a:ext>
            </a:extLst>
          </p:cNvPr>
          <p:cNvSpPr txBox="1"/>
          <p:nvPr/>
        </p:nvSpPr>
        <p:spPr>
          <a:xfrm>
            <a:off x="4012903" y="4212919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46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8C50FF-1323-8F51-DCAF-3E0DAAF0FB20}"/>
              </a:ext>
            </a:extLst>
          </p:cNvPr>
          <p:cNvSpPr txBox="1"/>
          <p:nvPr/>
        </p:nvSpPr>
        <p:spPr>
          <a:xfrm>
            <a:off x="2655135" y="7218545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(-34,0)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D4BA9C-C3F1-D267-EF95-D02E02C86A72}"/>
              </a:ext>
            </a:extLst>
          </p:cNvPr>
          <p:cNvSpPr txBox="1"/>
          <p:nvPr/>
        </p:nvSpPr>
        <p:spPr>
          <a:xfrm>
            <a:off x="1912642" y="7241948"/>
            <a:ext cx="6598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(-65,0)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12BBFD-E52B-1944-C944-CECD451546E1}"/>
              </a:ext>
            </a:extLst>
          </p:cNvPr>
          <p:cNvSpPr txBox="1"/>
          <p:nvPr/>
        </p:nvSpPr>
        <p:spPr>
          <a:xfrm>
            <a:off x="1409045" y="7244649"/>
            <a:ext cx="6598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(-67,0)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5B980E-A585-9F8A-C64F-63A4A896A0F0}"/>
              </a:ext>
            </a:extLst>
          </p:cNvPr>
          <p:cNvSpPr txBox="1"/>
          <p:nvPr/>
        </p:nvSpPr>
        <p:spPr>
          <a:xfrm>
            <a:off x="547747" y="7246238"/>
            <a:ext cx="6598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(-104,0)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A63CEC-00AA-CCB6-20B9-205F89EF58E6}"/>
              </a:ext>
            </a:extLst>
          </p:cNvPr>
          <p:cNvSpPr txBox="1"/>
          <p:nvPr/>
        </p:nvSpPr>
        <p:spPr>
          <a:xfrm>
            <a:off x="388898" y="7756260"/>
            <a:ext cx="6598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(-105,0)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826D441-D186-4891-FAF4-567573045A41}"/>
              </a:ext>
            </a:extLst>
          </p:cNvPr>
          <p:cNvSpPr txBox="1"/>
          <p:nvPr/>
        </p:nvSpPr>
        <p:spPr>
          <a:xfrm>
            <a:off x="64736" y="8156684"/>
            <a:ext cx="72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(-117,0)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47A20C9-4144-F5DD-969B-855E26EDCF39}"/>
              </a:ext>
            </a:extLst>
          </p:cNvPr>
          <p:cNvCxnSpPr>
            <a:cxnSpLocks/>
            <a:stCxn id="33" idx="0"/>
          </p:cNvCxnSpPr>
          <p:nvPr/>
        </p:nvCxnSpPr>
        <p:spPr>
          <a:xfrm flipH="1" flipV="1">
            <a:off x="188010" y="7411772"/>
            <a:ext cx="238597" cy="7449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A6DFE5A-25B0-F199-B3D5-E293ECEFC70A}"/>
              </a:ext>
            </a:extLst>
          </p:cNvPr>
          <p:cNvSpPr txBox="1"/>
          <p:nvPr/>
        </p:nvSpPr>
        <p:spPr>
          <a:xfrm>
            <a:off x="3073494" y="6342302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(-32,0)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C1B6D5E-F798-50FA-A14B-327FA14ECB02}"/>
              </a:ext>
            </a:extLst>
          </p:cNvPr>
          <p:cNvSpPr txBox="1"/>
          <p:nvPr/>
        </p:nvSpPr>
        <p:spPr>
          <a:xfrm>
            <a:off x="3893937" y="6346038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(1,32)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09CE601-0269-D565-4B13-8EF374805CCE}"/>
              </a:ext>
            </a:extLst>
          </p:cNvPr>
          <p:cNvSpPr txBox="1"/>
          <p:nvPr/>
        </p:nvSpPr>
        <p:spPr>
          <a:xfrm>
            <a:off x="2631007" y="6352709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(-34,32)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1F4D239-0851-AF76-C2C6-2879D55AE5A2}"/>
              </a:ext>
            </a:extLst>
          </p:cNvPr>
          <p:cNvSpPr txBox="1"/>
          <p:nvPr/>
        </p:nvSpPr>
        <p:spPr>
          <a:xfrm>
            <a:off x="1888514" y="6376112"/>
            <a:ext cx="6598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(-65,32)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B00F67A-C12C-545F-F64B-CBAC2F175B65}"/>
              </a:ext>
            </a:extLst>
          </p:cNvPr>
          <p:cNvSpPr txBox="1"/>
          <p:nvPr/>
        </p:nvSpPr>
        <p:spPr>
          <a:xfrm>
            <a:off x="1384917" y="6378813"/>
            <a:ext cx="6598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(-67,32)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F51A5EB-D81A-C7D8-8518-F342E8416BCC}"/>
              </a:ext>
            </a:extLst>
          </p:cNvPr>
          <p:cNvSpPr txBox="1"/>
          <p:nvPr/>
        </p:nvSpPr>
        <p:spPr>
          <a:xfrm>
            <a:off x="523619" y="6380402"/>
            <a:ext cx="8005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(-104,32)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CB99092-D437-A805-0781-07E8BD2DBC68}"/>
              </a:ext>
            </a:extLst>
          </p:cNvPr>
          <p:cNvSpPr txBox="1"/>
          <p:nvPr/>
        </p:nvSpPr>
        <p:spPr>
          <a:xfrm>
            <a:off x="409540" y="5909005"/>
            <a:ext cx="770912" cy="27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(-105,32)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91E677-7BB2-AC35-2775-DDC96BF1B191}"/>
              </a:ext>
            </a:extLst>
          </p:cNvPr>
          <p:cNvCxnSpPr>
            <a:cxnSpLocks/>
            <a:stCxn id="43" idx="2"/>
            <a:endCxn id="42" idx="1"/>
          </p:cNvCxnSpPr>
          <p:nvPr/>
        </p:nvCxnSpPr>
        <p:spPr>
          <a:xfrm flipH="1">
            <a:off x="523619" y="6179848"/>
            <a:ext cx="271377" cy="3236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E8941BE-44CC-40BA-77F2-4AAF5073E687}"/>
              </a:ext>
            </a:extLst>
          </p:cNvPr>
          <p:cNvSpPr txBox="1"/>
          <p:nvPr/>
        </p:nvSpPr>
        <p:spPr>
          <a:xfrm>
            <a:off x="4537429" y="3872209"/>
            <a:ext cx="7079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(0,100)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8C26E12-473B-277E-7BDD-7D75D3E99B2E}"/>
              </a:ext>
            </a:extLst>
          </p:cNvPr>
          <p:cNvCxnSpPr>
            <a:cxnSpLocks/>
          </p:cNvCxnSpPr>
          <p:nvPr/>
        </p:nvCxnSpPr>
        <p:spPr>
          <a:xfrm flipH="1" flipV="1">
            <a:off x="4455873" y="3586264"/>
            <a:ext cx="236214" cy="3029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12FF112-333F-BC0D-E7BB-9C6FADAE4B6E}"/>
              </a:ext>
            </a:extLst>
          </p:cNvPr>
          <p:cNvSpPr txBox="1"/>
          <p:nvPr/>
        </p:nvSpPr>
        <p:spPr>
          <a:xfrm>
            <a:off x="5676764" y="3854701"/>
            <a:ext cx="7079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(56,100)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34A6D42-05D0-1501-C166-4026091D5AA6}"/>
              </a:ext>
            </a:extLst>
          </p:cNvPr>
          <p:cNvCxnSpPr>
            <a:cxnSpLocks/>
            <a:stCxn id="56" idx="0"/>
          </p:cNvCxnSpPr>
          <p:nvPr/>
        </p:nvCxnSpPr>
        <p:spPr>
          <a:xfrm flipV="1">
            <a:off x="6030743" y="3564604"/>
            <a:ext cx="123198" cy="2900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984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7794</TotalTime>
  <Words>1118</Words>
  <Application>Microsoft Macintosh PowerPoint</Application>
  <PresentationFormat>Custom</PresentationFormat>
  <Paragraphs>469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Liam Kirkpatrick</dc:creator>
  <cp:lastModifiedBy>Liam Kirkpatrick</cp:lastModifiedBy>
  <cp:revision>34</cp:revision>
  <dcterms:created xsi:type="dcterms:W3CDTF">2024-09-26T15:07:27Z</dcterms:created>
  <dcterms:modified xsi:type="dcterms:W3CDTF">2024-11-18T19:22:49Z</dcterms:modified>
</cp:coreProperties>
</file>