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3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BB1-72D9-4A56-8119-24802F3A8259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439F-6FBF-4CC1-9AA9-239E73678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BB1-72D9-4A56-8119-24802F3A8259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439F-6FBF-4CC1-9AA9-239E73678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BB1-72D9-4A56-8119-24802F3A8259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439F-6FBF-4CC1-9AA9-239E73678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BB1-72D9-4A56-8119-24802F3A8259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439F-6FBF-4CC1-9AA9-239E73678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BB1-72D9-4A56-8119-24802F3A8259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439F-6FBF-4CC1-9AA9-239E73678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BB1-72D9-4A56-8119-24802F3A8259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439F-6FBF-4CC1-9AA9-239E73678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BB1-72D9-4A56-8119-24802F3A8259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439F-6FBF-4CC1-9AA9-239E73678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BB1-72D9-4A56-8119-24802F3A8259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439F-6FBF-4CC1-9AA9-239E73678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BB1-72D9-4A56-8119-24802F3A8259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439F-6FBF-4CC1-9AA9-239E73678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BB1-72D9-4A56-8119-24802F3A8259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439F-6FBF-4CC1-9AA9-239E73678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BB1-72D9-4A56-8119-24802F3A8259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439F-6FBF-4CC1-9AA9-239E73678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2BB1-72D9-4A56-8119-24802F3A8259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5439F-6FBF-4CC1-9AA9-239E73678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Mridula.Natrajan@Colorado.ED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cs.colorado.edu/" TargetMode="External"/><Relationship Id="rId2" Type="http://schemas.openxmlformats.org/officeDocument/2006/relationships/hyperlink" Target="https://www.youtube.com/playlist?list=PLAE85DE8440AA6B8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2270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conjunction with COG</a:t>
            </a:r>
          </a:p>
          <a:p>
            <a:pPr lvl="1"/>
            <a:r>
              <a:rPr lang="en-US" dirty="0" smtClean="0"/>
              <a:t>An automated grading program</a:t>
            </a:r>
          </a:p>
          <a:p>
            <a:r>
              <a:rPr lang="en-US" dirty="0" smtClean="0"/>
              <a:t>Sign up on-line on </a:t>
            </a:r>
            <a:r>
              <a:rPr lang="en-US" dirty="0" err="1" smtClean="0"/>
              <a:t>Moodle</a:t>
            </a:r>
            <a:endParaRPr lang="en-US" dirty="0" smtClean="0"/>
          </a:p>
          <a:p>
            <a:r>
              <a:rPr lang="en-US" dirty="0" smtClean="0"/>
              <a:t>WHY interview – COG is imperfect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and Caveats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Respect</a:t>
            </a:r>
          </a:p>
          <a:p>
            <a:r>
              <a:rPr lang="en-US" dirty="0" smtClean="0"/>
              <a:t>Non-discrimination</a:t>
            </a:r>
          </a:p>
          <a:p>
            <a:r>
              <a:rPr lang="en-US" dirty="0" smtClean="0"/>
              <a:t>Academic Honesty</a:t>
            </a:r>
          </a:p>
          <a:p>
            <a:r>
              <a:rPr lang="en-US" dirty="0" smtClean="0"/>
              <a:t>You need to show up</a:t>
            </a:r>
          </a:p>
          <a:p>
            <a:pPr lvl="1"/>
            <a:r>
              <a:rPr lang="en-US" dirty="0" smtClean="0"/>
              <a:t>Part of the grade</a:t>
            </a:r>
          </a:p>
          <a:p>
            <a:pPr lvl="1"/>
            <a:r>
              <a:rPr lang="en-US" dirty="0" smtClean="0"/>
              <a:t>This material requires work</a:t>
            </a:r>
          </a:p>
          <a:p>
            <a:r>
              <a:rPr lang="en-US" dirty="0" smtClean="0"/>
              <a:t>My style</a:t>
            </a:r>
          </a:p>
          <a:p>
            <a:pPr lvl="1"/>
            <a:r>
              <a:rPr lang="en-US" dirty="0" smtClean="0"/>
              <a:t>Intuitive then rigorous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of organizing data</a:t>
            </a:r>
          </a:p>
          <a:p>
            <a:r>
              <a:rPr lang="en-US" dirty="0" smtClean="0"/>
              <a:t>Ways for representing data</a:t>
            </a:r>
          </a:p>
          <a:p>
            <a:r>
              <a:rPr lang="en-US" dirty="0" smtClean="0"/>
              <a:t>Optimal way </a:t>
            </a:r>
          </a:p>
          <a:p>
            <a:pPr lvl="1"/>
            <a:r>
              <a:rPr lang="en-US" dirty="0" smtClean="0"/>
              <a:t>Varies with the task</a:t>
            </a:r>
          </a:p>
          <a:p>
            <a:pPr lvl="1"/>
            <a:r>
              <a:rPr lang="en-US" dirty="0" smtClean="0"/>
              <a:t>How do determine this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b="1" dirty="0" smtClean="0"/>
              <a:t>Arrays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/>
              <a:t>Lists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/>
              <a:t>Trees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/>
              <a:t>Maps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/>
              <a:t>Records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Built-in types</a:t>
            </a:r>
          </a:p>
          <a:p>
            <a:pPr lvl="1"/>
            <a:r>
              <a:rPr lang="en-US" dirty="0" smtClean="0"/>
              <a:t>char, </a:t>
            </a:r>
            <a:r>
              <a:rPr lang="en-US" dirty="0" err="1" smtClean="0"/>
              <a:t>int</a:t>
            </a:r>
            <a:r>
              <a:rPr lang="en-US" dirty="0" smtClean="0"/>
              <a:t>, float, double,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 smtClean="0"/>
              <a:t>FYI char, </a:t>
            </a:r>
            <a:r>
              <a:rPr lang="en-US" dirty="0" err="1" smtClean="0"/>
              <a:t>int</a:t>
            </a:r>
            <a:r>
              <a:rPr lang="en-US" dirty="0" smtClean="0"/>
              <a:t>, float, double</a:t>
            </a:r>
          </a:p>
          <a:p>
            <a:pPr lvl="2"/>
            <a:r>
              <a:rPr lang="en-US" dirty="0" smtClean="0"/>
              <a:t>Simple data types</a:t>
            </a:r>
          </a:p>
          <a:p>
            <a:pPr lvl="2"/>
            <a:r>
              <a:rPr lang="en-US" dirty="0" smtClean="0"/>
              <a:t>Scalar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is a compound data type</a:t>
            </a:r>
          </a:p>
          <a:p>
            <a:r>
              <a:rPr lang="en-US" dirty="0" smtClean="0"/>
              <a:t>Specify </a:t>
            </a:r>
          </a:p>
          <a:p>
            <a:pPr lvl="1"/>
            <a:r>
              <a:rPr lang="en-US" dirty="0" smtClean="0"/>
              <a:t>Amount of storage to allocate</a:t>
            </a:r>
          </a:p>
          <a:p>
            <a:pPr lvl="1"/>
            <a:r>
              <a:rPr lang="en-US" dirty="0" smtClean="0"/>
              <a:t>Legal operations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Specify</a:t>
            </a:r>
          </a:p>
          <a:p>
            <a:pPr lvl="1"/>
            <a:r>
              <a:rPr lang="en-US" dirty="0" smtClean="0"/>
              <a:t>Amount of storage to allocate</a:t>
            </a:r>
          </a:p>
          <a:p>
            <a:pPr lvl="1"/>
            <a:r>
              <a:rPr lang="en-US" dirty="0" smtClean="0"/>
              <a:t>Legal operations</a:t>
            </a:r>
          </a:p>
          <a:p>
            <a:pPr lvl="2"/>
            <a:r>
              <a:rPr lang="en-US" dirty="0" smtClean="0"/>
              <a:t>Called methods</a:t>
            </a:r>
          </a:p>
          <a:p>
            <a:r>
              <a:rPr lang="en-US" dirty="0" smtClean="0"/>
              <a:t>User only sees </a:t>
            </a:r>
          </a:p>
          <a:p>
            <a:pPr lvl="1"/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Description of operations</a:t>
            </a:r>
          </a:p>
          <a:p>
            <a:r>
              <a:rPr lang="en-US" dirty="0" smtClean="0"/>
              <a:t>E.g. – a C++ class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 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Wet hair</a:t>
            </a:r>
          </a:p>
          <a:p>
            <a:r>
              <a:rPr lang="en-US" dirty="0" smtClean="0"/>
              <a:t>Apply a small amount of shampoo</a:t>
            </a:r>
          </a:p>
          <a:p>
            <a:r>
              <a:rPr lang="en-US" dirty="0" smtClean="0"/>
              <a:t>Lather</a:t>
            </a:r>
          </a:p>
          <a:p>
            <a:r>
              <a:rPr lang="en-US" dirty="0" smtClean="0"/>
              <a:t>Rinse</a:t>
            </a:r>
          </a:p>
          <a:p>
            <a:r>
              <a:rPr lang="en-US" dirty="0" smtClean="0"/>
              <a:t>Repeat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clearly specified</a:t>
            </a:r>
          </a:p>
          <a:p>
            <a:pPr lvl="1"/>
            <a:r>
              <a:rPr lang="en-US" dirty="0" smtClean="0"/>
              <a:t>Pseudo-code</a:t>
            </a:r>
          </a:p>
          <a:p>
            <a:r>
              <a:rPr lang="en-US" dirty="0" smtClean="0"/>
              <a:t>Have pre-condition and post-condition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an Algorithm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</a:p>
          <a:p>
            <a:r>
              <a:rPr lang="en-US" dirty="0" smtClean="0"/>
              <a:t>Cost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- Lecture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Syllabus</a:t>
            </a:r>
          </a:p>
          <a:p>
            <a:r>
              <a:rPr lang="en-US" dirty="0" smtClean="0"/>
              <a:t>What are data structures?</a:t>
            </a:r>
          </a:p>
          <a:p>
            <a:r>
              <a:rPr lang="en-US" dirty="0" smtClean="0"/>
              <a:t>What are Algorithms?</a:t>
            </a:r>
          </a:p>
          <a:p>
            <a:r>
              <a:rPr lang="en-US" dirty="0" smtClean="0"/>
              <a:t>What this Course Will Cover</a:t>
            </a:r>
          </a:p>
          <a:p>
            <a:pPr lvl="1"/>
            <a:r>
              <a:rPr lang="en-US" dirty="0" smtClean="0"/>
              <a:t>Algorithms for storing and accessing data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 </a:t>
            </a:r>
            <a:r>
              <a:rPr lang="en-US" dirty="0" smtClean="0"/>
              <a:t>CSCI </a:t>
            </a:r>
            <a:r>
              <a:rPr lang="en-US" dirty="0"/>
              <a:t>2270 Data Structures and Algorithms </a:t>
            </a:r>
          </a:p>
          <a:p>
            <a:r>
              <a:rPr lang="en-US" dirty="0"/>
              <a:t>Spring 2017 </a:t>
            </a:r>
          </a:p>
          <a:p>
            <a:r>
              <a:rPr lang="en-US" dirty="0"/>
              <a:t>Instructor: </a:t>
            </a:r>
            <a:r>
              <a:rPr lang="en-US" dirty="0" smtClean="0"/>
              <a:t>Linda Jacobson</a:t>
            </a:r>
            <a:endParaRPr lang="en-US" dirty="0"/>
          </a:p>
          <a:p>
            <a:r>
              <a:rPr lang="en-US" dirty="0" smtClean="0"/>
              <a:t>Linda.Jacobson@colorado.edu 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Office </a:t>
            </a:r>
            <a:r>
              <a:rPr lang="en-US" dirty="0"/>
              <a:t>Hours: M-W-F, </a:t>
            </a:r>
            <a:r>
              <a:rPr lang="en-US" dirty="0" smtClean="0"/>
              <a:t>1:30-2:30</a:t>
            </a:r>
          </a:p>
          <a:p>
            <a:pPr lvl="1"/>
            <a:r>
              <a:rPr lang="en-US" dirty="0" smtClean="0"/>
              <a:t>ECST 121 (Engineering </a:t>
            </a:r>
            <a:r>
              <a:rPr lang="en-US" dirty="0"/>
              <a:t>Center</a:t>
            </a:r>
            <a:r>
              <a:rPr lang="en-US" dirty="0" smtClean="0"/>
              <a:t>)</a:t>
            </a:r>
          </a:p>
          <a:p>
            <a:pPr lvl="1"/>
            <a:r>
              <a:rPr lang="en-US" smtClean="0"/>
              <a:t>303-492-5928</a:t>
            </a:r>
            <a:endParaRPr lang="en-US" dirty="0" smtClean="0"/>
          </a:p>
          <a:p>
            <a:r>
              <a:rPr lang="en-US" dirty="0" smtClean="0"/>
              <a:t>My Background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Sections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sections</a:t>
            </a:r>
          </a:p>
          <a:p>
            <a:r>
              <a:rPr lang="en-US" dirty="0" smtClean="0"/>
              <a:t>Other taught by Rhonda </a:t>
            </a:r>
            <a:r>
              <a:rPr lang="en-US" dirty="0" err="1" smtClean="0"/>
              <a:t>Hoenigman</a:t>
            </a:r>
            <a:endParaRPr lang="en-US" dirty="0" smtClean="0"/>
          </a:p>
          <a:p>
            <a:r>
              <a:rPr lang="en-US" dirty="0" smtClean="0"/>
              <a:t>Will be </a:t>
            </a:r>
            <a:r>
              <a:rPr lang="en-US" dirty="0" err="1" smtClean="0"/>
              <a:t>sync’d</a:t>
            </a:r>
            <a:r>
              <a:rPr lang="en-US" dirty="0" smtClean="0"/>
              <a:t> with this class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Amber Womack -  amwo9446@colorado.edu</a:t>
            </a:r>
          </a:p>
          <a:p>
            <a:r>
              <a:rPr lang="en-US" dirty="0" err="1" smtClean="0"/>
              <a:t>Mridula</a:t>
            </a:r>
            <a:r>
              <a:rPr lang="en-US" dirty="0" smtClean="0"/>
              <a:t> </a:t>
            </a:r>
            <a:r>
              <a:rPr lang="en-US" dirty="0" err="1" smtClean="0"/>
              <a:t>Natrajan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Mridula.Natrajan@Colorado.EDU</a:t>
            </a:r>
            <a:endParaRPr lang="en-US" dirty="0" smtClean="0"/>
          </a:p>
          <a:p>
            <a:r>
              <a:rPr lang="en-US" dirty="0" smtClean="0"/>
              <a:t>Also CAs:</a:t>
            </a:r>
          </a:p>
          <a:p>
            <a:pPr lvl="1"/>
            <a:r>
              <a:rPr lang="en-US" dirty="0" smtClean="0"/>
              <a:t>For help in the CSEL computing lab.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Know C++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Know another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Don’t have pre-requisites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First Programmed in elementary  school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First programmed in middle school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First programmed in high school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Have taken a couple courses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Have taken one course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Text:  </a:t>
            </a:r>
            <a:r>
              <a:rPr lang="en-US" dirty="0" err="1" smtClean="0"/>
              <a:t>Hoenigman</a:t>
            </a:r>
            <a:r>
              <a:rPr lang="en-US" dirty="0" smtClean="0"/>
              <a:t>, R. 2015.</a:t>
            </a:r>
          </a:p>
          <a:p>
            <a:pPr lvl="1"/>
            <a:r>
              <a:rPr lang="en-US" dirty="0" smtClean="0"/>
              <a:t> Visualizing Data Structures. Lulu Press.</a:t>
            </a:r>
          </a:p>
          <a:p>
            <a:r>
              <a:rPr lang="en-US" dirty="0" smtClean="0"/>
              <a:t>On-line C++ resources</a:t>
            </a:r>
          </a:p>
          <a:p>
            <a:pPr lvl="1"/>
            <a:r>
              <a:rPr lang="en-US" b="1" dirty="0" err="1" smtClean="0"/>
              <a:t>Buckys</a:t>
            </a:r>
            <a:r>
              <a:rPr lang="en-US" b="1" dirty="0" smtClean="0"/>
              <a:t> C++ Programming Tutorials</a:t>
            </a:r>
          </a:p>
          <a:p>
            <a:pPr lvl="2"/>
            <a:r>
              <a:rPr lang="en-US" b="1" dirty="0" err="1" smtClean="0"/>
              <a:t>Youtube</a:t>
            </a:r>
            <a:endParaRPr lang="en-US" b="1" dirty="0" smtClean="0"/>
          </a:p>
          <a:p>
            <a:pPr lvl="2"/>
            <a:r>
              <a:rPr lang="en-US" dirty="0" smtClean="0">
                <a:hlinkClick r:id="rId2"/>
              </a:rPr>
              <a:t>https://www.youtube.com/playlist?list=PLAE85DE8440AA6B83</a:t>
            </a:r>
            <a:endParaRPr lang="en-US" dirty="0" smtClean="0"/>
          </a:p>
          <a:p>
            <a:r>
              <a:rPr lang="en-US" dirty="0" smtClean="0"/>
              <a:t>VM</a:t>
            </a:r>
          </a:p>
          <a:p>
            <a:pPr lvl="1"/>
            <a:r>
              <a:rPr lang="en-US" dirty="0" smtClean="0"/>
              <a:t>Need </a:t>
            </a:r>
            <a:r>
              <a:rPr lang="en-US" dirty="0" err="1" smtClean="0"/>
              <a:t>Dropbox</a:t>
            </a:r>
            <a:r>
              <a:rPr lang="en-US" dirty="0" smtClean="0"/>
              <a:t> account or USB memory stick</a:t>
            </a:r>
          </a:p>
          <a:p>
            <a:pPr lvl="1"/>
            <a:r>
              <a:rPr lang="en-US" dirty="0" smtClean="0"/>
              <a:t>Does not save work</a:t>
            </a:r>
          </a:p>
          <a:p>
            <a:r>
              <a:rPr lang="en-US" u="sng" dirty="0" smtClean="0">
                <a:hlinkClick r:id="rId3"/>
              </a:rPr>
              <a:t>http://moodle.cs.colorado.edu/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Recitation 30% (Weekly, due by 5pm on Sunday)</a:t>
            </a:r>
          </a:p>
          <a:p>
            <a:r>
              <a:rPr lang="en-US" dirty="0" smtClean="0"/>
              <a:t>Homework 40% (Weekly, due by 3pm on Wednesday)</a:t>
            </a:r>
          </a:p>
          <a:p>
            <a:r>
              <a:rPr lang="en-US" dirty="0" smtClean="0"/>
              <a:t>Project 10% </a:t>
            </a:r>
          </a:p>
          <a:p>
            <a:r>
              <a:rPr lang="en-US" dirty="0" smtClean="0"/>
              <a:t>Clicker questions 10%</a:t>
            </a:r>
          </a:p>
          <a:p>
            <a:r>
              <a:rPr lang="en-US" dirty="0" smtClean="0"/>
              <a:t>Four Midterms </a:t>
            </a:r>
            <a:r>
              <a:rPr lang="en-US" dirty="0" err="1" smtClean="0"/>
              <a:t>totalling</a:t>
            </a:r>
            <a:r>
              <a:rPr lang="en-US" dirty="0" smtClean="0"/>
              <a:t> 10%</a:t>
            </a:r>
          </a:p>
          <a:p>
            <a:pPr lvl="1"/>
            <a:r>
              <a:rPr lang="en-US" dirty="0" smtClean="0"/>
              <a:t>CAVEAT – must get combined total of 260 points to get a C-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357</Words>
  <Application>Microsoft Office PowerPoint</Application>
  <PresentationFormat>On-screen Show (4:3)</PresentationFormat>
  <Paragraphs>114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CS 2270</vt:lpstr>
      <vt:lpstr>Overview - Lecture 1</vt:lpstr>
      <vt:lpstr>Who Am I</vt:lpstr>
      <vt:lpstr>Class Sections </vt:lpstr>
      <vt:lpstr>TAs</vt:lpstr>
      <vt:lpstr>Who are you? </vt:lpstr>
      <vt:lpstr>Who are you?</vt:lpstr>
      <vt:lpstr>Course Materials</vt:lpstr>
      <vt:lpstr>Grading </vt:lpstr>
      <vt:lpstr>Interview Grading</vt:lpstr>
      <vt:lpstr>Policies and Caveats </vt:lpstr>
      <vt:lpstr>Data Structures </vt:lpstr>
      <vt:lpstr>Data Structures</vt:lpstr>
      <vt:lpstr>Data Types </vt:lpstr>
      <vt:lpstr>Abstract Data Types</vt:lpstr>
      <vt:lpstr>Algorithms:  An example</vt:lpstr>
      <vt:lpstr>Algorithm</vt:lpstr>
      <vt:lpstr>Evaluating an Algorithm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2270</dc:title>
  <dc:creator>linda</dc:creator>
  <cp:lastModifiedBy>linda</cp:lastModifiedBy>
  <cp:revision>13</cp:revision>
  <dcterms:created xsi:type="dcterms:W3CDTF">2017-01-17T02:36:36Z</dcterms:created>
  <dcterms:modified xsi:type="dcterms:W3CDTF">2017-01-18T20:56:57Z</dcterms:modified>
</cp:coreProperties>
</file>