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62" r:id="rId5"/>
    <p:sldId id="259" r:id="rId6"/>
    <p:sldId id="263" r:id="rId7"/>
    <p:sldId id="264" r:id="rId8"/>
    <p:sldId id="265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218"/>
        <p:guide pos="383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" name="矩形 43"/>
          <p:cNvSpPr/>
          <p:nvPr/>
        </p:nvSpPr>
        <p:spPr>
          <a:xfrm>
            <a:off x="384810" y="1301750"/>
            <a:ext cx="3447415" cy="4596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7616825" y="1393825"/>
            <a:ext cx="3447415" cy="4596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384810" y="1301750"/>
            <a:ext cx="1132840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kube02</a:t>
            </a:r>
            <a:endParaRPr lang="en-US" altLang="zh-CN"/>
          </a:p>
        </p:txBody>
      </p:sp>
      <p:sp>
        <p:nvSpPr>
          <p:cNvPr id="47" name="矩形 46"/>
          <p:cNvSpPr/>
          <p:nvPr/>
        </p:nvSpPr>
        <p:spPr>
          <a:xfrm>
            <a:off x="7616825" y="1393825"/>
            <a:ext cx="1132840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kube03</a:t>
            </a:r>
            <a:endParaRPr lang="en-US" altLang="zh-CN"/>
          </a:p>
        </p:txBody>
      </p:sp>
      <p:sp>
        <p:nvSpPr>
          <p:cNvPr id="48" name="矩形 47"/>
          <p:cNvSpPr/>
          <p:nvPr/>
        </p:nvSpPr>
        <p:spPr>
          <a:xfrm>
            <a:off x="1783715" y="1301750"/>
            <a:ext cx="1132840" cy="4324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ens33</a:t>
            </a:r>
            <a:endParaRPr lang="en-US" altLang="zh-CN"/>
          </a:p>
        </p:txBody>
      </p:sp>
      <p:sp>
        <p:nvSpPr>
          <p:cNvPr id="49" name="矩形 48"/>
          <p:cNvSpPr/>
          <p:nvPr/>
        </p:nvSpPr>
        <p:spPr>
          <a:xfrm>
            <a:off x="9050655" y="1393825"/>
            <a:ext cx="1132840" cy="4324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ens33</a:t>
            </a:r>
            <a:endParaRPr lang="en-US" altLang="zh-CN"/>
          </a:p>
        </p:txBody>
      </p:sp>
      <p:sp>
        <p:nvSpPr>
          <p:cNvPr id="50" name="矩形 49"/>
          <p:cNvSpPr/>
          <p:nvPr/>
        </p:nvSpPr>
        <p:spPr>
          <a:xfrm>
            <a:off x="1783715" y="2560320"/>
            <a:ext cx="1132840" cy="4324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flannel0</a:t>
            </a:r>
            <a:endParaRPr lang="en-US" altLang="zh-CN"/>
          </a:p>
        </p:txBody>
      </p:sp>
      <p:sp>
        <p:nvSpPr>
          <p:cNvPr id="51" name="矩形 50"/>
          <p:cNvSpPr/>
          <p:nvPr/>
        </p:nvSpPr>
        <p:spPr>
          <a:xfrm>
            <a:off x="1783715" y="3475990"/>
            <a:ext cx="1132840" cy="4324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cni0</a:t>
            </a:r>
            <a:endParaRPr lang="en-US" altLang="zh-CN"/>
          </a:p>
        </p:txBody>
      </p:sp>
      <p:sp>
        <p:nvSpPr>
          <p:cNvPr id="52" name="矩形 51"/>
          <p:cNvSpPr/>
          <p:nvPr/>
        </p:nvSpPr>
        <p:spPr>
          <a:xfrm>
            <a:off x="9050655" y="2656840"/>
            <a:ext cx="1132840" cy="4324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flannel0</a:t>
            </a:r>
            <a:endParaRPr lang="en-US" altLang="zh-CN"/>
          </a:p>
        </p:txBody>
      </p:sp>
      <p:sp>
        <p:nvSpPr>
          <p:cNvPr id="53" name="矩形 52"/>
          <p:cNvSpPr/>
          <p:nvPr/>
        </p:nvSpPr>
        <p:spPr>
          <a:xfrm>
            <a:off x="9050655" y="3572510"/>
            <a:ext cx="1132840" cy="4324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cni0</a:t>
            </a:r>
            <a:endParaRPr lang="en-US" altLang="zh-CN"/>
          </a:p>
        </p:txBody>
      </p:sp>
      <p:sp>
        <p:nvSpPr>
          <p:cNvPr id="54" name="矩形 53"/>
          <p:cNvSpPr/>
          <p:nvPr/>
        </p:nvSpPr>
        <p:spPr>
          <a:xfrm>
            <a:off x="650875" y="4734560"/>
            <a:ext cx="1132840" cy="4324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centos1</a:t>
            </a:r>
            <a:endParaRPr lang="en-US" altLang="zh-CN"/>
          </a:p>
        </p:txBody>
      </p:sp>
      <p:sp>
        <p:nvSpPr>
          <p:cNvPr id="55" name="矩形 54"/>
          <p:cNvSpPr/>
          <p:nvPr/>
        </p:nvSpPr>
        <p:spPr>
          <a:xfrm>
            <a:off x="2365375" y="4734560"/>
            <a:ext cx="1132840" cy="4324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centos2</a:t>
            </a:r>
            <a:endParaRPr lang="en-US" altLang="zh-CN"/>
          </a:p>
        </p:txBody>
      </p:sp>
      <p:sp>
        <p:nvSpPr>
          <p:cNvPr id="56" name="矩形 55"/>
          <p:cNvSpPr/>
          <p:nvPr/>
        </p:nvSpPr>
        <p:spPr>
          <a:xfrm>
            <a:off x="9050655" y="4734560"/>
            <a:ext cx="1132840" cy="4324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centos3</a:t>
            </a:r>
            <a:endParaRPr lang="en-US" altLang="zh-CN"/>
          </a:p>
        </p:txBody>
      </p:sp>
      <p:cxnSp>
        <p:nvCxnSpPr>
          <p:cNvPr id="57" name="直接连接符 56"/>
          <p:cNvCxnSpPr>
            <a:stCxn id="51" idx="2"/>
            <a:endCxn id="54" idx="0"/>
          </p:cNvCxnSpPr>
          <p:nvPr/>
        </p:nvCxnSpPr>
        <p:spPr>
          <a:xfrm flipH="true">
            <a:off x="1217295" y="3908425"/>
            <a:ext cx="1132840" cy="826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51" idx="2"/>
            <a:endCxn id="55" idx="0"/>
          </p:cNvCxnSpPr>
          <p:nvPr/>
        </p:nvCxnSpPr>
        <p:spPr>
          <a:xfrm>
            <a:off x="2350135" y="3908425"/>
            <a:ext cx="581660" cy="826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true"/>
          <p:nvPr/>
        </p:nvSpPr>
        <p:spPr>
          <a:xfrm>
            <a:off x="1296035" y="3507740"/>
            <a:ext cx="487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1.x</a:t>
            </a:r>
            <a:endParaRPr lang="en-US" altLang="zh-CN"/>
          </a:p>
        </p:txBody>
      </p:sp>
      <p:sp>
        <p:nvSpPr>
          <p:cNvPr id="60" name="文本框 59"/>
          <p:cNvSpPr txBox="true"/>
          <p:nvPr/>
        </p:nvSpPr>
        <p:spPr>
          <a:xfrm>
            <a:off x="8562975" y="3636645"/>
            <a:ext cx="487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2.x</a:t>
            </a:r>
            <a:endParaRPr lang="en-US" altLang="zh-CN"/>
          </a:p>
        </p:txBody>
      </p:sp>
      <p:cxnSp>
        <p:nvCxnSpPr>
          <p:cNvPr id="61" name="直接连接符 60"/>
          <p:cNvCxnSpPr>
            <a:stCxn id="51" idx="0"/>
            <a:endCxn id="50" idx="2"/>
          </p:cNvCxnSpPr>
          <p:nvPr/>
        </p:nvCxnSpPr>
        <p:spPr>
          <a:xfrm flipV="true">
            <a:off x="2350135" y="2992755"/>
            <a:ext cx="0" cy="483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650875" y="2560320"/>
            <a:ext cx="1132840" cy="4324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flanneld</a:t>
            </a:r>
            <a:endParaRPr lang="en-US" altLang="zh-CN"/>
          </a:p>
        </p:txBody>
      </p:sp>
      <p:sp>
        <p:nvSpPr>
          <p:cNvPr id="63" name="矩形 62"/>
          <p:cNvSpPr/>
          <p:nvPr/>
        </p:nvSpPr>
        <p:spPr>
          <a:xfrm>
            <a:off x="4436110" y="1983105"/>
            <a:ext cx="2622550" cy="318389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src: kube02.ens33</a:t>
            </a:r>
            <a:endParaRPr lang="en-US" altLang="zh-CN"/>
          </a:p>
          <a:p>
            <a:pPr algn="l"/>
            <a:r>
              <a:rPr lang="en-US" altLang="zh-CN"/>
              <a:t>dst: kuber03.ens33</a:t>
            </a:r>
            <a:endParaRPr lang="en-US" altLang="zh-CN"/>
          </a:p>
          <a:p>
            <a:pPr algn="l"/>
            <a:r>
              <a:rPr lang="en-US" altLang="zh-CN"/>
              <a:t>dport:8258</a:t>
            </a:r>
            <a:endParaRPr lang="en-US" altLang="zh-CN"/>
          </a:p>
          <a:p>
            <a:pPr algn="l"/>
            <a:r>
              <a:rPr lang="en-US" altLang="zh-CN"/>
              <a:t>pro:UDP</a:t>
            </a:r>
            <a:endParaRPr lang="en-US" altLang="zh-CN"/>
          </a:p>
          <a:p>
            <a:pPr algn="ctr"/>
            <a:r>
              <a:rPr lang="en-US" altLang="zh-CN"/>
              <a:t>-------------------------------</a:t>
            </a:r>
            <a:endParaRPr lang="en-US" altLang="zh-CN"/>
          </a:p>
          <a:p>
            <a:pPr algn="l"/>
            <a:r>
              <a:rPr lang="en-US" altLang="zh-CN"/>
              <a:t>src: centos1.ip</a:t>
            </a:r>
            <a:endParaRPr lang="en-US" altLang="zh-CN"/>
          </a:p>
          <a:p>
            <a:pPr algn="l"/>
            <a:r>
              <a:rPr lang="en-US" altLang="zh-CN"/>
              <a:t>dst: centos3.ip</a:t>
            </a:r>
            <a:endParaRPr lang="en-US" altLang="zh-CN"/>
          </a:p>
        </p:txBody>
      </p:sp>
      <p:cxnSp>
        <p:nvCxnSpPr>
          <p:cNvPr id="64" name="直接连接符 63"/>
          <p:cNvCxnSpPr>
            <a:stCxn id="50" idx="0"/>
            <a:endCxn id="48" idx="2"/>
          </p:cNvCxnSpPr>
          <p:nvPr/>
        </p:nvCxnSpPr>
        <p:spPr>
          <a:xfrm flipV="true">
            <a:off x="2350135" y="1734185"/>
            <a:ext cx="0" cy="826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曲线连接符 64"/>
          <p:cNvCxnSpPr>
            <a:stCxn id="48" idx="0"/>
            <a:endCxn id="49" idx="0"/>
          </p:cNvCxnSpPr>
          <p:nvPr/>
        </p:nvCxnSpPr>
        <p:spPr>
          <a:xfrm rot="16200000" flipH="true">
            <a:off x="5937250" y="-2286000"/>
            <a:ext cx="92075" cy="7266940"/>
          </a:xfrm>
          <a:prstGeom prst="curvedConnector3">
            <a:avLst>
              <a:gd name="adj1" fmla="val -2589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7917815" y="2656840"/>
            <a:ext cx="1132840" cy="4324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flanneld</a:t>
            </a:r>
            <a:endParaRPr lang="en-US" altLang="zh-CN"/>
          </a:p>
        </p:txBody>
      </p:sp>
      <p:cxnSp>
        <p:nvCxnSpPr>
          <p:cNvPr id="67" name="直接连接符 66"/>
          <p:cNvCxnSpPr>
            <a:stCxn id="49" idx="2"/>
            <a:endCxn id="66" idx="0"/>
          </p:cNvCxnSpPr>
          <p:nvPr/>
        </p:nvCxnSpPr>
        <p:spPr>
          <a:xfrm flipH="true">
            <a:off x="8484235" y="1826260"/>
            <a:ext cx="1132840" cy="830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66" idx="2"/>
            <a:endCxn id="53" idx="0"/>
          </p:cNvCxnSpPr>
          <p:nvPr/>
        </p:nvCxnSpPr>
        <p:spPr>
          <a:xfrm>
            <a:off x="8484235" y="3089275"/>
            <a:ext cx="1132840" cy="483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53" idx="2"/>
            <a:endCxn id="56" idx="0"/>
          </p:cNvCxnSpPr>
          <p:nvPr/>
        </p:nvCxnSpPr>
        <p:spPr>
          <a:xfrm>
            <a:off x="9617075" y="4004945"/>
            <a:ext cx="0" cy="729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" name="矩形 43"/>
          <p:cNvSpPr/>
          <p:nvPr/>
        </p:nvSpPr>
        <p:spPr>
          <a:xfrm>
            <a:off x="384810" y="1301750"/>
            <a:ext cx="3447415" cy="4596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7616825" y="1393825"/>
            <a:ext cx="3447415" cy="4596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384810" y="1301750"/>
            <a:ext cx="1132840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kube02</a:t>
            </a:r>
            <a:endParaRPr lang="en-US" altLang="zh-CN"/>
          </a:p>
        </p:txBody>
      </p:sp>
      <p:sp>
        <p:nvSpPr>
          <p:cNvPr id="47" name="矩形 46"/>
          <p:cNvSpPr/>
          <p:nvPr/>
        </p:nvSpPr>
        <p:spPr>
          <a:xfrm>
            <a:off x="7616825" y="1393825"/>
            <a:ext cx="1132840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kube03</a:t>
            </a:r>
            <a:endParaRPr lang="en-US" altLang="zh-CN"/>
          </a:p>
        </p:txBody>
      </p:sp>
      <p:sp>
        <p:nvSpPr>
          <p:cNvPr id="48" name="矩形 47"/>
          <p:cNvSpPr/>
          <p:nvPr/>
        </p:nvSpPr>
        <p:spPr>
          <a:xfrm>
            <a:off x="1783715" y="1301750"/>
            <a:ext cx="1132840" cy="4324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ens33</a:t>
            </a:r>
            <a:endParaRPr lang="en-US" altLang="zh-CN"/>
          </a:p>
        </p:txBody>
      </p:sp>
      <p:sp>
        <p:nvSpPr>
          <p:cNvPr id="49" name="矩形 48"/>
          <p:cNvSpPr/>
          <p:nvPr/>
        </p:nvSpPr>
        <p:spPr>
          <a:xfrm>
            <a:off x="9050655" y="1393825"/>
            <a:ext cx="1132840" cy="4324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ens33</a:t>
            </a:r>
            <a:endParaRPr lang="en-US" altLang="zh-CN"/>
          </a:p>
        </p:txBody>
      </p:sp>
      <p:sp>
        <p:nvSpPr>
          <p:cNvPr id="50" name="矩形 49"/>
          <p:cNvSpPr/>
          <p:nvPr/>
        </p:nvSpPr>
        <p:spPr>
          <a:xfrm>
            <a:off x="1783715" y="2656840"/>
            <a:ext cx="1132840" cy="4324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flannel.1</a:t>
            </a:r>
            <a:endParaRPr lang="en-US" altLang="zh-CN"/>
          </a:p>
        </p:txBody>
      </p:sp>
      <p:sp>
        <p:nvSpPr>
          <p:cNvPr id="51" name="矩形 50"/>
          <p:cNvSpPr/>
          <p:nvPr/>
        </p:nvSpPr>
        <p:spPr>
          <a:xfrm>
            <a:off x="1783715" y="3475990"/>
            <a:ext cx="1132840" cy="4324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cni0</a:t>
            </a:r>
            <a:endParaRPr lang="en-US" altLang="zh-CN"/>
          </a:p>
        </p:txBody>
      </p:sp>
      <p:sp>
        <p:nvSpPr>
          <p:cNvPr id="52" name="矩形 51"/>
          <p:cNvSpPr/>
          <p:nvPr/>
        </p:nvSpPr>
        <p:spPr>
          <a:xfrm>
            <a:off x="9050655" y="2656840"/>
            <a:ext cx="1132840" cy="4324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flannel.1</a:t>
            </a:r>
            <a:endParaRPr lang="en-US" altLang="zh-CN"/>
          </a:p>
        </p:txBody>
      </p:sp>
      <p:sp>
        <p:nvSpPr>
          <p:cNvPr id="53" name="矩形 52"/>
          <p:cNvSpPr/>
          <p:nvPr/>
        </p:nvSpPr>
        <p:spPr>
          <a:xfrm>
            <a:off x="9050655" y="3572510"/>
            <a:ext cx="1132840" cy="4324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cni0</a:t>
            </a:r>
            <a:endParaRPr lang="en-US" altLang="zh-CN"/>
          </a:p>
        </p:txBody>
      </p:sp>
      <p:sp>
        <p:nvSpPr>
          <p:cNvPr id="54" name="矩形 53"/>
          <p:cNvSpPr/>
          <p:nvPr/>
        </p:nvSpPr>
        <p:spPr>
          <a:xfrm>
            <a:off x="650875" y="4734560"/>
            <a:ext cx="1132840" cy="4324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centos1</a:t>
            </a:r>
            <a:endParaRPr lang="en-US" altLang="zh-CN"/>
          </a:p>
        </p:txBody>
      </p:sp>
      <p:sp>
        <p:nvSpPr>
          <p:cNvPr id="55" name="矩形 54"/>
          <p:cNvSpPr/>
          <p:nvPr/>
        </p:nvSpPr>
        <p:spPr>
          <a:xfrm>
            <a:off x="2365375" y="4734560"/>
            <a:ext cx="1132840" cy="4324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centos2</a:t>
            </a:r>
            <a:endParaRPr lang="en-US" altLang="zh-CN"/>
          </a:p>
        </p:txBody>
      </p:sp>
      <p:sp>
        <p:nvSpPr>
          <p:cNvPr id="56" name="矩形 55"/>
          <p:cNvSpPr/>
          <p:nvPr/>
        </p:nvSpPr>
        <p:spPr>
          <a:xfrm>
            <a:off x="9050655" y="4734560"/>
            <a:ext cx="1132840" cy="4324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centos3</a:t>
            </a:r>
            <a:endParaRPr lang="en-US" altLang="zh-CN"/>
          </a:p>
        </p:txBody>
      </p:sp>
      <p:cxnSp>
        <p:nvCxnSpPr>
          <p:cNvPr id="57" name="直接连接符 56"/>
          <p:cNvCxnSpPr>
            <a:stCxn id="51" idx="2"/>
            <a:endCxn id="54" idx="0"/>
          </p:cNvCxnSpPr>
          <p:nvPr/>
        </p:nvCxnSpPr>
        <p:spPr>
          <a:xfrm flipH="true">
            <a:off x="1217295" y="3908425"/>
            <a:ext cx="1132840" cy="826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51" idx="2"/>
            <a:endCxn id="55" idx="0"/>
          </p:cNvCxnSpPr>
          <p:nvPr/>
        </p:nvCxnSpPr>
        <p:spPr>
          <a:xfrm>
            <a:off x="2350135" y="3908425"/>
            <a:ext cx="581660" cy="826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true"/>
          <p:nvPr/>
        </p:nvSpPr>
        <p:spPr>
          <a:xfrm>
            <a:off x="1296035" y="3507740"/>
            <a:ext cx="487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1.x</a:t>
            </a:r>
            <a:endParaRPr lang="en-US" altLang="zh-CN"/>
          </a:p>
        </p:txBody>
      </p:sp>
      <p:sp>
        <p:nvSpPr>
          <p:cNvPr id="60" name="文本框 59"/>
          <p:cNvSpPr txBox="true"/>
          <p:nvPr/>
        </p:nvSpPr>
        <p:spPr>
          <a:xfrm>
            <a:off x="8562975" y="3636645"/>
            <a:ext cx="487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2.x</a:t>
            </a:r>
            <a:endParaRPr lang="en-US" altLang="zh-CN"/>
          </a:p>
        </p:txBody>
      </p:sp>
      <p:cxnSp>
        <p:nvCxnSpPr>
          <p:cNvPr id="61" name="直接连接符 60"/>
          <p:cNvCxnSpPr>
            <a:stCxn id="51" idx="0"/>
            <a:endCxn id="50" idx="2"/>
          </p:cNvCxnSpPr>
          <p:nvPr/>
        </p:nvCxnSpPr>
        <p:spPr>
          <a:xfrm flipV="true">
            <a:off x="2350135" y="3089275"/>
            <a:ext cx="0" cy="386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650875" y="2657475"/>
            <a:ext cx="1132840" cy="4324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VTEP</a:t>
            </a:r>
            <a:endParaRPr lang="en-US" altLang="zh-CN"/>
          </a:p>
        </p:txBody>
      </p:sp>
      <p:sp>
        <p:nvSpPr>
          <p:cNvPr id="63" name="矩形 62"/>
          <p:cNvSpPr/>
          <p:nvPr/>
        </p:nvSpPr>
        <p:spPr>
          <a:xfrm>
            <a:off x="4338955" y="2981960"/>
            <a:ext cx="2622550" cy="318389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/>
              <a:t>以太网封装</a:t>
            </a:r>
            <a:endParaRPr lang="en-US" altLang="zh-CN"/>
          </a:p>
          <a:p>
            <a:pPr algn="l"/>
            <a:r>
              <a:rPr lang="zh-CN" altLang="en-US"/>
              <a:t>外部</a:t>
            </a:r>
            <a:r>
              <a:rPr lang="en-US" altLang="zh-CN"/>
              <a:t>IP</a:t>
            </a:r>
            <a:r>
              <a:rPr lang="zh-CN" altLang="en-US"/>
              <a:t>头</a:t>
            </a:r>
            <a:endParaRPr lang="en-US" altLang="zh-CN"/>
          </a:p>
          <a:p>
            <a:pPr algn="l"/>
            <a:r>
              <a:rPr lang="en-US" altLang="zh-CN"/>
              <a:t>--------------------------------</a:t>
            </a:r>
            <a:endParaRPr lang="en-US" altLang="zh-CN"/>
          </a:p>
          <a:p>
            <a:pPr algn="l"/>
            <a:r>
              <a:rPr lang="en-US" altLang="zh-CN"/>
              <a:t>udp</a:t>
            </a:r>
            <a:r>
              <a:rPr lang="zh-CN" altLang="en-US"/>
              <a:t>头</a:t>
            </a:r>
            <a:endParaRPr lang="en-US" altLang="zh-CN"/>
          </a:p>
          <a:p>
            <a:pPr algn="l"/>
            <a:r>
              <a:rPr lang="en-US" altLang="zh-CN"/>
              <a:t>vxlan</a:t>
            </a:r>
            <a:r>
              <a:rPr lang="zh-CN" altLang="en-US"/>
              <a:t>包头</a:t>
            </a:r>
            <a:endParaRPr lang="en-US" altLang="zh-CN"/>
          </a:p>
          <a:p>
            <a:pPr algn="ctr"/>
            <a:r>
              <a:rPr lang="en-US" altLang="zh-CN"/>
              <a:t>-------------------------------</a:t>
            </a:r>
            <a:endParaRPr lang="en-US" altLang="zh-CN"/>
          </a:p>
          <a:p>
            <a:pPr algn="l"/>
            <a:r>
              <a:rPr lang="en-US" altLang="zh-CN"/>
              <a:t>src: centos1.ip</a:t>
            </a:r>
            <a:endParaRPr lang="en-US" altLang="zh-CN"/>
          </a:p>
          <a:p>
            <a:pPr algn="l"/>
            <a:r>
              <a:rPr lang="en-US" altLang="zh-CN"/>
              <a:t>dst: centos3.ip</a:t>
            </a:r>
            <a:endParaRPr lang="en-US" altLang="zh-CN"/>
          </a:p>
        </p:txBody>
      </p:sp>
      <p:cxnSp>
        <p:nvCxnSpPr>
          <p:cNvPr id="64" name="直接连接符 63"/>
          <p:cNvCxnSpPr>
            <a:stCxn id="50" idx="0"/>
            <a:endCxn id="48" idx="2"/>
          </p:cNvCxnSpPr>
          <p:nvPr/>
        </p:nvCxnSpPr>
        <p:spPr>
          <a:xfrm flipV="true">
            <a:off x="2350135" y="1734185"/>
            <a:ext cx="0" cy="922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曲线连接符 64"/>
          <p:cNvCxnSpPr>
            <a:stCxn id="48" idx="0"/>
            <a:endCxn id="49" idx="0"/>
          </p:cNvCxnSpPr>
          <p:nvPr/>
        </p:nvCxnSpPr>
        <p:spPr>
          <a:xfrm rot="16200000" flipH="true">
            <a:off x="5937250" y="-2286000"/>
            <a:ext cx="92075" cy="7266940"/>
          </a:xfrm>
          <a:prstGeom prst="curvedConnector3">
            <a:avLst>
              <a:gd name="adj1" fmla="val -2589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7917815" y="2656840"/>
            <a:ext cx="1132840" cy="4324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VETP</a:t>
            </a:r>
            <a:endParaRPr lang="en-US" altLang="zh-CN"/>
          </a:p>
        </p:txBody>
      </p:sp>
      <p:cxnSp>
        <p:nvCxnSpPr>
          <p:cNvPr id="67" name="直接连接符 66"/>
          <p:cNvCxnSpPr>
            <a:stCxn id="49" idx="2"/>
            <a:endCxn id="66" idx="0"/>
          </p:cNvCxnSpPr>
          <p:nvPr/>
        </p:nvCxnSpPr>
        <p:spPr>
          <a:xfrm flipH="true">
            <a:off x="8484235" y="1826260"/>
            <a:ext cx="1132840" cy="830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66" idx="2"/>
            <a:endCxn id="53" idx="0"/>
          </p:cNvCxnSpPr>
          <p:nvPr/>
        </p:nvCxnSpPr>
        <p:spPr>
          <a:xfrm>
            <a:off x="8484235" y="3089275"/>
            <a:ext cx="1132840" cy="483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53" idx="2"/>
            <a:endCxn id="56" idx="0"/>
          </p:cNvCxnSpPr>
          <p:nvPr/>
        </p:nvCxnSpPr>
        <p:spPr>
          <a:xfrm>
            <a:off x="9617075" y="4004945"/>
            <a:ext cx="0" cy="729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>
            <a:stCxn id="50" idx="3"/>
            <a:endCxn id="66" idx="1"/>
          </p:cNvCxnSpPr>
          <p:nvPr/>
        </p:nvCxnSpPr>
        <p:spPr>
          <a:xfrm>
            <a:off x="2916555" y="2873375"/>
            <a:ext cx="5001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true"/>
          <p:nvPr/>
        </p:nvSpPr>
        <p:spPr>
          <a:xfrm>
            <a:off x="5113020" y="2505075"/>
            <a:ext cx="805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tunnel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" name="矩形 43"/>
          <p:cNvSpPr/>
          <p:nvPr/>
        </p:nvSpPr>
        <p:spPr>
          <a:xfrm>
            <a:off x="384810" y="1301750"/>
            <a:ext cx="3447415" cy="4596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7616825" y="1393825"/>
            <a:ext cx="3447415" cy="4596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384810" y="1301750"/>
            <a:ext cx="1132840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kube02</a:t>
            </a:r>
            <a:endParaRPr lang="en-US" altLang="zh-CN"/>
          </a:p>
        </p:txBody>
      </p:sp>
      <p:sp>
        <p:nvSpPr>
          <p:cNvPr id="47" name="矩形 46"/>
          <p:cNvSpPr/>
          <p:nvPr/>
        </p:nvSpPr>
        <p:spPr>
          <a:xfrm>
            <a:off x="7616825" y="1393825"/>
            <a:ext cx="1132840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kube03</a:t>
            </a:r>
            <a:endParaRPr lang="en-US" altLang="zh-CN"/>
          </a:p>
        </p:txBody>
      </p:sp>
      <p:sp>
        <p:nvSpPr>
          <p:cNvPr id="48" name="矩形 47"/>
          <p:cNvSpPr/>
          <p:nvPr/>
        </p:nvSpPr>
        <p:spPr>
          <a:xfrm>
            <a:off x="1783715" y="1301750"/>
            <a:ext cx="1132840" cy="4324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ens33</a:t>
            </a:r>
            <a:endParaRPr lang="en-US" altLang="zh-CN"/>
          </a:p>
        </p:txBody>
      </p:sp>
      <p:sp>
        <p:nvSpPr>
          <p:cNvPr id="49" name="矩形 48"/>
          <p:cNvSpPr/>
          <p:nvPr/>
        </p:nvSpPr>
        <p:spPr>
          <a:xfrm>
            <a:off x="9050655" y="1393825"/>
            <a:ext cx="1132840" cy="4324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ens33</a:t>
            </a:r>
            <a:endParaRPr lang="en-US" altLang="zh-CN"/>
          </a:p>
        </p:txBody>
      </p:sp>
      <p:sp>
        <p:nvSpPr>
          <p:cNvPr id="53" name="矩形 52"/>
          <p:cNvSpPr/>
          <p:nvPr/>
        </p:nvSpPr>
        <p:spPr>
          <a:xfrm>
            <a:off x="9050655" y="3572510"/>
            <a:ext cx="1132840" cy="4324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cni0</a:t>
            </a:r>
            <a:endParaRPr lang="en-US" altLang="zh-CN"/>
          </a:p>
        </p:txBody>
      </p:sp>
      <p:sp>
        <p:nvSpPr>
          <p:cNvPr id="54" name="矩形 53"/>
          <p:cNvSpPr/>
          <p:nvPr/>
        </p:nvSpPr>
        <p:spPr>
          <a:xfrm>
            <a:off x="650875" y="4734560"/>
            <a:ext cx="1132840" cy="4324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centos1</a:t>
            </a:r>
            <a:endParaRPr lang="en-US" altLang="zh-CN"/>
          </a:p>
        </p:txBody>
      </p:sp>
      <p:sp>
        <p:nvSpPr>
          <p:cNvPr id="55" name="矩形 54"/>
          <p:cNvSpPr/>
          <p:nvPr/>
        </p:nvSpPr>
        <p:spPr>
          <a:xfrm>
            <a:off x="2365375" y="4734560"/>
            <a:ext cx="1132840" cy="4324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centos2</a:t>
            </a:r>
            <a:endParaRPr lang="en-US" altLang="zh-CN"/>
          </a:p>
        </p:txBody>
      </p:sp>
      <p:sp>
        <p:nvSpPr>
          <p:cNvPr id="56" name="矩形 55"/>
          <p:cNvSpPr/>
          <p:nvPr/>
        </p:nvSpPr>
        <p:spPr>
          <a:xfrm>
            <a:off x="9050655" y="4734560"/>
            <a:ext cx="1132840" cy="4324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centos3</a:t>
            </a:r>
            <a:endParaRPr lang="en-US" altLang="zh-CN"/>
          </a:p>
        </p:txBody>
      </p:sp>
      <p:cxnSp>
        <p:nvCxnSpPr>
          <p:cNvPr id="57" name="直接连接符 56"/>
          <p:cNvCxnSpPr>
            <a:stCxn id="51" idx="2"/>
            <a:endCxn id="54" idx="0"/>
          </p:cNvCxnSpPr>
          <p:nvPr/>
        </p:nvCxnSpPr>
        <p:spPr>
          <a:xfrm flipH="true">
            <a:off x="1217295" y="3908425"/>
            <a:ext cx="1132840" cy="826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51" idx="2"/>
            <a:endCxn id="55" idx="0"/>
          </p:cNvCxnSpPr>
          <p:nvPr/>
        </p:nvCxnSpPr>
        <p:spPr>
          <a:xfrm>
            <a:off x="2350135" y="3908425"/>
            <a:ext cx="581660" cy="826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true"/>
          <p:nvPr/>
        </p:nvSpPr>
        <p:spPr>
          <a:xfrm>
            <a:off x="1296035" y="3507740"/>
            <a:ext cx="487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1.x</a:t>
            </a:r>
            <a:endParaRPr lang="en-US" altLang="zh-CN"/>
          </a:p>
        </p:txBody>
      </p:sp>
      <p:sp>
        <p:nvSpPr>
          <p:cNvPr id="60" name="文本框 59"/>
          <p:cNvSpPr txBox="true"/>
          <p:nvPr/>
        </p:nvSpPr>
        <p:spPr>
          <a:xfrm>
            <a:off x="8562975" y="3636645"/>
            <a:ext cx="487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2.x</a:t>
            </a:r>
            <a:endParaRPr lang="en-US" altLang="zh-CN"/>
          </a:p>
        </p:txBody>
      </p:sp>
      <p:cxnSp>
        <p:nvCxnSpPr>
          <p:cNvPr id="61" name="直接连接符 60"/>
          <p:cNvCxnSpPr>
            <a:stCxn id="51" idx="0"/>
          </p:cNvCxnSpPr>
          <p:nvPr/>
        </p:nvCxnSpPr>
        <p:spPr>
          <a:xfrm flipV="true">
            <a:off x="2350135" y="1744980"/>
            <a:ext cx="7620" cy="1731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4338955" y="2981960"/>
            <a:ext cx="2622550" cy="318389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/>
              <a:t>以太网封装</a:t>
            </a:r>
            <a:endParaRPr lang="en-US" altLang="zh-CN"/>
          </a:p>
          <a:p>
            <a:pPr algn="l"/>
            <a:r>
              <a:rPr lang="zh-CN" altLang="en-US"/>
              <a:t>外部</a:t>
            </a:r>
            <a:r>
              <a:rPr lang="en-US" altLang="zh-CN"/>
              <a:t>IP</a:t>
            </a:r>
            <a:r>
              <a:rPr lang="zh-CN" altLang="en-US"/>
              <a:t>头</a:t>
            </a:r>
            <a:endParaRPr lang="en-US" altLang="zh-CN"/>
          </a:p>
          <a:p>
            <a:pPr algn="l"/>
            <a:r>
              <a:rPr lang="en-US" altLang="zh-CN"/>
              <a:t>--------------------------------</a:t>
            </a:r>
            <a:endParaRPr lang="en-US" altLang="zh-CN"/>
          </a:p>
          <a:p>
            <a:pPr algn="l"/>
            <a:r>
              <a:rPr lang="en-US" altLang="zh-CN"/>
              <a:t>udp</a:t>
            </a:r>
            <a:r>
              <a:rPr lang="zh-CN" altLang="en-US"/>
              <a:t>头</a:t>
            </a:r>
            <a:endParaRPr lang="en-US" altLang="zh-CN"/>
          </a:p>
          <a:p>
            <a:pPr algn="l"/>
            <a:r>
              <a:rPr lang="en-US" altLang="zh-CN"/>
              <a:t>vxlan</a:t>
            </a:r>
            <a:r>
              <a:rPr lang="zh-CN" altLang="en-US"/>
              <a:t>包头</a:t>
            </a:r>
            <a:endParaRPr lang="en-US" altLang="zh-CN"/>
          </a:p>
          <a:p>
            <a:pPr algn="ctr"/>
            <a:r>
              <a:rPr lang="en-US" altLang="zh-CN"/>
              <a:t>-------------------------------</a:t>
            </a:r>
            <a:endParaRPr lang="en-US" altLang="zh-CN"/>
          </a:p>
          <a:p>
            <a:pPr algn="l"/>
            <a:r>
              <a:rPr lang="en-US" altLang="zh-CN"/>
              <a:t>src: centos1.ip</a:t>
            </a:r>
            <a:endParaRPr lang="en-US" altLang="zh-CN"/>
          </a:p>
          <a:p>
            <a:pPr algn="l"/>
            <a:r>
              <a:rPr lang="en-US" altLang="zh-CN"/>
              <a:t>dst: centos3.ip</a:t>
            </a:r>
            <a:endParaRPr lang="en-US" altLang="zh-CN"/>
          </a:p>
        </p:txBody>
      </p:sp>
      <p:cxnSp>
        <p:nvCxnSpPr>
          <p:cNvPr id="64" name="直接连接符 63"/>
          <p:cNvCxnSpPr>
            <a:stCxn id="50" idx="0"/>
            <a:endCxn id="48" idx="2"/>
          </p:cNvCxnSpPr>
          <p:nvPr/>
        </p:nvCxnSpPr>
        <p:spPr>
          <a:xfrm flipV="true">
            <a:off x="2350135" y="1734185"/>
            <a:ext cx="0" cy="922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曲线连接符 64"/>
          <p:cNvCxnSpPr>
            <a:stCxn id="48" idx="0"/>
            <a:endCxn id="49" idx="0"/>
          </p:cNvCxnSpPr>
          <p:nvPr/>
        </p:nvCxnSpPr>
        <p:spPr>
          <a:xfrm rot="16200000" flipH="true">
            <a:off x="5937250" y="-2286000"/>
            <a:ext cx="92075" cy="7266940"/>
          </a:xfrm>
          <a:prstGeom prst="curvedConnector3">
            <a:avLst>
              <a:gd name="adj1" fmla="val -2589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endCxn id="53" idx="0"/>
          </p:cNvCxnSpPr>
          <p:nvPr/>
        </p:nvCxnSpPr>
        <p:spPr>
          <a:xfrm>
            <a:off x="9617075" y="1826260"/>
            <a:ext cx="0" cy="174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53" idx="2"/>
            <a:endCxn id="56" idx="0"/>
          </p:cNvCxnSpPr>
          <p:nvPr/>
        </p:nvCxnSpPr>
        <p:spPr>
          <a:xfrm>
            <a:off x="9617075" y="4004945"/>
            <a:ext cx="0" cy="729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true"/>
          <p:nvPr/>
        </p:nvSpPr>
        <p:spPr>
          <a:xfrm>
            <a:off x="9243060" y="826135"/>
            <a:ext cx="16611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10.10.100.135 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050655" y="2656840"/>
            <a:ext cx="1132840" cy="4324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flannel.1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1701165" y="2774950"/>
            <a:ext cx="1297940" cy="1308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Router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1898650" y="3744595"/>
            <a:ext cx="4196715" cy="1449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268220" y="4271010"/>
            <a:ext cx="569595" cy="5695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5196205" y="4271010"/>
            <a:ext cx="569595" cy="5695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3256915" y="4271010"/>
            <a:ext cx="569595" cy="5695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4203700" y="4271010"/>
            <a:ext cx="569595" cy="5695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</a:t>
            </a:r>
            <a:endParaRPr lang="en-US" altLang="zh-CN"/>
          </a:p>
        </p:txBody>
      </p:sp>
      <p:sp>
        <p:nvSpPr>
          <p:cNvPr id="11" name="文本框 10"/>
          <p:cNvSpPr txBox="true"/>
          <p:nvPr/>
        </p:nvSpPr>
        <p:spPr>
          <a:xfrm>
            <a:off x="3696970" y="3902710"/>
            <a:ext cx="373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rs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1899285" y="3243580"/>
            <a:ext cx="4186555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Deployment/Daemonset/StatefulSet...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1898650" y="2221230"/>
            <a:ext cx="4186555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Service  ClusterIP 10.112.0.0/16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1899285" y="489585"/>
            <a:ext cx="4186555" cy="400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Kube-proxy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6712585" y="2221230"/>
            <a:ext cx="4186555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endpoints</a:t>
            </a:r>
            <a:endParaRPr lang="en-US" altLang="zh-CN"/>
          </a:p>
        </p:txBody>
      </p:sp>
      <p:cxnSp>
        <p:nvCxnSpPr>
          <p:cNvPr id="17" name="直接连接符 16"/>
          <p:cNvCxnSpPr>
            <a:stCxn id="14" idx="3"/>
            <a:endCxn id="16" idx="1"/>
          </p:cNvCxnSpPr>
          <p:nvPr/>
        </p:nvCxnSpPr>
        <p:spPr>
          <a:xfrm>
            <a:off x="6085205" y="2421255"/>
            <a:ext cx="627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7112000" y="3074035"/>
            <a:ext cx="569595" cy="5695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</a:t>
            </a:r>
            <a:endParaRPr lang="en-US" altLang="zh-CN"/>
          </a:p>
        </p:txBody>
      </p:sp>
      <p:sp>
        <p:nvSpPr>
          <p:cNvPr id="21" name="椭圆 20"/>
          <p:cNvSpPr/>
          <p:nvPr/>
        </p:nvSpPr>
        <p:spPr>
          <a:xfrm>
            <a:off x="9990455" y="3074035"/>
            <a:ext cx="569595" cy="5695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</a:t>
            </a:r>
            <a:endParaRPr lang="en-US" altLang="zh-CN"/>
          </a:p>
        </p:txBody>
      </p:sp>
      <p:sp>
        <p:nvSpPr>
          <p:cNvPr id="22" name="椭圆 21"/>
          <p:cNvSpPr/>
          <p:nvPr/>
        </p:nvSpPr>
        <p:spPr>
          <a:xfrm>
            <a:off x="8051165" y="3074035"/>
            <a:ext cx="569595" cy="5695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</a:t>
            </a:r>
            <a:endParaRPr lang="en-US" altLang="zh-CN"/>
          </a:p>
        </p:txBody>
      </p:sp>
      <p:sp>
        <p:nvSpPr>
          <p:cNvPr id="25" name="椭圆 24"/>
          <p:cNvSpPr/>
          <p:nvPr/>
        </p:nvSpPr>
        <p:spPr>
          <a:xfrm>
            <a:off x="8997950" y="3074035"/>
            <a:ext cx="569595" cy="5695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</a:t>
            </a:r>
            <a:endParaRPr lang="en-US" altLang="zh-CN"/>
          </a:p>
        </p:txBody>
      </p:sp>
      <p:sp>
        <p:nvSpPr>
          <p:cNvPr id="33" name="矩形 32"/>
          <p:cNvSpPr/>
          <p:nvPr/>
        </p:nvSpPr>
        <p:spPr>
          <a:xfrm>
            <a:off x="2048510" y="995045"/>
            <a:ext cx="1618615" cy="440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IPVS</a:t>
            </a:r>
            <a:endParaRPr lang="en-US" altLang="zh-CN"/>
          </a:p>
        </p:txBody>
      </p:sp>
      <p:sp>
        <p:nvSpPr>
          <p:cNvPr id="34" name="矩形 33"/>
          <p:cNvSpPr/>
          <p:nvPr/>
        </p:nvSpPr>
        <p:spPr>
          <a:xfrm>
            <a:off x="4203700" y="995045"/>
            <a:ext cx="1618615" cy="440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iptables</a:t>
            </a:r>
            <a:endParaRPr lang="en-US" altLang="zh-CN"/>
          </a:p>
        </p:txBody>
      </p:sp>
      <p:sp>
        <p:nvSpPr>
          <p:cNvPr id="35" name="矩形 34"/>
          <p:cNvSpPr/>
          <p:nvPr/>
        </p:nvSpPr>
        <p:spPr>
          <a:xfrm>
            <a:off x="6839585" y="2348230"/>
            <a:ext cx="4186555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endpoints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矩形 15"/>
          <p:cNvSpPr/>
          <p:nvPr/>
        </p:nvSpPr>
        <p:spPr>
          <a:xfrm>
            <a:off x="1805940" y="751840"/>
            <a:ext cx="23685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host interface</a:t>
            </a:r>
            <a:endParaRPr lang="en-US" altLang="zh-CN"/>
          </a:p>
        </p:txBody>
      </p:sp>
      <p:sp>
        <p:nvSpPr>
          <p:cNvPr id="20" name="椭圆 19"/>
          <p:cNvSpPr/>
          <p:nvPr/>
        </p:nvSpPr>
        <p:spPr>
          <a:xfrm>
            <a:off x="2475230" y="4702810"/>
            <a:ext cx="809625" cy="8096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P1</a:t>
            </a:r>
            <a:endParaRPr lang="en-US" altLang="zh-CN"/>
          </a:p>
        </p:txBody>
      </p:sp>
      <p:sp>
        <p:nvSpPr>
          <p:cNvPr id="21" name="椭圆 20"/>
          <p:cNvSpPr/>
          <p:nvPr/>
        </p:nvSpPr>
        <p:spPr>
          <a:xfrm>
            <a:off x="9990455" y="3074035"/>
            <a:ext cx="569595" cy="5695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</a:t>
            </a:r>
            <a:endParaRPr lang="en-US" altLang="zh-CN"/>
          </a:p>
        </p:txBody>
      </p:sp>
      <p:sp>
        <p:nvSpPr>
          <p:cNvPr id="22" name="椭圆 21"/>
          <p:cNvSpPr/>
          <p:nvPr/>
        </p:nvSpPr>
        <p:spPr>
          <a:xfrm>
            <a:off x="8390255" y="4702810"/>
            <a:ext cx="831215" cy="8496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P2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696085" y="1584325"/>
            <a:ext cx="23685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netfilter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6450330" y="1394460"/>
            <a:ext cx="23685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kube-proxy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2355215" y="2974340"/>
            <a:ext cx="1049020" cy="10490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CNI</a:t>
            </a:r>
            <a:endParaRPr lang="en-US" altLang="zh-CN"/>
          </a:p>
        </p:txBody>
      </p:sp>
      <p:grpSp>
        <p:nvGrpSpPr>
          <p:cNvPr id="13" name="组合 12"/>
          <p:cNvGrpSpPr/>
          <p:nvPr/>
        </p:nvGrpSpPr>
        <p:grpSpPr>
          <a:xfrm>
            <a:off x="3768725" y="291465"/>
            <a:ext cx="4841875" cy="460375"/>
            <a:chOff x="5000" y="6885"/>
            <a:chExt cx="7625" cy="725"/>
          </a:xfrm>
        </p:grpSpPr>
        <p:sp>
          <p:nvSpPr>
            <p:cNvPr id="25" name="椭圆 24"/>
            <p:cNvSpPr/>
            <p:nvPr/>
          </p:nvSpPr>
          <p:spPr>
            <a:xfrm>
              <a:off x="5000" y="6885"/>
              <a:ext cx="756" cy="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d</a:t>
              </a:r>
              <a:endParaRPr lang="en-US" altLang="zh-CN"/>
            </a:p>
          </p:txBody>
        </p:sp>
        <p:sp>
          <p:nvSpPr>
            <p:cNvPr id="8" name="文本框 7"/>
            <p:cNvSpPr txBox="true"/>
            <p:nvPr/>
          </p:nvSpPr>
          <p:spPr>
            <a:xfrm>
              <a:off x="6042" y="6958"/>
              <a:ext cx="658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src: hI IP,dst:</a:t>
              </a:r>
              <a:r>
                <a:rPr lang="zh-CN" altLang="en-US"/>
                <a:t>集群外部网络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045845" y="3956685"/>
            <a:ext cx="1768475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kube01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4421505" y="3956685"/>
            <a:ext cx="1768475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kube02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8474075" y="3956685"/>
            <a:ext cx="1768475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kube03</a:t>
            </a:r>
            <a:endParaRPr lang="en-US" altLang="zh-CN"/>
          </a:p>
        </p:txBody>
      </p:sp>
      <p:sp>
        <p:nvSpPr>
          <p:cNvPr id="17" name="文本框 16"/>
          <p:cNvSpPr txBox="true"/>
          <p:nvPr/>
        </p:nvSpPr>
        <p:spPr>
          <a:xfrm>
            <a:off x="4166870" y="1015365"/>
            <a:ext cx="2164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node-to-node mesh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1633220" y="1824355"/>
            <a:ext cx="1768475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rr1</a:t>
            </a:r>
            <a:endParaRPr lang="en-US" altLang="zh-CN"/>
          </a:p>
        </p:txBody>
      </p:sp>
      <p:cxnSp>
        <p:nvCxnSpPr>
          <p:cNvPr id="23" name="直接连接符 22"/>
          <p:cNvCxnSpPr>
            <a:endCxn id="18" idx="2"/>
          </p:cNvCxnSpPr>
          <p:nvPr/>
        </p:nvCxnSpPr>
        <p:spPr>
          <a:xfrm flipV="true">
            <a:off x="938530" y="2484755"/>
            <a:ext cx="1579245" cy="1337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2" idx="0"/>
            <a:endCxn id="19" idx="2"/>
          </p:cNvCxnSpPr>
          <p:nvPr/>
        </p:nvCxnSpPr>
        <p:spPr>
          <a:xfrm flipV="true">
            <a:off x="1930400" y="2624455"/>
            <a:ext cx="5026660" cy="1332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3" idx="0"/>
            <a:endCxn id="18" idx="2"/>
          </p:cNvCxnSpPr>
          <p:nvPr/>
        </p:nvCxnSpPr>
        <p:spPr>
          <a:xfrm flipH="true" flipV="true">
            <a:off x="2517775" y="2484755"/>
            <a:ext cx="2788285" cy="1471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endCxn id="19" idx="2"/>
          </p:cNvCxnSpPr>
          <p:nvPr/>
        </p:nvCxnSpPr>
        <p:spPr>
          <a:xfrm flipV="true">
            <a:off x="5275580" y="2624455"/>
            <a:ext cx="1681480" cy="1337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5" idx="0"/>
          </p:cNvCxnSpPr>
          <p:nvPr/>
        </p:nvCxnSpPr>
        <p:spPr>
          <a:xfrm flipH="true" flipV="true">
            <a:off x="3536950" y="2624455"/>
            <a:ext cx="5821680" cy="1332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endCxn id="19" idx="2"/>
          </p:cNvCxnSpPr>
          <p:nvPr/>
        </p:nvCxnSpPr>
        <p:spPr>
          <a:xfrm flipH="true" flipV="true">
            <a:off x="6957060" y="2624455"/>
            <a:ext cx="2376170" cy="1327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4421505" y="1824355"/>
            <a:ext cx="1768475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rr1</a:t>
            </a:r>
            <a:endParaRPr lang="en-US" altLang="zh-CN"/>
          </a:p>
        </p:txBody>
      </p:sp>
      <p:sp>
        <p:nvSpPr>
          <p:cNvPr id="31" name="矩形 30"/>
          <p:cNvSpPr/>
          <p:nvPr/>
        </p:nvSpPr>
        <p:spPr>
          <a:xfrm>
            <a:off x="7260590" y="1824355"/>
            <a:ext cx="1768475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rr1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725170" y="1096010"/>
            <a:ext cx="2237105" cy="3375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735195" y="1096010"/>
            <a:ext cx="2237105" cy="3375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64285" y="1327785"/>
            <a:ext cx="1158875" cy="956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container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1264285" y="4121150"/>
            <a:ext cx="115887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eth0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5274310" y="1388110"/>
            <a:ext cx="1158875" cy="896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container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5274310" y="4181475"/>
            <a:ext cx="115887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eth0</a:t>
            </a:r>
            <a:endParaRPr lang="en-US" altLang="zh-CN"/>
          </a:p>
        </p:txBody>
      </p:sp>
      <p:cxnSp>
        <p:nvCxnSpPr>
          <p:cNvPr id="19" name="曲线连接符 18"/>
          <p:cNvCxnSpPr>
            <a:stCxn id="10" idx="2"/>
            <a:endCxn id="14" idx="2"/>
          </p:cNvCxnSpPr>
          <p:nvPr/>
        </p:nvCxnSpPr>
        <p:spPr>
          <a:xfrm rot="5400000" flipV="true">
            <a:off x="3818890" y="2649855"/>
            <a:ext cx="60325" cy="4010025"/>
          </a:xfrm>
          <a:prstGeom prst="curvedConnector3">
            <a:avLst>
              <a:gd name="adj1" fmla="val 4947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云形标注 21"/>
          <p:cNvSpPr/>
          <p:nvPr/>
        </p:nvSpPr>
        <p:spPr>
          <a:xfrm>
            <a:off x="2962275" y="4685665"/>
            <a:ext cx="1511300" cy="56388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BGP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854</Words>
  <Application>WPS 演示</Application>
  <PresentationFormat>宽屏</PresentationFormat>
  <Paragraphs>188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宋体</vt:lpstr>
      <vt:lpstr>Arial Unicode MS</vt:lpstr>
      <vt:lpstr>Droid Sans Fallback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liuzhi</dc:creator>
  <cp:lastModifiedBy>刘智</cp:lastModifiedBy>
  <cp:revision>4</cp:revision>
  <dcterms:created xsi:type="dcterms:W3CDTF">2021-07-09T13:31:21Z</dcterms:created>
  <dcterms:modified xsi:type="dcterms:W3CDTF">2021-07-09T13:31:21Z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2052-11.1.0.10161</vt:lpwstr>
  </property>
</Properties>
</file>