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0"/>
        <p:guide pos="39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648970" y="2423160"/>
            <a:ext cx="10836910" cy="3317240"/>
            <a:chOff x="1022" y="3816"/>
            <a:chExt cx="17066" cy="5224"/>
          </a:xfrm>
        </p:grpSpPr>
        <p:sp>
          <p:nvSpPr>
            <p:cNvPr id="5" name="圆角矩形 4"/>
            <p:cNvSpPr/>
            <p:nvPr/>
          </p:nvSpPr>
          <p:spPr>
            <a:xfrm>
              <a:off x="1423" y="4639"/>
              <a:ext cx="2159" cy="59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1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23" y="5831"/>
              <a:ext cx="2159" cy="5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2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23" y="7038"/>
              <a:ext cx="2159" cy="5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3</a:t>
              </a:r>
              <a:endParaRPr lang="en-US" altLang="zh-CN"/>
            </a:p>
          </p:txBody>
        </p:sp>
        <p:sp>
          <p:nvSpPr>
            <p:cNvPr id="8" name="右箭头 7"/>
            <p:cNvSpPr/>
            <p:nvPr/>
          </p:nvSpPr>
          <p:spPr>
            <a:xfrm>
              <a:off x="4189" y="5535"/>
              <a:ext cx="959" cy="11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541" y="3816"/>
              <a:ext cx="2144" cy="24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794" y="3816"/>
              <a:ext cx="2144" cy="247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033" y="3816"/>
              <a:ext cx="2159" cy="247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46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46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99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299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99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45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45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45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541" y="6479"/>
              <a:ext cx="6650" cy="7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rke or other kubernetes distribution</a:t>
              </a:r>
              <a:endParaRPr lang="en-US" altLang="zh-CN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541" y="7278"/>
              <a:ext cx="6650" cy="7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Rancher</a:t>
              </a:r>
              <a:endParaRPr lang="en-US" altLang="zh-CN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3852" y="4369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认证授权</a:t>
              </a: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3852" y="5262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安全策略</a:t>
              </a: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852" y="6155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访问控制</a:t>
              </a: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3852" y="7048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成本控制</a:t>
              </a:r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12542" y="5535"/>
              <a:ext cx="959" cy="11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true"/>
            <p:nvPr/>
          </p:nvSpPr>
          <p:spPr>
            <a:xfrm>
              <a:off x="1022" y="8460"/>
              <a:ext cx="29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DevOps Team ...</a:t>
              </a:r>
              <a:endParaRPr lang="en-US" altLang="zh-CN"/>
            </a:p>
          </p:txBody>
        </p:sp>
        <p:sp>
          <p:nvSpPr>
            <p:cNvPr id="29" name="文本框 28"/>
            <p:cNvSpPr txBox="true"/>
            <p:nvPr/>
          </p:nvSpPr>
          <p:spPr>
            <a:xfrm>
              <a:off x="15120" y="8460"/>
              <a:ext cx="170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IT Admin</a:t>
              </a:r>
              <a:endParaRPr lang="en-US" altLang="zh-CN"/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6842" y="8460"/>
              <a:ext cx="40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Container Management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-342900"/>
            <a:ext cx="7296150" cy="754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宋体</vt:lpstr>
      <vt:lpstr>Arial Unicode MS</vt:lpstr>
      <vt:lpstr>Arial Black</vt:lpstr>
      <vt:lpstr>Droid Sans Fallback</vt:lpstr>
      <vt:lpstr>微软雅黑</vt:lpstr>
      <vt:lpstr>AR PL UMing TW MBE</vt:lpstr>
      <vt:lpstr>Courier New</vt:lpstr>
      <vt:lpstr>DejaVu Serif</vt:lpstr>
      <vt:lpstr>DejaVu Serif Condensed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liuzhi</dc:creator>
  <cp:lastModifiedBy>刘智</cp:lastModifiedBy>
  <cp:revision>2</cp:revision>
  <dcterms:created xsi:type="dcterms:W3CDTF">2021-07-12T09:33:00Z</dcterms:created>
  <dcterms:modified xsi:type="dcterms:W3CDTF">2021-07-12T09:33:00Z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