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268" r:id="rId1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9" Type="http://schemas.openxmlformats.org/officeDocument/2006/relationships/commentAuthors" Target="commentAuthors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5.sv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21.png"/><Relationship Id="rId15" Type="http://schemas.openxmlformats.org/officeDocument/2006/relationships/image" Target="../media/image6.sv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2710155" y="2389097"/>
            <a:ext cx="433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 Camp</a:t>
            </a:r>
            <a:endParaRPr 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28661" y="3762528"/>
            <a:ext cx="649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34720" y="1682750"/>
            <a:ext cx="2547620" cy="3022600"/>
            <a:chOff x="602" y="2650"/>
            <a:chExt cx="4012" cy="4760"/>
          </a:xfrm>
        </p:grpSpPr>
        <p:sp>
          <p:nvSpPr>
            <p:cNvPr id="5" name="矩形 4"/>
            <p:cNvSpPr/>
            <p:nvPr/>
          </p:nvSpPr>
          <p:spPr>
            <a:xfrm>
              <a:off x="602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1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7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35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8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3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7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35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8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3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21" idx="3"/>
              <a:endCxn id="22" idx="1"/>
            </p:cNvCxnSpPr>
            <p:nvPr/>
          </p:nvCxnSpPr>
          <p:spPr>
            <a:xfrm>
              <a:off x="2181" y="5524"/>
              <a:ext cx="85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24" idx="2"/>
              <a:endCxn id="25" idx="2"/>
            </p:cNvCxnSpPr>
            <p:nvPr/>
          </p:nvCxnSpPr>
          <p:spPr>
            <a:xfrm rot="5400000" flipV="1">
              <a:off x="2609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474210" y="1682750"/>
            <a:ext cx="2547620" cy="3022600"/>
            <a:chOff x="6489" y="2650"/>
            <a:chExt cx="4012" cy="4760"/>
          </a:xfrm>
        </p:grpSpPr>
        <p:sp>
          <p:nvSpPr>
            <p:cNvPr id="28" name="矩形 27"/>
            <p:cNvSpPr/>
            <p:nvPr/>
          </p:nvSpPr>
          <p:spPr>
            <a:xfrm>
              <a:off x="6489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697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4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container1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22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container2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1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2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15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23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曲线连接符 46"/>
            <p:cNvCxnSpPr>
              <a:stCxn id="36" idx="2"/>
              <a:endCxn id="37" idx="2"/>
            </p:cNvCxnSpPr>
            <p:nvPr/>
          </p:nvCxnSpPr>
          <p:spPr>
            <a:xfrm rot="5400000" flipV="1">
              <a:off x="8496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589" y="5116"/>
              <a:ext cx="1870" cy="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dirty="0"/>
                <a:t>route tables</a:t>
              </a:r>
              <a:endParaRPr lang="en-US" altLang="zh-CN" sz="14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4650" y="1682750"/>
            <a:ext cx="2547620" cy="3572510"/>
            <a:chOff x="13170" y="2650"/>
            <a:chExt cx="4012" cy="5626"/>
          </a:xfrm>
        </p:grpSpPr>
        <p:sp>
          <p:nvSpPr>
            <p:cNvPr id="49" name="矩形 48"/>
            <p:cNvSpPr/>
            <p:nvPr/>
          </p:nvSpPr>
          <p:spPr>
            <a:xfrm>
              <a:off x="1317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5378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396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603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39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604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曲线连接符 56"/>
            <p:cNvCxnSpPr>
              <a:stCxn id="55" idx="2"/>
              <a:endCxn id="56" idx="2"/>
            </p:cNvCxnSpPr>
            <p:nvPr/>
          </p:nvCxnSpPr>
          <p:spPr>
            <a:xfrm rot="5400000" flipV="1">
              <a:off x="15177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云形 58"/>
            <p:cNvSpPr/>
            <p:nvPr/>
          </p:nvSpPr>
          <p:spPr>
            <a:xfrm>
              <a:off x="14076" y="7518"/>
              <a:ext cx="2192" cy="758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dirty="0"/>
                <a:t>underlay</a:t>
              </a:r>
              <a:endParaRPr lang="en-US" altLang="zh-CN" sz="1200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891030" y="551180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大二层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841105" y="551180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ea typeface="宋体" panose="02010600030101010101" pitchFamily="2" charset="-122"/>
              </a:rPr>
              <a:t>underlay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HANK YOU</a:t>
            </a:r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33675" y="1682750"/>
            <a:ext cx="207708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76290" y="1682750"/>
            <a:ext cx="247586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7655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container1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124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container3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4400" y="3048000"/>
            <a:ext cx="63627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0845" y="3058160"/>
            <a:ext cx="70675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200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8464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/>
          <p:cNvCxnSpPr>
            <a:stCxn id="36" idx="2"/>
            <a:endCxn id="37" idx="2"/>
          </p:cNvCxnSpPr>
          <p:nvPr/>
        </p:nvCxnSpPr>
        <p:spPr>
          <a:xfrm rot="5400000" flipV="1">
            <a:off x="5443220" y="3034665"/>
            <a:ext cx="3175" cy="334264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66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container2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30" idx="2"/>
            <a:endCxn id="32" idx="1"/>
          </p:cNvCxnSpPr>
          <p:nvPr/>
        </p:nvCxnSpPr>
        <p:spPr>
          <a:xfrm rot="5400000" flipV="1">
            <a:off x="2948623" y="2736533"/>
            <a:ext cx="863600" cy="14795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32" idx="3"/>
          </p:cNvCxnSpPr>
          <p:nvPr/>
        </p:nvCxnSpPr>
        <p:spPr>
          <a:xfrm rot="5400000">
            <a:off x="3770313" y="2699068"/>
            <a:ext cx="863600" cy="2228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16445" y="2000250"/>
            <a:ext cx="90106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container4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31" idx="2"/>
            <a:endCxn id="33" idx="1"/>
          </p:cNvCxnSpPr>
          <p:nvPr/>
        </p:nvCxnSpPr>
        <p:spPr>
          <a:xfrm rot="5400000" flipV="1">
            <a:off x="6216650" y="2703195"/>
            <a:ext cx="868680" cy="21971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2"/>
            <a:endCxn id="33" idx="3"/>
          </p:cNvCxnSpPr>
          <p:nvPr/>
        </p:nvCxnSpPr>
        <p:spPr>
          <a:xfrm rot="5400000">
            <a:off x="7082790" y="2762885"/>
            <a:ext cx="868680" cy="996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2" idx="2"/>
            <a:endCxn id="36" idx="0"/>
          </p:cNvCxnSpPr>
          <p:nvPr/>
        </p:nvCxnSpPr>
        <p:spPr>
          <a:xfrm flipH="1">
            <a:off x="3771900" y="3436620"/>
            <a:ext cx="63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3" idx="2"/>
            <a:endCxn id="37" idx="0"/>
          </p:cNvCxnSpPr>
          <p:nvPr/>
        </p:nvCxnSpPr>
        <p:spPr>
          <a:xfrm>
            <a:off x="7114540" y="3436620"/>
            <a:ext cx="0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3675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6" name="文本框 25"/>
          <p:cNvSpPr txBox="1"/>
          <p:nvPr/>
        </p:nvSpPr>
        <p:spPr>
          <a:xfrm>
            <a:off x="4151630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7" name="文本框 26"/>
          <p:cNvSpPr txBox="1"/>
          <p:nvPr/>
        </p:nvSpPr>
        <p:spPr>
          <a:xfrm>
            <a:off x="5876290" y="281813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7567295" y="282829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176655" y="1386840"/>
            <a:ext cx="584835" cy="58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panose="02010600030101010101" pitchFamily="2" charset="-122"/>
              </a:rPr>
              <a:t>用户</a:t>
            </a:r>
            <a:endParaRPr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480" y="232537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Rancher CLI</a:t>
            </a:r>
            <a:endParaRPr lang="en-US" altLang="zh-CN" sz="900"/>
          </a:p>
          <a:p>
            <a:pPr algn="ctr"/>
            <a:r>
              <a:rPr lang="en-US" altLang="zh-CN" sz="900"/>
              <a:t>Rancher API</a:t>
            </a:r>
            <a:endParaRPr lang="en-US" altLang="zh-CN" sz="900"/>
          </a:p>
        </p:txBody>
      </p:sp>
      <p:sp>
        <p:nvSpPr>
          <p:cNvPr id="5" name="文本框 4"/>
          <p:cNvSpPr txBox="1"/>
          <p:nvPr/>
        </p:nvSpPr>
        <p:spPr>
          <a:xfrm>
            <a:off x="920115" y="293624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kubectl</a:t>
            </a:r>
            <a:endParaRPr lang="en-US" altLang="zh-CN" sz="900"/>
          </a:p>
          <a:p>
            <a:pPr algn="ctr"/>
            <a:r>
              <a:rPr lang="en-US" altLang="zh-CN" sz="900"/>
              <a:t>k8s API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2214880" y="1300480"/>
            <a:ext cx="6377940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955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721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7945" y="163766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Authentication</a:t>
            </a:r>
            <a:endParaRPr lang="en-US" altLang="zh-CN" sz="900" dirty="0"/>
          </a:p>
          <a:p>
            <a:pPr algn="ctr"/>
            <a:r>
              <a:rPr lang="en-US" altLang="zh-CN" sz="900" dirty="0"/>
              <a:t>Proxy</a:t>
            </a:r>
            <a:endParaRPr lang="en-US" altLang="zh-CN" sz="900" dirty="0"/>
          </a:p>
        </p:txBody>
      </p:sp>
      <p:cxnSp>
        <p:nvCxnSpPr>
          <p:cNvPr id="10" name="肘形连接符 9"/>
          <p:cNvCxnSpPr>
            <a:stCxn id="3" idx="3"/>
            <a:endCxn id="9" idx="1"/>
          </p:cNvCxnSpPr>
          <p:nvPr/>
        </p:nvCxnSpPr>
        <p:spPr>
          <a:xfrm flipV="1">
            <a:off x="2018030" y="1879600"/>
            <a:ext cx="589915" cy="629920"/>
          </a:xfrm>
          <a:prstGeom prst="bentConnector3">
            <a:avLst>
              <a:gd name="adj1" fmla="val 500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9" idx="1"/>
          </p:cNvCxnSpPr>
          <p:nvPr/>
        </p:nvCxnSpPr>
        <p:spPr>
          <a:xfrm flipV="1">
            <a:off x="2018665" y="1879600"/>
            <a:ext cx="589280" cy="12407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18025" y="212090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Rancher</a:t>
            </a:r>
            <a:endParaRPr lang="en-US" altLang="zh-CN" sz="900" dirty="0"/>
          </a:p>
          <a:p>
            <a:pPr algn="ctr"/>
            <a:r>
              <a:rPr lang="en-US" altLang="zh-CN" sz="900" dirty="0"/>
              <a:t>API Server</a:t>
            </a:r>
            <a:endParaRPr lang="en-US" altLang="zh-CN" sz="900" dirty="0"/>
          </a:p>
        </p:txBody>
      </p:sp>
      <p:cxnSp>
        <p:nvCxnSpPr>
          <p:cNvPr id="13" name="肘形连接符 12"/>
          <p:cNvCxnSpPr>
            <a:stCxn id="9" idx="2"/>
            <a:endCxn id="12" idx="1"/>
          </p:cNvCxnSpPr>
          <p:nvPr/>
        </p:nvCxnSpPr>
        <p:spPr>
          <a:xfrm rot="5400000" flipV="1">
            <a:off x="3749675" y="1593850"/>
            <a:ext cx="241935" cy="12954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28035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sp>
        <p:nvSpPr>
          <p:cNvPr id="15" name="矩形 14"/>
          <p:cNvSpPr/>
          <p:nvPr/>
        </p:nvSpPr>
        <p:spPr>
          <a:xfrm>
            <a:off x="6196330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cxnSp>
        <p:nvCxnSpPr>
          <p:cNvPr id="16" name="肘形连接符 15"/>
          <p:cNvCxnSpPr>
            <a:stCxn id="12" idx="2"/>
            <a:endCxn id="14" idx="0"/>
          </p:cNvCxnSpPr>
          <p:nvPr/>
        </p:nvCxnSpPr>
        <p:spPr>
          <a:xfrm rot="5400000">
            <a:off x="4400550" y="2146300"/>
            <a:ext cx="274320" cy="11899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15" idx="0"/>
          </p:cNvCxnSpPr>
          <p:nvPr/>
        </p:nvCxnSpPr>
        <p:spPr>
          <a:xfrm rot="5400000" flipV="1">
            <a:off x="5834380" y="1901825"/>
            <a:ext cx="274320" cy="1678305"/>
          </a:xfrm>
          <a:prstGeom prst="bentConnector3">
            <a:avLst>
              <a:gd name="adj1" fmla="val 498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柱形 17"/>
          <p:cNvSpPr/>
          <p:nvPr/>
        </p:nvSpPr>
        <p:spPr>
          <a:xfrm>
            <a:off x="7011035" y="1808480"/>
            <a:ext cx="614680" cy="7150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ETCD</a:t>
            </a:r>
            <a:endParaRPr lang="en-US" altLang="zh-CN" sz="900" dirty="0"/>
          </a:p>
        </p:txBody>
      </p:sp>
      <p:cxnSp>
        <p:nvCxnSpPr>
          <p:cNvPr id="19" name="肘形连接符 18"/>
          <p:cNvCxnSpPr>
            <a:stCxn id="12" idx="3"/>
            <a:endCxn id="18" idx="2"/>
          </p:cNvCxnSpPr>
          <p:nvPr/>
        </p:nvCxnSpPr>
        <p:spPr>
          <a:xfrm flipV="1">
            <a:off x="5747385" y="2165985"/>
            <a:ext cx="1263650" cy="1968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2867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Agent1</a:t>
            </a:r>
            <a:endParaRPr lang="en-US" altLang="zh-CN" sz="900" dirty="0"/>
          </a:p>
        </p:txBody>
      </p:sp>
      <p:sp>
        <p:nvSpPr>
          <p:cNvPr id="21" name="矩形 20"/>
          <p:cNvSpPr/>
          <p:nvPr/>
        </p:nvSpPr>
        <p:spPr>
          <a:xfrm>
            <a:off x="332867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RKE</a:t>
            </a:r>
            <a:endParaRPr lang="en-US" altLang="zh-CN" sz="900" dirty="0"/>
          </a:p>
          <a:p>
            <a:pPr algn="ctr"/>
            <a:r>
              <a:rPr lang="en-US" altLang="zh-CN" sz="900" dirty="0"/>
              <a:t>API</a:t>
            </a:r>
            <a:endParaRPr lang="en-US" altLang="zh-CN" sz="900" dirty="0"/>
          </a:p>
        </p:txBody>
      </p:sp>
      <p:sp>
        <p:nvSpPr>
          <p:cNvPr id="22" name="矩形 21"/>
          <p:cNvSpPr/>
          <p:nvPr/>
        </p:nvSpPr>
        <p:spPr>
          <a:xfrm>
            <a:off x="332803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4" name="矩形 23"/>
          <p:cNvSpPr/>
          <p:nvPr/>
        </p:nvSpPr>
        <p:spPr>
          <a:xfrm>
            <a:off x="345503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5" name="矩形 24"/>
          <p:cNvSpPr/>
          <p:nvPr/>
        </p:nvSpPr>
        <p:spPr>
          <a:xfrm>
            <a:off x="358203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6" name="矩形 25"/>
          <p:cNvSpPr/>
          <p:nvPr/>
        </p:nvSpPr>
        <p:spPr>
          <a:xfrm>
            <a:off x="619633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Agent2</a:t>
            </a:r>
            <a:endParaRPr lang="en-US" altLang="zh-CN" sz="900" dirty="0"/>
          </a:p>
        </p:txBody>
      </p:sp>
      <p:sp>
        <p:nvSpPr>
          <p:cNvPr id="27" name="矩形 26"/>
          <p:cNvSpPr/>
          <p:nvPr/>
        </p:nvSpPr>
        <p:spPr>
          <a:xfrm>
            <a:off x="619633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GKE or Other Provider</a:t>
            </a:r>
            <a:endParaRPr lang="en-US" altLang="zh-CN" sz="900" dirty="0"/>
          </a:p>
        </p:txBody>
      </p:sp>
      <p:sp>
        <p:nvSpPr>
          <p:cNvPr id="28" name="矩形 27"/>
          <p:cNvSpPr/>
          <p:nvPr/>
        </p:nvSpPr>
        <p:spPr>
          <a:xfrm>
            <a:off x="619569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29" name="矩形 28"/>
          <p:cNvSpPr/>
          <p:nvPr/>
        </p:nvSpPr>
        <p:spPr>
          <a:xfrm>
            <a:off x="632269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30" name="矩形 29"/>
          <p:cNvSpPr/>
          <p:nvPr/>
        </p:nvSpPr>
        <p:spPr>
          <a:xfrm>
            <a:off x="644969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cxnSp>
        <p:nvCxnSpPr>
          <p:cNvPr id="31" name="直接箭头连接符 30"/>
          <p:cNvCxnSpPr>
            <a:stCxn id="14" idx="2"/>
            <a:endCxn id="20" idx="0"/>
          </p:cNvCxnSpPr>
          <p:nvPr/>
        </p:nvCxnSpPr>
        <p:spPr>
          <a:xfrm>
            <a:off x="3942715" y="3361690"/>
            <a:ext cx="635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6" idx="0"/>
          </p:cNvCxnSpPr>
          <p:nvPr/>
        </p:nvCxnSpPr>
        <p:spPr>
          <a:xfrm>
            <a:off x="6811010" y="33616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619" y="2527"/>
                <a:ext cx="8701" cy="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根网络名称空间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566" y="6888"/>
                <a:ext cx="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OS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775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mynetns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619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othernetns</a:t>
              </a:r>
              <a:endParaRPr lang="en-US" altLang="zh-CN"/>
            </a:p>
          </p:txBody>
        </p: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522" y="2527"/>
                <a:ext cx="4894" cy="2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735" y="3835"/>
                <a:ext cx="24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根</a:t>
                </a:r>
                <a:r>
                  <a:rPr lang="en-US" altLang="zh-CN"/>
                  <a:t>NetworkNS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885" y="5172"/>
              <a:ext cx="2561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Pod2</a:t>
              </a:r>
              <a:endParaRPr lang="en-US" altLang="zh-CN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en-US" altLang="zh-CN"/>
                <a:t>POD2 NNS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0" y="5172"/>
              <a:ext cx="2342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POD1 NNS</a:t>
              </a:r>
              <a:endParaRPr lang="en-US" altLang="zh-CN"/>
            </a:p>
          </p:txBody>
        </p:sp>
        <p:sp>
          <p:nvSpPr>
            <p:cNvPr id="2" name="矩形 1"/>
            <p:cNvSpPr/>
            <p:nvPr/>
          </p:nvSpPr>
          <p:spPr>
            <a:xfrm>
              <a:off x="4715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4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c2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258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c3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297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c4</a:t>
              </a:r>
              <a:endParaRPr lang="en-US" altLang="zh-CN"/>
            </a:p>
          </p:txBody>
        </p:sp>
      </p:grpSp>
      <p:sp>
        <p:nvSpPr>
          <p:cNvPr id="11" name="矩形 10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148205" y="1604645"/>
            <a:ext cx="7095490" cy="3907790"/>
            <a:chOff x="3383" y="2527"/>
            <a:chExt cx="11174" cy="6154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622" y="5172"/>
                <a:ext cx="1150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150" cy="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6197" y="5463"/>
              <a:ext cx="1295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6" y="5463"/>
              <a:ext cx="1014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338830" y="3502660"/>
            <a:ext cx="5512435" cy="3218068"/>
            <a:chOff x="3383" y="2527"/>
            <a:chExt cx="11174" cy="6155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Pod4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Pod3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067" y="5172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5919" y="5464"/>
              <a:ext cx="1574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7" y="5464"/>
              <a:ext cx="1166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38195" y="5715"/>
            <a:ext cx="5512435" cy="3218719"/>
            <a:chOff x="3383" y="2527"/>
            <a:chExt cx="11174" cy="6156"/>
          </a:xfrm>
        </p:grpSpPr>
        <p:grpSp>
          <p:nvGrpSpPr>
            <p:cNvPr id="12" name="组合 11"/>
            <p:cNvGrpSpPr/>
            <p:nvPr/>
          </p:nvGrpSpPr>
          <p:grpSpPr>
            <a:xfrm>
              <a:off x="3383" y="2527"/>
              <a:ext cx="11174" cy="6156"/>
              <a:chOff x="3383" y="2527"/>
              <a:chExt cx="11174" cy="4942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3383" y="2527"/>
                <a:ext cx="11174" cy="4942"/>
                <a:chOff x="3383" y="2527"/>
                <a:chExt cx="11174" cy="494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519" y="5112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8001" y="6782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0884" y="2631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30" y="2631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067" y="4098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980" y="6733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6523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77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884" y="4485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1" idx="0"/>
              <a:endCxn id="29" idx="2"/>
            </p:cNvCxnSpPr>
            <p:nvPr/>
          </p:nvCxnSpPr>
          <p:spPr>
            <a:xfrm flipH="1" flipV="1">
              <a:off x="5919" y="5104"/>
              <a:ext cx="1574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0"/>
              <a:endCxn id="33" idx="2"/>
            </p:cNvCxnSpPr>
            <p:nvPr/>
          </p:nvCxnSpPr>
          <p:spPr>
            <a:xfrm flipV="1">
              <a:off x="10447" y="5104"/>
              <a:ext cx="1165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  <a:endCxn id="30" idx="0"/>
            </p:cNvCxnSpPr>
            <p:nvPr/>
          </p:nvCxnSpPr>
          <p:spPr>
            <a:xfrm>
              <a:off x="7493" y="6432"/>
              <a:ext cx="145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2"/>
              <a:endCxn id="30" idx="0"/>
            </p:cNvCxnSpPr>
            <p:nvPr/>
          </p:nvCxnSpPr>
          <p:spPr>
            <a:xfrm flipH="1">
              <a:off x="8950" y="6432"/>
              <a:ext cx="149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0"/>
              <a:endCxn id="30" idx="2"/>
            </p:cNvCxnSpPr>
            <p:nvPr/>
          </p:nvCxnSpPr>
          <p:spPr>
            <a:xfrm flipH="1" flipV="1">
              <a:off x="8950" y="7419"/>
              <a:ext cx="21" cy="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" name="组合 91"/>
          <p:cNvGrpSpPr/>
          <p:nvPr/>
        </p:nvGrpSpPr>
        <p:grpSpPr>
          <a:xfrm>
            <a:off x="704215" y="1001395"/>
            <a:ext cx="10450830" cy="5156200"/>
            <a:chOff x="1109" y="1577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109" y="1577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981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2981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678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484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413" y="1577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285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85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285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09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413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672" y="1681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/>
                <a:t>src: kube02.eth0</a:t>
              </a:r>
              <a:endParaRPr lang="en-US" altLang="zh-CN"/>
            </a:p>
            <a:p>
              <a:pPr algn="l"/>
              <a:r>
                <a:rPr lang="en-US" altLang="zh-CN"/>
                <a:t>dst: kube03.eth0</a:t>
              </a:r>
              <a:endParaRPr lang="en-US" altLang="zh-CN"/>
            </a:p>
            <a:p>
              <a:pPr algn="l"/>
              <a:r>
                <a:rPr lang="en-US" altLang="zh-CN"/>
                <a:t>dport: 8258</a:t>
              </a:r>
              <a:endParaRPr lang="en-US" altLang="zh-CN"/>
            </a:p>
            <a:p>
              <a:pPr algn="l"/>
              <a:r>
                <a:rPr lang="en-US" altLang="zh-CN"/>
                <a:t>pro: UDP</a:t>
              </a:r>
              <a:endParaRPr lang="en-US" altLang="zh-CN"/>
            </a:p>
            <a:p>
              <a:pPr algn="ctr"/>
              <a:r>
                <a:rPr lang="en-US" altLang="zh-CN"/>
                <a:t>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205" y="1033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3077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3077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774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0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509" y="1033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381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381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381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05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509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68" y="3342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以太封装</a:t>
              </a:r>
              <a:endParaRPr lang="zh-CN" altLang="en-US"/>
            </a:p>
            <a:p>
              <a:pPr algn="l"/>
              <a:r>
                <a:rPr lang="zh-CN" altLang="en-US"/>
                <a:t>外部</a:t>
              </a:r>
              <a:r>
                <a:rPr lang="en-US" altLang="zh-CN"/>
                <a:t>IP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udp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vxlan</a:t>
              </a:r>
              <a:r>
                <a:rPr lang="zh-CN" altLang="en-US"/>
                <a:t>包头</a:t>
              </a:r>
              <a:endParaRPr lang="en-US" altLang="zh-CN"/>
            </a:p>
            <a:p>
              <a:pPr algn="ctr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  <p:cxnSp>
          <p:nvCxnSpPr>
            <p:cNvPr id="2" name="直接连接符 1"/>
            <p:cNvCxnSpPr>
              <a:stCxn id="78" idx="3"/>
              <a:endCxn id="85" idx="1"/>
            </p:cNvCxnSpPr>
            <p:nvPr/>
          </p:nvCxnSpPr>
          <p:spPr>
            <a:xfrm>
              <a:off x="5486" y="2684"/>
              <a:ext cx="78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8966" y="2104"/>
              <a:ext cx="12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tunnel</a:t>
              </a:r>
              <a:endParaRPr lang="en-US" altLang="zh-CN"/>
            </a:p>
          </p:txBody>
        </p:sp>
      </p:grpSp>
      <p:sp>
        <p:nvSpPr>
          <p:cNvPr id="5" name="矩形 4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48255" y="2226945"/>
            <a:ext cx="6176010" cy="2581275"/>
            <a:chOff x="3496" y="2301"/>
            <a:chExt cx="9726" cy="4065"/>
          </a:xfrm>
        </p:grpSpPr>
        <p:sp>
          <p:nvSpPr>
            <p:cNvPr id="2" name="矩形 1"/>
            <p:cNvSpPr/>
            <p:nvPr/>
          </p:nvSpPr>
          <p:spPr>
            <a:xfrm>
              <a:off x="3496" y="555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3496" y="4829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3496" y="4139"/>
              <a:ext cx="6928" cy="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system call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3496" y="3434"/>
              <a:ext cx="4437" cy="5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lib</a:t>
              </a:r>
              <a:endParaRPr lang="en-US" altLang="zh-CN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96" y="2301"/>
              <a:ext cx="6927" cy="1692"/>
              <a:chOff x="3244" y="4428"/>
              <a:chExt cx="6927" cy="1692"/>
            </a:xfrm>
            <a:solidFill>
              <a:srgbClr val="73B5CF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7837" y="4428"/>
                <a:ext cx="2335" cy="16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4" y="4428"/>
                <a:ext cx="4593" cy="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app</a:t>
                </a:r>
                <a:endParaRPr lang="en-US" altLang="zh-CN"/>
              </a:p>
            </p:txBody>
          </p:sp>
        </p:grpSp>
        <p:sp>
          <p:nvSpPr>
            <p:cNvPr id="11" name="右大括号 10"/>
            <p:cNvSpPr/>
            <p:nvPr/>
          </p:nvSpPr>
          <p:spPr>
            <a:xfrm>
              <a:off x="10711" y="4117"/>
              <a:ext cx="377" cy="13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494" y="449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内核空间</a:t>
              </a:r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10711" y="2301"/>
              <a:ext cx="377" cy="16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94" y="285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" name="组合 3"/>
            <p:cNvGrpSpPr/>
            <p:nvPr/>
          </p:nvGrpSpPr>
          <p:grpSpPr>
            <a:xfrm>
              <a:off x="1205" y="1033"/>
              <a:ext cx="16458" cy="8121"/>
              <a:chOff x="1205" y="1033"/>
              <a:chExt cx="16458" cy="8121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1205" y="1033"/>
                <a:ext cx="6154" cy="8121"/>
                <a:chOff x="3383" y="2527"/>
                <a:chExt cx="11174" cy="494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1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79" name="矩形 78"/>
              <p:cNvSpPr/>
              <p:nvPr/>
            </p:nvSpPr>
            <p:spPr>
              <a:xfrm>
                <a:off x="3077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774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centos-1</a:t>
                </a:r>
                <a:endParaRPr lang="en-US" altLang="zh-CN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580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centos-2</a:t>
                </a:r>
                <a:endParaRPr lang="en-US" altLang="zh-CN"/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 rot="0">
                <a:off x="11509" y="1033"/>
                <a:ext cx="6154" cy="8121"/>
                <a:chOff x="3383" y="2527"/>
                <a:chExt cx="11174" cy="494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3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13381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3381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centos-3</a:t>
                </a:r>
                <a:endParaRPr lang="en-US" altLang="zh-CN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05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kube02</a:t>
                </a:r>
                <a:endParaRPr lang="en-US" altLang="zh-CN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6020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kube03</a:t>
                </a:r>
                <a:endParaRPr lang="en-US" altLang="zh-CN"/>
              </a:p>
            </p:txBody>
          </p:sp>
        </p:grpSp>
        <p:cxnSp>
          <p:nvCxnSpPr>
            <p:cNvPr id="5" name="直接连接符 4"/>
            <p:cNvCxnSpPr>
              <a:stCxn id="79" idx="2"/>
              <a:endCxn id="80" idx="0"/>
            </p:cNvCxnSpPr>
            <p:nvPr/>
          </p:nvCxnSpPr>
          <p:spPr>
            <a:xfrm flipH="1">
              <a:off x="2979" y="4686"/>
              <a:ext cx="13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直接连接符 5"/>
            <p:cNvCxnSpPr>
              <a:stCxn id="79" idx="2"/>
              <a:endCxn id="81" idx="0"/>
            </p:cNvCxnSpPr>
            <p:nvPr/>
          </p:nvCxnSpPr>
          <p:spPr>
            <a:xfrm>
              <a:off x="4282" y="4686"/>
              <a:ext cx="15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连接符 6"/>
            <p:cNvCxnSpPr>
              <a:stCxn id="79" idx="0"/>
              <a:endCxn id="44" idx="2"/>
            </p:cNvCxnSpPr>
            <p:nvPr/>
          </p:nvCxnSpPr>
          <p:spPr>
            <a:xfrm flipV="1">
              <a:off x="4282" y="1792"/>
              <a:ext cx="1873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直接连接符 7"/>
            <p:cNvCxnSpPr>
              <a:stCxn id="44" idx="3"/>
              <a:endCxn id="84" idx="1"/>
            </p:cNvCxnSpPr>
            <p:nvPr/>
          </p:nvCxnSpPr>
          <p:spPr>
            <a:xfrm>
              <a:off x="7359" y="1413"/>
              <a:ext cx="4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/>
            <p:cNvCxnSpPr>
              <a:stCxn id="84" idx="2"/>
              <a:endCxn id="86" idx="0"/>
            </p:cNvCxnSpPr>
            <p:nvPr/>
          </p:nvCxnSpPr>
          <p:spPr>
            <a:xfrm>
              <a:off x="12714" y="1792"/>
              <a:ext cx="1872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/>
            <p:cNvCxnSpPr>
              <a:stCxn id="86" idx="2"/>
              <a:endCxn id="87" idx="0"/>
            </p:cNvCxnSpPr>
            <p:nvPr/>
          </p:nvCxnSpPr>
          <p:spPr>
            <a:xfrm>
              <a:off x="14586" y="4686"/>
              <a:ext cx="0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71160" y="117030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 flipH="1">
            <a:off x="3739515" y="1424940"/>
            <a:ext cx="21602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7185" y="3173730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3289935" y="3173730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8" name="矩形 7"/>
          <p:cNvSpPr/>
          <p:nvPr/>
        </p:nvSpPr>
        <p:spPr>
          <a:xfrm>
            <a:off x="2228850" y="3173730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9" name="椭圆 8"/>
          <p:cNvSpPr/>
          <p:nvPr/>
        </p:nvSpPr>
        <p:spPr>
          <a:xfrm>
            <a:off x="4240530" y="216344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IPIP</a:t>
            </a:r>
            <a:endParaRPr lang="en-US" altLang="zh-CN" sz="900"/>
          </a:p>
        </p:txBody>
      </p:sp>
      <p:cxnSp>
        <p:nvCxnSpPr>
          <p:cNvPr id="10" name="直接箭头连接符 9"/>
          <p:cNvCxnSpPr>
            <a:stCxn id="2" idx="2"/>
            <a:endCxn id="15" idx="0"/>
          </p:cNvCxnSpPr>
          <p:nvPr/>
        </p:nvCxnSpPr>
        <p:spPr>
          <a:xfrm>
            <a:off x="5899785" y="1424940"/>
            <a:ext cx="1609725" cy="248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92240" y="291909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9698990" y="390715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8532495" y="3907155"/>
            <a:ext cx="1166495" cy="254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overlay 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7850505" y="3907155"/>
            <a:ext cx="681990" cy="254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7168515" y="3907155"/>
            <a:ext cx="681990" cy="254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UDP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6" name="矩形 15"/>
          <p:cNvSpPr/>
          <p:nvPr/>
        </p:nvSpPr>
        <p:spPr>
          <a:xfrm>
            <a:off x="6311265" y="3907155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5250180" y="3907155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48970" y="2423160"/>
            <a:ext cx="10836910" cy="3317240"/>
            <a:chOff x="1022" y="3816"/>
            <a:chExt cx="17066" cy="5224"/>
          </a:xfrm>
        </p:grpSpPr>
        <p:sp>
          <p:nvSpPr>
            <p:cNvPr id="5" name="圆角矩形 4"/>
            <p:cNvSpPr/>
            <p:nvPr/>
          </p:nvSpPr>
          <p:spPr>
            <a:xfrm>
              <a:off x="1423" y="4639"/>
              <a:ext cx="2159" cy="59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1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23" y="5831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2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23" y="7038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3</a:t>
              </a:r>
              <a:endParaRPr lang="en-US" altLang="zh-CN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189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41" y="3816"/>
              <a:ext cx="2144" cy="24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794" y="3816"/>
              <a:ext cx="2144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33" y="3816"/>
              <a:ext cx="2159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46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46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99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99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99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45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45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45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41" y="6479"/>
              <a:ext cx="6650" cy="7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rke or other kubernetes distribution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41" y="7278"/>
              <a:ext cx="6650" cy="7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Rancher</a:t>
              </a:r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3852" y="4369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认证授权</a:t>
              </a: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852" y="5262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安全策略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852" y="6155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访问控制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852" y="7048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成本控制</a:t>
              </a:r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12542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22" y="8460"/>
              <a:ext cx="29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DevOps Team ...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120" y="8460"/>
              <a:ext cx="17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IT Admin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42" y="8460"/>
              <a:ext cx="4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Container Management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2975" y="703580"/>
            <a:ext cx="5551805" cy="574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950085" y="3180715"/>
            <a:ext cx="1346835" cy="495935"/>
          </a:xfrm>
          <a:prstGeom prst="round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Pending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4087495" y="3180715"/>
            <a:ext cx="1346835" cy="495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Running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087495" y="4493260"/>
            <a:ext cx="1346835" cy="495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Failed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224905" y="3181350"/>
            <a:ext cx="1346835" cy="495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Succeeded</a:t>
            </a:r>
            <a:endParaRPr lang="en-US" altLang="zh-CN" dirty="0"/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3296920" y="3429000"/>
            <a:ext cx="79057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6" idx="1"/>
          </p:cNvCxnSpPr>
          <p:nvPr/>
        </p:nvCxnSpPr>
        <p:spPr>
          <a:xfrm>
            <a:off x="5434330" y="3429000"/>
            <a:ext cx="790575" cy="6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5" idx="0"/>
          </p:cNvCxnSpPr>
          <p:nvPr/>
        </p:nvCxnSpPr>
        <p:spPr>
          <a:xfrm>
            <a:off x="4761230" y="3676650"/>
            <a:ext cx="0" cy="81661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87340" y="2936240"/>
            <a:ext cx="8375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正常stop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4761230" y="3962400"/>
            <a:ext cx="8375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异常stop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504315" y="1932305"/>
            <a:ext cx="7541895" cy="3308985"/>
            <a:chOff x="2369" y="3043"/>
            <a:chExt cx="8479" cy="4802"/>
          </a:xfrm>
        </p:grpSpPr>
        <p:sp>
          <p:nvSpPr>
            <p:cNvPr id="5" name="矩形 4"/>
            <p:cNvSpPr/>
            <p:nvPr/>
          </p:nvSpPr>
          <p:spPr>
            <a:xfrm>
              <a:off x="3920" y="7029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20" y="5568"/>
              <a:ext cx="6928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Hypervisor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20" y="6262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20" y="3043"/>
              <a:ext cx="1677" cy="2265"/>
              <a:chOff x="3033" y="2259"/>
              <a:chExt cx="1600" cy="227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13" y="3043"/>
              <a:ext cx="1677" cy="2265"/>
              <a:chOff x="3033" y="2259"/>
              <a:chExt cx="1600" cy="227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91" y="3043"/>
              <a:ext cx="1677" cy="2265"/>
              <a:chOff x="3033" y="2259"/>
              <a:chExt cx="1600" cy="227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cxnSp>
          <p:nvCxnSpPr>
            <p:cNvPr id="35" name="曲线连接符 34"/>
            <p:cNvCxnSpPr>
              <a:stCxn id="21" idx="1"/>
              <a:endCxn id="22" idx="1"/>
            </p:cNvCxnSpPr>
            <p:nvPr/>
          </p:nvCxnSpPr>
          <p:spPr>
            <a:xfrm rot="10800000" flipH="1" flipV="1">
              <a:off x="4019" y="3925"/>
              <a:ext cx="204" cy="1066"/>
            </a:xfrm>
            <a:prstGeom prst="curvedConnector3">
              <a:avLst>
                <a:gd name="adj1" fmla="val -131119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369" y="4285"/>
              <a:ext cx="1117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sys call</a:t>
              </a:r>
              <a:endParaRPr lang="en-US" altLang="zh-CN" sz="14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4" y="5542"/>
              <a:ext cx="848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/>
                  </a:solidFill>
                </a:rPr>
                <a:t>转换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曲线连接符 37"/>
            <p:cNvCxnSpPr/>
            <p:nvPr/>
          </p:nvCxnSpPr>
          <p:spPr>
            <a:xfrm rot="10800000" flipV="1">
              <a:off x="3920" y="5010"/>
              <a:ext cx="303" cy="1547"/>
            </a:xfrm>
            <a:prstGeom prst="curvedConnector3">
              <a:avLst>
                <a:gd name="adj1" fmla="val 22376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72235" y="1300480"/>
            <a:ext cx="8025765" cy="4284980"/>
            <a:chOff x="2161" y="2048"/>
            <a:chExt cx="12639" cy="6748"/>
          </a:xfrm>
        </p:grpSpPr>
        <p:sp>
          <p:nvSpPr>
            <p:cNvPr id="2" name="矩形 1"/>
            <p:cNvSpPr/>
            <p:nvPr/>
          </p:nvSpPr>
          <p:spPr>
            <a:xfrm>
              <a:off x="4950" y="798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Hardware</a:t>
              </a:r>
              <a:endParaRPr lang="en-US" altLang="zh-CN" sz="14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950" y="7213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Kernel</a:t>
              </a:r>
              <a:endParaRPr lang="en-US" altLang="zh-CN" sz="1400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950" y="4764"/>
              <a:ext cx="1677" cy="2265"/>
              <a:chOff x="3033" y="2259"/>
              <a:chExt cx="1600" cy="227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143" y="4764"/>
              <a:ext cx="1677" cy="2265"/>
              <a:chOff x="3033" y="2259"/>
              <a:chExt cx="1600" cy="227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28" y="4764"/>
              <a:ext cx="1677" cy="2265"/>
              <a:chOff x="3033" y="2259"/>
              <a:chExt cx="1600" cy="227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sp>
          <p:nvSpPr>
            <p:cNvPr id="39" name="右大括号 38"/>
            <p:cNvSpPr/>
            <p:nvPr/>
          </p:nvSpPr>
          <p:spPr>
            <a:xfrm>
              <a:off x="12425" y="4689"/>
              <a:ext cx="377" cy="23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12425" y="7213"/>
              <a:ext cx="377" cy="5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028" y="558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用户空间</a:t>
              </a:r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028" y="722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内核空间</a:t>
              </a:r>
              <a:endParaRPr lang="zh-CN" altLang="en-US" sz="1400"/>
            </a:p>
          </p:txBody>
        </p:sp>
        <p:sp>
          <p:nvSpPr>
            <p:cNvPr id="43" name="椭圆形标注 42"/>
            <p:cNvSpPr/>
            <p:nvPr/>
          </p:nvSpPr>
          <p:spPr>
            <a:xfrm>
              <a:off x="2161" y="3527"/>
              <a:ext cx="2339" cy="1374"/>
            </a:xfrm>
            <a:prstGeom prst="wedgeEllipseCallout">
              <a:avLst>
                <a:gd name="adj1" fmla="val 56584"/>
                <a:gd name="adj2" fmla="val 537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init 0</a:t>
              </a:r>
              <a:endParaRPr lang="en-US" altLang="zh-CN" sz="1400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10689" y="2787"/>
              <a:ext cx="2339" cy="1374"/>
            </a:xfrm>
            <a:prstGeom prst="wedgeEllipseCallout">
              <a:avLst>
                <a:gd name="adj1" fmla="val -68597"/>
                <a:gd name="adj2" fmla="val 779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rm -f /</a:t>
              </a:r>
              <a:endParaRPr lang="en-US" altLang="zh-CN" sz="1400"/>
            </a:p>
          </p:txBody>
        </p:sp>
        <p:pic>
          <p:nvPicPr>
            <p:cNvPr id="45" name="图片 44" descr="303b32313534373338343bbeaad1c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41" y="2384"/>
              <a:ext cx="1440" cy="1440"/>
            </a:xfrm>
            <a:prstGeom prst="rect">
              <a:avLst/>
            </a:prstGeom>
          </p:spPr>
        </p:pic>
        <p:sp>
          <p:nvSpPr>
            <p:cNvPr id="46" name="圆角矩形标注 45"/>
            <p:cNvSpPr/>
            <p:nvPr/>
          </p:nvSpPr>
          <p:spPr>
            <a:xfrm>
              <a:off x="7323" y="2048"/>
              <a:ext cx="3034" cy="1011"/>
            </a:xfrm>
            <a:prstGeom prst="wedgeRoundRectCallout">
              <a:avLst>
                <a:gd name="adj1" fmla="val -61601"/>
                <a:gd name="adj2" fmla="val 8333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What ???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7445" y="379730"/>
            <a:ext cx="8526780" cy="6005195"/>
            <a:chOff x="3807" y="598"/>
            <a:chExt cx="13428" cy="9457"/>
          </a:xfrm>
        </p:grpSpPr>
        <p:grpSp>
          <p:nvGrpSpPr>
            <p:cNvPr id="22" name="组合 1"/>
            <p:cNvGrpSpPr/>
            <p:nvPr/>
          </p:nvGrpSpPr>
          <p:grpSpPr>
            <a:xfrm>
              <a:off x="6736" y="598"/>
              <a:ext cx="4800" cy="846"/>
              <a:chOff x="6617" y="513"/>
              <a:chExt cx="6400" cy="1128"/>
            </a:xfrm>
          </p:grpSpPr>
          <p:sp>
            <p:nvSpPr>
              <p:cNvPr id="12" name="文本框 27"/>
              <p:cNvSpPr txBox="1"/>
              <p:nvPr/>
            </p:nvSpPr>
            <p:spPr>
              <a:xfrm>
                <a:off x="7160" y="513"/>
                <a:ext cx="5316" cy="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17" y="965"/>
                <a:ext cx="6400" cy="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7" y="745"/>
              <a:ext cx="13429" cy="9311"/>
              <a:chOff x="1709" y="936"/>
              <a:chExt cx="13429" cy="93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079" y="3327"/>
                <a:ext cx="1580" cy="2412"/>
                <a:chOff x="1536" y="5321"/>
                <a:chExt cx="1580" cy="241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76" y="5321"/>
                  <a:ext cx="1440" cy="1930"/>
                  <a:chOff x="4604" y="6332"/>
                  <a:chExt cx="1440" cy="1930"/>
                </a:xfrm>
              </p:grpSpPr>
              <p:pic>
                <p:nvPicPr>
                  <p:cNvPr id="17" name="图片 16" descr="303b32303236373435373bcec4bcfe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4" y="6822"/>
                    <a:ext cx="1440" cy="144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303b333636313334343bd6b1b3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8120000">
                    <a:off x="4054" y="6953"/>
                    <a:ext cx="1473" cy="23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536" y="7251"/>
                  <a:ext cx="1580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Dockerfile</a:t>
                  </a:r>
                  <a:endParaRPr lang="en-US" altLang="zh-CN" sz="1400" b="1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82" y="3814"/>
                <a:ext cx="3078" cy="2098"/>
                <a:chOff x="6882" y="3814"/>
                <a:chExt cx="3078" cy="2098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6882" y="381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8108" y="4343"/>
                  <a:ext cx="1220" cy="1220"/>
                  <a:chOff x="7721" y="4282"/>
                  <a:chExt cx="1220" cy="1220"/>
                </a:xfrm>
              </p:grpSpPr>
              <p:sp>
                <p:nvSpPr>
                  <p:cNvPr id="28" name="立方体 27"/>
                  <p:cNvSpPr/>
                  <p:nvPr/>
                </p:nvSpPr>
                <p:spPr>
                  <a:xfrm>
                    <a:off x="7968" y="4282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7837" y="4689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8244" y="4598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8128" y="500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8535" y="493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7721" y="5096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6882" y="3965"/>
                  <a:ext cx="1203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Images</a:t>
                  </a:r>
                  <a:endParaRPr lang="en-US" altLang="zh-CN" sz="14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882" y="6744"/>
                <a:ext cx="3079" cy="2098"/>
                <a:chOff x="6882" y="6744"/>
                <a:chExt cx="3079" cy="2098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6882" y="674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882" y="7018"/>
                  <a:ext cx="164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/>
                    <a:t>Containers</a:t>
                  </a:r>
                  <a:endParaRPr lang="en-US" altLang="zh-CN" sz="1400" b="1"/>
                </a:p>
              </p:txBody>
            </p:sp>
            <p:pic>
              <p:nvPicPr>
                <p:cNvPr id="38" name="图片 37" descr="303b32303235333637363bb3ddc2d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4" y="7402"/>
                  <a:ext cx="1440" cy="1440"/>
                </a:xfrm>
                <a:prstGeom prst="rect">
                  <a:avLst/>
                </a:prstGeom>
              </p:spPr>
            </p:pic>
          </p:grpSp>
          <p:cxnSp>
            <p:nvCxnSpPr>
              <p:cNvPr id="47" name="曲线连接符 46"/>
              <p:cNvCxnSpPr>
                <a:stCxn id="17" idx="3"/>
                <a:endCxn id="25" idx="1"/>
              </p:cNvCxnSpPr>
              <p:nvPr/>
            </p:nvCxnSpPr>
            <p:spPr>
              <a:xfrm>
                <a:off x="3659" y="4537"/>
                <a:ext cx="3223" cy="326"/>
              </a:xfrm>
              <a:prstGeom prst="curvedConnector3">
                <a:avLst>
                  <a:gd name="adj1" fmla="val 50016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4480" y="4176"/>
                <a:ext cx="9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build</a:t>
                </a:r>
                <a:endParaRPr lang="en-US" altLang="zh-CN" sz="1400" b="1"/>
              </a:p>
            </p:txBody>
          </p:sp>
          <p:cxnSp>
            <p:nvCxnSpPr>
              <p:cNvPr id="50" name="曲线连接符 49"/>
              <p:cNvCxnSpPr>
                <a:stCxn id="36" idx="1"/>
                <a:endCxn id="25" idx="2"/>
              </p:cNvCxnSpPr>
              <p:nvPr/>
            </p:nvCxnSpPr>
            <p:spPr>
              <a:xfrm rot="10800000" flipH="1">
                <a:off x="6882" y="5911"/>
                <a:ext cx="1540" cy="1881"/>
              </a:xfrm>
              <a:prstGeom prst="curvedConnector4">
                <a:avLst>
                  <a:gd name="adj1" fmla="val -24351"/>
                  <a:gd name="adj2" fmla="val 77884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5662" y="6158"/>
                <a:ext cx="12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commit</a:t>
                </a:r>
                <a:endParaRPr lang="en-US" altLang="zh-CN" sz="1400" b="1"/>
              </a:p>
            </p:txBody>
          </p:sp>
          <p:cxnSp>
            <p:nvCxnSpPr>
              <p:cNvPr id="52" name="曲线连接符 51"/>
              <p:cNvCxnSpPr>
                <a:stCxn id="25" idx="1"/>
                <a:endCxn id="25" idx="0"/>
              </p:cNvCxnSpPr>
              <p:nvPr/>
            </p:nvCxnSpPr>
            <p:spPr>
              <a:xfrm rot="10800000" flipH="1">
                <a:off x="6882" y="3813"/>
                <a:ext cx="1540" cy="1049"/>
              </a:xfrm>
              <a:prstGeom prst="curvedConnector4">
                <a:avLst>
                  <a:gd name="adj1" fmla="val -24351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6178" y="3082"/>
                <a:ext cx="7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tag</a:t>
                </a:r>
                <a:endParaRPr lang="en-US" altLang="zh-CN" sz="1400" b="1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3086" y="936"/>
                <a:ext cx="2053" cy="2128"/>
                <a:chOff x="13372" y="1354"/>
                <a:chExt cx="2053" cy="2128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3372" y="1354"/>
                  <a:ext cx="2053" cy="2128"/>
                  <a:chOff x="12119" y="1218"/>
                  <a:chExt cx="2053" cy="2128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12119" y="1218"/>
                    <a:ext cx="2053" cy="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7" name="图片 5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19" y="1234"/>
                    <a:ext cx="2032" cy="13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文本框 57"/>
                <p:cNvSpPr txBox="1"/>
                <p:nvPr/>
              </p:nvSpPr>
              <p:spPr>
                <a:xfrm>
                  <a:off x="13895" y="2847"/>
                  <a:ext cx="100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Docker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曲线连接符 58"/>
              <p:cNvCxnSpPr>
                <a:endCxn id="57" idx="1"/>
              </p:cNvCxnSpPr>
              <p:nvPr/>
            </p:nvCxnSpPr>
            <p:spPr>
              <a:xfrm flipV="1">
                <a:off x="9116" y="1623"/>
                <a:ext cx="3970" cy="2204"/>
              </a:xfrm>
              <a:prstGeom prst="curvedConnector3">
                <a:avLst>
                  <a:gd name="adj1" fmla="val 50025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0853" y="1444"/>
                <a:ext cx="9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push</a:t>
                </a:r>
                <a:endParaRPr lang="en-US" altLang="zh-CN" sz="1400" b="1"/>
              </a:p>
            </p:txBody>
          </p:sp>
          <p:cxnSp>
            <p:nvCxnSpPr>
              <p:cNvPr id="61" name="曲线连接符 60"/>
              <p:cNvCxnSpPr>
                <a:stCxn id="58" idx="2"/>
                <a:endCxn id="25" idx="3"/>
              </p:cNvCxnSpPr>
              <p:nvPr/>
            </p:nvCxnSpPr>
            <p:spPr>
              <a:xfrm rot="5400000">
                <a:off x="11086" y="1836"/>
                <a:ext cx="1903" cy="415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1932" y="4379"/>
                <a:ext cx="766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pull</a:t>
                </a:r>
                <a:endParaRPr lang="en-US" altLang="zh-CN" sz="1400" b="1"/>
              </a:p>
            </p:txBody>
          </p:sp>
          <p:cxnSp>
            <p:nvCxnSpPr>
              <p:cNvPr id="63" name="曲线连接符 62"/>
              <p:cNvCxnSpPr>
                <a:stCxn id="25" idx="3"/>
                <a:endCxn id="36" idx="3"/>
              </p:cNvCxnSpPr>
              <p:nvPr/>
            </p:nvCxnSpPr>
            <p:spPr>
              <a:xfrm>
                <a:off x="9961" y="4863"/>
                <a:ext cx="5" cy="2930"/>
              </a:xfrm>
              <a:prstGeom prst="curvedConnector3">
                <a:avLst>
                  <a:gd name="adj1" fmla="val 7500000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10364" y="6158"/>
                <a:ext cx="71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run</a:t>
                </a:r>
                <a:endParaRPr lang="en-US" altLang="zh-CN" sz="1400" b="1"/>
              </a:p>
            </p:txBody>
          </p:sp>
          <p:cxnSp>
            <p:nvCxnSpPr>
              <p:cNvPr id="65" name="曲线连接符 64"/>
              <p:cNvCxnSpPr>
                <a:stCxn id="36" idx="3"/>
                <a:endCxn id="38" idx="2"/>
              </p:cNvCxnSpPr>
              <p:nvPr/>
            </p:nvCxnSpPr>
            <p:spPr>
              <a:xfrm flipH="1">
                <a:off x="8944" y="7793"/>
                <a:ext cx="1017" cy="1049"/>
              </a:xfrm>
              <a:prstGeom prst="curvedConnector4">
                <a:avLst>
                  <a:gd name="adj1" fmla="val -36873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10422" y="7937"/>
                <a:ext cx="1114" cy="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stop</a:t>
                </a:r>
                <a:endParaRPr lang="en-US" altLang="zh-CN" sz="1400" b="1"/>
              </a:p>
              <a:p>
                <a:r>
                  <a:rPr lang="en-US" altLang="zh-CN" sz="1400" b="1"/>
                  <a:t>start</a:t>
                </a:r>
                <a:endParaRPr lang="en-US" altLang="zh-CN" sz="1400" b="1"/>
              </a:p>
              <a:p>
                <a:r>
                  <a:rPr lang="en-US" altLang="zh-CN" sz="1400" b="1"/>
                  <a:t>restart</a:t>
                </a:r>
                <a:endParaRPr lang="en-US" altLang="zh-CN" sz="1400" b="1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5493" y="3180"/>
                <a:ext cx="6113" cy="6762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947" y="9339"/>
                <a:ext cx="29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local docker instance</a:t>
                </a:r>
                <a:endParaRPr lang="en-US" altLang="zh-CN" sz="1400" b="1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709" y="2701"/>
                <a:ext cx="11109" cy="7547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4177" y="9058"/>
              <a:ext cx="31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/>
                <a:t>Docker Deamon HOST</a:t>
              </a:r>
              <a:endParaRPr lang="en-US" altLang="zh-CN"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736725" y="894715"/>
            <a:ext cx="8716010" cy="5305425"/>
            <a:chOff x="3076" y="2151"/>
            <a:chExt cx="12517" cy="7484"/>
          </a:xfrm>
        </p:grpSpPr>
        <p:sp>
          <p:nvSpPr>
            <p:cNvPr id="2" name="右箭头 1"/>
            <p:cNvSpPr/>
            <p:nvPr/>
          </p:nvSpPr>
          <p:spPr>
            <a:xfrm>
              <a:off x="3076" y="2151"/>
              <a:ext cx="12281" cy="11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容器网络架构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76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63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Bridged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07" y="4902"/>
              <a:ext cx="1494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3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30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272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272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39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72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A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828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container B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2" y="3362"/>
              <a:ext cx="2925" cy="19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76" y="5579"/>
              <a:ext cx="12517" cy="3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3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72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 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3" y="6814"/>
              <a:ext cx="603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 bridge 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7" y="7816"/>
              <a:ext cx="10393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29" y="7816"/>
              <a:ext cx="1728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7" y="9038"/>
              <a:ext cx="10062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7" idx="1"/>
              <a:endCxn id="7" idx="2"/>
            </p:cNvCxnSpPr>
            <p:nvPr/>
          </p:nvCxnSpPr>
          <p:spPr>
            <a:xfrm rot="10800000" flipH="1" flipV="1">
              <a:off x="4492" y="5138"/>
              <a:ext cx="747" cy="236"/>
            </a:xfrm>
            <a:prstGeom prst="bentConnector4">
              <a:avLst>
                <a:gd name="adj1" fmla="val -50201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9" idx="1"/>
              <a:endCxn id="9" idx="2"/>
            </p:cNvCxnSpPr>
            <p:nvPr/>
          </p:nvCxnSpPr>
          <p:spPr>
            <a:xfrm rot="10800000" flipH="1" flipV="1">
              <a:off x="7815" y="5138"/>
              <a:ext cx="629" cy="236"/>
            </a:xfrm>
            <a:prstGeom prst="bentConnector4">
              <a:avLst>
                <a:gd name="adj1" fmla="val -59618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10800000" flipH="1" flipV="1">
              <a:off x="10939" y="5147"/>
              <a:ext cx="629" cy="236"/>
            </a:xfrm>
            <a:prstGeom prst="bentConnector4">
              <a:avLst>
                <a:gd name="adj1" fmla="val -37042"/>
                <a:gd name="adj2" fmla="val 1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472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7023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9602" y="5343"/>
              <a:ext cx="15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0152" y="5359"/>
              <a:ext cx="16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2741" y="5383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13108" y="5359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4277" y="5398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4644" y="5374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6787" y="6470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 flipV="1">
              <a:off x="8458" y="646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 flipV="1">
              <a:off x="11784" y="647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9764" y="6465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7416" y="7429"/>
              <a:ext cx="5" cy="3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11237" y="7411"/>
              <a:ext cx="9" cy="4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7416" y="8413"/>
              <a:ext cx="10" cy="5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11221" y="8394"/>
              <a:ext cx="7" cy="6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3237" y="6948"/>
              <a:ext cx="1984" cy="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Operating system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stack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386840"/>
            <a:ext cx="9509760" cy="423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19505"/>
            <a:ext cx="10195560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80264" y="753745"/>
            <a:ext cx="9735411" cy="5157039"/>
            <a:chOff x="1189" y="524"/>
            <a:chExt cx="17026" cy="10222"/>
          </a:xfrm>
        </p:grpSpPr>
        <p:pic>
          <p:nvPicPr>
            <p:cNvPr id="5" name="图片 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16" name="图片 15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>
              <a:stCxn id="16" idx="3"/>
              <a:endCxn id="17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2" name="图片 21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>
              <a:stCxn id="22" idx="3"/>
              <a:endCxn id="15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3"/>
              <a:endCxn id="15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2"/>
              <a:endCxn id="22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8" name="图片 2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31" name="六边形 3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六边形 34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15" idx="3"/>
              <a:endCxn id="12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9" name="图片 48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0" name="曲线连接符 49"/>
            <p:cNvCxnSpPr>
              <a:stCxn id="49" idx="1"/>
              <a:endCxn id="12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2" name="曲线连接符 51"/>
            <p:cNvCxnSpPr>
              <a:stCxn id="12" idx="3"/>
              <a:endCxn id="49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55" name="图片 5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56" name="图片 55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58" name="曲线连接符 57"/>
            <p:cNvCxnSpPr>
              <a:stCxn id="54" idx="2"/>
              <a:endCxn id="5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1" name="曲线连接符 60"/>
            <p:cNvCxnSpPr>
              <a:stCxn id="5" idx="1"/>
              <a:endCxn id="55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3" name="曲线连接符 62"/>
            <p:cNvCxnSpPr>
              <a:stCxn id="55" idx="1"/>
              <a:endCxn id="56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6" name="曲线连接符 65"/>
            <p:cNvCxnSpPr>
              <a:stCxn id="65" idx="1"/>
              <a:endCxn id="17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曲线连接符 67"/>
            <p:cNvCxnSpPr>
              <a:stCxn id="67" idx="2"/>
              <a:endCxn id="60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54" idx="3"/>
              <a:endCxn id="91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5" name="上下箭头 94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98" name="图片 97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1" name="图片 100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2" name="文本框 101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103" name="右大括号 102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4" name="图片 103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6" name="曲线连接符 105"/>
            <p:cNvCxnSpPr>
              <a:stCxn id="99" idx="2"/>
              <a:endCxn id="104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102" idx="2"/>
              <a:endCxn id="104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8" name="图片 107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10" name="曲线连接符 109"/>
            <p:cNvCxnSpPr>
              <a:stCxn id="104" idx="1"/>
              <a:endCxn id="108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燕尾形 110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89" y="9711"/>
              <a:ext cx="5660" cy="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28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28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4" name="右箭头 113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1880,&quot;width&quot;:114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演示</Application>
  <PresentationFormat>宽屏</PresentationFormat>
  <Paragraphs>555</Paragraphs>
  <Slides>111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Arial</vt:lpstr>
      <vt:lpstr>宋体</vt:lpstr>
      <vt:lpstr>Wingdings</vt:lpstr>
      <vt:lpstr>微软雅黑</vt:lpstr>
      <vt:lpstr>楷体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刘智</cp:lastModifiedBy>
  <cp:revision>49</cp:revision>
  <dcterms:created xsi:type="dcterms:W3CDTF">2021-06-30T09:46:00Z</dcterms:created>
  <dcterms:modified xsi:type="dcterms:W3CDTF">2021-07-16T09:42:07Z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v1.0_mb_J9Hyd5qviuB+Y8eVQSRTNA==</vt:lpwstr>
  </property>
  <property fmtid="{D5CDD505-2E9C-101B-9397-08002B2CF9AE}" pid="4" name="ICV">
    <vt:lpwstr>D9965773A0F7409ABBE77590F16DBEBF</vt:lpwstr>
  </property>
</Properties>
</file>