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4" r:id="rId16"/>
    <p:sldId id="283" r:id="rId17"/>
    <p:sldId id="286" r:id="rId18"/>
    <p:sldId id="272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9" r:id="rId27"/>
    <p:sldId id="267" r:id="rId28"/>
    <p:sldId id="268" r:id="rId29"/>
    <p:sldId id="271" r:id="rId30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>
          <p15:clr>
            <a:srgbClr val="A4A3A4"/>
          </p15:clr>
        </p15:guide>
        <p15:guide id="2" pos="7256">
          <p15:clr>
            <a:srgbClr val="A4A3A4"/>
          </p15:clr>
        </p15:guide>
        <p15:guide id="3" orient="horz" pos="300">
          <p15:clr>
            <a:srgbClr val="A4A3A4"/>
          </p15:clr>
        </p15:guide>
        <p15:guide id="4" orient="horz" pos="3928">
          <p15:clr>
            <a:srgbClr val="A4A3A4"/>
          </p15:clr>
        </p15:guide>
        <p15:guide id="5" orient="horz" pos="3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96"/>
      </p:cViewPr>
      <p:guideLst>
        <p:guide pos="416"/>
        <p:guide pos="7256"/>
        <p:guide orient="horz" pos="300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文字, 天空, 地图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1" r="4000"/>
          <a:stretch>
            <a:fillRect/>
          </a:stretch>
        </p:blipFill>
        <p:spPr>
          <a:xfrm flipH="1">
            <a:off x="2834660" y="0"/>
            <a:ext cx="9357340" cy="6857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泪滴形 6"/>
          <p:cNvSpPr/>
          <p:nvPr userDrawn="1"/>
        </p:nvSpPr>
        <p:spPr>
          <a:xfrm>
            <a:off x="280811" y="320206"/>
            <a:ext cx="511503" cy="524485"/>
          </a:xfrm>
          <a:prstGeom prst="teardrop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灯片编号占位符 5"/>
          <p:cNvSpPr txBox="1"/>
          <p:nvPr userDrawn="1"/>
        </p:nvSpPr>
        <p:spPr>
          <a:xfrm>
            <a:off x="11399520" y="6333490"/>
            <a:ext cx="59436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F7A31D-843F-48B6-8729-41403A88BF9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914400" y="809952"/>
            <a:ext cx="1085088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64493" y="1898210"/>
            <a:ext cx="6642735" cy="1170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400" b="1" dirty="0">
                <a:solidFill>
                  <a:prstClr val="black"/>
                </a:solidFill>
                <a:cs typeface="+mn-ea"/>
                <a:sym typeface="+mn-lt"/>
              </a:rPr>
              <a:t>Docker</a:t>
            </a:r>
            <a:r>
              <a:rPr lang="zh-CN" altLang="en-US" sz="5400" b="1" dirty="0">
                <a:solidFill>
                  <a:prstClr val="black"/>
                </a:solidFill>
                <a:ea typeface="宋体" panose="02010600030101010101" pitchFamily="2" charset="-122"/>
                <a:cs typeface="+mn-ea"/>
                <a:sym typeface="+mn-lt"/>
              </a:rPr>
              <a:t>，从容器开始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69268" y="3357880"/>
            <a:ext cx="3594254" cy="380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容器时代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|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弹性时代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|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效能时代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|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云时代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07160" y="1755335"/>
            <a:ext cx="659892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0" name="等腰三角形 9"/>
          <p:cNvSpPr/>
          <p:nvPr/>
        </p:nvSpPr>
        <p:spPr>
          <a:xfrm rot="5400000">
            <a:off x="1390084" y="5041735"/>
            <a:ext cx="247602" cy="213450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07160" y="3932395"/>
            <a:ext cx="393467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0CECD86F-22F3-4A2C-970E-7B72B520A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311" y="5595084"/>
            <a:ext cx="1925856" cy="49033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486B575-EEDB-4ECE-B4A4-5FFF6C5E5CC8}"/>
              </a:ext>
            </a:extLst>
          </p:cNvPr>
          <p:cNvSpPr txBox="1"/>
          <p:nvPr/>
        </p:nvSpPr>
        <p:spPr>
          <a:xfrm>
            <a:off x="1828800" y="4963794"/>
            <a:ext cx="163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BankGothic Md BT" panose="020B0807020203060204" pitchFamily="34" charset="0"/>
              </a:rPr>
              <a:t>BY</a:t>
            </a:r>
            <a:r>
              <a:rPr lang="zh-CN" altLang="en-US" dirty="0">
                <a:latin typeface="BankGothic Md BT" panose="020B0807020203060204" pitchFamily="34" charset="0"/>
              </a:rPr>
              <a:t>：</a:t>
            </a:r>
            <a:r>
              <a:rPr lang="en-US" altLang="zh-CN" dirty="0">
                <a:latin typeface="BankGothic Md BT" panose="020B0807020203060204" pitchFamily="34" charset="0"/>
              </a:rPr>
              <a:t>LIUZHI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C51FF30-2BAB-4783-9672-FAD6CE1188DB}"/>
              </a:ext>
            </a:extLst>
          </p:cNvPr>
          <p:cNvSpPr txBox="1"/>
          <p:nvPr/>
        </p:nvSpPr>
        <p:spPr>
          <a:xfrm>
            <a:off x="1828800" y="6226024"/>
            <a:ext cx="2634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Copyright @2022 SmartChat Studio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956259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CONTAINER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51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956259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CONTAINER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34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956259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CONTAINER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5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956259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CONTAINER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02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57957" y="2528074"/>
            <a:ext cx="5890779" cy="813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lang="en-US" altLang="zh-CN" sz="4000" b="1" kern="0" dirty="0">
                <a:solidFill>
                  <a:prstClr val="black"/>
                </a:solidFill>
                <a:cs typeface="+mn-ea"/>
                <a:sym typeface="+mn-lt"/>
              </a:rPr>
              <a:t>DOCKER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BASE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57958" y="330229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输入您的内容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57958" y="370240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输入您的内容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92498" y="330229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输入您的内容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092498" y="370240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输入您的内容</a:t>
            </a:r>
          </a:p>
        </p:txBody>
      </p:sp>
      <p:sp>
        <p:nvSpPr>
          <p:cNvPr id="9" name="泪滴形 8"/>
          <p:cNvSpPr/>
          <p:nvPr/>
        </p:nvSpPr>
        <p:spPr>
          <a:xfrm rot="16200000" flipV="1">
            <a:off x="1845070" y="1885553"/>
            <a:ext cx="2855488" cy="2802414"/>
          </a:xfrm>
          <a:prstGeom prst="teardrop">
            <a:avLst/>
          </a:prstGeom>
          <a:solidFill>
            <a:schemeClr val="accent1"/>
          </a:solidFill>
          <a:ln w="889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25647" y="2129073"/>
            <a:ext cx="2505075" cy="215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115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02</a:t>
            </a:r>
            <a:endParaRPr kumimoji="0" lang="zh-CN" altLang="en-US" sz="96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057958" y="4313028"/>
            <a:ext cx="5890778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54753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460930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DOCKER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83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57957" y="2528074"/>
            <a:ext cx="5890779" cy="813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lang="en-US" altLang="zh-CN" sz="4000" b="1" kern="0" dirty="0">
                <a:solidFill>
                  <a:prstClr val="black"/>
                </a:solidFill>
                <a:cs typeface="+mn-ea"/>
                <a:sym typeface="+mn-lt"/>
              </a:rPr>
              <a:t>DOCKER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ADVANCED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57958" y="330229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输入您的内容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57958" y="370240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输入您的内容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92498" y="330229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输入您的内容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092498" y="370240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输入您的内容</a:t>
            </a:r>
          </a:p>
        </p:txBody>
      </p:sp>
      <p:sp>
        <p:nvSpPr>
          <p:cNvPr id="9" name="泪滴形 8"/>
          <p:cNvSpPr/>
          <p:nvPr/>
        </p:nvSpPr>
        <p:spPr>
          <a:xfrm rot="16200000" flipV="1">
            <a:off x="1845070" y="1885553"/>
            <a:ext cx="2855488" cy="2802414"/>
          </a:xfrm>
          <a:prstGeom prst="teardrop">
            <a:avLst/>
          </a:prstGeom>
          <a:solidFill>
            <a:schemeClr val="accent1"/>
          </a:solidFill>
          <a:ln w="889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25647" y="2129073"/>
            <a:ext cx="2505075" cy="215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115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03</a:t>
            </a:r>
            <a:endParaRPr kumimoji="0" lang="zh-CN" altLang="en-US" sz="96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057958" y="4313028"/>
            <a:ext cx="5890778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118786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352200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DOCKER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7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956259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CONTAINER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03357" y="1934678"/>
            <a:ext cx="1762021" cy="1065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5400" b="1" dirty="0">
                <a:solidFill>
                  <a:schemeClr val="accent1"/>
                </a:solidFill>
                <a:cs typeface="+mn-ea"/>
                <a:sym typeface="+mn-lt"/>
              </a:rPr>
              <a:t>静 思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079557" y="2899371"/>
            <a:ext cx="1826141" cy="1872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年龄：</a:t>
            </a:r>
            <a:r>
              <a:rPr lang="en-US" altLang="zh-CN" dirty="0">
                <a:cs typeface="+mn-ea"/>
                <a:sym typeface="+mn-lt"/>
              </a:rPr>
              <a:t>35</a:t>
            </a:r>
            <a:r>
              <a:rPr lang="zh-CN" altLang="en-US" dirty="0">
                <a:cs typeface="+mn-ea"/>
                <a:sym typeface="+mn-lt"/>
              </a:rPr>
              <a:t>岁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学历：本科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工作经验：</a:t>
            </a:r>
            <a:r>
              <a:rPr lang="en-US" altLang="zh-CN" dirty="0">
                <a:cs typeface="+mn-ea"/>
                <a:sym typeface="+mn-lt"/>
              </a:rPr>
              <a:t>10</a:t>
            </a:r>
            <a:r>
              <a:rPr lang="zh-CN" altLang="en-US" dirty="0">
                <a:cs typeface="+mn-ea"/>
                <a:sym typeface="+mn-lt"/>
              </a:rPr>
              <a:t>年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婚姻：已婚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政治面貌：党员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74110" y="5031444"/>
            <a:ext cx="5105400" cy="71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cs typeface="+mn-ea"/>
                <a:sym typeface="+mn-lt"/>
              </a:rPr>
              <a:t>现阶段负责工作：描述现阶段负责得工作内容，描述现阶段负责得工作内容，描述现阶段负责得工作内容</a:t>
            </a:r>
            <a:endParaRPr lang="en-US" altLang="zh-CN" sz="1600" dirty="0"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148137" y="4940004"/>
            <a:ext cx="49301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图片包含 人员, 西装, 男士, 领带&#10;&#10;描述已自动生成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3" r="20444"/>
          <a:stretch>
            <a:fillRect/>
          </a:stretch>
        </p:blipFill>
        <p:spPr>
          <a:xfrm>
            <a:off x="1320666" y="1489911"/>
            <a:ext cx="4379495" cy="44757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16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>
            <a:stCxn id="30" idx="2"/>
            <a:endCxn id="31" idx="0"/>
          </p:cNvCxnSpPr>
          <p:nvPr/>
        </p:nvCxnSpPr>
        <p:spPr>
          <a:xfrm>
            <a:off x="2882273" y="2012754"/>
            <a:ext cx="0" cy="318877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09775" y="31100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311007"/>
            <a:ext cx="3570208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lang="zh-CN" altLang="en-US" sz="2400" b="1" kern="0" dirty="0">
                <a:solidFill>
                  <a:prstClr val="black"/>
                </a:solidFill>
                <a:cs typeface="+mn-ea"/>
                <a:sym typeface="+mn-lt"/>
              </a:rPr>
              <a:t>个人简介及工作经历介绍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圆角矩形 2"/>
          <p:cNvSpPr/>
          <p:nvPr/>
        </p:nvSpPr>
        <p:spPr>
          <a:xfrm>
            <a:off x="1729093" y="4296239"/>
            <a:ext cx="2306360" cy="432385"/>
          </a:xfrm>
          <a:prstGeom prst="round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79205" tIns="39603" rIns="79205" bIns="39603" rtlCol="0"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0" dirty="0">
                <a:solidFill>
                  <a:prstClr val="white"/>
                </a:solidFill>
                <a:latin typeface="微软雅黑" panose="020B0503020204020204" charset="-122"/>
              </a:rPr>
              <a:t>2018</a:t>
            </a: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charset="-122"/>
              </a:rPr>
              <a:t>年</a:t>
            </a:r>
            <a:r>
              <a:rPr lang="en-US" altLang="zh-CN" sz="1600" kern="0" dirty="0">
                <a:solidFill>
                  <a:prstClr val="white"/>
                </a:solidFill>
                <a:latin typeface="微软雅黑" panose="020B0503020204020204" charset="-122"/>
              </a:rPr>
              <a:t>4</a:t>
            </a: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charset="-122"/>
              </a:rPr>
              <a:t>月</a:t>
            </a:r>
          </a:p>
        </p:txBody>
      </p:sp>
      <p:sp>
        <p:nvSpPr>
          <p:cNvPr id="28" name="圆角矩形 3"/>
          <p:cNvSpPr/>
          <p:nvPr/>
        </p:nvSpPr>
        <p:spPr>
          <a:xfrm>
            <a:off x="1729093" y="3390949"/>
            <a:ext cx="2306360" cy="432385"/>
          </a:xfrm>
          <a:prstGeom prst="round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79205" tIns="39603" rIns="79205" bIns="39603" rtlCol="0"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0" dirty="0">
                <a:solidFill>
                  <a:prstClr val="white"/>
                </a:solidFill>
                <a:latin typeface="微软雅黑" panose="020B0503020204020204" charset="-122"/>
              </a:rPr>
              <a:t>2017</a:t>
            </a: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charset="-122"/>
              </a:rPr>
              <a:t>年</a:t>
            </a:r>
            <a:r>
              <a:rPr lang="en-US" altLang="zh-CN" sz="1600" kern="0" dirty="0">
                <a:solidFill>
                  <a:prstClr val="white"/>
                </a:solidFill>
                <a:latin typeface="微软雅黑" panose="020B0503020204020204" charset="-122"/>
              </a:rPr>
              <a:t>5</a:t>
            </a: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charset="-122"/>
              </a:rPr>
              <a:t>月</a:t>
            </a:r>
          </a:p>
        </p:txBody>
      </p:sp>
      <p:sp>
        <p:nvSpPr>
          <p:cNvPr id="29" name="圆角矩形 4"/>
          <p:cNvSpPr/>
          <p:nvPr/>
        </p:nvSpPr>
        <p:spPr>
          <a:xfrm>
            <a:off x="1729093" y="2485659"/>
            <a:ext cx="2306360" cy="432385"/>
          </a:xfrm>
          <a:prstGeom prst="round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79205" tIns="39603" rIns="79205" bIns="39603" rtlCol="0"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0" dirty="0">
                <a:solidFill>
                  <a:prstClr val="white"/>
                </a:solidFill>
                <a:latin typeface="微软雅黑" panose="020B0503020204020204" charset="-122"/>
              </a:rPr>
              <a:t>2015</a:t>
            </a: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charset="-122"/>
              </a:rPr>
              <a:t>年</a:t>
            </a:r>
            <a:r>
              <a:rPr lang="en-US" altLang="zh-CN" sz="1600" kern="0" dirty="0">
                <a:solidFill>
                  <a:prstClr val="white"/>
                </a:solidFill>
                <a:latin typeface="微软雅黑" panose="020B0503020204020204" charset="-122"/>
              </a:rPr>
              <a:t>6</a:t>
            </a: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charset="-122"/>
              </a:rPr>
              <a:t>月</a:t>
            </a:r>
          </a:p>
        </p:txBody>
      </p:sp>
      <p:sp>
        <p:nvSpPr>
          <p:cNvPr id="30" name="圆角矩形 5"/>
          <p:cNvSpPr/>
          <p:nvPr/>
        </p:nvSpPr>
        <p:spPr>
          <a:xfrm>
            <a:off x="1729093" y="1580369"/>
            <a:ext cx="2306360" cy="432385"/>
          </a:xfrm>
          <a:prstGeom prst="round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79205" tIns="39603" rIns="79205" bIns="39603" rtlCol="0"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0" dirty="0">
                <a:solidFill>
                  <a:prstClr val="white"/>
                </a:solidFill>
                <a:latin typeface="微软雅黑" panose="020B0503020204020204" charset="-122"/>
              </a:rPr>
              <a:t>2013</a:t>
            </a: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charset="-122"/>
              </a:rPr>
              <a:t>年</a:t>
            </a:r>
            <a:r>
              <a:rPr lang="en-US" altLang="zh-CN" sz="1600" kern="0" dirty="0">
                <a:solidFill>
                  <a:prstClr val="white"/>
                </a:solidFill>
                <a:latin typeface="微软雅黑" panose="020B0503020204020204" charset="-122"/>
              </a:rPr>
              <a:t>7</a:t>
            </a: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charset="-122"/>
              </a:rPr>
              <a:t>月</a:t>
            </a:r>
          </a:p>
        </p:txBody>
      </p:sp>
      <p:sp>
        <p:nvSpPr>
          <p:cNvPr id="31" name="圆角矩形 6"/>
          <p:cNvSpPr/>
          <p:nvPr/>
        </p:nvSpPr>
        <p:spPr>
          <a:xfrm>
            <a:off x="1729093" y="5201529"/>
            <a:ext cx="2306360" cy="432385"/>
          </a:xfrm>
          <a:prstGeom prst="round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79205" tIns="39603" rIns="79205" bIns="39603" rtlCol="0"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0" dirty="0">
                <a:solidFill>
                  <a:prstClr val="white"/>
                </a:solidFill>
                <a:latin typeface="微软雅黑" panose="020B0503020204020204" charset="-122"/>
              </a:rPr>
              <a:t>2019</a:t>
            </a: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charset="-122"/>
              </a:rPr>
              <a:t>年</a:t>
            </a:r>
            <a:r>
              <a:rPr lang="en-US" altLang="zh-CN" sz="1600" kern="0" dirty="0">
                <a:solidFill>
                  <a:prstClr val="white"/>
                </a:solidFill>
                <a:latin typeface="微软雅黑" panose="020B0503020204020204" charset="-122"/>
              </a:rPr>
              <a:t>7</a:t>
            </a: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charset="-122"/>
              </a:rPr>
              <a:t>月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211917" y="1503019"/>
            <a:ext cx="5938796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这里输入简洁提炼的文字描述您的文字，字号最好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14-18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号，字体最好微软雅黑这里输入简洁提炼的文字描述您的文字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211917" y="2408309"/>
            <a:ext cx="5938796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这里输入简洁提炼的文字描述您的文字，字号最好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14-18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号，字体最好微软雅黑这里输入简洁提炼的文字描述您的文字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211917" y="3313599"/>
            <a:ext cx="5938796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这里输入简洁提炼的文字描述您的文字，字号最好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14-18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号，字体最好微软雅黑这里输入简洁提炼的文字描述您的文字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211917" y="4218889"/>
            <a:ext cx="5938796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这里输入简洁提炼的文字描述您的文字，字号最好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14-18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号，字体最好微软雅黑这里输入简洁提炼的文字描述您的文字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211917" y="5124179"/>
            <a:ext cx="5938796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这里输入简洁提炼的文字描述您的文字，字号最好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14-18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号，字体最好微软雅黑这里输入简洁提炼的文字描述您的文字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2356772" y="1747520"/>
            <a:ext cx="0" cy="4419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F5613AE-3AB2-4891-A5D3-6877898806B8}"/>
              </a:ext>
            </a:extLst>
          </p:cNvPr>
          <p:cNvGrpSpPr/>
          <p:nvPr/>
        </p:nvGrpSpPr>
        <p:grpSpPr>
          <a:xfrm>
            <a:off x="2021045" y="2271585"/>
            <a:ext cx="3768782" cy="612000"/>
            <a:chOff x="2021045" y="2271585"/>
            <a:chExt cx="3768782" cy="612000"/>
          </a:xfrm>
        </p:grpSpPr>
        <p:sp>
          <p:nvSpPr>
            <p:cNvPr id="2" name="文本框 1"/>
            <p:cNvSpPr txBox="1"/>
            <p:nvPr/>
          </p:nvSpPr>
          <p:spPr>
            <a:xfrm>
              <a:off x="2833568" y="2306112"/>
              <a:ext cx="2956259" cy="522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CONTAINER BASE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" name="泪滴形 2"/>
            <p:cNvSpPr/>
            <p:nvPr/>
          </p:nvSpPr>
          <p:spPr>
            <a:xfrm>
              <a:off x="2021045" y="2271585"/>
              <a:ext cx="612000" cy="612000"/>
            </a:xfrm>
            <a:prstGeom prst="teardrop">
              <a:avLst/>
            </a:prstGeom>
            <a:solidFill>
              <a:schemeClr val="accent1"/>
            </a:solidFill>
            <a:ln w="444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082427" y="2285792"/>
              <a:ext cx="489236" cy="522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  <a:endParaRPr kumimoji="0" lang="zh-CN" altLang="en-US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A0A5424-A0EB-474A-AC15-C65D5EC6510D}"/>
              </a:ext>
            </a:extLst>
          </p:cNvPr>
          <p:cNvGrpSpPr/>
          <p:nvPr/>
        </p:nvGrpSpPr>
        <p:grpSpPr>
          <a:xfrm>
            <a:off x="2016977" y="3599735"/>
            <a:ext cx="3273453" cy="612000"/>
            <a:chOff x="2016977" y="3585528"/>
            <a:chExt cx="3273453" cy="612000"/>
          </a:xfrm>
        </p:grpSpPr>
        <p:sp>
          <p:nvSpPr>
            <p:cNvPr id="6" name="文本框 5"/>
            <p:cNvSpPr txBox="1"/>
            <p:nvPr/>
          </p:nvSpPr>
          <p:spPr>
            <a:xfrm>
              <a:off x="2829500" y="3620054"/>
              <a:ext cx="2460930" cy="522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DOCKER BASE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泪滴形 7"/>
            <p:cNvSpPr/>
            <p:nvPr/>
          </p:nvSpPr>
          <p:spPr>
            <a:xfrm>
              <a:off x="2016977" y="3585528"/>
              <a:ext cx="612000" cy="612000"/>
            </a:xfrm>
            <a:prstGeom prst="teardrop">
              <a:avLst/>
            </a:prstGeom>
            <a:solidFill>
              <a:schemeClr val="accent1"/>
            </a:solidFill>
            <a:ln w="444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78359" y="3599735"/>
              <a:ext cx="489236" cy="522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endParaRPr kumimoji="0" lang="zh-CN" altLang="en-US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6FA3EC-303F-4E55-BE73-E4A1BFF07BED}"/>
              </a:ext>
            </a:extLst>
          </p:cNvPr>
          <p:cNvGrpSpPr/>
          <p:nvPr/>
        </p:nvGrpSpPr>
        <p:grpSpPr>
          <a:xfrm>
            <a:off x="2050772" y="4927885"/>
            <a:ext cx="5152839" cy="612000"/>
            <a:chOff x="2050772" y="4927885"/>
            <a:chExt cx="5152839" cy="612000"/>
          </a:xfrm>
        </p:grpSpPr>
        <p:sp>
          <p:nvSpPr>
            <p:cNvPr id="5" name="文本框 4"/>
            <p:cNvSpPr txBox="1"/>
            <p:nvPr/>
          </p:nvSpPr>
          <p:spPr>
            <a:xfrm>
              <a:off x="2845502" y="4949087"/>
              <a:ext cx="4358109" cy="522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prstClr val="black"/>
                  </a:solidFill>
                  <a:cs typeface="+mn-ea"/>
                  <a:sym typeface="+mn-lt"/>
                </a:rPr>
                <a:t>DOCKER ADVANCED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泪滴形 9"/>
            <p:cNvSpPr/>
            <p:nvPr/>
          </p:nvSpPr>
          <p:spPr>
            <a:xfrm>
              <a:off x="2050772" y="4927885"/>
              <a:ext cx="612000" cy="612000"/>
            </a:xfrm>
            <a:prstGeom prst="teardrop">
              <a:avLst/>
            </a:prstGeom>
            <a:solidFill>
              <a:schemeClr val="accent1"/>
            </a:solidFill>
            <a:ln w="444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112154" y="4942092"/>
              <a:ext cx="489236" cy="522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  <a:endParaRPr kumimoji="0" lang="zh-CN" altLang="en-US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4" name="泪滴形 13"/>
          <p:cNvSpPr/>
          <p:nvPr/>
        </p:nvSpPr>
        <p:spPr>
          <a:xfrm>
            <a:off x="660400" y="424571"/>
            <a:ext cx="861619" cy="861619"/>
          </a:xfrm>
          <a:prstGeom prst="teardrop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65843" y="474920"/>
            <a:ext cx="203773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ontents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55775" y="369193"/>
            <a:ext cx="833883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|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目 录</a:t>
            </a:r>
          </a:p>
        </p:txBody>
      </p:sp>
      <p:sp>
        <p:nvSpPr>
          <p:cNvPr id="17" name="矩形 16"/>
          <p:cNvSpPr/>
          <p:nvPr/>
        </p:nvSpPr>
        <p:spPr>
          <a:xfrm>
            <a:off x="770766" y="261635"/>
            <a:ext cx="684803" cy="10602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</a:t>
            </a:r>
            <a:endParaRPr kumimoji="0" lang="zh-CN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31100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311007"/>
            <a:ext cx="3570208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lang="zh-CN" altLang="en-US" sz="2400" b="1" kern="0" dirty="0">
                <a:solidFill>
                  <a:prstClr val="black"/>
                </a:solidFill>
                <a:cs typeface="+mn-ea"/>
                <a:sym typeface="+mn-lt"/>
              </a:rPr>
              <a:t>个人简介及工作经历介绍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Group 43"/>
          <p:cNvGrpSpPr>
            <a:grpSpLocks noChangeAspect="1"/>
          </p:cNvGrpSpPr>
          <p:nvPr/>
        </p:nvGrpSpPr>
        <p:grpSpPr>
          <a:xfrm>
            <a:off x="10443125" y="2793015"/>
            <a:ext cx="786562" cy="1191760"/>
            <a:chOff x="7458076" y="2008188"/>
            <a:chExt cx="1768475" cy="2838450"/>
          </a:xfrm>
        </p:grpSpPr>
        <p:sp>
          <p:nvSpPr>
            <p:cNvPr id="16" name="Freeform 5"/>
            <p:cNvSpPr/>
            <p:nvPr/>
          </p:nvSpPr>
          <p:spPr bwMode="auto">
            <a:xfrm>
              <a:off x="7458076" y="2105026"/>
              <a:ext cx="676275" cy="1149350"/>
            </a:xfrm>
            <a:custGeom>
              <a:avLst/>
              <a:gdLst>
                <a:gd name="T0" fmla="*/ 170 w 180"/>
                <a:gd name="T1" fmla="*/ 305 h 305"/>
                <a:gd name="T2" fmla="*/ 4 w 180"/>
                <a:gd name="T3" fmla="*/ 94 h 305"/>
                <a:gd name="T4" fmla="*/ 20 w 180"/>
                <a:gd name="T5" fmla="*/ 32 h 305"/>
                <a:gd name="T6" fmla="*/ 128 w 180"/>
                <a:gd name="T7" fmla="*/ 59 h 305"/>
                <a:gd name="T8" fmla="*/ 109 w 180"/>
                <a:gd name="T9" fmla="*/ 79 h 305"/>
                <a:gd name="T10" fmla="*/ 36 w 180"/>
                <a:gd name="T11" fmla="*/ 55 h 305"/>
                <a:gd name="T12" fmla="*/ 32 w 180"/>
                <a:gd name="T13" fmla="*/ 91 h 305"/>
                <a:gd name="T14" fmla="*/ 180 w 180"/>
                <a:gd name="T15" fmla="*/ 279 h 305"/>
                <a:gd name="T16" fmla="*/ 170 w 180"/>
                <a:gd name="T17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305">
                  <a:moveTo>
                    <a:pt x="170" y="305"/>
                  </a:moveTo>
                  <a:cubicBezTo>
                    <a:pt x="65" y="266"/>
                    <a:pt x="13" y="155"/>
                    <a:pt x="4" y="94"/>
                  </a:cubicBezTo>
                  <a:cubicBezTo>
                    <a:pt x="0" y="64"/>
                    <a:pt x="6" y="43"/>
                    <a:pt x="20" y="32"/>
                  </a:cubicBezTo>
                  <a:cubicBezTo>
                    <a:pt x="64" y="0"/>
                    <a:pt x="126" y="56"/>
                    <a:pt x="128" y="5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62" y="36"/>
                    <a:pt x="36" y="55"/>
                  </a:cubicBezTo>
                  <a:cubicBezTo>
                    <a:pt x="33" y="57"/>
                    <a:pt x="29" y="69"/>
                    <a:pt x="32" y="91"/>
                  </a:cubicBezTo>
                  <a:cubicBezTo>
                    <a:pt x="40" y="149"/>
                    <a:pt x="91" y="246"/>
                    <a:pt x="180" y="279"/>
                  </a:cubicBezTo>
                  <a:lnTo>
                    <a:pt x="170" y="305"/>
                  </a:lnTo>
                  <a:close/>
                </a:path>
              </a:pathLst>
            </a:custGeom>
            <a:solidFill>
              <a:srgbClr val="F7C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8551863" y="2105026"/>
              <a:ext cx="674688" cy="1149350"/>
            </a:xfrm>
            <a:custGeom>
              <a:avLst/>
              <a:gdLst>
                <a:gd name="T0" fmla="*/ 10 w 180"/>
                <a:gd name="T1" fmla="*/ 305 h 305"/>
                <a:gd name="T2" fmla="*/ 0 w 180"/>
                <a:gd name="T3" fmla="*/ 279 h 305"/>
                <a:gd name="T4" fmla="*/ 148 w 180"/>
                <a:gd name="T5" fmla="*/ 91 h 305"/>
                <a:gd name="T6" fmla="*/ 144 w 180"/>
                <a:gd name="T7" fmla="*/ 55 h 305"/>
                <a:gd name="T8" fmla="*/ 71 w 180"/>
                <a:gd name="T9" fmla="*/ 79 h 305"/>
                <a:gd name="T10" fmla="*/ 52 w 180"/>
                <a:gd name="T11" fmla="*/ 59 h 305"/>
                <a:gd name="T12" fmla="*/ 161 w 180"/>
                <a:gd name="T13" fmla="*/ 32 h 305"/>
                <a:gd name="T14" fmla="*/ 176 w 180"/>
                <a:gd name="T15" fmla="*/ 94 h 305"/>
                <a:gd name="T16" fmla="*/ 10 w 180"/>
                <a:gd name="T17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305">
                  <a:moveTo>
                    <a:pt x="10" y="305"/>
                  </a:moveTo>
                  <a:cubicBezTo>
                    <a:pt x="0" y="279"/>
                    <a:pt x="0" y="279"/>
                    <a:pt x="0" y="279"/>
                  </a:cubicBezTo>
                  <a:cubicBezTo>
                    <a:pt x="89" y="246"/>
                    <a:pt x="140" y="149"/>
                    <a:pt x="148" y="91"/>
                  </a:cubicBezTo>
                  <a:cubicBezTo>
                    <a:pt x="151" y="69"/>
                    <a:pt x="148" y="57"/>
                    <a:pt x="144" y="55"/>
                  </a:cubicBezTo>
                  <a:cubicBezTo>
                    <a:pt x="123" y="39"/>
                    <a:pt x="84" y="68"/>
                    <a:pt x="71" y="79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5" y="56"/>
                    <a:pt x="116" y="0"/>
                    <a:pt x="161" y="32"/>
                  </a:cubicBezTo>
                  <a:cubicBezTo>
                    <a:pt x="175" y="43"/>
                    <a:pt x="180" y="64"/>
                    <a:pt x="176" y="94"/>
                  </a:cubicBezTo>
                  <a:cubicBezTo>
                    <a:pt x="168" y="155"/>
                    <a:pt x="115" y="266"/>
                    <a:pt x="10" y="305"/>
                  </a:cubicBezTo>
                  <a:close/>
                </a:path>
              </a:pathLst>
            </a:custGeom>
            <a:solidFill>
              <a:srgbClr val="F7C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8054976" y="4014788"/>
              <a:ext cx="579438" cy="225425"/>
            </a:xfrm>
            <a:custGeom>
              <a:avLst/>
              <a:gdLst>
                <a:gd name="T0" fmla="*/ 154 w 154"/>
                <a:gd name="T1" fmla="*/ 46 h 60"/>
                <a:gd name="T2" fmla="*/ 140 w 154"/>
                <a:gd name="T3" fmla="*/ 60 h 60"/>
                <a:gd name="T4" fmla="*/ 14 w 154"/>
                <a:gd name="T5" fmla="*/ 60 h 60"/>
                <a:gd name="T6" fmla="*/ 0 w 154"/>
                <a:gd name="T7" fmla="*/ 46 h 60"/>
                <a:gd name="T8" fmla="*/ 0 w 154"/>
                <a:gd name="T9" fmla="*/ 14 h 60"/>
                <a:gd name="T10" fmla="*/ 14 w 154"/>
                <a:gd name="T11" fmla="*/ 0 h 60"/>
                <a:gd name="T12" fmla="*/ 140 w 154"/>
                <a:gd name="T13" fmla="*/ 0 h 60"/>
                <a:gd name="T14" fmla="*/ 154 w 154"/>
                <a:gd name="T15" fmla="*/ 14 h 60"/>
                <a:gd name="T16" fmla="*/ 154 w 154"/>
                <a:gd name="T17" fmla="*/ 4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60">
                  <a:moveTo>
                    <a:pt x="154" y="46"/>
                  </a:moveTo>
                  <a:cubicBezTo>
                    <a:pt x="154" y="54"/>
                    <a:pt x="148" y="60"/>
                    <a:pt x="140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6" y="60"/>
                    <a:pt x="0" y="54"/>
                    <a:pt x="0" y="4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8" y="0"/>
                    <a:pt x="154" y="7"/>
                    <a:pt x="154" y="14"/>
                  </a:cubicBezTo>
                  <a:lnTo>
                    <a:pt x="154" y="46"/>
                  </a:lnTo>
                  <a:close/>
                </a:path>
              </a:pathLst>
            </a:custGeom>
            <a:solidFill>
              <a:srgbClr val="F8E21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7908926" y="4146551"/>
              <a:ext cx="871538" cy="387350"/>
            </a:xfrm>
            <a:custGeom>
              <a:avLst/>
              <a:gdLst>
                <a:gd name="T0" fmla="*/ 232 w 232"/>
                <a:gd name="T1" fmla="*/ 75 h 103"/>
                <a:gd name="T2" fmla="*/ 204 w 232"/>
                <a:gd name="T3" fmla="*/ 103 h 103"/>
                <a:gd name="T4" fmla="*/ 28 w 232"/>
                <a:gd name="T5" fmla="*/ 103 h 103"/>
                <a:gd name="T6" fmla="*/ 0 w 232"/>
                <a:gd name="T7" fmla="*/ 75 h 103"/>
                <a:gd name="T8" fmla="*/ 0 w 232"/>
                <a:gd name="T9" fmla="*/ 28 h 103"/>
                <a:gd name="T10" fmla="*/ 28 w 232"/>
                <a:gd name="T11" fmla="*/ 0 h 103"/>
                <a:gd name="T12" fmla="*/ 204 w 232"/>
                <a:gd name="T13" fmla="*/ 0 h 103"/>
                <a:gd name="T14" fmla="*/ 232 w 232"/>
                <a:gd name="T15" fmla="*/ 28 h 103"/>
                <a:gd name="T16" fmla="*/ 232 w 232"/>
                <a:gd name="T17" fmla="*/ 7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103">
                  <a:moveTo>
                    <a:pt x="232" y="75"/>
                  </a:moveTo>
                  <a:cubicBezTo>
                    <a:pt x="232" y="91"/>
                    <a:pt x="219" y="103"/>
                    <a:pt x="204" y="103"/>
                  </a:cubicBezTo>
                  <a:cubicBezTo>
                    <a:pt x="28" y="103"/>
                    <a:pt x="28" y="103"/>
                    <a:pt x="28" y="103"/>
                  </a:cubicBezTo>
                  <a:cubicBezTo>
                    <a:pt x="12" y="103"/>
                    <a:pt x="0" y="91"/>
                    <a:pt x="0" y="7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19" y="0"/>
                    <a:pt x="232" y="13"/>
                    <a:pt x="232" y="28"/>
                  </a:cubicBezTo>
                  <a:lnTo>
                    <a:pt x="232" y="75"/>
                  </a:lnTo>
                  <a:close/>
                </a:path>
              </a:pathLst>
            </a:custGeom>
            <a:solidFill>
              <a:srgbClr val="F7C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8250238" y="3408363"/>
              <a:ext cx="188913" cy="661988"/>
            </a:xfrm>
            <a:prstGeom prst="rect">
              <a:avLst/>
            </a:prstGeom>
            <a:solidFill>
              <a:srgbClr val="F8E21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Freeform 10"/>
            <p:cNvSpPr/>
            <p:nvPr/>
          </p:nvSpPr>
          <p:spPr bwMode="auto">
            <a:xfrm>
              <a:off x="7777163" y="2074863"/>
              <a:ext cx="1130300" cy="1322388"/>
            </a:xfrm>
            <a:custGeom>
              <a:avLst/>
              <a:gdLst>
                <a:gd name="T0" fmla="*/ 151 w 301"/>
                <a:gd name="T1" fmla="*/ 0 h 351"/>
                <a:gd name="T2" fmla="*/ 0 w 301"/>
                <a:gd name="T3" fmla="*/ 0 h 351"/>
                <a:gd name="T4" fmla="*/ 151 w 301"/>
                <a:gd name="T5" fmla="*/ 351 h 351"/>
                <a:gd name="T6" fmla="*/ 301 w 301"/>
                <a:gd name="T7" fmla="*/ 0 h 351"/>
                <a:gd name="T8" fmla="*/ 151 w 301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351">
                  <a:moveTo>
                    <a:pt x="15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351"/>
                    <a:pt x="151" y="351"/>
                  </a:cubicBezTo>
                  <a:cubicBezTo>
                    <a:pt x="301" y="351"/>
                    <a:pt x="301" y="0"/>
                    <a:pt x="301" y="0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F8E21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8175626" y="3367088"/>
              <a:ext cx="333375" cy="241300"/>
            </a:xfrm>
            <a:prstGeom prst="ellipse">
              <a:avLst/>
            </a:prstGeom>
            <a:solidFill>
              <a:srgbClr val="F8E21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845426" y="4289426"/>
              <a:ext cx="998538" cy="384175"/>
            </a:xfrm>
            <a:prstGeom prst="rect">
              <a:avLst/>
            </a:prstGeom>
            <a:solidFill>
              <a:srgbClr val="3C4C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7721601" y="4459288"/>
              <a:ext cx="1246188" cy="387350"/>
            </a:xfrm>
            <a:prstGeom prst="rect">
              <a:avLst/>
            </a:prstGeom>
            <a:solidFill>
              <a:srgbClr val="3C4C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8058151" y="4519613"/>
              <a:ext cx="568325" cy="252413"/>
            </a:xfrm>
            <a:custGeom>
              <a:avLst/>
              <a:gdLst>
                <a:gd name="T0" fmla="*/ 151 w 151"/>
                <a:gd name="T1" fmla="*/ 62 h 67"/>
                <a:gd name="T2" fmla="*/ 146 w 151"/>
                <a:gd name="T3" fmla="*/ 67 h 67"/>
                <a:gd name="T4" fmla="*/ 6 w 151"/>
                <a:gd name="T5" fmla="*/ 67 h 67"/>
                <a:gd name="T6" fmla="*/ 0 w 151"/>
                <a:gd name="T7" fmla="*/ 62 h 67"/>
                <a:gd name="T8" fmla="*/ 0 w 151"/>
                <a:gd name="T9" fmla="*/ 5 h 67"/>
                <a:gd name="T10" fmla="*/ 6 w 151"/>
                <a:gd name="T11" fmla="*/ 0 h 67"/>
                <a:gd name="T12" fmla="*/ 146 w 151"/>
                <a:gd name="T13" fmla="*/ 0 h 67"/>
                <a:gd name="T14" fmla="*/ 151 w 151"/>
                <a:gd name="T15" fmla="*/ 5 h 67"/>
                <a:gd name="T16" fmla="*/ 151 w 151"/>
                <a:gd name="T17" fmla="*/ 6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67">
                  <a:moveTo>
                    <a:pt x="151" y="62"/>
                  </a:moveTo>
                  <a:cubicBezTo>
                    <a:pt x="151" y="65"/>
                    <a:pt x="149" y="67"/>
                    <a:pt x="146" y="67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3" y="67"/>
                    <a:pt x="0" y="65"/>
                    <a:pt x="0" y="6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9" y="0"/>
                    <a:pt x="151" y="2"/>
                    <a:pt x="151" y="5"/>
                  </a:cubicBezTo>
                  <a:lnTo>
                    <a:pt x="151" y="62"/>
                  </a:lnTo>
                  <a:close/>
                </a:path>
              </a:pathLst>
            </a:custGeom>
            <a:solidFill>
              <a:srgbClr val="F8E21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26" name="Oval 15"/>
            <p:cNvSpPr>
              <a:spLocks noChangeArrowheads="1"/>
            </p:cNvSpPr>
            <p:nvPr/>
          </p:nvSpPr>
          <p:spPr bwMode="auto">
            <a:xfrm>
              <a:off x="8562976" y="4541838"/>
              <a:ext cx="41275" cy="41275"/>
            </a:xfrm>
            <a:prstGeom prst="ellipse">
              <a:avLst/>
            </a:prstGeom>
            <a:solidFill>
              <a:srgbClr val="B5940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37" name="Oval 16"/>
            <p:cNvSpPr>
              <a:spLocks noChangeArrowheads="1"/>
            </p:cNvSpPr>
            <p:nvPr/>
          </p:nvSpPr>
          <p:spPr bwMode="auto">
            <a:xfrm>
              <a:off x="8562976" y="4706938"/>
              <a:ext cx="41275" cy="41275"/>
            </a:xfrm>
            <a:prstGeom prst="ellipse">
              <a:avLst/>
            </a:prstGeom>
            <a:solidFill>
              <a:srgbClr val="B5940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38" name="Oval 17"/>
            <p:cNvSpPr>
              <a:spLocks noChangeArrowheads="1"/>
            </p:cNvSpPr>
            <p:nvPr/>
          </p:nvSpPr>
          <p:spPr bwMode="auto">
            <a:xfrm>
              <a:off x="8085138" y="4541838"/>
              <a:ext cx="38100" cy="41275"/>
            </a:xfrm>
            <a:prstGeom prst="ellipse">
              <a:avLst/>
            </a:prstGeom>
            <a:solidFill>
              <a:srgbClr val="B5940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39" name="Oval 18"/>
            <p:cNvSpPr>
              <a:spLocks noChangeArrowheads="1"/>
            </p:cNvSpPr>
            <p:nvPr/>
          </p:nvSpPr>
          <p:spPr bwMode="auto">
            <a:xfrm>
              <a:off x="8085138" y="4706938"/>
              <a:ext cx="38100" cy="41275"/>
            </a:xfrm>
            <a:prstGeom prst="ellipse">
              <a:avLst/>
            </a:prstGeom>
            <a:solidFill>
              <a:srgbClr val="B5940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40" name="Freeform 19"/>
            <p:cNvSpPr/>
            <p:nvPr/>
          </p:nvSpPr>
          <p:spPr bwMode="auto">
            <a:xfrm>
              <a:off x="8186738" y="3570288"/>
              <a:ext cx="311150" cy="79375"/>
            </a:xfrm>
            <a:custGeom>
              <a:avLst/>
              <a:gdLst>
                <a:gd name="T0" fmla="*/ 83 w 83"/>
                <a:gd name="T1" fmla="*/ 10 h 21"/>
                <a:gd name="T2" fmla="*/ 73 w 83"/>
                <a:gd name="T3" fmla="*/ 21 h 21"/>
                <a:gd name="T4" fmla="*/ 11 w 83"/>
                <a:gd name="T5" fmla="*/ 21 h 21"/>
                <a:gd name="T6" fmla="*/ 0 w 83"/>
                <a:gd name="T7" fmla="*/ 10 h 21"/>
                <a:gd name="T8" fmla="*/ 0 w 83"/>
                <a:gd name="T9" fmla="*/ 10 h 21"/>
                <a:gd name="T10" fmla="*/ 11 w 83"/>
                <a:gd name="T11" fmla="*/ 0 h 21"/>
                <a:gd name="T12" fmla="*/ 73 w 83"/>
                <a:gd name="T13" fmla="*/ 0 h 21"/>
                <a:gd name="T14" fmla="*/ 83 w 83"/>
                <a:gd name="T15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21">
                  <a:moveTo>
                    <a:pt x="83" y="10"/>
                  </a:moveTo>
                  <a:cubicBezTo>
                    <a:pt x="83" y="16"/>
                    <a:pt x="79" y="21"/>
                    <a:pt x="73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9" y="0"/>
                    <a:pt x="83" y="4"/>
                    <a:pt x="83" y="10"/>
                  </a:cubicBezTo>
                  <a:close/>
                </a:path>
              </a:pathLst>
            </a:custGeom>
            <a:solidFill>
              <a:srgbClr val="F7C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41" name="Freeform 20"/>
            <p:cNvSpPr/>
            <p:nvPr/>
          </p:nvSpPr>
          <p:spPr bwMode="auto">
            <a:xfrm>
              <a:off x="8047038" y="3309938"/>
              <a:ext cx="590550" cy="177800"/>
            </a:xfrm>
            <a:custGeom>
              <a:avLst/>
              <a:gdLst>
                <a:gd name="T0" fmla="*/ 157 w 157"/>
                <a:gd name="T1" fmla="*/ 23 h 47"/>
                <a:gd name="T2" fmla="*/ 134 w 157"/>
                <a:gd name="T3" fmla="*/ 47 h 47"/>
                <a:gd name="T4" fmla="*/ 24 w 157"/>
                <a:gd name="T5" fmla="*/ 47 h 47"/>
                <a:gd name="T6" fmla="*/ 0 w 157"/>
                <a:gd name="T7" fmla="*/ 23 h 47"/>
                <a:gd name="T8" fmla="*/ 0 w 157"/>
                <a:gd name="T9" fmla="*/ 23 h 47"/>
                <a:gd name="T10" fmla="*/ 24 w 157"/>
                <a:gd name="T11" fmla="*/ 0 h 47"/>
                <a:gd name="T12" fmla="*/ 134 w 157"/>
                <a:gd name="T13" fmla="*/ 0 h 47"/>
                <a:gd name="T14" fmla="*/ 157 w 157"/>
                <a:gd name="T15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" h="47">
                  <a:moveTo>
                    <a:pt x="157" y="23"/>
                  </a:moveTo>
                  <a:cubicBezTo>
                    <a:pt x="157" y="36"/>
                    <a:pt x="147" y="47"/>
                    <a:pt x="13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1" y="47"/>
                    <a:pt x="0" y="36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47" y="0"/>
                    <a:pt x="157" y="11"/>
                    <a:pt x="157" y="23"/>
                  </a:cubicBezTo>
                  <a:close/>
                </a:path>
              </a:pathLst>
            </a:custGeom>
            <a:solidFill>
              <a:srgbClr val="F7C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42" name="Freeform 21"/>
            <p:cNvSpPr/>
            <p:nvPr/>
          </p:nvSpPr>
          <p:spPr bwMode="auto">
            <a:xfrm>
              <a:off x="8224838" y="3871913"/>
              <a:ext cx="239713" cy="44450"/>
            </a:xfrm>
            <a:custGeom>
              <a:avLst/>
              <a:gdLst>
                <a:gd name="T0" fmla="*/ 64 w 64"/>
                <a:gd name="T1" fmla="*/ 6 h 12"/>
                <a:gd name="T2" fmla="*/ 57 w 64"/>
                <a:gd name="T3" fmla="*/ 12 h 12"/>
                <a:gd name="T4" fmla="*/ 6 w 64"/>
                <a:gd name="T5" fmla="*/ 12 h 12"/>
                <a:gd name="T6" fmla="*/ 0 w 64"/>
                <a:gd name="T7" fmla="*/ 6 h 12"/>
                <a:gd name="T8" fmla="*/ 0 w 64"/>
                <a:gd name="T9" fmla="*/ 6 h 12"/>
                <a:gd name="T10" fmla="*/ 6 w 64"/>
                <a:gd name="T11" fmla="*/ 0 h 12"/>
                <a:gd name="T12" fmla="*/ 57 w 64"/>
                <a:gd name="T13" fmla="*/ 0 h 12"/>
                <a:gd name="T14" fmla="*/ 64 w 64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2">
                  <a:moveTo>
                    <a:pt x="64" y="6"/>
                  </a:moveTo>
                  <a:cubicBezTo>
                    <a:pt x="64" y="9"/>
                    <a:pt x="61" y="12"/>
                    <a:pt x="5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1" y="0"/>
                    <a:pt x="64" y="2"/>
                    <a:pt x="64" y="6"/>
                  </a:cubicBezTo>
                  <a:close/>
                </a:path>
              </a:pathLst>
            </a:custGeom>
            <a:solidFill>
              <a:srgbClr val="F7C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43" name="Freeform 22"/>
            <p:cNvSpPr/>
            <p:nvPr/>
          </p:nvSpPr>
          <p:spPr bwMode="auto">
            <a:xfrm>
              <a:off x="7708901" y="2008188"/>
              <a:ext cx="1270000" cy="134938"/>
            </a:xfrm>
            <a:custGeom>
              <a:avLst/>
              <a:gdLst>
                <a:gd name="T0" fmla="*/ 338 w 338"/>
                <a:gd name="T1" fmla="*/ 18 h 36"/>
                <a:gd name="T2" fmla="*/ 320 w 338"/>
                <a:gd name="T3" fmla="*/ 36 h 36"/>
                <a:gd name="T4" fmla="*/ 18 w 338"/>
                <a:gd name="T5" fmla="*/ 36 h 36"/>
                <a:gd name="T6" fmla="*/ 0 w 338"/>
                <a:gd name="T7" fmla="*/ 18 h 36"/>
                <a:gd name="T8" fmla="*/ 0 w 338"/>
                <a:gd name="T9" fmla="*/ 18 h 36"/>
                <a:gd name="T10" fmla="*/ 18 w 338"/>
                <a:gd name="T11" fmla="*/ 0 h 36"/>
                <a:gd name="T12" fmla="*/ 320 w 338"/>
                <a:gd name="T13" fmla="*/ 0 h 36"/>
                <a:gd name="T14" fmla="*/ 338 w 338"/>
                <a:gd name="T15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36">
                  <a:moveTo>
                    <a:pt x="338" y="18"/>
                  </a:moveTo>
                  <a:cubicBezTo>
                    <a:pt x="338" y="28"/>
                    <a:pt x="330" y="36"/>
                    <a:pt x="320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30" y="0"/>
                    <a:pt x="338" y="8"/>
                    <a:pt x="338" y="18"/>
                  </a:cubicBezTo>
                  <a:close/>
                </a:path>
              </a:pathLst>
            </a:custGeom>
            <a:solidFill>
              <a:srgbClr val="F7C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44" name="Freeform 59"/>
            <p:cNvSpPr>
              <a:spLocks noEditPoints="1"/>
            </p:cNvSpPr>
            <p:nvPr/>
          </p:nvSpPr>
          <p:spPr bwMode="auto">
            <a:xfrm>
              <a:off x="8343901" y="2008188"/>
              <a:ext cx="882650" cy="2838450"/>
            </a:xfrm>
            <a:custGeom>
              <a:avLst/>
              <a:gdLst>
                <a:gd name="T0" fmla="*/ 216 w 235"/>
                <a:gd name="T1" fmla="*/ 58 h 754"/>
                <a:gd name="T2" fmla="*/ 149 w 235"/>
                <a:gd name="T3" fmla="*/ 57 h 754"/>
                <a:gd name="T4" fmla="*/ 150 w 235"/>
                <a:gd name="T5" fmla="*/ 36 h 754"/>
                <a:gd name="T6" fmla="*/ 151 w 235"/>
                <a:gd name="T7" fmla="*/ 36 h 754"/>
                <a:gd name="T8" fmla="*/ 169 w 235"/>
                <a:gd name="T9" fmla="*/ 18 h 754"/>
                <a:gd name="T10" fmla="*/ 151 w 235"/>
                <a:gd name="T11" fmla="*/ 0 h 754"/>
                <a:gd name="T12" fmla="*/ 0 w 235"/>
                <a:gd name="T13" fmla="*/ 0 h 754"/>
                <a:gd name="T14" fmla="*/ 0 w 235"/>
                <a:gd name="T15" fmla="*/ 754 h 754"/>
                <a:gd name="T16" fmla="*/ 166 w 235"/>
                <a:gd name="T17" fmla="*/ 754 h 754"/>
                <a:gd name="T18" fmla="*/ 166 w 235"/>
                <a:gd name="T19" fmla="*/ 651 h 754"/>
                <a:gd name="T20" fmla="*/ 133 w 235"/>
                <a:gd name="T21" fmla="*/ 651 h 754"/>
                <a:gd name="T22" fmla="*/ 133 w 235"/>
                <a:gd name="T23" fmla="*/ 606 h 754"/>
                <a:gd name="T24" fmla="*/ 116 w 235"/>
                <a:gd name="T25" fmla="*/ 606 h 754"/>
                <a:gd name="T26" fmla="*/ 116 w 235"/>
                <a:gd name="T27" fmla="*/ 596 h 754"/>
                <a:gd name="T28" fmla="*/ 88 w 235"/>
                <a:gd name="T29" fmla="*/ 568 h 754"/>
                <a:gd name="T30" fmla="*/ 77 w 235"/>
                <a:gd name="T31" fmla="*/ 568 h 754"/>
                <a:gd name="T32" fmla="*/ 77 w 235"/>
                <a:gd name="T33" fmla="*/ 547 h 754"/>
                <a:gd name="T34" fmla="*/ 63 w 235"/>
                <a:gd name="T35" fmla="*/ 533 h 754"/>
                <a:gd name="T36" fmla="*/ 25 w 235"/>
                <a:gd name="T37" fmla="*/ 533 h 754"/>
                <a:gd name="T38" fmla="*/ 25 w 235"/>
                <a:gd name="T39" fmla="*/ 507 h 754"/>
                <a:gd name="T40" fmla="*/ 25 w 235"/>
                <a:gd name="T41" fmla="*/ 507 h 754"/>
                <a:gd name="T42" fmla="*/ 32 w 235"/>
                <a:gd name="T43" fmla="*/ 501 h 754"/>
                <a:gd name="T44" fmla="*/ 25 w 235"/>
                <a:gd name="T45" fmla="*/ 495 h 754"/>
                <a:gd name="T46" fmla="*/ 25 w 235"/>
                <a:gd name="T47" fmla="*/ 495 h 754"/>
                <a:gd name="T48" fmla="*/ 25 w 235"/>
                <a:gd name="T49" fmla="*/ 436 h 754"/>
                <a:gd name="T50" fmla="*/ 31 w 235"/>
                <a:gd name="T51" fmla="*/ 436 h 754"/>
                <a:gd name="T52" fmla="*/ 41 w 235"/>
                <a:gd name="T53" fmla="*/ 425 h 754"/>
                <a:gd name="T54" fmla="*/ 33 w 235"/>
                <a:gd name="T55" fmla="*/ 415 h 754"/>
                <a:gd name="T56" fmla="*/ 44 w 235"/>
                <a:gd name="T57" fmla="*/ 393 h 754"/>
                <a:gd name="T58" fmla="*/ 44 w 235"/>
                <a:gd name="T59" fmla="*/ 393 h 754"/>
                <a:gd name="T60" fmla="*/ 55 w 235"/>
                <a:gd name="T61" fmla="*/ 393 h 754"/>
                <a:gd name="T62" fmla="*/ 78 w 235"/>
                <a:gd name="T63" fmla="*/ 369 h 754"/>
                <a:gd name="T64" fmla="*/ 59 w 235"/>
                <a:gd name="T65" fmla="*/ 347 h 754"/>
                <a:gd name="T66" fmla="*/ 79 w 235"/>
                <a:gd name="T67" fmla="*/ 326 h 754"/>
                <a:gd name="T68" fmla="*/ 231 w 235"/>
                <a:gd name="T69" fmla="*/ 120 h 754"/>
                <a:gd name="T70" fmla="*/ 216 w 235"/>
                <a:gd name="T71" fmla="*/ 58 h 754"/>
                <a:gd name="T72" fmla="*/ 203 w 235"/>
                <a:gd name="T73" fmla="*/ 117 h 754"/>
                <a:gd name="T74" fmla="*/ 106 w 235"/>
                <a:gd name="T75" fmla="*/ 277 h 754"/>
                <a:gd name="T76" fmla="*/ 146 w 235"/>
                <a:gd name="T77" fmla="*/ 90 h 754"/>
                <a:gd name="T78" fmla="*/ 199 w 235"/>
                <a:gd name="T79" fmla="*/ 81 h 754"/>
                <a:gd name="T80" fmla="*/ 203 w 235"/>
                <a:gd name="T81" fmla="*/ 117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5" h="754">
                  <a:moveTo>
                    <a:pt x="216" y="58"/>
                  </a:moveTo>
                  <a:cubicBezTo>
                    <a:pt x="195" y="43"/>
                    <a:pt x="169" y="48"/>
                    <a:pt x="149" y="57"/>
                  </a:cubicBezTo>
                  <a:cubicBezTo>
                    <a:pt x="149" y="49"/>
                    <a:pt x="149" y="42"/>
                    <a:pt x="150" y="36"/>
                  </a:cubicBezTo>
                  <a:cubicBezTo>
                    <a:pt x="151" y="36"/>
                    <a:pt x="151" y="36"/>
                    <a:pt x="151" y="36"/>
                  </a:cubicBezTo>
                  <a:cubicBezTo>
                    <a:pt x="161" y="36"/>
                    <a:pt x="169" y="28"/>
                    <a:pt x="169" y="18"/>
                  </a:cubicBezTo>
                  <a:cubicBezTo>
                    <a:pt x="169" y="8"/>
                    <a:pt x="161" y="0"/>
                    <a:pt x="15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4"/>
                    <a:pt x="0" y="754"/>
                    <a:pt x="0" y="754"/>
                  </a:cubicBezTo>
                  <a:cubicBezTo>
                    <a:pt x="166" y="754"/>
                    <a:pt x="166" y="754"/>
                    <a:pt x="166" y="754"/>
                  </a:cubicBezTo>
                  <a:cubicBezTo>
                    <a:pt x="166" y="651"/>
                    <a:pt x="166" y="651"/>
                    <a:pt x="166" y="651"/>
                  </a:cubicBezTo>
                  <a:cubicBezTo>
                    <a:pt x="133" y="651"/>
                    <a:pt x="133" y="651"/>
                    <a:pt x="133" y="651"/>
                  </a:cubicBezTo>
                  <a:cubicBezTo>
                    <a:pt x="133" y="606"/>
                    <a:pt x="133" y="606"/>
                    <a:pt x="133" y="606"/>
                  </a:cubicBezTo>
                  <a:cubicBezTo>
                    <a:pt x="116" y="606"/>
                    <a:pt x="116" y="606"/>
                    <a:pt x="116" y="606"/>
                  </a:cubicBezTo>
                  <a:cubicBezTo>
                    <a:pt x="116" y="596"/>
                    <a:pt x="116" y="596"/>
                    <a:pt x="116" y="596"/>
                  </a:cubicBezTo>
                  <a:cubicBezTo>
                    <a:pt x="116" y="581"/>
                    <a:pt x="103" y="568"/>
                    <a:pt x="88" y="568"/>
                  </a:cubicBezTo>
                  <a:cubicBezTo>
                    <a:pt x="77" y="568"/>
                    <a:pt x="77" y="568"/>
                    <a:pt x="77" y="568"/>
                  </a:cubicBezTo>
                  <a:cubicBezTo>
                    <a:pt x="77" y="547"/>
                    <a:pt x="77" y="547"/>
                    <a:pt x="77" y="547"/>
                  </a:cubicBezTo>
                  <a:cubicBezTo>
                    <a:pt x="77" y="540"/>
                    <a:pt x="71" y="533"/>
                    <a:pt x="63" y="533"/>
                  </a:cubicBezTo>
                  <a:cubicBezTo>
                    <a:pt x="25" y="533"/>
                    <a:pt x="25" y="533"/>
                    <a:pt x="25" y="533"/>
                  </a:cubicBezTo>
                  <a:cubicBezTo>
                    <a:pt x="25" y="507"/>
                    <a:pt x="25" y="507"/>
                    <a:pt x="25" y="507"/>
                  </a:cubicBezTo>
                  <a:cubicBezTo>
                    <a:pt x="25" y="507"/>
                    <a:pt x="25" y="507"/>
                    <a:pt x="25" y="507"/>
                  </a:cubicBezTo>
                  <a:cubicBezTo>
                    <a:pt x="29" y="507"/>
                    <a:pt x="32" y="504"/>
                    <a:pt x="32" y="501"/>
                  </a:cubicBezTo>
                  <a:cubicBezTo>
                    <a:pt x="32" y="497"/>
                    <a:pt x="29" y="495"/>
                    <a:pt x="25" y="495"/>
                  </a:cubicBezTo>
                  <a:cubicBezTo>
                    <a:pt x="25" y="495"/>
                    <a:pt x="25" y="495"/>
                    <a:pt x="25" y="495"/>
                  </a:cubicBezTo>
                  <a:cubicBezTo>
                    <a:pt x="25" y="436"/>
                    <a:pt x="25" y="436"/>
                    <a:pt x="25" y="436"/>
                  </a:cubicBezTo>
                  <a:cubicBezTo>
                    <a:pt x="31" y="436"/>
                    <a:pt x="31" y="436"/>
                    <a:pt x="31" y="436"/>
                  </a:cubicBezTo>
                  <a:cubicBezTo>
                    <a:pt x="37" y="436"/>
                    <a:pt x="41" y="431"/>
                    <a:pt x="41" y="425"/>
                  </a:cubicBezTo>
                  <a:cubicBezTo>
                    <a:pt x="41" y="420"/>
                    <a:pt x="38" y="416"/>
                    <a:pt x="33" y="415"/>
                  </a:cubicBezTo>
                  <a:cubicBezTo>
                    <a:pt x="40" y="409"/>
                    <a:pt x="44" y="402"/>
                    <a:pt x="44" y="393"/>
                  </a:cubicBezTo>
                  <a:cubicBezTo>
                    <a:pt x="44" y="393"/>
                    <a:pt x="44" y="393"/>
                    <a:pt x="44" y="393"/>
                  </a:cubicBezTo>
                  <a:cubicBezTo>
                    <a:pt x="55" y="393"/>
                    <a:pt x="55" y="393"/>
                    <a:pt x="55" y="393"/>
                  </a:cubicBezTo>
                  <a:cubicBezTo>
                    <a:pt x="68" y="393"/>
                    <a:pt x="78" y="382"/>
                    <a:pt x="78" y="369"/>
                  </a:cubicBezTo>
                  <a:cubicBezTo>
                    <a:pt x="78" y="358"/>
                    <a:pt x="70" y="349"/>
                    <a:pt x="59" y="347"/>
                  </a:cubicBezTo>
                  <a:cubicBezTo>
                    <a:pt x="66" y="341"/>
                    <a:pt x="73" y="334"/>
                    <a:pt x="79" y="326"/>
                  </a:cubicBezTo>
                  <a:cubicBezTo>
                    <a:pt x="175" y="282"/>
                    <a:pt x="223" y="178"/>
                    <a:pt x="231" y="120"/>
                  </a:cubicBezTo>
                  <a:cubicBezTo>
                    <a:pt x="235" y="90"/>
                    <a:pt x="230" y="69"/>
                    <a:pt x="216" y="58"/>
                  </a:cubicBezTo>
                  <a:close/>
                  <a:moveTo>
                    <a:pt x="203" y="117"/>
                  </a:moveTo>
                  <a:cubicBezTo>
                    <a:pt x="197" y="163"/>
                    <a:pt x="164" y="233"/>
                    <a:pt x="106" y="277"/>
                  </a:cubicBezTo>
                  <a:cubicBezTo>
                    <a:pt x="130" y="219"/>
                    <a:pt x="141" y="144"/>
                    <a:pt x="146" y="90"/>
                  </a:cubicBezTo>
                  <a:cubicBezTo>
                    <a:pt x="163" y="80"/>
                    <a:pt x="185" y="71"/>
                    <a:pt x="199" y="81"/>
                  </a:cubicBezTo>
                  <a:cubicBezTo>
                    <a:pt x="203" y="83"/>
                    <a:pt x="206" y="95"/>
                    <a:pt x="203" y="11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45" name="箭头: 右 44"/>
          <p:cNvSpPr/>
          <p:nvPr/>
        </p:nvSpPr>
        <p:spPr>
          <a:xfrm>
            <a:off x="1162679" y="3363567"/>
            <a:ext cx="9098280" cy="257186"/>
          </a:xfrm>
          <a:prstGeom prst="rightArrow">
            <a:avLst>
              <a:gd name="adj1" fmla="val 38148"/>
              <a:gd name="adj2" fmla="val 10885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166936" y="2054996"/>
            <a:ext cx="2770961" cy="1258370"/>
            <a:chOff x="1607227" y="4406651"/>
            <a:chExt cx="3237106" cy="1258370"/>
          </a:xfrm>
        </p:grpSpPr>
        <p:sp>
          <p:nvSpPr>
            <p:cNvPr id="47" name="文本框 46"/>
            <p:cNvSpPr txBox="1"/>
            <p:nvPr/>
          </p:nvSpPr>
          <p:spPr>
            <a:xfrm>
              <a:off x="1607227" y="4406651"/>
              <a:ext cx="2103381" cy="416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cs typeface="+mn-ea"/>
                  <a:sym typeface="+mn-lt"/>
                </a:rPr>
                <a:t>输入关键词这里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607228" y="4760158"/>
              <a:ext cx="3237105" cy="904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cs typeface="+mn-ea"/>
                  <a:sym typeface="+mn-lt"/>
                </a:rPr>
                <a:t>这里输入简洁提炼的文字描述您的文字，字号最好</a:t>
              </a:r>
              <a:r>
                <a:rPr lang="en-US" altLang="zh-CN" sz="1400" dirty="0">
                  <a:cs typeface="+mn-ea"/>
                  <a:sym typeface="+mn-lt"/>
                </a:rPr>
                <a:t>14-18</a:t>
              </a:r>
              <a:r>
                <a:rPr lang="zh-CN" altLang="en-US" sz="1400" dirty="0">
                  <a:cs typeface="+mn-ea"/>
                  <a:sym typeface="+mn-lt"/>
                </a:rPr>
                <a:t>号，字体最好微软雅黑</a:t>
              </a:r>
            </a:p>
          </p:txBody>
        </p:sp>
      </p:grpSp>
      <p:sp>
        <p:nvSpPr>
          <p:cNvPr id="49" name="椭圆 48"/>
          <p:cNvSpPr/>
          <p:nvPr/>
        </p:nvSpPr>
        <p:spPr>
          <a:xfrm>
            <a:off x="1891558" y="3344190"/>
            <a:ext cx="295940" cy="2959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147078" y="3344190"/>
            <a:ext cx="295940" cy="2959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549629" y="3831472"/>
            <a:ext cx="2770961" cy="1258370"/>
            <a:chOff x="1607227" y="4406651"/>
            <a:chExt cx="3237106" cy="1258370"/>
          </a:xfrm>
        </p:grpSpPr>
        <p:sp>
          <p:nvSpPr>
            <p:cNvPr id="52" name="文本框 51"/>
            <p:cNvSpPr txBox="1"/>
            <p:nvPr/>
          </p:nvSpPr>
          <p:spPr>
            <a:xfrm>
              <a:off x="1607227" y="4406651"/>
              <a:ext cx="2103381" cy="416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cs typeface="+mn-ea"/>
                  <a:sym typeface="+mn-lt"/>
                </a:rPr>
                <a:t>输入关键词这里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607228" y="4760158"/>
              <a:ext cx="3237105" cy="904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cs typeface="+mn-ea"/>
                  <a:sym typeface="+mn-lt"/>
                </a:rPr>
                <a:t>这里输入简洁提炼的文字描述您的文字，字号最好</a:t>
              </a:r>
              <a:r>
                <a:rPr lang="en-US" altLang="zh-CN" sz="1400" dirty="0">
                  <a:cs typeface="+mn-ea"/>
                  <a:sym typeface="+mn-lt"/>
                </a:rPr>
                <a:t>14-18</a:t>
              </a:r>
              <a:r>
                <a:rPr lang="zh-CN" altLang="en-US" sz="1400" dirty="0">
                  <a:cs typeface="+mn-ea"/>
                  <a:sym typeface="+mn-lt"/>
                </a:rPr>
                <a:t>号，字体最好微软雅黑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793845" y="2050378"/>
            <a:ext cx="2770961" cy="1258370"/>
            <a:chOff x="1607227" y="4406651"/>
            <a:chExt cx="3237106" cy="1258370"/>
          </a:xfrm>
        </p:grpSpPr>
        <p:sp>
          <p:nvSpPr>
            <p:cNvPr id="55" name="文本框 54"/>
            <p:cNvSpPr txBox="1"/>
            <p:nvPr/>
          </p:nvSpPr>
          <p:spPr>
            <a:xfrm>
              <a:off x="1607227" y="4406651"/>
              <a:ext cx="2103381" cy="416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cs typeface="+mn-ea"/>
                  <a:sym typeface="+mn-lt"/>
                </a:rPr>
                <a:t>输入关键词这里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607228" y="4760158"/>
              <a:ext cx="3237105" cy="904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cs typeface="+mn-ea"/>
                  <a:sym typeface="+mn-lt"/>
                </a:rPr>
                <a:t>这里输入简洁提炼的文字描述您的文字，字号最好</a:t>
              </a:r>
              <a:r>
                <a:rPr lang="en-US" altLang="zh-CN" sz="1400" dirty="0">
                  <a:cs typeface="+mn-ea"/>
                  <a:sym typeface="+mn-lt"/>
                </a:rPr>
                <a:t>14-18</a:t>
              </a:r>
              <a:r>
                <a:rPr lang="zh-CN" altLang="en-US" sz="1400" dirty="0">
                  <a:cs typeface="+mn-ea"/>
                  <a:sym typeface="+mn-lt"/>
                </a:rPr>
                <a:t>号，字体最好微软雅黑</a:t>
              </a:r>
            </a:p>
          </p:txBody>
        </p:sp>
      </p:grpSp>
      <p:sp>
        <p:nvSpPr>
          <p:cNvPr id="57" name="椭圆 56"/>
          <p:cNvSpPr/>
          <p:nvPr/>
        </p:nvSpPr>
        <p:spPr>
          <a:xfrm>
            <a:off x="6518467" y="3339572"/>
            <a:ext cx="295940" cy="2959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369875" y="3345870"/>
            <a:ext cx="295940" cy="2959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772426" y="3833152"/>
            <a:ext cx="2770961" cy="1258370"/>
            <a:chOff x="1607227" y="4406651"/>
            <a:chExt cx="3237106" cy="1258370"/>
          </a:xfrm>
        </p:grpSpPr>
        <p:sp>
          <p:nvSpPr>
            <p:cNvPr id="60" name="文本框 59"/>
            <p:cNvSpPr txBox="1"/>
            <p:nvPr/>
          </p:nvSpPr>
          <p:spPr>
            <a:xfrm>
              <a:off x="1607227" y="4406651"/>
              <a:ext cx="2103381" cy="416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cs typeface="+mn-ea"/>
                  <a:sym typeface="+mn-lt"/>
                </a:rPr>
                <a:t>输入关键词这里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607228" y="4760158"/>
              <a:ext cx="3237105" cy="904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cs typeface="+mn-ea"/>
                  <a:sym typeface="+mn-lt"/>
                </a:rPr>
                <a:t>这里输入简洁提炼的文字描述您的文字，字号最好</a:t>
              </a:r>
              <a:r>
                <a:rPr lang="en-US" altLang="zh-CN" sz="1400" dirty="0">
                  <a:cs typeface="+mn-ea"/>
                  <a:sym typeface="+mn-lt"/>
                </a:rPr>
                <a:t>14-18</a:t>
              </a:r>
              <a:r>
                <a:rPr lang="zh-CN" altLang="en-US" sz="1400" dirty="0">
                  <a:cs typeface="+mn-ea"/>
                  <a:sym typeface="+mn-lt"/>
                </a:rPr>
                <a:t>号，字体最好微软雅黑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30084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300847"/>
            <a:ext cx="3570208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2400" b="1" kern="0" dirty="0">
                <a:solidFill>
                  <a:prstClr val="black"/>
                </a:solidFill>
                <a:cs typeface="+mn-ea"/>
                <a:sym typeface="+mn-lt"/>
              </a:rPr>
              <a:t>竞聘岗位认知及工作铺排</a:t>
            </a:r>
            <a:endParaRPr lang="zh-CN" altLang="en-US" sz="2400" kern="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4229903" y="2058912"/>
            <a:ext cx="3738338" cy="3602457"/>
            <a:chOff x="4049302" y="1443298"/>
            <a:chExt cx="4093394" cy="3944607"/>
          </a:xfrm>
        </p:grpSpPr>
        <p:sp>
          <p:nvSpPr>
            <p:cNvPr id="63" name="空心弧 62"/>
            <p:cNvSpPr/>
            <p:nvPr/>
          </p:nvSpPr>
          <p:spPr>
            <a:xfrm>
              <a:off x="4459872" y="1932089"/>
              <a:ext cx="3272254" cy="3272254"/>
            </a:xfrm>
            <a:prstGeom prst="blockArc">
              <a:avLst>
                <a:gd name="adj1" fmla="val 11880000"/>
                <a:gd name="adj2" fmla="val 16200000"/>
                <a:gd name="adj3" fmla="val 463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空心弧 63"/>
            <p:cNvSpPr/>
            <p:nvPr/>
          </p:nvSpPr>
          <p:spPr>
            <a:xfrm>
              <a:off x="4459872" y="1932089"/>
              <a:ext cx="3272254" cy="3272254"/>
            </a:xfrm>
            <a:prstGeom prst="blockArc">
              <a:avLst>
                <a:gd name="adj1" fmla="val 7560000"/>
                <a:gd name="adj2" fmla="val 11880000"/>
                <a:gd name="adj3" fmla="val 463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空心弧 64"/>
            <p:cNvSpPr/>
            <p:nvPr/>
          </p:nvSpPr>
          <p:spPr>
            <a:xfrm>
              <a:off x="4459872" y="1932089"/>
              <a:ext cx="3272254" cy="3272254"/>
            </a:xfrm>
            <a:prstGeom prst="blockArc">
              <a:avLst>
                <a:gd name="adj1" fmla="val 3240000"/>
                <a:gd name="adj2" fmla="val 7560000"/>
                <a:gd name="adj3" fmla="val 463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空心弧 65"/>
            <p:cNvSpPr/>
            <p:nvPr/>
          </p:nvSpPr>
          <p:spPr>
            <a:xfrm>
              <a:off x="4459872" y="1932089"/>
              <a:ext cx="3272254" cy="3272254"/>
            </a:xfrm>
            <a:prstGeom prst="blockArc">
              <a:avLst>
                <a:gd name="adj1" fmla="val 20520000"/>
                <a:gd name="adj2" fmla="val 3240000"/>
                <a:gd name="adj3" fmla="val 463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空心弧 66"/>
            <p:cNvSpPr/>
            <p:nvPr/>
          </p:nvSpPr>
          <p:spPr>
            <a:xfrm>
              <a:off x="4459872" y="1932089"/>
              <a:ext cx="3272254" cy="3272254"/>
            </a:xfrm>
            <a:prstGeom prst="blockArc">
              <a:avLst>
                <a:gd name="adj1" fmla="val 16200000"/>
                <a:gd name="adj2" fmla="val 20520000"/>
                <a:gd name="adj3" fmla="val 463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5343550" y="2815767"/>
              <a:ext cx="1504898" cy="1504898"/>
            </a:xfrm>
            <a:custGeom>
              <a:avLst/>
              <a:gdLst>
                <a:gd name="connsiteX0" fmla="*/ 0 w 1504898"/>
                <a:gd name="connsiteY0" fmla="*/ 752449 h 1504898"/>
                <a:gd name="connsiteX1" fmla="*/ 752449 w 1504898"/>
                <a:gd name="connsiteY1" fmla="*/ 0 h 1504898"/>
                <a:gd name="connsiteX2" fmla="*/ 1504898 w 1504898"/>
                <a:gd name="connsiteY2" fmla="*/ 752449 h 1504898"/>
                <a:gd name="connsiteX3" fmla="*/ 752449 w 1504898"/>
                <a:gd name="connsiteY3" fmla="*/ 1504898 h 1504898"/>
                <a:gd name="connsiteX4" fmla="*/ 0 w 1504898"/>
                <a:gd name="connsiteY4" fmla="*/ 752449 h 1504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4898" h="1504898">
                  <a:moveTo>
                    <a:pt x="0" y="752449"/>
                  </a:moveTo>
                  <a:cubicBezTo>
                    <a:pt x="0" y="336883"/>
                    <a:pt x="336883" y="0"/>
                    <a:pt x="752449" y="0"/>
                  </a:cubicBezTo>
                  <a:cubicBezTo>
                    <a:pt x="1168015" y="0"/>
                    <a:pt x="1504898" y="336883"/>
                    <a:pt x="1504898" y="752449"/>
                  </a:cubicBezTo>
                  <a:cubicBezTo>
                    <a:pt x="1504898" y="1168015"/>
                    <a:pt x="1168015" y="1504898"/>
                    <a:pt x="752449" y="1504898"/>
                  </a:cubicBezTo>
                  <a:cubicBezTo>
                    <a:pt x="336883" y="1504898"/>
                    <a:pt x="0" y="1168015"/>
                    <a:pt x="0" y="752449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2297" tIns="262297" rIns="262297" bIns="262297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3300" kern="1200">
                <a:cs typeface="+mn-ea"/>
                <a:sym typeface="+mn-lt"/>
              </a:endParaRPr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5569284" y="1443298"/>
              <a:ext cx="1053429" cy="1053429"/>
            </a:xfrm>
            <a:custGeom>
              <a:avLst/>
              <a:gdLst>
                <a:gd name="connsiteX0" fmla="*/ 0 w 1053429"/>
                <a:gd name="connsiteY0" fmla="*/ 526715 h 1053429"/>
                <a:gd name="connsiteX1" fmla="*/ 526715 w 1053429"/>
                <a:gd name="connsiteY1" fmla="*/ 0 h 1053429"/>
                <a:gd name="connsiteX2" fmla="*/ 1053430 w 1053429"/>
                <a:gd name="connsiteY2" fmla="*/ 526715 h 1053429"/>
                <a:gd name="connsiteX3" fmla="*/ 526715 w 1053429"/>
                <a:gd name="connsiteY3" fmla="*/ 1053430 h 1053429"/>
                <a:gd name="connsiteX4" fmla="*/ 0 w 1053429"/>
                <a:gd name="connsiteY4" fmla="*/ 526715 h 105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429" h="1053429">
                  <a:moveTo>
                    <a:pt x="0" y="526715"/>
                  </a:moveTo>
                  <a:cubicBezTo>
                    <a:pt x="0" y="235818"/>
                    <a:pt x="235818" y="0"/>
                    <a:pt x="526715" y="0"/>
                  </a:cubicBezTo>
                  <a:cubicBezTo>
                    <a:pt x="817612" y="0"/>
                    <a:pt x="1053430" y="235818"/>
                    <a:pt x="1053430" y="526715"/>
                  </a:cubicBezTo>
                  <a:cubicBezTo>
                    <a:pt x="1053430" y="817612"/>
                    <a:pt x="817612" y="1053430"/>
                    <a:pt x="526715" y="1053430"/>
                  </a:cubicBezTo>
                  <a:cubicBezTo>
                    <a:pt x="235818" y="1053430"/>
                    <a:pt x="0" y="817612"/>
                    <a:pt x="0" y="5267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3481" tIns="183481" rIns="183481" bIns="183481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2300" kern="1200">
                <a:cs typeface="+mn-ea"/>
                <a:sym typeface="+mn-lt"/>
              </a:endParaRPr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7089267" y="2547630"/>
              <a:ext cx="1053429" cy="1053429"/>
            </a:xfrm>
            <a:custGeom>
              <a:avLst/>
              <a:gdLst>
                <a:gd name="connsiteX0" fmla="*/ 0 w 1053429"/>
                <a:gd name="connsiteY0" fmla="*/ 526715 h 1053429"/>
                <a:gd name="connsiteX1" fmla="*/ 526715 w 1053429"/>
                <a:gd name="connsiteY1" fmla="*/ 0 h 1053429"/>
                <a:gd name="connsiteX2" fmla="*/ 1053430 w 1053429"/>
                <a:gd name="connsiteY2" fmla="*/ 526715 h 1053429"/>
                <a:gd name="connsiteX3" fmla="*/ 526715 w 1053429"/>
                <a:gd name="connsiteY3" fmla="*/ 1053430 h 1053429"/>
                <a:gd name="connsiteX4" fmla="*/ 0 w 1053429"/>
                <a:gd name="connsiteY4" fmla="*/ 526715 h 105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429" h="1053429">
                  <a:moveTo>
                    <a:pt x="0" y="526715"/>
                  </a:moveTo>
                  <a:cubicBezTo>
                    <a:pt x="0" y="235818"/>
                    <a:pt x="235818" y="0"/>
                    <a:pt x="526715" y="0"/>
                  </a:cubicBezTo>
                  <a:cubicBezTo>
                    <a:pt x="817612" y="0"/>
                    <a:pt x="1053430" y="235818"/>
                    <a:pt x="1053430" y="526715"/>
                  </a:cubicBezTo>
                  <a:cubicBezTo>
                    <a:pt x="1053430" y="817612"/>
                    <a:pt x="817612" y="1053430"/>
                    <a:pt x="526715" y="1053430"/>
                  </a:cubicBezTo>
                  <a:cubicBezTo>
                    <a:pt x="235818" y="1053430"/>
                    <a:pt x="0" y="817612"/>
                    <a:pt x="0" y="5267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3481" tIns="183481" rIns="183481" bIns="183481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2300" kern="1200">
                <a:cs typeface="+mn-ea"/>
                <a:sym typeface="+mn-lt"/>
              </a:endParaRPr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6508685" y="4334476"/>
              <a:ext cx="1053429" cy="1053429"/>
            </a:xfrm>
            <a:custGeom>
              <a:avLst/>
              <a:gdLst>
                <a:gd name="connsiteX0" fmla="*/ 0 w 1053429"/>
                <a:gd name="connsiteY0" fmla="*/ 526715 h 1053429"/>
                <a:gd name="connsiteX1" fmla="*/ 526715 w 1053429"/>
                <a:gd name="connsiteY1" fmla="*/ 0 h 1053429"/>
                <a:gd name="connsiteX2" fmla="*/ 1053430 w 1053429"/>
                <a:gd name="connsiteY2" fmla="*/ 526715 h 1053429"/>
                <a:gd name="connsiteX3" fmla="*/ 526715 w 1053429"/>
                <a:gd name="connsiteY3" fmla="*/ 1053430 h 1053429"/>
                <a:gd name="connsiteX4" fmla="*/ 0 w 1053429"/>
                <a:gd name="connsiteY4" fmla="*/ 526715 h 105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429" h="1053429">
                  <a:moveTo>
                    <a:pt x="0" y="526715"/>
                  </a:moveTo>
                  <a:cubicBezTo>
                    <a:pt x="0" y="235818"/>
                    <a:pt x="235818" y="0"/>
                    <a:pt x="526715" y="0"/>
                  </a:cubicBezTo>
                  <a:cubicBezTo>
                    <a:pt x="817612" y="0"/>
                    <a:pt x="1053430" y="235818"/>
                    <a:pt x="1053430" y="526715"/>
                  </a:cubicBezTo>
                  <a:cubicBezTo>
                    <a:pt x="1053430" y="817612"/>
                    <a:pt x="817612" y="1053430"/>
                    <a:pt x="526715" y="1053430"/>
                  </a:cubicBezTo>
                  <a:cubicBezTo>
                    <a:pt x="235818" y="1053430"/>
                    <a:pt x="0" y="817612"/>
                    <a:pt x="0" y="5267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3481" tIns="183481" rIns="183481" bIns="183481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2300" kern="1200">
                <a:cs typeface="+mn-ea"/>
                <a:sym typeface="+mn-lt"/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4629884" y="4334476"/>
              <a:ext cx="1053429" cy="1053429"/>
            </a:xfrm>
            <a:custGeom>
              <a:avLst/>
              <a:gdLst>
                <a:gd name="connsiteX0" fmla="*/ 0 w 1053429"/>
                <a:gd name="connsiteY0" fmla="*/ 526715 h 1053429"/>
                <a:gd name="connsiteX1" fmla="*/ 526715 w 1053429"/>
                <a:gd name="connsiteY1" fmla="*/ 0 h 1053429"/>
                <a:gd name="connsiteX2" fmla="*/ 1053430 w 1053429"/>
                <a:gd name="connsiteY2" fmla="*/ 526715 h 1053429"/>
                <a:gd name="connsiteX3" fmla="*/ 526715 w 1053429"/>
                <a:gd name="connsiteY3" fmla="*/ 1053430 h 1053429"/>
                <a:gd name="connsiteX4" fmla="*/ 0 w 1053429"/>
                <a:gd name="connsiteY4" fmla="*/ 526715 h 105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429" h="1053429">
                  <a:moveTo>
                    <a:pt x="0" y="526715"/>
                  </a:moveTo>
                  <a:cubicBezTo>
                    <a:pt x="0" y="235818"/>
                    <a:pt x="235818" y="0"/>
                    <a:pt x="526715" y="0"/>
                  </a:cubicBezTo>
                  <a:cubicBezTo>
                    <a:pt x="817612" y="0"/>
                    <a:pt x="1053430" y="235818"/>
                    <a:pt x="1053430" y="526715"/>
                  </a:cubicBezTo>
                  <a:cubicBezTo>
                    <a:pt x="1053430" y="817612"/>
                    <a:pt x="817612" y="1053430"/>
                    <a:pt x="526715" y="1053430"/>
                  </a:cubicBezTo>
                  <a:cubicBezTo>
                    <a:pt x="235818" y="1053430"/>
                    <a:pt x="0" y="817612"/>
                    <a:pt x="0" y="5267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3481" tIns="183481" rIns="183481" bIns="183481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2300" kern="1200" dirty="0">
                <a:cs typeface="+mn-ea"/>
                <a:sym typeface="+mn-lt"/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4049302" y="2547630"/>
              <a:ext cx="1053429" cy="1053429"/>
            </a:xfrm>
            <a:custGeom>
              <a:avLst/>
              <a:gdLst>
                <a:gd name="connsiteX0" fmla="*/ 0 w 1053429"/>
                <a:gd name="connsiteY0" fmla="*/ 526715 h 1053429"/>
                <a:gd name="connsiteX1" fmla="*/ 526715 w 1053429"/>
                <a:gd name="connsiteY1" fmla="*/ 0 h 1053429"/>
                <a:gd name="connsiteX2" fmla="*/ 1053430 w 1053429"/>
                <a:gd name="connsiteY2" fmla="*/ 526715 h 1053429"/>
                <a:gd name="connsiteX3" fmla="*/ 526715 w 1053429"/>
                <a:gd name="connsiteY3" fmla="*/ 1053430 h 1053429"/>
                <a:gd name="connsiteX4" fmla="*/ 0 w 1053429"/>
                <a:gd name="connsiteY4" fmla="*/ 526715 h 105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429" h="1053429">
                  <a:moveTo>
                    <a:pt x="0" y="526715"/>
                  </a:moveTo>
                  <a:cubicBezTo>
                    <a:pt x="0" y="235818"/>
                    <a:pt x="235818" y="0"/>
                    <a:pt x="526715" y="0"/>
                  </a:cubicBezTo>
                  <a:cubicBezTo>
                    <a:pt x="817612" y="0"/>
                    <a:pt x="1053430" y="235818"/>
                    <a:pt x="1053430" y="526715"/>
                  </a:cubicBezTo>
                  <a:cubicBezTo>
                    <a:pt x="1053430" y="817612"/>
                    <a:pt x="817612" y="1053430"/>
                    <a:pt x="526715" y="1053430"/>
                  </a:cubicBezTo>
                  <a:cubicBezTo>
                    <a:pt x="235818" y="1053430"/>
                    <a:pt x="0" y="817612"/>
                    <a:pt x="0" y="5267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071" tIns="205071" rIns="205071" bIns="205071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4000" kern="1200" dirty="0">
                <a:cs typeface="+mn-ea"/>
                <a:sym typeface="+mn-lt"/>
              </a:endParaRP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5707331" y="3480324"/>
            <a:ext cx="800219" cy="1005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岗位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认知</a:t>
            </a:r>
          </a:p>
        </p:txBody>
      </p:sp>
      <p:sp>
        <p:nvSpPr>
          <p:cNvPr id="76" name="Shape 1838"/>
          <p:cNvSpPr/>
          <p:nvPr/>
        </p:nvSpPr>
        <p:spPr>
          <a:xfrm>
            <a:off x="5918606" y="2304696"/>
            <a:ext cx="354789" cy="40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5" h="21104" extrusionOk="0">
                <a:moveTo>
                  <a:pt x="3435" y="1785"/>
                </a:moveTo>
                <a:cubicBezTo>
                  <a:pt x="5398" y="544"/>
                  <a:pt x="7923" y="-201"/>
                  <a:pt x="10448" y="47"/>
                </a:cubicBezTo>
                <a:cubicBezTo>
                  <a:pt x="12692" y="296"/>
                  <a:pt x="14936" y="1537"/>
                  <a:pt x="16339" y="3275"/>
                </a:cubicBezTo>
                <a:cubicBezTo>
                  <a:pt x="18022" y="5013"/>
                  <a:pt x="18583" y="7247"/>
                  <a:pt x="18302" y="9233"/>
                </a:cubicBezTo>
                <a:cubicBezTo>
                  <a:pt x="18022" y="10971"/>
                  <a:pt x="17461" y="12461"/>
                  <a:pt x="16058" y="13702"/>
                </a:cubicBezTo>
                <a:cubicBezTo>
                  <a:pt x="16619" y="13702"/>
                  <a:pt x="17180" y="13951"/>
                  <a:pt x="17741" y="14447"/>
                </a:cubicBezTo>
                <a:cubicBezTo>
                  <a:pt x="20546" y="17923"/>
                  <a:pt x="20546" y="17923"/>
                  <a:pt x="20546" y="17923"/>
                </a:cubicBezTo>
                <a:cubicBezTo>
                  <a:pt x="21388" y="18668"/>
                  <a:pt x="21107" y="19909"/>
                  <a:pt x="20266" y="20654"/>
                </a:cubicBezTo>
                <a:cubicBezTo>
                  <a:pt x="20266" y="20654"/>
                  <a:pt x="20266" y="20654"/>
                  <a:pt x="20266" y="20654"/>
                </a:cubicBezTo>
                <a:cubicBezTo>
                  <a:pt x="19144" y="21399"/>
                  <a:pt x="17741" y="21151"/>
                  <a:pt x="17180" y="20406"/>
                </a:cubicBezTo>
                <a:cubicBezTo>
                  <a:pt x="14094" y="16930"/>
                  <a:pt x="14094" y="16930"/>
                  <a:pt x="14094" y="16930"/>
                </a:cubicBezTo>
                <a:cubicBezTo>
                  <a:pt x="13814" y="16433"/>
                  <a:pt x="13533" y="15937"/>
                  <a:pt x="13533" y="15440"/>
                </a:cubicBezTo>
                <a:cubicBezTo>
                  <a:pt x="11850" y="16185"/>
                  <a:pt x="9887" y="16682"/>
                  <a:pt x="8204" y="16433"/>
                </a:cubicBezTo>
                <a:cubicBezTo>
                  <a:pt x="5679" y="16185"/>
                  <a:pt x="3435" y="15192"/>
                  <a:pt x="2032" y="13206"/>
                </a:cubicBezTo>
                <a:cubicBezTo>
                  <a:pt x="349" y="11468"/>
                  <a:pt x="-212" y="9233"/>
                  <a:pt x="69" y="7247"/>
                </a:cubicBezTo>
                <a:cubicBezTo>
                  <a:pt x="349" y="5261"/>
                  <a:pt x="1471" y="3275"/>
                  <a:pt x="3435" y="1785"/>
                </a:cubicBezTo>
                <a:close/>
                <a:moveTo>
                  <a:pt x="5679" y="7992"/>
                </a:moveTo>
                <a:cubicBezTo>
                  <a:pt x="5679" y="9730"/>
                  <a:pt x="5679" y="9730"/>
                  <a:pt x="5679" y="9730"/>
                </a:cubicBezTo>
                <a:cubicBezTo>
                  <a:pt x="12972" y="9730"/>
                  <a:pt x="12972" y="9730"/>
                  <a:pt x="12972" y="9730"/>
                </a:cubicBezTo>
                <a:cubicBezTo>
                  <a:pt x="12972" y="7992"/>
                  <a:pt x="12972" y="7992"/>
                  <a:pt x="12972" y="7992"/>
                </a:cubicBezTo>
                <a:cubicBezTo>
                  <a:pt x="5679" y="7992"/>
                  <a:pt x="5679" y="7992"/>
                  <a:pt x="5679" y="7992"/>
                </a:cubicBezTo>
                <a:close/>
                <a:moveTo>
                  <a:pt x="4837" y="8737"/>
                </a:moveTo>
                <a:cubicBezTo>
                  <a:pt x="5959" y="6254"/>
                  <a:pt x="8484" y="5013"/>
                  <a:pt x="11850" y="4516"/>
                </a:cubicBezTo>
                <a:cubicBezTo>
                  <a:pt x="8484" y="2778"/>
                  <a:pt x="4276" y="5509"/>
                  <a:pt x="4837" y="8737"/>
                </a:cubicBezTo>
                <a:close/>
                <a:moveTo>
                  <a:pt x="9887" y="2778"/>
                </a:moveTo>
                <a:cubicBezTo>
                  <a:pt x="8484" y="2778"/>
                  <a:pt x="6801" y="3027"/>
                  <a:pt x="5398" y="4020"/>
                </a:cubicBezTo>
                <a:cubicBezTo>
                  <a:pt x="3996" y="5013"/>
                  <a:pt x="3435" y="6254"/>
                  <a:pt x="3154" y="7496"/>
                </a:cubicBezTo>
                <a:cubicBezTo>
                  <a:pt x="2874" y="8985"/>
                  <a:pt x="3435" y="10475"/>
                  <a:pt x="4276" y="11716"/>
                </a:cubicBezTo>
                <a:cubicBezTo>
                  <a:pt x="5398" y="12709"/>
                  <a:pt x="6801" y="13454"/>
                  <a:pt x="8484" y="13702"/>
                </a:cubicBezTo>
                <a:cubicBezTo>
                  <a:pt x="9887" y="13702"/>
                  <a:pt x="11570" y="13454"/>
                  <a:pt x="12972" y="12461"/>
                </a:cubicBezTo>
                <a:cubicBezTo>
                  <a:pt x="14375" y="11716"/>
                  <a:pt x="15217" y="10227"/>
                  <a:pt x="15217" y="8985"/>
                </a:cubicBezTo>
                <a:cubicBezTo>
                  <a:pt x="15497" y="7496"/>
                  <a:pt x="14936" y="6006"/>
                  <a:pt x="14094" y="5013"/>
                </a:cubicBezTo>
                <a:cubicBezTo>
                  <a:pt x="12972" y="3771"/>
                  <a:pt x="11570" y="3027"/>
                  <a:pt x="9887" y="277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7D7D7D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77" name="Shape 1856"/>
          <p:cNvSpPr/>
          <p:nvPr/>
        </p:nvSpPr>
        <p:spPr>
          <a:xfrm>
            <a:off x="6794094" y="4906330"/>
            <a:ext cx="325791" cy="462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64" h="20246" extrusionOk="0">
                <a:moveTo>
                  <a:pt x="5292" y="5719"/>
                </a:moveTo>
                <a:cubicBezTo>
                  <a:pt x="5012" y="3998"/>
                  <a:pt x="5012" y="2278"/>
                  <a:pt x="5292" y="940"/>
                </a:cubicBezTo>
                <a:cubicBezTo>
                  <a:pt x="10061" y="-1354"/>
                  <a:pt x="12025" y="1322"/>
                  <a:pt x="15672" y="940"/>
                </a:cubicBezTo>
                <a:cubicBezTo>
                  <a:pt x="15952" y="2469"/>
                  <a:pt x="15952" y="4381"/>
                  <a:pt x="15391" y="5527"/>
                </a:cubicBezTo>
                <a:cubicBezTo>
                  <a:pt x="15391" y="6483"/>
                  <a:pt x="14830" y="7057"/>
                  <a:pt x="14269" y="7630"/>
                </a:cubicBezTo>
                <a:cubicBezTo>
                  <a:pt x="13147" y="8395"/>
                  <a:pt x="12025" y="8968"/>
                  <a:pt x="10342" y="8968"/>
                </a:cubicBezTo>
                <a:cubicBezTo>
                  <a:pt x="10342" y="8968"/>
                  <a:pt x="10342" y="8968"/>
                  <a:pt x="10342" y="8968"/>
                </a:cubicBezTo>
                <a:cubicBezTo>
                  <a:pt x="8939" y="8968"/>
                  <a:pt x="7537" y="8395"/>
                  <a:pt x="6695" y="7630"/>
                </a:cubicBezTo>
                <a:cubicBezTo>
                  <a:pt x="6134" y="7057"/>
                  <a:pt x="5573" y="6483"/>
                  <a:pt x="5292" y="5719"/>
                </a:cubicBezTo>
                <a:close/>
                <a:moveTo>
                  <a:pt x="3048" y="19290"/>
                </a:moveTo>
                <a:cubicBezTo>
                  <a:pt x="18196" y="19290"/>
                  <a:pt x="18196" y="19290"/>
                  <a:pt x="18196" y="19290"/>
                </a:cubicBezTo>
                <a:cubicBezTo>
                  <a:pt x="17355" y="20246"/>
                  <a:pt x="17355" y="20246"/>
                  <a:pt x="17355" y="20246"/>
                </a:cubicBezTo>
                <a:cubicBezTo>
                  <a:pt x="3890" y="20246"/>
                  <a:pt x="3890" y="20246"/>
                  <a:pt x="3890" y="20246"/>
                </a:cubicBezTo>
                <a:cubicBezTo>
                  <a:pt x="3048" y="19290"/>
                  <a:pt x="3048" y="19290"/>
                  <a:pt x="3048" y="19290"/>
                </a:cubicBezTo>
                <a:close/>
                <a:moveTo>
                  <a:pt x="19038" y="11453"/>
                </a:moveTo>
                <a:cubicBezTo>
                  <a:pt x="20721" y="15850"/>
                  <a:pt x="20721" y="15850"/>
                  <a:pt x="20721" y="15850"/>
                </a:cubicBezTo>
                <a:cubicBezTo>
                  <a:pt x="21282" y="17379"/>
                  <a:pt x="21001" y="18526"/>
                  <a:pt x="18477" y="18526"/>
                </a:cubicBezTo>
                <a:cubicBezTo>
                  <a:pt x="17916" y="18526"/>
                  <a:pt x="17916" y="18526"/>
                  <a:pt x="17916" y="18526"/>
                </a:cubicBezTo>
                <a:cubicBezTo>
                  <a:pt x="17916" y="12600"/>
                  <a:pt x="17916" y="12600"/>
                  <a:pt x="17916" y="12600"/>
                </a:cubicBezTo>
                <a:cubicBezTo>
                  <a:pt x="11183" y="12600"/>
                  <a:pt x="11183" y="12600"/>
                  <a:pt x="11183" y="12600"/>
                </a:cubicBezTo>
                <a:cubicBezTo>
                  <a:pt x="13147" y="9542"/>
                  <a:pt x="13147" y="9542"/>
                  <a:pt x="13147" y="9542"/>
                </a:cubicBezTo>
                <a:cubicBezTo>
                  <a:pt x="13708" y="9159"/>
                  <a:pt x="13708" y="9159"/>
                  <a:pt x="13708" y="9159"/>
                </a:cubicBezTo>
                <a:cubicBezTo>
                  <a:pt x="17635" y="9733"/>
                  <a:pt x="17635" y="9733"/>
                  <a:pt x="17635" y="9733"/>
                </a:cubicBezTo>
                <a:cubicBezTo>
                  <a:pt x="17916" y="9733"/>
                  <a:pt x="17916" y="9733"/>
                  <a:pt x="17916" y="9733"/>
                </a:cubicBezTo>
                <a:cubicBezTo>
                  <a:pt x="17916" y="9924"/>
                  <a:pt x="17916" y="9924"/>
                  <a:pt x="17916" y="9924"/>
                </a:cubicBezTo>
                <a:cubicBezTo>
                  <a:pt x="18477" y="10306"/>
                  <a:pt x="18757" y="10880"/>
                  <a:pt x="19038" y="11644"/>
                </a:cubicBezTo>
                <a:cubicBezTo>
                  <a:pt x="19038" y="11453"/>
                  <a:pt x="19038" y="11453"/>
                  <a:pt x="19038" y="11453"/>
                </a:cubicBezTo>
                <a:close/>
                <a:moveTo>
                  <a:pt x="3329" y="18526"/>
                </a:moveTo>
                <a:cubicBezTo>
                  <a:pt x="2487" y="18526"/>
                  <a:pt x="2487" y="18526"/>
                  <a:pt x="2487" y="18526"/>
                </a:cubicBezTo>
                <a:cubicBezTo>
                  <a:pt x="-37" y="18526"/>
                  <a:pt x="-318" y="17379"/>
                  <a:pt x="243" y="15850"/>
                </a:cubicBezTo>
                <a:cubicBezTo>
                  <a:pt x="1926" y="11453"/>
                  <a:pt x="1926" y="11453"/>
                  <a:pt x="1926" y="11453"/>
                </a:cubicBezTo>
                <a:cubicBezTo>
                  <a:pt x="1926" y="10880"/>
                  <a:pt x="2487" y="10306"/>
                  <a:pt x="3329" y="9733"/>
                </a:cubicBezTo>
                <a:cubicBezTo>
                  <a:pt x="3329" y="9733"/>
                  <a:pt x="3329" y="9733"/>
                  <a:pt x="3329" y="9733"/>
                </a:cubicBezTo>
                <a:cubicBezTo>
                  <a:pt x="3609" y="9733"/>
                  <a:pt x="3609" y="9733"/>
                  <a:pt x="3609" y="9733"/>
                </a:cubicBezTo>
                <a:cubicBezTo>
                  <a:pt x="7256" y="9159"/>
                  <a:pt x="7256" y="9159"/>
                  <a:pt x="7256" y="9159"/>
                </a:cubicBezTo>
                <a:cubicBezTo>
                  <a:pt x="7817" y="9542"/>
                  <a:pt x="7817" y="9542"/>
                  <a:pt x="7817" y="9542"/>
                </a:cubicBezTo>
                <a:cubicBezTo>
                  <a:pt x="10061" y="12600"/>
                  <a:pt x="10061" y="12600"/>
                  <a:pt x="10061" y="12600"/>
                </a:cubicBezTo>
                <a:cubicBezTo>
                  <a:pt x="3329" y="12600"/>
                  <a:pt x="3329" y="12600"/>
                  <a:pt x="3329" y="12600"/>
                </a:cubicBezTo>
                <a:lnTo>
                  <a:pt x="3329" y="18526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7D7D7D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78" name="Shape 1863"/>
          <p:cNvSpPr/>
          <p:nvPr/>
        </p:nvSpPr>
        <p:spPr>
          <a:xfrm>
            <a:off x="5042802" y="4985833"/>
            <a:ext cx="404438" cy="384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1" y="0"/>
                </a:moveTo>
                <a:cubicBezTo>
                  <a:pt x="20671" y="0"/>
                  <a:pt x="20671" y="0"/>
                  <a:pt x="20671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1227"/>
                  <a:pt x="21600" y="1227"/>
                  <a:pt x="21600" y="1227"/>
                </a:cubicBezTo>
                <a:cubicBezTo>
                  <a:pt x="21600" y="16936"/>
                  <a:pt x="21600" y="16936"/>
                  <a:pt x="21600" y="16936"/>
                </a:cubicBezTo>
                <a:cubicBezTo>
                  <a:pt x="21600" y="18164"/>
                  <a:pt x="21600" y="18164"/>
                  <a:pt x="21600" y="18164"/>
                </a:cubicBezTo>
                <a:cubicBezTo>
                  <a:pt x="20671" y="18164"/>
                  <a:pt x="20671" y="18164"/>
                  <a:pt x="20671" y="18164"/>
                </a:cubicBezTo>
                <a:cubicBezTo>
                  <a:pt x="18813" y="18164"/>
                  <a:pt x="18813" y="18164"/>
                  <a:pt x="18813" y="18164"/>
                </a:cubicBezTo>
                <a:cubicBezTo>
                  <a:pt x="18581" y="17673"/>
                  <a:pt x="18581" y="17673"/>
                  <a:pt x="18581" y="17673"/>
                </a:cubicBezTo>
                <a:cubicBezTo>
                  <a:pt x="18813" y="16936"/>
                  <a:pt x="19045" y="16445"/>
                  <a:pt x="19045" y="15955"/>
                </a:cubicBezTo>
                <a:cubicBezTo>
                  <a:pt x="19510" y="15955"/>
                  <a:pt x="19510" y="15955"/>
                  <a:pt x="19510" y="15955"/>
                </a:cubicBezTo>
                <a:cubicBezTo>
                  <a:pt x="19510" y="2455"/>
                  <a:pt x="19510" y="2455"/>
                  <a:pt x="19510" y="2455"/>
                </a:cubicBezTo>
                <a:cubicBezTo>
                  <a:pt x="2323" y="2455"/>
                  <a:pt x="2323" y="2455"/>
                  <a:pt x="2323" y="2455"/>
                </a:cubicBezTo>
                <a:cubicBezTo>
                  <a:pt x="2323" y="15955"/>
                  <a:pt x="2323" y="15955"/>
                  <a:pt x="2323" y="15955"/>
                </a:cubicBezTo>
                <a:cubicBezTo>
                  <a:pt x="10684" y="15955"/>
                  <a:pt x="10684" y="15955"/>
                  <a:pt x="10684" y="15955"/>
                </a:cubicBezTo>
                <a:cubicBezTo>
                  <a:pt x="10684" y="16445"/>
                  <a:pt x="10916" y="16936"/>
                  <a:pt x="11148" y="17673"/>
                </a:cubicBezTo>
                <a:cubicBezTo>
                  <a:pt x="10916" y="18164"/>
                  <a:pt x="10916" y="18164"/>
                  <a:pt x="10916" y="18164"/>
                </a:cubicBezTo>
                <a:cubicBezTo>
                  <a:pt x="1161" y="18164"/>
                  <a:pt x="1161" y="18164"/>
                  <a:pt x="1161" y="18164"/>
                </a:cubicBezTo>
                <a:cubicBezTo>
                  <a:pt x="0" y="18164"/>
                  <a:pt x="0" y="18164"/>
                  <a:pt x="0" y="18164"/>
                </a:cubicBezTo>
                <a:cubicBezTo>
                  <a:pt x="0" y="16936"/>
                  <a:pt x="0" y="16936"/>
                  <a:pt x="0" y="16936"/>
                </a:cubicBezTo>
                <a:cubicBezTo>
                  <a:pt x="0" y="1227"/>
                  <a:pt x="0" y="1227"/>
                  <a:pt x="0" y="1227"/>
                </a:cubicBezTo>
                <a:cubicBezTo>
                  <a:pt x="0" y="0"/>
                  <a:pt x="0" y="0"/>
                  <a:pt x="0" y="0"/>
                </a:cubicBezTo>
                <a:cubicBezTo>
                  <a:pt x="1161" y="0"/>
                  <a:pt x="1161" y="0"/>
                  <a:pt x="1161" y="0"/>
                </a:cubicBezTo>
                <a:close/>
                <a:moveTo>
                  <a:pt x="14865" y="12518"/>
                </a:moveTo>
                <a:cubicBezTo>
                  <a:pt x="13239" y="12518"/>
                  <a:pt x="12077" y="13745"/>
                  <a:pt x="12077" y="15464"/>
                </a:cubicBezTo>
                <a:cubicBezTo>
                  <a:pt x="12077" y="16200"/>
                  <a:pt x="12310" y="16936"/>
                  <a:pt x="12774" y="17427"/>
                </a:cubicBezTo>
                <a:cubicBezTo>
                  <a:pt x="11613" y="20127"/>
                  <a:pt x="11613" y="20127"/>
                  <a:pt x="11613" y="20127"/>
                </a:cubicBezTo>
                <a:cubicBezTo>
                  <a:pt x="13239" y="20127"/>
                  <a:pt x="13239" y="20127"/>
                  <a:pt x="13239" y="20127"/>
                </a:cubicBezTo>
                <a:cubicBezTo>
                  <a:pt x="14168" y="21109"/>
                  <a:pt x="14168" y="21109"/>
                  <a:pt x="14168" y="21109"/>
                </a:cubicBezTo>
                <a:cubicBezTo>
                  <a:pt x="14865" y="19145"/>
                  <a:pt x="14865" y="19145"/>
                  <a:pt x="14865" y="19145"/>
                </a:cubicBezTo>
                <a:cubicBezTo>
                  <a:pt x="15794" y="21600"/>
                  <a:pt x="15794" y="21600"/>
                  <a:pt x="15794" y="21600"/>
                </a:cubicBezTo>
                <a:cubicBezTo>
                  <a:pt x="16723" y="20618"/>
                  <a:pt x="16723" y="20618"/>
                  <a:pt x="16723" y="20618"/>
                </a:cubicBezTo>
                <a:cubicBezTo>
                  <a:pt x="18116" y="20618"/>
                  <a:pt x="18116" y="20618"/>
                  <a:pt x="18116" y="20618"/>
                </a:cubicBezTo>
                <a:cubicBezTo>
                  <a:pt x="17187" y="17427"/>
                  <a:pt x="17187" y="17427"/>
                  <a:pt x="17187" y="17427"/>
                </a:cubicBezTo>
                <a:cubicBezTo>
                  <a:pt x="17419" y="16936"/>
                  <a:pt x="17652" y="16200"/>
                  <a:pt x="17652" y="15464"/>
                </a:cubicBezTo>
                <a:cubicBezTo>
                  <a:pt x="17652" y="13745"/>
                  <a:pt x="16490" y="12518"/>
                  <a:pt x="14865" y="12518"/>
                </a:cubicBezTo>
                <a:close/>
                <a:moveTo>
                  <a:pt x="16490" y="16445"/>
                </a:moveTo>
                <a:cubicBezTo>
                  <a:pt x="16026" y="16691"/>
                  <a:pt x="15561" y="16936"/>
                  <a:pt x="14865" y="16936"/>
                </a:cubicBezTo>
                <a:cubicBezTo>
                  <a:pt x="14400" y="16936"/>
                  <a:pt x="13703" y="16691"/>
                  <a:pt x="13239" y="16445"/>
                </a:cubicBezTo>
                <a:cubicBezTo>
                  <a:pt x="13471" y="16936"/>
                  <a:pt x="14168" y="17673"/>
                  <a:pt x="14865" y="17673"/>
                </a:cubicBezTo>
                <a:cubicBezTo>
                  <a:pt x="15561" y="17673"/>
                  <a:pt x="16258" y="17182"/>
                  <a:pt x="16490" y="16445"/>
                </a:cubicBezTo>
                <a:close/>
                <a:moveTo>
                  <a:pt x="14400" y="13500"/>
                </a:moveTo>
                <a:cubicBezTo>
                  <a:pt x="14865" y="13500"/>
                  <a:pt x="15329" y="13745"/>
                  <a:pt x="15794" y="14236"/>
                </a:cubicBezTo>
                <a:cubicBezTo>
                  <a:pt x="16258" y="14727"/>
                  <a:pt x="16490" y="15218"/>
                  <a:pt x="16490" y="15709"/>
                </a:cubicBezTo>
                <a:cubicBezTo>
                  <a:pt x="16955" y="15218"/>
                  <a:pt x="16723" y="14236"/>
                  <a:pt x="16258" y="13745"/>
                </a:cubicBezTo>
                <a:cubicBezTo>
                  <a:pt x="15794" y="13255"/>
                  <a:pt x="15097" y="13255"/>
                  <a:pt x="14400" y="13500"/>
                </a:cubicBezTo>
                <a:close/>
                <a:moveTo>
                  <a:pt x="4181" y="10064"/>
                </a:moveTo>
                <a:cubicBezTo>
                  <a:pt x="4181" y="11291"/>
                  <a:pt x="4181" y="11291"/>
                  <a:pt x="4181" y="11291"/>
                </a:cubicBezTo>
                <a:cubicBezTo>
                  <a:pt x="17884" y="11291"/>
                  <a:pt x="17884" y="11291"/>
                  <a:pt x="17884" y="11291"/>
                </a:cubicBezTo>
                <a:cubicBezTo>
                  <a:pt x="17884" y="10064"/>
                  <a:pt x="17884" y="10064"/>
                  <a:pt x="17884" y="10064"/>
                </a:cubicBezTo>
                <a:cubicBezTo>
                  <a:pt x="4181" y="10064"/>
                  <a:pt x="4181" y="10064"/>
                  <a:pt x="4181" y="10064"/>
                </a:cubicBezTo>
                <a:close/>
                <a:moveTo>
                  <a:pt x="10916" y="7118"/>
                </a:moveTo>
                <a:cubicBezTo>
                  <a:pt x="10916" y="8345"/>
                  <a:pt x="10916" y="8345"/>
                  <a:pt x="10916" y="8345"/>
                </a:cubicBezTo>
                <a:cubicBezTo>
                  <a:pt x="17884" y="8345"/>
                  <a:pt x="17884" y="8345"/>
                  <a:pt x="17884" y="8345"/>
                </a:cubicBezTo>
                <a:cubicBezTo>
                  <a:pt x="17884" y="7118"/>
                  <a:pt x="17884" y="7118"/>
                  <a:pt x="17884" y="7118"/>
                </a:cubicBezTo>
                <a:cubicBezTo>
                  <a:pt x="10916" y="7118"/>
                  <a:pt x="10916" y="7118"/>
                  <a:pt x="10916" y="7118"/>
                </a:cubicBezTo>
                <a:close/>
                <a:moveTo>
                  <a:pt x="10916" y="4173"/>
                </a:moveTo>
                <a:cubicBezTo>
                  <a:pt x="10916" y="5400"/>
                  <a:pt x="10916" y="5400"/>
                  <a:pt x="10916" y="5400"/>
                </a:cubicBezTo>
                <a:cubicBezTo>
                  <a:pt x="17884" y="5400"/>
                  <a:pt x="17884" y="5400"/>
                  <a:pt x="17884" y="5400"/>
                </a:cubicBezTo>
                <a:cubicBezTo>
                  <a:pt x="17884" y="4173"/>
                  <a:pt x="17884" y="4173"/>
                  <a:pt x="17884" y="4173"/>
                </a:cubicBezTo>
                <a:cubicBezTo>
                  <a:pt x="10916" y="4173"/>
                  <a:pt x="10916" y="4173"/>
                  <a:pt x="10916" y="4173"/>
                </a:cubicBezTo>
                <a:close/>
                <a:moveTo>
                  <a:pt x="4181" y="4173"/>
                </a:moveTo>
                <a:cubicBezTo>
                  <a:pt x="4181" y="8591"/>
                  <a:pt x="4181" y="8591"/>
                  <a:pt x="4181" y="8591"/>
                </a:cubicBezTo>
                <a:cubicBezTo>
                  <a:pt x="9290" y="8591"/>
                  <a:pt x="9290" y="8591"/>
                  <a:pt x="9290" y="8591"/>
                </a:cubicBezTo>
                <a:cubicBezTo>
                  <a:pt x="9290" y="4173"/>
                  <a:pt x="9290" y="4173"/>
                  <a:pt x="9290" y="4173"/>
                </a:cubicBezTo>
                <a:lnTo>
                  <a:pt x="4181" y="4173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7D7D7D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79" name="Shape 1871"/>
          <p:cNvSpPr/>
          <p:nvPr/>
        </p:nvSpPr>
        <p:spPr>
          <a:xfrm>
            <a:off x="4480845" y="3312335"/>
            <a:ext cx="475214" cy="384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853" y="21600"/>
                </a:moveTo>
                <a:cubicBezTo>
                  <a:pt x="17042" y="21600"/>
                  <a:pt x="17042" y="21600"/>
                  <a:pt x="17042" y="21600"/>
                </a:cubicBezTo>
                <a:cubicBezTo>
                  <a:pt x="17042" y="10800"/>
                  <a:pt x="17042" y="10800"/>
                  <a:pt x="17042" y="10800"/>
                </a:cubicBezTo>
                <a:cubicBezTo>
                  <a:pt x="16646" y="10800"/>
                  <a:pt x="16646" y="10800"/>
                  <a:pt x="16646" y="10800"/>
                </a:cubicBezTo>
                <a:cubicBezTo>
                  <a:pt x="16250" y="17182"/>
                  <a:pt x="16250" y="17182"/>
                  <a:pt x="16250" y="17182"/>
                </a:cubicBezTo>
                <a:cubicBezTo>
                  <a:pt x="15853" y="17427"/>
                  <a:pt x="15853" y="17427"/>
                  <a:pt x="15853" y="17427"/>
                </a:cubicBezTo>
                <a:cubicBezTo>
                  <a:pt x="15853" y="21600"/>
                  <a:pt x="15853" y="21600"/>
                  <a:pt x="15853" y="21600"/>
                </a:cubicBezTo>
                <a:close/>
                <a:moveTo>
                  <a:pt x="21600" y="0"/>
                </a:moveTo>
                <a:cubicBezTo>
                  <a:pt x="19817" y="4173"/>
                  <a:pt x="19817" y="4173"/>
                  <a:pt x="19817" y="4173"/>
                </a:cubicBezTo>
                <a:cubicBezTo>
                  <a:pt x="18231" y="8100"/>
                  <a:pt x="18231" y="8100"/>
                  <a:pt x="18231" y="8100"/>
                </a:cubicBezTo>
                <a:cubicBezTo>
                  <a:pt x="16646" y="5400"/>
                  <a:pt x="16646" y="5400"/>
                  <a:pt x="16646" y="5400"/>
                </a:cubicBezTo>
                <a:cubicBezTo>
                  <a:pt x="15853" y="6136"/>
                  <a:pt x="15853" y="6136"/>
                  <a:pt x="15853" y="6136"/>
                </a:cubicBezTo>
                <a:cubicBezTo>
                  <a:pt x="15259" y="15709"/>
                  <a:pt x="15259" y="15709"/>
                  <a:pt x="15259" y="15709"/>
                </a:cubicBezTo>
                <a:cubicBezTo>
                  <a:pt x="13277" y="16691"/>
                  <a:pt x="13277" y="16691"/>
                  <a:pt x="13277" y="16691"/>
                </a:cubicBezTo>
                <a:cubicBezTo>
                  <a:pt x="9512" y="12273"/>
                  <a:pt x="9512" y="12273"/>
                  <a:pt x="9512" y="12273"/>
                </a:cubicBezTo>
                <a:cubicBezTo>
                  <a:pt x="7332" y="17918"/>
                  <a:pt x="7332" y="17918"/>
                  <a:pt x="7332" y="17918"/>
                </a:cubicBezTo>
                <a:cubicBezTo>
                  <a:pt x="5152" y="17918"/>
                  <a:pt x="5152" y="17918"/>
                  <a:pt x="5152" y="17918"/>
                </a:cubicBezTo>
                <a:cubicBezTo>
                  <a:pt x="3765" y="15464"/>
                  <a:pt x="3765" y="15464"/>
                  <a:pt x="3765" y="15464"/>
                </a:cubicBezTo>
                <a:cubicBezTo>
                  <a:pt x="793" y="16445"/>
                  <a:pt x="793" y="16445"/>
                  <a:pt x="793" y="16445"/>
                </a:cubicBezTo>
                <a:cubicBezTo>
                  <a:pt x="0" y="13745"/>
                  <a:pt x="0" y="13745"/>
                  <a:pt x="0" y="13745"/>
                </a:cubicBezTo>
                <a:cubicBezTo>
                  <a:pt x="3963" y="12273"/>
                  <a:pt x="3963" y="12273"/>
                  <a:pt x="3963" y="12273"/>
                </a:cubicBezTo>
                <a:cubicBezTo>
                  <a:pt x="4954" y="11782"/>
                  <a:pt x="4954" y="11782"/>
                  <a:pt x="4954" y="11782"/>
                </a:cubicBezTo>
                <a:cubicBezTo>
                  <a:pt x="5350" y="12764"/>
                  <a:pt x="5350" y="12764"/>
                  <a:pt x="5350" y="12764"/>
                </a:cubicBezTo>
                <a:cubicBezTo>
                  <a:pt x="5945" y="13991"/>
                  <a:pt x="5945" y="13991"/>
                  <a:pt x="5945" y="13991"/>
                </a:cubicBezTo>
                <a:cubicBezTo>
                  <a:pt x="7927" y="9082"/>
                  <a:pt x="7927" y="9082"/>
                  <a:pt x="7927" y="9082"/>
                </a:cubicBezTo>
                <a:cubicBezTo>
                  <a:pt x="8719" y="7118"/>
                  <a:pt x="8719" y="7118"/>
                  <a:pt x="8719" y="7118"/>
                </a:cubicBezTo>
                <a:cubicBezTo>
                  <a:pt x="9908" y="8591"/>
                  <a:pt x="9908" y="8591"/>
                  <a:pt x="9908" y="8591"/>
                </a:cubicBezTo>
                <a:cubicBezTo>
                  <a:pt x="13079" y="12273"/>
                  <a:pt x="13079" y="12273"/>
                  <a:pt x="13079" y="12273"/>
                </a:cubicBezTo>
                <a:cubicBezTo>
                  <a:pt x="13475" y="5155"/>
                  <a:pt x="13475" y="5155"/>
                  <a:pt x="13475" y="5155"/>
                </a:cubicBezTo>
                <a:cubicBezTo>
                  <a:pt x="13475" y="4418"/>
                  <a:pt x="13475" y="4418"/>
                  <a:pt x="13475" y="4418"/>
                </a:cubicBezTo>
                <a:cubicBezTo>
                  <a:pt x="14070" y="3927"/>
                  <a:pt x="14070" y="3927"/>
                  <a:pt x="14070" y="3927"/>
                </a:cubicBezTo>
                <a:cubicBezTo>
                  <a:pt x="15457" y="2945"/>
                  <a:pt x="15457" y="2945"/>
                  <a:pt x="15457" y="2945"/>
                </a:cubicBezTo>
                <a:cubicBezTo>
                  <a:pt x="14268" y="491"/>
                  <a:pt x="14268" y="491"/>
                  <a:pt x="14268" y="491"/>
                </a:cubicBezTo>
                <a:cubicBezTo>
                  <a:pt x="17835" y="245"/>
                  <a:pt x="17835" y="245"/>
                  <a:pt x="17835" y="245"/>
                </a:cubicBezTo>
                <a:cubicBezTo>
                  <a:pt x="21600" y="0"/>
                  <a:pt x="21600" y="0"/>
                  <a:pt x="21600" y="0"/>
                </a:cubicBezTo>
                <a:close/>
                <a:moveTo>
                  <a:pt x="4360" y="21600"/>
                </a:moveTo>
                <a:cubicBezTo>
                  <a:pt x="4756" y="21600"/>
                  <a:pt x="5350" y="21600"/>
                  <a:pt x="5747" y="21600"/>
                </a:cubicBezTo>
                <a:cubicBezTo>
                  <a:pt x="5747" y="19636"/>
                  <a:pt x="5747" y="19636"/>
                  <a:pt x="5747" y="19636"/>
                </a:cubicBezTo>
                <a:cubicBezTo>
                  <a:pt x="4558" y="19882"/>
                  <a:pt x="4558" y="19882"/>
                  <a:pt x="4558" y="19882"/>
                </a:cubicBezTo>
                <a:cubicBezTo>
                  <a:pt x="4360" y="19391"/>
                  <a:pt x="4360" y="19391"/>
                  <a:pt x="4360" y="19391"/>
                </a:cubicBezTo>
                <a:cubicBezTo>
                  <a:pt x="4360" y="21600"/>
                  <a:pt x="4360" y="21600"/>
                  <a:pt x="4360" y="21600"/>
                </a:cubicBezTo>
                <a:close/>
                <a:moveTo>
                  <a:pt x="2180" y="21600"/>
                </a:moveTo>
                <a:cubicBezTo>
                  <a:pt x="3369" y="21600"/>
                  <a:pt x="3369" y="21600"/>
                  <a:pt x="3369" y="21600"/>
                </a:cubicBezTo>
                <a:cubicBezTo>
                  <a:pt x="3369" y="17427"/>
                  <a:pt x="3369" y="17427"/>
                  <a:pt x="3369" y="17427"/>
                </a:cubicBezTo>
                <a:cubicBezTo>
                  <a:pt x="3369" y="17427"/>
                  <a:pt x="3369" y="17427"/>
                  <a:pt x="3369" y="17427"/>
                </a:cubicBezTo>
                <a:cubicBezTo>
                  <a:pt x="2180" y="17918"/>
                  <a:pt x="2180" y="17918"/>
                  <a:pt x="2180" y="17918"/>
                </a:cubicBezTo>
                <a:cubicBezTo>
                  <a:pt x="2180" y="21600"/>
                  <a:pt x="2180" y="21600"/>
                  <a:pt x="2180" y="21600"/>
                </a:cubicBezTo>
                <a:close/>
                <a:moveTo>
                  <a:pt x="6738" y="21600"/>
                </a:moveTo>
                <a:cubicBezTo>
                  <a:pt x="7134" y="21600"/>
                  <a:pt x="7530" y="21600"/>
                  <a:pt x="7927" y="21600"/>
                </a:cubicBezTo>
                <a:cubicBezTo>
                  <a:pt x="7927" y="19391"/>
                  <a:pt x="7927" y="19391"/>
                  <a:pt x="7927" y="19391"/>
                </a:cubicBezTo>
                <a:cubicBezTo>
                  <a:pt x="7927" y="19636"/>
                  <a:pt x="7927" y="19636"/>
                  <a:pt x="7927" y="19636"/>
                </a:cubicBezTo>
                <a:cubicBezTo>
                  <a:pt x="6738" y="19636"/>
                  <a:pt x="6738" y="19636"/>
                  <a:pt x="6738" y="19636"/>
                </a:cubicBezTo>
                <a:cubicBezTo>
                  <a:pt x="6738" y="21600"/>
                  <a:pt x="6738" y="21600"/>
                  <a:pt x="6738" y="21600"/>
                </a:cubicBezTo>
                <a:close/>
                <a:moveTo>
                  <a:pt x="8917" y="21600"/>
                </a:moveTo>
                <a:cubicBezTo>
                  <a:pt x="9314" y="21600"/>
                  <a:pt x="9908" y="21600"/>
                  <a:pt x="10305" y="21600"/>
                </a:cubicBezTo>
                <a:cubicBezTo>
                  <a:pt x="10305" y="15464"/>
                  <a:pt x="10305" y="15464"/>
                  <a:pt x="10305" y="15464"/>
                </a:cubicBezTo>
                <a:cubicBezTo>
                  <a:pt x="9710" y="14727"/>
                  <a:pt x="9710" y="14727"/>
                  <a:pt x="9710" y="14727"/>
                </a:cubicBezTo>
                <a:cubicBezTo>
                  <a:pt x="8917" y="16936"/>
                  <a:pt x="8917" y="16936"/>
                  <a:pt x="8917" y="16936"/>
                </a:cubicBezTo>
                <a:cubicBezTo>
                  <a:pt x="8917" y="21600"/>
                  <a:pt x="8917" y="21600"/>
                  <a:pt x="8917" y="21600"/>
                </a:cubicBezTo>
                <a:close/>
                <a:moveTo>
                  <a:pt x="11295" y="21600"/>
                </a:moveTo>
                <a:cubicBezTo>
                  <a:pt x="11692" y="21600"/>
                  <a:pt x="12088" y="21600"/>
                  <a:pt x="12484" y="21600"/>
                </a:cubicBezTo>
                <a:cubicBezTo>
                  <a:pt x="12484" y="17918"/>
                  <a:pt x="12484" y="17918"/>
                  <a:pt x="12484" y="17918"/>
                </a:cubicBezTo>
                <a:cubicBezTo>
                  <a:pt x="11295" y="16445"/>
                  <a:pt x="11295" y="16445"/>
                  <a:pt x="11295" y="16445"/>
                </a:cubicBezTo>
                <a:cubicBezTo>
                  <a:pt x="11295" y="21600"/>
                  <a:pt x="11295" y="21600"/>
                  <a:pt x="11295" y="21600"/>
                </a:cubicBezTo>
                <a:close/>
                <a:moveTo>
                  <a:pt x="13475" y="21600"/>
                </a:moveTo>
                <a:cubicBezTo>
                  <a:pt x="13872" y="21600"/>
                  <a:pt x="14466" y="21600"/>
                  <a:pt x="14862" y="21600"/>
                </a:cubicBezTo>
                <a:cubicBezTo>
                  <a:pt x="14862" y="17673"/>
                  <a:pt x="14862" y="17673"/>
                  <a:pt x="14862" y="17673"/>
                </a:cubicBezTo>
                <a:cubicBezTo>
                  <a:pt x="13475" y="18409"/>
                  <a:pt x="13475" y="18409"/>
                  <a:pt x="13475" y="18409"/>
                </a:cubicBezTo>
                <a:lnTo>
                  <a:pt x="13475" y="2160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7D7D7D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80" name="Shape 1873"/>
          <p:cNvSpPr/>
          <p:nvPr/>
        </p:nvSpPr>
        <p:spPr>
          <a:xfrm>
            <a:off x="7308965" y="3303799"/>
            <a:ext cx="356496" cy="489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3" h="21600" extrusionOk="0">
                <a:moveTo>
                  <a:pt x="8328" y="2893"/>
                </a:moveTo>
                <a:cubicBezTo>
                  <a:pt x="6246" y="3857"/>
                  <a:pt x="4684" y="5207"/>
                  <a:pt x="3904" y="6750"/>
                </a:cubicBezTo>
                <a:cubicBezTo>
                  <a:pt x="3383" y="8486"/>
                  <a:pt x="3383" y="10221"/>
                  <a:pt x="4684" y="11764"/>
                </a:cubicBezTo>
                <a:cubicBezTo>
                  <a:pt x="5725" y="13307"/>
                  <a:pt x="7547" y="14464"/>
                  <a:pt x="9889" y="15043"/>
                </a:cubicBezTo>
                <a:cubicBezTo>
                  <a:pt x="11971" y="15429"/>
                  <a:pt x="14313" y="15429"/>
                  <a:pt x="16395" y="14464"/>
                </a:cubicBezTo>
                <a:cubicBezTo>
                  <a:pt x="18737" y="13693"/>
                  <a:pt x="20039" y="12343"/>
                  <a:pt x="20819" y="10607"/>
                </a:cubicBezTo>
                <a:cubicBezTo>
                  <a:pt x="21600" y="9064"/>
                  <a:pt x="21340" y="7329"/>
                  <a:pt x="20299" y="5786"/>
                </a:cubicBezTo>
                <a:cubicBezTo>
                  <a:pt x="18998" y="4050"/>
                  <a:pt x="17176" y="3086"/>
                  <a:pt x="15094" y="2507"/>
                </a:cubicBezTo>
                <a:cubicBezTo>
                  <a:pt x="13012" y="1929"/>
                  <a:pt x="10410" y="2121"/>
                  <a:pt x="8328" y="2893"/>
                </a:cubicBezTo>
                <a:close/>
                <a:moveTo>
                  <a:pt x="8848" y="13114"/>
                </a:moveTo>
                <a:cubicBezTo>
                  <a:pt x="9369" y="13114"/>
                  <a:pt x="10149" y="12921"/>
                  <a:pt x="10670" y="12921"/>
                </a:cubicBezTo>
                <a:cubicBezTo>
                  <a:pt x="11190" y="13307"/>
                  <a:pt x="11711" y="13500"/>
                  <a:pt x="11971" y="13886"/>
                </a:cubicBezTo>
                <a:cubicBezTo>
                  <a:pt x="11451" y="13693"/>
                  <a:pt x="10930" y="13693"/>
                  <a:pt x="10410" y="13500"/>
                </a:cubicBezTo>
                <a:cubicBezTo>
                  <a:pt x="9889" y="13500"/>
                  <a:pt x="9369" y="13307"/>
                  <a:pt x="8848" y="13114"/>
                </a:cubicBezTo>
                <a:close/>
                <a:moveTo>
                  <a:pt x="12752" y="12343"/>
                </a:moveTo>
                <a:cubicBezTo>
                  <a:pt x="13272" y="12150"/>
                  <a:pt x="14053" y="11957"/>
                  <a:pt x="14573" y="11764"/>
                </a:cubicBezTo>
                <a:cubicBezTo>
                  <a:pt x="15094" y="11571"/>
                  <a:pt x="15614" y="11379"/>
                  <a:pt x="16135" y="10993"/>
                </a:cubicBezTo>
                <a:cubicBezTo>
                  <a:pt x="16135" y="11186"/>
                  <a:pt x="16135" y="11379"/>
                  <a:pt x="16135" y="11571"/>
                </a:cubicBezTo>
                <a:cubicBezTo>
                  <a:pt x="16395" y="12343"/>
                  <a:pt x="16135" y="13114"/>
                  <a:pt x="15614" y="13307"/>
                </a:cubicBezTo>
                <a:cubicBezTo>
                  <a:pt x="15094" y="13500"/>
                  <a:pt x="14313" y="13114"/>
                  <a:pt x="13272" y="12729"/>
                </a:cubicBezTo>
                <a:cubicBezTo>
                  <a:pt x="13272" y="12536"/>
                  <a:pt x="13012" y="12536"/>
                  <a:pt x="12752" y="12343"/>
                </a:cubicBezTo>
                <a:close/>
                <a:moveTo>
                  <a:pt x="17957" y="10029"/>
                </a:moveTo>
                <a:cubicBezTo>
                  <a:pt x="18477" y="9643"/>
                  <a:pt x="18998" y="9450"/>
                  <a:pt x="19258" y="9064"/>
                </a:cubicBezTo>
                <a:cubicBezTo>
                  <a:pt x="19258" y="9450"/>
                  <a:pt x="18998" y="9836"/>
                  <a:pt x="18998" y="10221"/>
                </a:cubicBezTo>
                <a:cubicBezTo>
                  <a:pt x="18737" y="10607"/>
                  <a:pt x="18477" y="10993"/>
                  <a:pt x="18217" y="11379"/>
                </a:cubicBezTo>
                <a:cubicBezTo>
                  <a:pt x="18217" y="10993"/>
                  <a:pt x="18217" y="10607"/>
                  <a:pt x="17957" y="10029"/>
                </a:cubicBezTo>
                <a:close/>
                <a:moveTo>
                  <a:pt x="15875" y="4436"/>
                </a:moveTo>
                <a:cubicBezTo>
                  <a:pt x="15354" y="4436"/>
                  <a:pt x="14834" y="4436"/>
                  <a:pt x="14053" y="4629"/>
                </a:cubicBezTo>
                <a:cubicBezTo>
                  <a:pt x="13793" y="4243"/>
                  <a:pt x="13272" y="3857"/>
                  <a:pt x="12752" y="3664"/>
                </a:cubicBezTo>
                <a:cubicBezTo>
                  <a:pt x="13272" y="3664"/>
                  <a:pt x="13793" y="3857"/>
                  <a:pt x="14573" y="3857"/>
                </a:cubicBezTo>
                <a:cubicBezTo>
                  <a:pt x="15094" y="4050"/>
                  <a:pt x="15614" y="4243"/>
                  <a:pt x="15875" y="4436"/>
                </a:cubicBezTo>
                <a:close/>
                <a:moveTo>
                  <a:pt x="11971" y="5207"/>
                </a:moveTo>
                <a:cubicBezTo>
                  <a:pt x="11451" y="5207"/>
                  <a:pt x="10930" y="5400"/>
                  <a:pt x="10149" y="5786"/>
                </a:cubicBezTo>
                <a:cubicBezTo>
                  <a:pt x="9629" y="5979"/>
                  <a:pt x="9108" y="6171"/>
                  <a:pt x="8588" y="6364"/>
                </a:cubicBezTo>
                <a:cubicBezTo>
                  <a:pt x="8588" y="6364"/>
                  <a:pt x="8588" y="6171"/>
                  <a:pt x="8588" y="5979"/>
                </a:cubicBezTo>
                <a:cubicBezTo>
                  <a:pt x="8588" y="5014"/>
                  <a:pt x="8848" y="4436"/>
                  <a:pt x="9108" y="4243"/>
                </a:cubicBezTo>
                <a:cubicBezTo>
                  <a:pt x="9629" y="4050"/>
                  <a:pt x="10670" y="4243"/>
                  <a:pt x="11451" y="4821"/>
                </a:cubicBezTo>
                <a:cubicBezTo>
                  <a:pt x="11711" y="4821"/>
                  <a:pt x="11971" y="5014"/>
                  <a:pt x="11971" y="5207"/>
                </a:cubicBezTo>
                <a:close/>
                <a:moveTo>
                  <a:pt x="6766" y="7521"/>
                </a:moveTo>
                <a:cubicBezTo>
                  <a:pt x="6246" y="7714"/>
                  <a:pt x="5986" y="8100"/>
                  <a:pt x="5465" y="8486"/>
                </a:cubicBezTo>
                <a:cubicBezTo>
                  <a:pt x="5725" y="8100"/>
                  <a:pt x="5725" y="7714"/>
                  <a:pt x="5986" y="7329"/>
                </a:cubicBezTo>
                <a:cubicBezTo>
                  <a:pt x="5986" y="6750"/>
                  <a:pt x="6246" y="6364"/>
                  <a:pt x="6506" y="6171"/>
                </a:cubicBezTo>
                <a:cubicBezTo>
                  <a:pt x="6506" y="6557"/>
                  <a:pt x="6766" y="6943"/>
                  <a:pt x="6766" y="7521"/>
                </a:cubicBezTo>
                <a:close/>
                <a:moveTo>
                  <a:pt x="8588" y="11571"/>
                </a:moveTo>
                <a:cubicBezTo>
                  <a:pt x="7547" y="11571"/>
                  <a:pt x="6506" y="11571"/>
                  <a:pt x="6246" y="11186"/>
                </a:cubicBezTo>
                <a:cubicBezTo>
                  <a:pt x="5986" y="10800"/>
                  <a:pt x="6506" y="10029"/>
                  <a:pt x="7027" y="9450"/>
                </a:cubicBezTo>
                <a:cubicBezTo>
                  <a:pt x="7287" y="9257"/>
                  <a:pt x="7287" y="9257"/>
                  <a:pt x="7547" y="9064"/>
                </a:cubicBezTo>
                <a:cubicBezTo>
                  <a:pt x="7807" y="9450"/>
                  <a:pt x="8067" y="9836"/>
                  <a:pt x="8328" y="10414"/>
                </a:cubicBezTo>
                <a:cubicBezTo>
                  <a:pt x="8588" y="10800"/>
                  <a:pt x="8848" y="11186"/>
                  <a:pt x="9369" y="11571"/>
                </a:cubicBezTo>
                <a:cubicBezTo>
                  <a:pt x="9108" y="11571"/>
                  <a:pt x="8848" y="11571"/>
                  <a:pt x="8588" y="11571"/>
                </a:cubicBezTo>
                <a:close/>
                <a:moveTo>
                  <a:pt x="9108" y="7907"/>
                </a:moveTo>
                <a:cubicBezTo>
                  <a:pt x="9629" y="7714"/>
                  <a:pt x="10410" y="7329"/>
                  <a:pt x="11190" y="6943"/>
                </a:cubicBezTo>
                <a:cubicBezTo>
                  <a:pt x="11971" y="6750"/>
                  <a:pt x="12752" y="6557"/>
                  <a:pt x="13533" y="6364"/>
                </a:cubicBezTo>
                <a:cubicBezTo>
                  <a:pt x="13793" y="6750"/>
                  <a:pt x="14313" y="7329"/>
                  <a:pt x="14834" y="7907"/>
                </a:cubicBezTo>
                <a:cubicBezTo>
                  <a:pt x="15094" y="8486"/>
                  <a:pt x="15354" y="8871"/>
                  <a:pt x="15614" y="9450"/>
                </a:cubicBezTo>
                <a:cubicBezTo>
                  <a:pt x="15094" y="9836"/>
                  <a:pt x="14313" y="10221"/>
                  <a:pt x="13533" y="10414"/>
                </a:cubicBezTo>
                <a:cubicBezTo>
                  <a:pt x="12752" y="10800"/>
                  <a:pt x="12231" y="10993"/>
                  <a:pt x="11451" y="11186"/>
                </a:cubicBezTo>
                <a:cubicBezTo>
                  <a:pt x="10930" y="10800"/>
                  <a:pt x="10410" y="10221"/>
                  <a:pt x="10149" y="9643"/>
                </a:cubicBezTo>
                <a:cubicBezTo>
                  <a:pt x="9629" y="9064"/>
                  <a:pt x="9369" y="8486"/>
                  <a:pt x="9108" y="7907"/>
                </a:cubicBezTo>
                <a:close/>
                <a:moveTo>
                  <a:pt x="15614" y="5979"/>
                </a:moveTo>
                <a:cubicBezTo>
                  <a:pt x="15614" y="5979"/>
                  <a:pt x="15875" y="5979"/>
                  <a:pt x="16135" y="5979"/>
                </a:cubicBezTo>
                <a:cubicBezTo>
                  <a:pt x="17436" y="5786"/>
                  <a:pt x="18217" y="5979"/>
                  <a:pt x="18477" y="6364"/>
                </a:cubicBezTo>
                <a:cubicBezTo>
                  <a:pt x="18737" y="6750"/>
                  <a:pt x="18477" y="7329"/>
                  <a:pt x="17696" y="8100"/>
                </a:cubicBezTo>
                <a:cubicBezTo>
                  <a:pt x="17696" y="8293"/>
                  <a:pt x="17436" y="8293"/>
                  <a:pt x="17176" y="8486"/>
                </a:cubicBezTo>
                <a:cubicBezTo>
                  <a:pt x="17176" y="8100"/>
                  <a:pt x="16916" y="7521"/>
                  <a:pt x="16395" y="7136"/>
                </a:cubicBezTo>
                <a:cubicBezTo>
                  <a:pt x="16135" y="6750"/>
                  <a:pt x="15875" y="6364"/>
                  <a:pt x="15614" y="5979"/>
                </a:cubicBezTo>
                <a:close/>
                <a:moveTo>
                  <a:pt x="18477" y="20057"/>
                </a:moveTo>
                <a:cubicBezTo>
                  <a:pt x="18477" y="21600"/>
                  <a:pt x="18477" y="21600"/>
                  <a:pt x="18477" y="21600"/>
                </a:cubicBezTo>
                <a:cubicBezTo>
                  <a:pt x="7807" y="21600"/>
                  <a:pt x="7807" y="21600"/>
                  <a:pt x="7807" y="21600"/>
                </a:cubicBezTo>
                <a:cubicBezTo>
                  <a:pt x="7807" y="20057"/>
                  <a:pt x="7807" y="20057"/>
                  <a:pt x="7807" y="20057"/>
                </a:cubicBezTo>
                <a:cubicBezTo>
                  <a:pt x="11451" y="20057"/>
                  <a:pt x="11451" y="20057"/>
                  <a:pt x="11451" y="20057"/>
                </a:cubicBezTo>
                <a:cubicBezTo>
                  <a:pt x="11451" y="17936"/>
                  <a:pt x="11451" y="17936"/>
                  <a:pt x="11451" y="17936"/>
                </a:cubicBezTo>
                <a:cubicBezTo>
                  <a:pt x="8328" y="17743"/>
                  <a:pt x="5725" y="16779"/>
                  <a:pt x="3643" y="15236"/>
                </a:cubicBezTo>
                <a:cubicBezTo>
                  <a:pt x="1301" y="13693"/>
                  <a:pt x="0" y="11379"/>
                  <a:pt x="0" y="8679"/>
                </a:cubicBezTo>
                <a:cubicBezTo>
                  <a:pt x="0" y="6171"/>
                  <a:pt x="1301" y="3857"/>
                  <a:pt x="3643" y="2314"/>
                </a:cubicBezTo>
                <a:cubicBezTo>
                  <a:pt x="4945" y="1350"/>
                  <a:pt x="6506" y="579"/>
                  <a:pt x="8328" y="0"/>
                </a:cubicBezTo>
                <a:cubicBezTo>
                  <a:pt x="9629" y="1736"/>
                  <a:pt x="9629" y="1736"/>
                  <a:pt x="9629" y="1736"/>
                </a:cubicBezTo>
                <a:cubicBezTo>
                  <a:pt x="8067" y="2121"/>
                  <a:pt x="6506" y="2700"/>
                  <a:pt x="5465" y="3471"/>
                </a:cubicBezTo>
                <a:cubicBezTo>
                  <a:pt x="3643" y="4821"/>
                  <a:pt x="2342" y="6750"/>
                  <a:pt x="2342" y="8679"/>
                </a:cubicBezTo>
                <a:cubicBezTo>
                  <a:pt x="2342" y="10800"/>
                  <a:pt x="3643" y="12536"/>
                  <a:pt x="5465" y="13886"/>
                </a:cubicBezTo>
                <a:cubicBezTo>
                  <a:pt x="7027" y="15236"/>
                  <a:pt x="9629" y="16200"/>
                  <a:pt x="12492" y="16200"/>
                </a:cubicBezTo>
                <a:cubicBezTo>
                  <a:pt x="14834" y="16200"/>
                  <a:pt x="16916" y="15429"/>
                  <a:pt x="18737" y="14464"/>
                </a:cubicBezTo>
                <a:cubicBezTo>
                  <a:pt x="19778" y="16007"/>
                  <a:pt x="19778" y="16007"/>
                  <a:pt x="19778" y="16007"/>
                </a:cubicBezTo>
                <a:cubicBezTo>
                  <a:pt x="18217" y="16971"/>
                  <a:pt x="16395" y="17550"/>
                  <a:pt x="14573" y="17743"/>
                </a:cubicBezTo>
                <a:cubicBezTo>
                  <a:pt x="14573" y="20057"/>
                  <a:pt x="14573" y="20057"/>
                  <a:pt x="14573" y="20057"/>
                </a:cubicBezTo>
                <a:lnTo>
                  <a:pt x="18477" y="20057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7D7D7D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439032" y="3077380"/>
            <a:ext cx="2770961" cy="989835"/>
            <a:chOff x="1607227" y="4406651"/>
            <a:chExt cx="3237106" cy="989835"/>
          </a:xfrm>
        </p:grpSpPr>
        <p:sp>
          <p:nvSpPr>
            <p:cNvPr id="82" name="文本框 81"/>
            <p:cNvSpPr txBox="1"/>
            <p:nvPr/>
          </p:nvSpPr>
          <p:spPr>
            <a:xfrm>
              <a:off x="1607227" y="4406651"/>
              <a:ext cx="2103381" cy="416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cs typeface="+mn-ea"/>
                  <a:sym typeface="+mn-lt"/>
                </a:rPr>
                <a:t>输入关键词这里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607228" y="4760158"/>
              <a:ext cx="3237105" cy="63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cs typeface="+mn-ea"/>
                  <a:sym typeface="+mn-lt"/>
                </a:rPr>
                <a:t>这里输入简洁提炼的文字描述您的文字，字号最好</a:t>
              </a:r>
              <a:r>
                <a:rPr lang="en-US" altLang="zh-CN" sz="1400" dirty="0">
                  <a:cs typeface="+mn-ea"/>
                  <a:sym typeface="+mn-lt"/>
                </a:rPr>
                <a:t>14-18</a:t>
              </a:r>
              <a:r>
                <a:rPr lang="zh-CN" altLang="en-US" sz="1400" dirty="0">
                  <a:cs typeface="+mn-ea"/>
                  <a:sym typeface="+mn-lt"/>
                </a:rPr>
                <a:t>号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8091919" y="3020968"/>
            <a:ext cx="2770961" cy="989835"/>
            <a:chOff x="1607227" y="4406651"/>
            <a:chExt cx="3237106" cy="989835"/>
          </a:xfrm>
        </p:grpSpPr>
        <p:sp>
          <p:nvSpPr>
            <p:cNvPr id="85" name="文本框 84"/>
            <p:cNvSpPr txBox="1"/>
            <p:nvPr/>
          </p:nvSpPr>
          <p:spPr>
            <a:xfrm>
              <a:off x="1607227" y="4406651"/>
              <a:ext cx="2103381" cy="416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cs typeface="+mn-ea"/>
                  <a:sym typeface="+mn-lt"/>
                </a:rPr>
                <a:t>输入关键词这里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07228" y="4760158"/>
              <a:ext cx="3237105" cy="63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cs typeface="+mn-ea"/>
                  <a:sym typeface="+mn-lt"/>
                </a:rPr>
                <a:t>这里输入简洁提炼的文字描述您的文字，字号最好</a:t>
              </a:r>
              <a:r>
                <a:rPr lang="en-US" altLang="zh-CN" sz="1400" dirty="0">
                  <a:cs typeface="+mn-ea"/>
                  <a:sym typeface="+mn-lt"/>
                </a:rPr>
                <a:t>14-18</a:t>
              </a:r>
              <a:r>
                <a:rPr lang="zh-CN" altLang="en-US" sz="1400" dirty="0">
                  <a:cs typeface="+mn-ea"/>
                  <a:sym typeface="+mn-lt"/>
                </a:rPr>
                <a:t>号</a:t>
              </a: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986384" y="4824023"/>
            <a:ext cx="2770961" cy="989835"/>
            <a:chOff x="1607227" y="4406651"/>
            <a:chExt cx="3237106" cy="989835"/>
          </a:xfrm>
        </p:grpSpPr>
        <p:sp>
          <p:nvSpPr>
            <p:cNvPr id="88" name="文本框 87"/>
            <p:cNvSpPr txBox="1"/>
            <p:nvPr/>
          </p:nvSpPr>
          <p:spPr>
            <a:xfrm>
              <a:off x="1607227" y="4406651"/>
              <a:ext cx="2103381" cy="416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cs typeface="+mn-ea"/>
                  <a:sym typeface="+mn-lt"/>
                </a:rPr>
                <a:t>输入关键词这里</a:t>
              </a: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607228" y="4760158"/>
              <a:ext cx="3237105" cy="63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cs typeface="+mn-ea"/>
                  <a:sym typeface="+mn-lt"/>
                </a:rPr>
                <a:t>这里输入简洁提炼的文字描述您的文字，字号最好</a:t>
              </a:r>
              <a:r>
                <a:rPr lang="en-US" altLang="zh-CN" sz="1400" dirty="0">
                  <a:cs typeface="+mn-ea"/>
                  <a:sym typeface="+mn-lt"/>
                </a:rPr>
                <a:t>14-18</a:t>
              </a:r>
              <a:r>
                <a:rPr lang="zh-CN" altLang="en-US" sz="1400" dirty="0">
                  <a:cs typeface="+mn-ea"/>
                  <a:sym typeface="+mn-lt"/>
                </a:rPr>
                <a:t>号</a:t>
              </a: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7544825" y="4824023"/>
            <a:ext cx="2770961" cy="989835"/>
            <a:chOff x="1607227" y="4406651"/>
            <a:chExt cx="3237106" cy="989835"/>
          </a:xfrm>
        </p:grpSpPr>
        <p:sp>
          <p:nvSpPr>
            <p:cNvPr id="91" name="文本框 90"/>
            <p:cNvSpPr txBox="1"/>
            <p:nvPr/>
          </p:nvSpPr>
          <p:spPr>
            <a:xfrm>
              <a:off x="1607227" y="4406651"/>
              <a:ext cx="2103381" cy="416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cs typeface="+mn-ea"/>
                  <a:sym typeface="+mn-lt"/>
                </a:rPr>
                <a:t>输入关键词这里</a:t>
              </a: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607228" y="4760158"/>
              <a:ext cx="3237105" cy="63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cs typeface="+mn-ea"/>
                  <a:sym typeface="+mn-lt"/>
                </a:rPr>
                <a:t>这里输入简洁提炼的文字描述您的文字，字号最好</a:t>
              </a:r>
              <a:r>
                <a:rPr lang="en-US" altLang="zh-CN" sz="1400" dirty="0">
                  <a:cs typeface="+mn-ea"/>
                  <a:sym typeface="+mn-lt"/>
                </a:rPr>
                <a:t>14-18</a:t>
              </a:r>
              <a:r>
                <a:rPr lang="zh-CN" altLang="en-US" sz="1400" dirty="0">
                  <a:cs typeface="+mn-ea"/>
                  <a:sym typeface="+mn-lt"/>
                </a:rPr>
                <a:t>号</a:t>
              </a: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678901" y="1324493"/>
            <a:ext cx="4834198" cy="709758"/>
            <a:chOff x="1607228" y="4406651"/>
            <a:chExt cx="5769247" cy="709758"/>
          </a:xfrm>
        </p:grpSpPr>
        <p:sp>
          <p:nvSpPr>
            <p:cNvPr id="94" name="文本框 93"/>
            <p:cNvSpPr txBox="1"/>
            <p:nvPr/>
          </p:nvSpPr>
          <p:spPr>
            <a:xfrm>
              <a:off x="3424266" y="4406651"/>
              <a:ext cx="2148751" cy="416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cs typeface="+mn-ea"/>
                  <a:sym typeface="+mn-lt"/>
                </a:rPr>
                <a:t>输入关键词这里</a:t>
              </a: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607228" y="4760158"/>
              <a:ext cx="5769247" cy="35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cs typeface="+mn-ea"/>
                  <a:sym typeface="+mn-lt"/>
                </a:rPr>
                <a:t>这里输入简洁提炼的文字描述您的文字，字号最好</a:t>
              </a:r>
              <a:r>
                <a:rPr lang="en-US" altLang="zh-CN" sz="1400" dirty="0">
                  <a:cs typeface="+mn-ea"/>
                  <a:sym typeface="+mn-lt"/>
                </a:rPr>
                <a:t>14-18</a:t>
              </a:r>
              <a:r>
                <a:rPr lang="zh-CN" altLang="en-US" sz="1400" dirty="0">
                  <a:cs typeface="+mn-ea"/>
                  <a:sym typeface="+mn-lt"/>
                </a:rPr>
                <a:t>号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30084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300847"/>
            <a:ext cx="3570208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2400" b="1" kern="0" dirty="0">
                <a:solidFill>
                  <a:prstClr val="black"/>
                </a:solidFill>
                <a:cs typeface="+mn-ea"/>
                <a:sym typeface="+mn-lt"/>
              </a:rPr>
              <a:t>竞聘岗位认知及工作铺排</a:t>
            </a:r>
            <a:endParaRPr lang="zh-CN" altLang="en-US" sz="2400" kern="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-6138" y="2597164"/>
            <a:ext cx="2987081" cy="196165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rtlCol="0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kern="0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8" name="同心圆 3"/>
          <p:cNvSpPr/>
          <p:nvPr/>
        </p:nvSpPr>
        <p:spPr>
          <a:xfrm>
            <a:off x="2566280" y="1479464"/>
            <a:ext cx="1423818" cy="1404156"/>
          </a:xfrm>
          <a:prstGeom prst="donut">
            <a:avLst>
              <a:gd name="adj" fmla="val 13848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rtlCol="0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kern="0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3727102"/>
            <a:ext cx="5427925" cy="196165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rtlCol="0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kern="0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0" name="同心圆 7"/>
          <p:cNvSpPr/>
          <p:nvPr/>
        </p:nvSpPr>
        <p:spPr>
          <a:xfrm>
            <a:off x="4716016" y="2519110"/>
            <a:ext cx="1423818" cy="1404156"/>
          </a:xfrm>
          <a:prstGeom prst="donut">
            <a:avLst>
              <a:gd name="adj" fmla="val 13848"/>
            </a:avLst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rtlCol="0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kern="0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344" y="4766749"/>
            <a:ext cx="4355975" cy="196165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rtlCol="0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kern="0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2" name="同心圆 10"/>
          <p:cNvSpPr/>
          <p:nvPr/>
        </p:nvSpPr>
        <p:spPr>
          <a:xfrm flipV="1">
            <a:off x="3637238" y="4766748"/>
            <a:ext cx="1423818" cy="1404156"/>
          </a:xfrm>
          <a:prstGeom prst="donut">
            <a:avLst>
              <a:gd name="adj" fmla="val 13848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rtlCol="0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kern="0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187464" y="1707792"/>
            <a:ext cx="6960596" cy="719339"/>
            <a:chOff x="1607227" y="4406651"/>
            <a:chExt cx="10225880" cy="541906"/>
          </a:xfrm>
        </p:grpSpPr>
        <p:sp>
          <p:nvSpPr>
            <p:cNvPr id="44" name="文本框 43"/>
            <p:cNvSpPr txBox="1"/>
            <p:nvPr/>
          </p:nvSpPr>
          <p:spPr>
            <a:xfrm>
              <a:off x="1607227" y="4406651"/>
              <a:ext cx="2645122" cy="314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输入关键词这里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607227" y="4680179"/>
              <a:ext cx="10225880" cy="26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这里输入简洁提炼的文字描述您的文字，字号最好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14-18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号，字体最好微软雅黑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331502" y="2868226"/>
            <a:ext cx="4298398" cy="999416"/>
            <a:chOff x="1607227" y="4406651"/>
            <a:chExt cx="6314819" cy="752899"/>
          </a:xfrm>
        </p:grpSpPr>
        <p:sp>
          <p:nvSpPr>
            <p:cNvPr id="47" name="文本框 46"/>
            <p:cNvSpPr txBox="1"/>
            <p:nvPr/>
          </p:nvSpPr>
          <p:spPr>
            <a:xfrm>
              <a:off x="1607227" y="4406651"/>
              <a:ext cx="2645122" cy="314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输入关键词这里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607227" y="4680179"/>
              <a:ext cx="6314819" cy="479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这里输入简洁提炼的文字描述您的文字，字号最好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14-18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号，字体最好微软雅黑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258421" y="4962915"/>
            <a:ext cx="4298398" cy="999416"/>
            <a:chOff x="1607227" y="4406651"/>
            <a:chExt cx="6314819" cy="752899"/>
          </a:xfrm>
        </p:grpSpPr>
        <p:sp>
          <p:nvSpPr>
            <p:cNvPr id="50" name="文本框 49"/>
            <p:cNvSpPr txBox="1"/>
            <p:nvPr/>
          </p:nvSpPr>
          <p:spPr>
            <a:xfrm>
              <a:off x="1607227" y="4406651"/>
              <a:ext cx="2645122" cy="314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输入关键词这里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607227" y="4680179"/>
              <a:ext cx="6314819" cy="479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这里输入简洁提炼的文字描述您的文字，字号最好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14-18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号，字体最好微软雅黑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93178" y="1889154"/>
            <a:ext cx="770022" cy="665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b="1" spc="-150" dirty="0">
                <a:solidFill>
                  <a:schemeClr val="accent1"/>
                </a:solidFill>
              </a:rPr>
              <a:t>01</a:t>
            </a:r>
            <a:endParaRPr lang="zh-CN" altLang="en-US" sz="3200" b="1" spc="-150" dirty="0">
              <a:solidFill>
                <a:schemeClr val="accent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042914" y="2928800"/>
            <a:ext cx="770022" cy="665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b="1" spc="-150" dirty="0">
                <a:solidFill>
                  <a:schemeClr val="accent4"/>
                </a:solidFill>
              </a:rPr>
              <a:t>02</a:t>
            </a:r>
            <a:endParaRPr lang="zh-CN" altLang="en-US" sz="3200" b="1" spc="-150" dirty="0">
              <a:solidFill>
                <a:schemeClr val="accent4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964136" y="5159931"/>
            <a:ext cx="770022" cy="665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b="1" spc="-150" dirty="0">
                <a:solidFill>
                  <a:schemeClr val="accent2"/>
                </a:solidFill>
              </a:rPr>
              <a:t>03</a:t>
            </a:r>
            <a:endParaRPr lang="zh-CN" altLang="en-US" sz="3200" b="1" spc="-15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30084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300847"/>
            <a:ext cx="3570208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2400" b="1" kern="0" dirty="0">
                <a:solidFill>
                  <a:prstClr val="black"/>
                </a:solidFill>
                <a:cs typeface="+mn-ea"/>
                <a:sym typeface="+mn-lt"/>
              </a:rPr>
              <a:t>竞聘岗位认知及工作铺排</a:t>
            </a:r>
            <a:endParaRPr lang="zh-CN" altLang="en-US" sz="2400" kern="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82420" y="1692132"/>
            <a:ext cx="4113276" cy="1193179"/>
            <a:chOff x="1582420" y="1770302"/>
            <a:chExt cx="4113276" cy="1193179"/>
          </a:xfrm>
        </p:grpSpPr>
        <p:sp>
          <p:nvSpPr>
            <p:cNvPr id="22" name="文本框 21"/>
            <p:cNvSpPr txBox="1"/>
            <p:nvPr/>
          </p:nvSpPr>
          <p:spPr>
            <a:xfrm>
              <a:off x="1582420" y="2327153"/>
              <a:ext cx="4113276" cy="63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这里输入简洁提炼的文字描述您的文字，字号最好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14-18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号，字体最好微软雅黑</a:t>
              </a:r>
            </a:p>
          </p:txBody>
        </p:sp>
        <p:sp>
          <p:nvSpPr>
            <p:cNvPr id="23" name="矩形: 对角圆角 22"/>
            <p:cNvSpPr/>
            <p:nvPr/>
          </p:nvSpPr>
          <p:spPr>
            <a:xfrm>
              <a:off x="1582420" y="1770302"/>
              <a:ext cx="2010329" cy="529174"/>
            </a:xfrm>
            <a:prstGeom prst="round2DiagRect">
              <a:avLst>
                <a:gd name="adj1" fmla="val 0"/>
                <a:gd name="adj2" fmla="val 0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87337" y="1826434"/>
              <a:ext cx="1800493" cy="416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accent1"/>
                  </a:solidFill>
                  <a:cs typeface="+mn-ea"/>
                  <a:sym typeface="+mn-lt"/>
                </a:rPr>
                <a:t>输入关键词这里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582420" y="3130814"/>
            <a:ext cx="4113276" cy="1193179"/>
            <a:chOff x="1582420" y="3042899"/>
            <a:chExt cx="4113276" cy="1193179"/>
          </a:xfrm>
        </p:grpSpPr>
        <p:sp>
          <p:nvSpPr>
            <p:cNvPr id="25" name="文本框 24"/>
            <p:cNvSpPr txBox="1"/>
            <p:nvPr/>
          </p:nvSpPr>
          <p:spPr>
            <a:xfrm>
              <a:off x="1582420" y="3599750"/>
              <a:ext cx="4113276" cy="63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这里输入简洁提炼的文字描述您的文字，字号最好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14-18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号，字体最好微软雅黑</a:t>
              </a:r>
            </a:p>
          </p:txBody>
        </p:sp>
        <p:sp>
          <p:nvSpPr>
            <p:cNvPr id="26" name="矩形: 对角圆角 25"/>
            <p:cNvSpPr/>
            <p:nvPr/>
          </p:nvSpPr>
          <p:spPr>
            <a:xfrm>
              <a:off x="1582420" y="3042899"/>
              <a:ext cx="2010329" cy="529174"/>
            </a:xfrm>
            <a:prstGeom prst="round2DiagRect">
              <a:avLst>
                <a:gd name="adj1" fmla="val 0"/>
                <a:gd name="adj2" fmla="val 0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87337" y="3099031"/>
              <a:ext cx="1800493" cy="416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accent1"/>
                  </a:solidFill>
                  <a:cs typeface="+mn-ea"/>
                  <a:sym typeface="+mn-lt"/>
                </a:rPr>
                <a:t>输入关键词这里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582420" y="4569496"/>
            <a:ext cx="4113276" cy="1193179"/>
            <a:chOff x="1582420" y="4345976"/>
            <a:chExt cx="4113276" cy="1193179"/>
          </a:xfrm>
        </p:grpSpPr>
        <p:sp>
          <p:nvSpPr>
            <p:cNvPr id="28" name="文本框 27"/>
            <p:cNvSpPr txBox="1"/>
            <p:nvPr/>
          </p:nvSpPr>
          <p:spPr>
            <a:xfrm>
              <a:off x="1582420" y="4902827"/>
              <a:ext cx="4113276" cy="63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这里输入简洁提炼的文字描述您的文字，字号最好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14-18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号，字体最好微软雅黑</a:t>
              </a:r>
            </a:p>
          </p:txBody>
        </p:sp>
        <p:sp>
          <p:nvSpPr>
            <p:cNvPr id="29" name="矩形: 对角圆角 28"/>
            <p:cNvSpPr/>
            <p:nvPr/>
          </p:nvSpPr>
          <p:spPr>
            <a:xfrm>
              <a:off x="1582420" y="4345976"/>
              <a:ext cx="2010329" cy="529174"/>
            </a:xfrm>
            <a:prstGeom prst="round2DiagRect">
              <a:avLst>
                <a:gd name="adj1" fmla="val 0"/>
                <a:gd name="adj2" fmla="val 0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687336" y="4402108"/>
              <a:ext cx="1800493" cy="416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accent1"/>
                  </a:solidFill>
                  <a:cs typeface="+mn-ea"/>
                  <a:sym typeface="+mn-lt"/>
                </a:rPr>
                <a:t>输入关键词这里</a:t>
              </a:r>
            </a:p>
          </p:txBody>
        </p:sp>
      </p:grpSp>
      <p:pic>
        <p:nvPicPr>
          <p:cNvPr id="6" name="图片 5" descr="图片包含 物体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13400" y="1028700"/>
            <a:ext cx="4820839" cy="482083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30084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8790" y="300847"/>
            <a:ext cx="2031325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2400" b="1" kern="0" dirty="0">
                <a:solidFill>
                  <a:prstClr val="black"/>
                </a:solidFill>
                <a:cs typeface="+mn-ea"/>
                <a:sym typeface="+mn-lt"/>
              </a:rPr>
              <a:t>个人竞聘优势</a:t>
            </a:r>
            <a:endParaRPr lang="zh-CN" altLang="en-US" sz="2400" kern="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8" name="空心弧 40"/>
          <p:cNvSpPr>
            <a:spLocks noChangeArrowheads="1"/>
          </p:cNvSpPr>
          <p:nvPr/>
        </p:nvSpPr>
        <p:spPr bwMode="auto">
          <a:xfrm rot="5400000">
            <a:off x="799688" y="1869885"/>
            <a:ext cx="3487154" cy="3488509"/>
          </a:xfrm>
          <a:custGeom>
            <a:avLst/>
            <a:gdLst>
              <a:gd name="G0" fmla="+- 10531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531"/>
              <a:gd name="G18" fmla="*/ 10531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10531 10800 0"/>
              <a:gd name="G26" fmla="?: G9 G17 G25"/>
              <a:gd name="G27" fmla="?: G9 0 21600"/>
              <a:gd name="G28" fmla="cos 10800 11796480"/>
              <a:gd name="G29" fmla="sin 10800 11796480"/>
              <a:gd name="G30" fmla="sin 10531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34 w 21600"/>
              <a:gd name="T15" fmla="*/ 10800 h 21600"/>
              <a:gd name="T16" fmla="*/ 10800 w 21600"/>
              <a:gd name="T17" fmla="*/ 269 h 21600"/>
              <a:gd name="T18" fmla="*/ 21466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269" y="10800"/>
                </a:moveTo>
                <a:cubicBezTo>
                  <a:pt x="269" y="4983"/>
                  <a:pt x="4983" y="269"/>
                  <a:pt x="10800" y="269"/>
                </a:cubicBezTo>
                <a:cubicBezTo>
                  <a:pt x="16616" y="268"/>
                  <a:pt x="21330" y="4983"/>
                  <a:pt x="21331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ysClr val="window" lastClr="FFFFFF">
              <a:lumMod val="65000"/>
              <a:alpha val="39999"/>
            </a:sysClr>
          </a:solidFill>
          <a:ln>
            <a:noFill/>
          </a:ln>
        </p:spPr>
        <p:txBody>
          <a:bodyPr lIns="91431" tIns="45716" rIns="91431" bIns="4571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30000"/>
              </a:lnSpc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方正兰亭黑_GBK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9" name="椭圆 38"/>
          <p:cNvSpPr>
            <a:spLocks noChangeArrowheads="1"/>
          </p:cNvSpPr>
          <p:nvPr/>
        </p:nvSpPr>
        <p:spPr bwMode="auto">
          <a:xfrm>
            <a:off x="2826716" y="1796640"/>
            <a:ext cx="224325" cy="2236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91431" tIns="45716" rIns="91431" bIns="4571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zh-CN" altLang="zh-CN" sz="2400">
              <a:solidFill>
                <a:srgbClr val="FFFFFF"/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44" name="椭圆 43"/>
          <p:cNvSpPr>
            <a:spLocks noChangeArrowheads="1"/>
          </p:cNvSpPr>
          <p:nvPr/>
        </p:nvSpPr>
        <p:spPr bwMode="auto">
          <a:xfrm>
            <a:off x="4052481" y="2902133"/>
            <a:ext cx="224325" cy="2236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91431" tIns="45716" rIns="91431" bIns="4571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zh-CN" altLang="zh-CN" sz="2400">
              <a:solidFill>
                <a:srgbClr val="FFFFFF"/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45" name="椭圆 44"/>
          <p:cNvSpPr>
            <a:spLocks noChangeArrowheads="1"/>
          </p:cNvSpPr>
          <p:nvPr/>
        </p:nvSpPr>
        <p:spPr bwMode="auto">
          <a:xfrm>
            <a:off x="4052481" y="4148285"/>
            <a:ext cx="224325" cy="2236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91431" tIns="45716" rIns="91431" bIns="4571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zh-CN" altLang="zh-CN" sz="2400">
              <a:solidFill>
                <a:srgbClr val="FFFFFF"/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46" name="椭圆 45"/>
          <p:cNvSpPr>
            <a:spLocks noChangeArrowheads="1"/>
          </p:cNvSpPr>
          <p:nvPr/>
        </p:nvSpPr>
        <p:spPr bwMode="auto">
          <a:xfrm>
            <a:off x="2826716" y="5179270"/>
            <a:ext cx="224325" cy="2236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91431" tIns="45716" rIns="91431" bIns="4571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zh-CN" altLang="zh-CN" sz="2400">
              <a:solidFill>
                <a:srgbClr val="FFFFFF"/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52" name="椭圆 51"/>
          <p:cNvSpPr>
            <a:spLocks noChangeArrowheads="1"/>
          </p:cNvSpPr>
          <p:nvPr/>
        </p:nvSpPr>
        <p:spPr bwMode="auto">
          <a:xfrm>
            <a:off x="1516572" y="2493789"/>
            <a:ext cx="2240702" cy="22407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zh-CN" altLang="zh-CN">
              <a:solidFill>
                <a:srgbClr val="FFFFFF"/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100636" y="2851414"/>
            <a:ext cx="1107996" cy="1461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600" b="1" kern="0" dirty="0">
                <a:solidFill>
                  <a:schemeClr val="bg1"/>
                </a:solidFill>
                <a:cs typeface="+mn-ea"/>
                <a:sym typeface="+mn-lt"/>
              </a:rPr>
              <a:t>竞聘</a:t>
            </a:r>
            <a:endParaRPr lang="en-US" altLang="zh-CN" sz="3600" b="1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lvl="0" algn="ctr">
              <a:lnSpc>
                <a:spcPct val="130000"/>
              </a:lnSpc>
              <a:defRPr/>
            </a:pPr>
            <a:r>
              <a:rPr lang="zh-CN" altLang="en-US" sz="3600" b="1" kern="0" dirty="0">
                <a:solidFill>
                  <a:schemeClr val="bg1"/>
                </a:solidFill>
                <a:cs typeface="+mn-ea"/>
                <a:sym typeface="+mn-lt"/>
              </a:rPr>
              <a:t>优势</a:t>
            </a:r>
            <a:endParaRPr lang="zh-CN" altLang="en-US" sz="36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849683" y="1634939"/>
            <a:ext cx="6960596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这里输入简洁提炼的文字描述您的文字，字号最好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14-18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号，字体最好微软雅黑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432394" y="2852635"/>
            <a:ext cx="6960596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这里输入简洁提炼的文字描述您的文字，字号最好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14-18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号，字体最好微软雅黑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432394" y="4095825"/>
            <a:ext cx="6960596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这里输入简洁提炼的文字描述您的文字，字号最好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14-18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号，字体最好微软雅黑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3568794" y="5247586"/>
            <a:ext cx="6960596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这里输入简洁提炼的文字描述您的文字，字号最好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14-18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号，字体最好微软雅黑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30084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8790" y="300847"/>
            <a:ext cx="2031325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2400" b="1" kern="0" dirty="0">
                <a:solidFill>
                  <a:prstClr val="black"/>
                </a:solidFill>
                <a:cs typeface="+mn-ea"/>
                <a:sym typeface="+mn-lt"/>
              </a:rPr>
              <a:t>个人竞聘优势</a:t>
            </a:r>
            <a:endParaRPr lang="zh-CN" altLang="en-US" sz="2400" kern="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78029" y="1993872"/>
            <a:ext cx="3035941" cy="3115102"/>
            <a:chOff x="4807579" y="2923140"/>
            <a:chExt cx="1783723" cy="1830233"/>
          </a:xfrm>
        </p:grpSpPr>
        <p:sp>
          <p:nvSpPr>
            <p:cNvPr id="15" name="圆角矩形 72"/>
            <p:cNvSpPr/>
            <p:nvPr/>
          </p:nvSpPr>
          <p:spPr>
            <a:xfrm rot="2700000">
              <a:off x="5662514" y="2923140"/>
              <a:ext cx="928788" cy="928788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圆角矩形 74"/>
            <p:cNvSpPr/>
            <p:nvPr/>
          </p:nvSpPr>
          <p:spPr>
            <a:xfrm rot="2700000">
              <a:off x="5662514" y="3824585"/>
              <a:ext cx="928788" cy="928788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圆角矩形 75"/>
            <p:cNvSpPr/>
            <p:nvPr/>
          </p:nvSpPr>
          <p:spPr>
            <a:xfrm rot="2700000">
              <a:off x="4807579" y="2923140"/>
              <a:ext cx="928788" cy="928788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圆角矩形 77"/>
            <p:cNvSpPr/>
            <p:nvPr/>
          </p:nvSpPr>
          <p:spPr>
            <a:xfrm rot="2700000">
              <a:off x="4807579" y="3824585"/>
              <a:ext cx="928788" cy="928788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988888" y="2302368"/>
            <a:ext cx="716863" cy="809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4000" b="1" i="0" u="none" strike="noStrike" kern="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518065" y="2302368"/>
            <a:ext cx="716863" cy="809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4000" b="1" i="0" u="none" strike="noStrike" kern="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18065" y="3930866"/>
            <a:ext cx="716863" cy="809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4000" b="1" i="0" u="none" strike="noStrike" kern="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88888" y="3930866"/>
            <a:ext cx="716863" cy="809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4000" b="1" i="0" u="none" strike="noStrike" kern="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82420" y="2263983"/>
            <a:ext cx="2636393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这里输入简洁提炼的文字描述您的文字，字号最好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14-18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号，字体最好微软雅黑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078293" y="2263983"/>
            <a:ext cx="2636393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这里输入简洁提炼的文字描述您的文字，字号最好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14-18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号，字体最好微软雅黑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582420" y="4030211"/>
            <a:ext cx="2636393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这里输入简洁提炼的文字描述您的文字，字号最好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14-18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号，字体最好微软雅黑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078293" y="4030211"/>
            <a:ext cx="2636393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这里输入简洁提炼的文字描述您的文字，字号最好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14-18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号，字体最好微软雅黑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30084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8790" y="300847"/>
            <a:ext cx="2031325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2400" b="1" kern="0" dirty="0">
                <a:solidFill>
                  <a:prstClr val="black"/>
                </a:solidFill>
                <a:cs typeface="+mn-ea"/>
                <a:sym typeface="+mn-lt"/>
              </a:rPr>
              <a:t>个人竞聘优势</a:t>
            </a:r>
            <a:endParaRPr lang="zh-CN" altLang="en-US" sz="2400" kern="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9" name="Rounded Rectangle 12"/>
          <p:cNvSpPr/>
          <p:nvPr/>
        </p:nvSpPr>
        <p:spPr>
          <a:xfrm>
            <a:off x="1314575" y="1873872"/>
            <a:ext cx="1677212" cy="167721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 panose="020F0402020204030203"/>
              <a:ea typeface="+mn-ea"/>
              <a:cs typeface="+mn-cs"/>
            </a:endParaRPr>
          </a:p>
        </p:txBody>
      </p:sp>
      <p:sp>
        <p:nvSpPr>
          <p:cNvPr id="20" name="Rounded Rectangle 22"/>
          <p:cNvSpPr/>
          <p:nvPr/>
        </p:nvSpPr>
        <p:spPr>
          <a:xfrm>
            <a:off x="1301875" y="3941164"/>
            <a:ext cx="1677212" cy="167721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 panose="020F0402020204030203"/>
              <a:ea typeface="+mn-ea"/>
              <a:cs typeface="+mn-cs"/>
            </a:endParaRPr>
          </a:p>
        </p:txBody>
      </p:sp>
      <p:grpSp>
        <p:nvGrpSpPr>
          <p:cNvPr id="21" name="Group 31"/>
          <p:cNvGrpSpPr/>
          <p:nvPr/>
        </p:nvGrpSpPr>
        <p:grpSpPr>
          <a:xfrm>
            <a:off x="1915468" y="2215203"/>
            <a:ext cx="469434" cy="469434"/>
            <a:chOff x="1493839" y="2932113"/>
            <a:chExt cx="298450" cy="298450"/>
          </a:xfrm>
          <a:solidFill>
            <a:srgbClr val="FFFFFF"/>
          </a:solidFill>
        </p:grpSpPr>
        <p:sp>
          <p:nvSpPr>
            <p:cNvPr id="22" name="Freeform 93"/>
            <p:cNvSpPr>
              <a:spLocks noEditPoints="1"/>
            </p:cNvSpPr>
            <p:nvPr/>
          </p:nvSpPr>
          <p:spPr bwMode="auto">
            <a:xfrm>
              <a:off x="1493839" y="2932113"/>
              <a:ext cx="298450" cy="298450"/>
            </a:xfrm>
            <a:custGeom>
              <a:avLst/>
              <a:gdLst>
                <a:gd name="T0" fmla="*/ 64 w 112"/>
                <a:gd name="T1" fmla="*/ 12 h 112"/>
                <a:gd name="T2" fmla="*/ 78 w 112"/>
                <a:gd name="T3" fmla="*/ 23 h 112"/>
                <a:gd name="T4" fmla="*/ 84 w 112"/>
                <a:gd name="T5" fmla="*/ 18 h 112"/>
                <a:gd name="T6" fmla="*/ 93 w 112"/>
                <a:gd name="T7" fmla="*/ 25 h 112"/>
                <a:gd name="T8" fmla="*/ 89 w 112"/>
                <a:gd name="T9" fmla="*/ 34 h 112"/>
                <a:gd name="T10" fmla="*/ 100 w 112"/>
                <a:gd name="T11" fmla="*/ 48 h 112"/>
                <a:gd name="T12" fmla="*/ 104 w 112"/>
                <a:gd name="T13" fmla="*/ 60 h 112"/>
                <a:gd name="T14" fmla="*/ 95 w 112"/>
                <a:gd name="T15" fmla="*/ 64 h 112"/>
                <a:gd name="T16" fmla="*/ 93 w 112"/>
                <a:gd name="T17" fmla="*/ 81 h 112"/>
                <a:gd name="T18" fmla="*/ 87 w 112"/>
                <a:gd name="T19" fmla="*/ 93 h 112"/>
                <a:gd name="T20" fmla="*/ 81 w 112"/>
                <a:gd name="T21" fmla="*/ 93 h 112"/>
                <a:gd name="T22" fmla="*/ 64 w 112"/>
                <a:gd name="T23" fmla="*/ 95 h 112"/>
                <a:gd name="T24" fmla="*/ 60 w 112"/>
                <a:gd name="T25" fmla="*/ 104 h 112"/>
                <a:gd name="T26" fmla="*/ 48 w 112"/>
                <a:gd name="T27" fmla="*/ 100 h 112"/>
                <a:gd name="T28" fmla="*/ 34 w 112"/>
                <a:gd name="T29" fmla="*/ 89 h 112"/>
                <a:gd name="T30" fmla="*/ 28 w 112"/>
                <a:gd name="T31" fmla="*/ 94 h 112"/>
                <a:gd name="T32" fmla="*/ 19 w 112"/>
                <a:gd name="T33" fmla="*/ 87 h 112"/>
                <a:gd name="T34" fmla="*/ 23 w 112"/>
                <a:gd name="T35" fmla="*/ 78 h 112"/>
                <a:gd name="T36" fmla="*/ 12 w 112"/>
                <a:gd name="T37" fmla="*/ 64 h 112"/>
                <a:gd name="T38" fmla="*/ 8 w 112"/>
                <a:gd name="T39" fmla="*/ 52 h 112"/>
                <a:gd name="T40" fmla="*/ 17 w 112"/>
                <a:gd name="T41" fmla="*/ 48 h 112"/>
                <a:gd name="T42" fmla="*/ 19 w 112"/>
                <a:gd name="T43" fmla="*/ 31 h 112"/>
                <a:gd name="T44" fmla="*/ 25 w 112"/>
                <a:gd name="T45" fmla="*/ 19 h 112"/>
                <a:gd name="T46" fmla="*/ 31 w 112"/>
                <a:gd name="T47" fmla="*/ 19 h 112"/>
                <a:gd name="T48" fmla="*/ 48 w 112"/>
                <a:gd name="T49" fmla="*/ 17 h 112"/>
                <a:gd name="T50" fmla="*/ 52 w 112"/>
                <a:gd name="T51" fmla="*/ 8 h 112"/>
                <a:gd name="T52" fmla="*/ 60 w 112"/>
                <a:gd name="T53" fmla="*/ 0 h 112"/>
                <a:gd name="T54" fmla="*/ 40 w 112"/>
                <a:gd name="T55" fmla="*/ 11 h 112"/>
                <a:gd name="T56" fmla="*/ 28 w 112"/>
                <a:gd name="T57" fmla="*/ 10 h 112"/>
                <a:gd name="T58" fmla="*/ 14 w 112"/>
                <a:gd name="T59" fmla="*/ 19 h 112"/>
                <a:gd name="T60" fmla="*/ 13 w 112"/>
                <a:gd name="T61" fmla="*/ 35 h 112"/>
                <a:gd name="T62" fmla="*/ 0 w 112"/>
                <a:gd name="T63" fmla="*/ 52 h 112"/>
                <a:gd name="T64" fmla="*/ 11 w 112"/>
                <a:gd name="T65" fmla="*/ 72 h 112"/>
                <a:gd name="T66" fmla="*/ 10 w 112"/>
                <a:gd name="T67" fmla="*/ 84 h 112"/>
                <a:gd name="T68" fmla="*/ 19 w 112"/>
                <a:gd name="T69" fmla="*/ 98 h 112"/>
                <a:gd name="T70" fmla="*/ 35 w 112"/>
                <a:gd name="T71" fmla="*/ 99 h 112"/>
                <a:gd name="T72" fmla="*/ 52 w 112"/>
                <a:gd name="T73" fmla="*/ 112 h 112"/>
                <a:gd name="T74" fmla="*/ 72 w 112"/>
                <a:gd name="T75" fmla="*/ 101 h 112"/>
                <a:gd name="T76" fmla="*/ 84 w 112"/>
                <a:gd name="T77" fmla="*/ 102 h 112"/>
                <a:gd name="T78" fmla="*/ 98 w 112"/>
                <a:gd name="T79" fmla="*/ 93 h 112"/>
                <a:gd name="T80" fmla="*/ 99 w 112"/>
                <a:gd name="T81" fmla="*/ 77 h 112"/>
                <a:gd name="T82" fmla="*/ 112 w 112"/>
                <a:gd name="T83" fmla="*/ 60 h 112"/>
                <a:gd name="T84" fmla="*/ 101 w 112"/>
                <a:gd name="T85" fmla="*/ 40 h 112"/>
                <a:gd name="T86" fmla="*/ 102 w 112"/>
                <a:gd name="T87" fmla="*/ 28 h 112"/>
                <a:gd name="T88" fmla="*/ 93 w 112"/>
                <a:gd name="T89" fmla="*/ 14 h 112"/>
                <a:gd name="T90" fmla="*/ 77 w 112"/>
                <a:gd name="T91" fmla="*/ 13 h 112"/>
                <a:gd name="T92" fmla="*/ 60 w 112"/>
                <a:gd name="T9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2" h="112">
                  <a:moveTo>
                    <a:pt x="60" y="8"/>
                  </a:moveTo>
                  <a:cubicBezTo>
                    <a:pt x="62" y="8"/>
                    <a:pt x="64" y="10"/>
                    <a:pt x="64" y="12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9" y="18"/>
                    <a:pt x="74" y="20"/>
                    <a:pt x="78" y="23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2" y="18"/>
                    <a:pt x="83" y="18"/>
                    <a:pt x="84" y="18"/>
                  </a:cubicBezTo>
                  <a:cubicBezTo>
                    <a:pt x="85" y="18"/>
                    <a:pt x="86" y="18"/>
                    <a:pt x="87" y="19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4" y="26"/>
                    <a:pt x="94" y="29"/>
                    <a:pt x="93" y="31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92" y="38"/>
                    <a:pt x="94" y="43"/>
                    <a:pt x="95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2" y="48"/>
                    <a:pt x="104" y="50"/>
                    <a:pt x="104" y="52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4" y="62"/>
                    <a:pt x="102" y="64"/>
                    <a:pt x="100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4" y="69"/>
                    <a:pt x="92" y="74"/>
                    <a:pt x="89" y="78"/>
                  </a:cubicBezTo>
                  <a:cubicBezTo>
                    <a:pt x="93" y="81"/>
                    <a:pt x="93" y="81"/>
                    <a:pt x="93" y="81"/>
                  </a:cubicBezTo>
                  <a:cubicBezTo>
                    <a:pt x="94" y="83"/>
                    <a:pt x="94" y="86"/>
                    <a:pt x="93" y="87"/>
                  </a:cubicBezTo>
                  <a:cubicBezTo>
                    <a:pt x="87" y="93"/>
                    <a:pt x="87" y="93"/>
                    <a:pt x="87" y="93"/>
                  </a:cubicBezTo>
                  <a:cubicBezTo>
                    <a:pt x="86" y="94"/>
                    <a:pt x="85" y="94"/>
                    <a:pt x="84" y="94"/>
                  </a:cubicBezTo>
                  <a:cubicBezTo>
                    <a:pt x="83" y="94"/>
                    <a:pt x="82" y="94"/>
                    <a:pt x="81" y="93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4" y="92"/>
                    <a:pt x="69" y="94"/>
                    <a:pt x="64" y="95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102"/>
                    <a:pt x="62" y="104"/>
                    <a:pt x="60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0" y="104"/>
                    <a:pt x="48" y="102"/>
                    <a:pt x="48" y="100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43" y="94"/>
                    <a:pt x="38" y="92"/>
                    <a:pt x="34" y="89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0" y="94"/>
                    <a:pt x="29" y="94"/>
                    <a:pt x="28" y="94"/>
                  </a:cubicBezTo>
                  <a:cubicBezTo>
                    <a:pt x="27" y="94"/>
                    <a:pt x="26" y="94"/>
                    <a:pt x="25" y="93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8" y="86"/>
                    <a:pt x="18" y="83"/>
                    <a:pt x="19" y="81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0" y="74"/>
                    <a:pt x="18" y="69"/>
                    <a:pt x="17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0" y="64"/>
                    <a:pt x="8" y="62"/>
                    <a:pt x="8" y="6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0"/>
                    <a:pt x="10" y="48"/>
                    <a:pt x="12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3"/>
                    <a:pt x="20" y="38"/>
                    <a:pt x="23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29"/>
                    <a:pt x="18" y="26"/>
                    <a:pt x="19" y="25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6" y="18"/>
                    <a:pt x="27" y="18"/>
                    <a:pt x="28" y="18"/>
                  </a:cubicBezTo>
                  <a:cubicBezTo>
                    <a:pt x="29" y="18"/>
                    <a:pt x="30" y="18"/>
                    <a:pt x="31" y="19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8" y="20"/>
                    <a:pt x="43" y="18"/>
                    <a:pt x="48" y="17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0"/>
                    <a:pt x="50" y="8"/>
                    <a:pt x="52" y="8"/>
                  </a:cubicBezTo>
                  <a:cubicBezTo>
                    <a:pt x="60" y="8"/>
                    <a:pt x="60" y="8"/>
                    <a:pt x="60" y="8"/>
                  </a:cubicBezTo>
                  <a:moveTo>
                    <a:pt x="6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6" y="0"/>
                    <a:pt x="41" y="5"/>
                    <a:pt x="40" y="11"/>
                  </a:cubicBezTo>
                  <a:cubicBezTo>
                    <a:pt x="38" y="11"/>
                    <a:pt x="37" y="12"/>
                    <a:pt x="35" y="13"/>
                  </a:cubicBezTo>
                  <a:cubicBezTo>
                    <a:pt x="33" y="11"/>
                    <a:pt x="31" y="10"/>
                    <a:pt x="28" y="10"/>
                  </a:cubicBezTo>
                  <a:cubicBezTo>
                    <a:pt x="25" y="10"/>
                    <a:pt x="21" y="11"/>
                    <a:pt x="19" y="14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1" y="22"/>
                    <a:pt x="10" y="25"/>
                    <a:pt x="10" y="28"/>
                  </a:cubicBezTo>
                  <a:cubicBezTo>
                    <a:pt x="10" y="31"/>
                    <a:pt x="11" y="33"/>
                    <a:pt x="13" y="35"/>
                  </a:cubicBezTo>
                  <a:cubicBezTo>
                    <a:pt x="12" y="37"/>
                    <a:pt x="11" y="38"/>
                    <a:pt x="11" y="40"/>
                  </a:cubicBezTo>
                  <a:cubicBezTo>
                    <a:pt x="5" y="41"/>
                    <a:pt x="0" y="46"/>
                    <a:pt x="0" y="5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6"/>
                    <a:pt x="5" y="71"/>
                    <a:pt x="11" y="72"/>
                  </a:cubicBezTo>
                  <a:cubicBezTo>
                    <a:pt x="11" y="74"/>
                    <a:pt x="12" y="75"/>
                    <a:pt x="13" y="77"/>
                  </a:cubicBezTo>
                  <a:cubicBezTo>
                    <a:pt x="11" y="79"/>
                    <a:pt x="10" y="81"/>
                    <a:pt x="10" y="84"/>
                  </a:cubicBezTo>
                  <a:cubicBezTo>
                    <a:pt x="10" y="87"/>
                    <a:pt x="11" y="91"/>
                    <a:pt x="14" y="93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21" y="101"/>
                    <a:pt x="25" y="102"/>
                    <a:pt x="28" y="102"/>
                  </a:cubicBezTo>
                  <a:cubicBezTo>
                    <a:pt x="31" y="102"/>
                    <a:pt x="33" y="101"/>
                    <a:pt x="35" y="99"/>
                  </a:cubicBezTo>
                  <a:cubicBezTo>
                    <a:pt x="37" y="100"/>
                    <a:pt x="38" y="101"/>
                    <a:pt x="40" y="101"/>
                  </a:cubicBezTo>
                  <a:cubicBezTo>
                    <a:pt x="41" y="107"/>
                    <a:pt x="46" y="112"/>
                    <a:pt x="52" y="112"/>
                  </a:cubicBezTo>
                  <a:cubicBezTo>
                    <a:pt x="60" y="112"/>
                    <a:pt x="60" y="112"/>
                    <a:pt x="60" y="112"/>
                  </a:cubicBezTo>
                  <a:cubicBezTo>
                    <a:pt x="66" y="112"/>
                    <a:pt x="71" y="107"/>
                    <a:pt x="72" y="101"/>
                  </a:cubicBezTo>
                  <a:cubicBezTo>
                    <a:pt x="74" y="101"/>
                    <a:pt x="75" y="100"/>
                    <a:pt x="77" y="99"/>
                  </a:cubicBezTo>
                  <a:cubicBezTo>
                    <a:pt x="79" y="101"/>
                    <a:pt x="81" y="102"/>
                    <a:pt x="84" y="102"/>
                  </a:cubicBezTo>
                  <a:cubicBezTo>
                    <a:pt x="87" y="102"/>
                    <a:pt x="91" y="101"/>
                    <a:pt x="93" y="98"/>
                  </a:cubicBezTo>
                  <a:cubicBezTo>
                    <a:pt x="98" y="93"/>
                    <a:pt x="98" y="93"/>
                    <a:pt x="98" y="93"/>
                  </a:cubicBezTo>
                  <a:cubicBezTo>
                    <a:pt x="101" y="91"/>
                    <a:pt x="102" y="87"/>
                    <a:pt x="102" y="84"/>
                  </a:cubicBezTo>
                  <a:cubicBezTo>
                    <a:pt x="102" y="81"/>
                    <a:pt x="101" y="79"/>
                    <a:pt x="99" y="77"/>
                  </a:cubicBezTo>
                  <a:cubicBezTo>
                    <a:pt x="100" y="75"/>
                    <a:pt x="101" y="74"/>
                    <a:pt x="101" y="72"/>
                  </a:cubicBezTo>
                  <a:cubicBezTo>
                    <a:pt x="107" y="71"/>
                    <a:pt x="112" y="66"/>
                    <a:pt x="112" y="60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12" y="46"/>
                    <a:pt x="107" y="41"/>
                    <a:pt x="101" y="40"/>
                  </a:cubicBezTo>
                  <a:cubicBezTo>
                    <a:pt x="101" y="38"/>
                    <a:pt x="100" y="37"/>
                    <a:pt x="99" y="35"/>
                  </a:cubicBezTo>
                  <a:cubicBezTo>
                    <a:pt x="101" y="33"/>
                    <a:pt x="102" y="31"/>
                    <a:pt x="102" y="28"/>
                  </a:cubicBezTo>
                  <a:cubicBezTo>
                    <a:pt x="102" y="25"/>
                    <a:pt x="101" y="22"/>
                    <a:pt x="98" y="19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1" y="11"/>
                    <a:pt x="87" y="10"/>
                    <a:pt x="84" y="10"/>
                  </a:cubicBezTo>
                  <a:cubicBezTo>
                    <a:pt x="81" y="10"/>
                    <a:pt x="79" y="11"/>
                    <a:pt x="77" y="13"/>
                  </a:cubicBezTo>
                  <a:cubicBezTo>
                    <a:pt x="75" y="12"/>
                    <a:pt x="74" y="11"/>
                    <a:pt x="72" y="11"/>
                  </a:cubicBezTo>
                  <a:cubicBezTo>
                    <a:pt x="71" y="5"/>
                    <a:pt x="66" y="0"/>
                    <a:pt x="6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 panose="020F0402020204030203"/>
              </a:endParaRPr>
            </a:p>
          </p:txBody>
        </p:sp>
        <p:sp>
          <p:nvSpPr>
            <p:cNvPr id="23" name="Freeform 94"/>
            <p:cNvSpPr>
              <a:spLocks noEditPoints="1"/>
            </p:cNvSpPr>
            <p:nvPr/>
          </p:nvSpPr>
          <p:spPr bwMode="auto">
            <a:xfrm>
              <a:off x="1573214" y="3011488"/>
              <a:ext cx="138113" cy="139700"/>
            </a:xfrm>
            <a:custGeom>
              <a:avLst/>
              <a:gdLst>
                <a:gd name="T0" fmla="*/ 26 w 52"/>
                <a:gd name="T1" fmla="*/ 52 h 52"/>
                <a:gd name="T2" fmla="*/ 0 w 52"/>
                <a:gd name="T3" fmla="*/ 26 h 52"/>
                <a:gd name="T4" fmla="*/ 26 w 52"/>
                <a:gd name="T5" fmla="*/ 0 h 52"/>
                <a:gd name="T6" fmla="*/ 52 w 52"/>
                <a:gd name="T7" fmla="*/ 26 h 52"/>
                <a:gd name="T8" fmla="*/ 26 w 52"/>
                <a:gd name="T9" fmla="*/ 52 h 52"/>
                <a:gd name="T10" fmla="*/ 26 w 52"/>
                <a:gd name="T11" fmla="*/ 4 h 52"/>
                <a:gd name="T12" fmla="*/ 4 w 52"/>
                <a:gd name="T13" fmla="*/ 26 h 52"/>
                <a:gd name="T14" fmla="*/ 26 w 52"/>
                <a:gd name="T15" fmla="*/ 48 h 52"/>
                <a:gd name="T16" fmla="*/ 48 w 52"/>
                <a:gd name="T17" fmla="*/ 26 h 52"/>
                <a:gd name="T18" fmla="*/ 26 w 52"/>
                <a:gd name="T1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2">
                  <a:moveTo>
                    <a:pt x="26" y="52"/>
                  </a:moveTo>
                  <a:cubicBezTo>
                    <a:pt x="12" y="52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40"/>
                    <a:pt x="40" y="52"/>
                    <a:pt x="26" y="52"/>
                  </a:cubicBezTo>
                  <a:close/>
                  <a:moveTo>
                    <a:pt x="26" y="4"/>
                  </a:moveTo>
                  <a:cubicBezTo>
                    <a:pt x="14" y="4"/>
                    <a:pt x="4" y="14"/>
                    <a:pt x="4" y="26"/>
                  </a:cubicBezTo>
                  <a:cubicBezTo>
                    <a:pt x="4" y="38"/>
                    <a:pt x="14" y="48"/>
                    <a:pt x="26" y="48"/>
                  </a:cubicBezTo>
                  <a:cubicBezTo>
                    <a:pt x="38" y="48"/>
                    <a:pt x="48" y="38"/>
                    <a:pt x="48" y="26"/>
                  </a:cubicBezTo>
                  <a:cubicBezTo>
                    <a:pt x="48" y="14"/>
                    <a:pt x="38" y="4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 panose="020F0402020204030203"/>
              </a:endParaRPr>
            </a:p>
          </p:txBody>
        </p:sp>
        <p:sp>
          <p:nvSpPr>
            <p:cNvPr id="25" name="Freeform 95"/>
            <p:cNvSpPr>
              <a:spLocks noEditPoints="1"/>
            </p:cNvSpPr>
            <p:nvPr/>
          </p:nvSpPr>
          <p:spPr bwMode="auto">
            <a:xfrm>
              <a:off x="1604964" y="3043238"/>
              <a:ext cx="74613" cy="74613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4 h 28"/>
                <a:gd name="T12" fmla="*/ 4 w 28"/>
                <a:gd name="T13" fmla="*/ 14 h 28"/>
                <a:gd name="T14" fmla="*/ 14 w 28"/>
                <a:gd name="T15" fmla="*/ 24 h 28"/>
                <a:gd name="T16" fmla="*/ 24 w 28"/>
                <a:gd name="T17" fmla="*/ 14 h 28"/>
                <a:gd name="T18" fmla="*/ 14 w 28"/>
                <a:gd name="T1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20"/>
                    <a:pt x="8" y="24"/>
                    <a:pt x="14" y="24"/>
                  </a:cubicBezTo>
                  <a:cubicBezTo>
                    <a:pt x="20" y="24"/>
                    <a:pt x="24" y="20"/>
                    <a:pt x="24" y="14"/>
                  </a:cubicBezTo>
                  <a:cubicBezTo>
                    <a:pt x="24" y="8"/>
                    <a:pt x="20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 panose="020F0402020204030203"/>
              </a:endParaRPr>
            </a:p>
          </p:txBody>
        </p:sp>
      </p:grpSp>
      <p:grpSp>
        <p:nvGrpSpPr>
          <p:cNvPr id="26" name="Group 35"/>
          <p:cNvGrpSpPr/>
          <p:nvPr/>
        </p:nvGrpSpPr>
        <p:grpSpPr>
          <a:xfrm>
            <a:off x="1904410" y="4298268"/>
            <a:ext cx="474387" cy="528592"/>
            <a:chOff x="9264650" y="2270125"/>
            <a:chExt cx="2070101" cy="2306638"/>
          </a:xfrm>
          <a:solidFill>
            <a:srgbClr val="FFFFFF"/>
          </a:solidFill>
        </p:grpSpPr>
        <p:sp>
          <p:nvSpPr>
            <p:cNvPr id="27" name="Freeform 28"/>
            <p:cNvSpPr>
              <a:spLocks noEditPoints="1"/>
            </p:cNvSpPr>
            <p:nvPr/>
          </p:nvSpPr>
          <p:spPr bwMode="auto">
            <a:xfrm>
              <a:off x="10460038" y="2719388"/>
              <a:ext cx="874713" cy="1141413"/>
            </a:xfrm>
            <a:custGeom>
              <a:avLst/>
              <a:gdLst>
                <a:gd name="T0" fmla="*/ 213 w 232"/>
                <a:gd name="T1" fmla="*/ 303 h 303"/>
                <a:gd name="T2" fmla="*/ 0 w 232"/>
                <a:gd name="T3" fmla="*/ 212 h 303"/>
                <a:gd name="T4" fmla="*/ 92 w 232"/>
                <a:gd name="T5" fmla="*/ 0 h 303"/>
                <a:gd name="T6" fmla="*/ 102 w 232"/>
                <a:gd name="T7" fmla="*/ 5 h 303"/>
                <a:gd name="T8" fmla="*/ 232 w 232"/>
                <a:gd name="T9" fmla="*/ 211 h 303"/>
                <a:gd name="T10" fmla="*/ 217 w 232"/>
                <a:gd name="T11" fmla="*/ 293 h 303"/>
                <a:gd name="T12" fmla="*/ 213 w 232"/>
                <a:gd name="T13" fmla="*/ 303 h 303"/>
                <a:gd name="T14" fmla="*/ 27 w 232"/>
                <a:gd name="T15" fmla="*/ 202 h 303"/>
                <a:gd name="T16" fmla="*/ 201 w 232"/>
                <a:gd name="T17" fmla="*/ 276 h 303"/>
                <a:gd name="T18" fmla="*/ 212 w 232"/>
                <a:gd name="T19" fmla="*/ 211 h 303"/>
                <a:gd name="T20" fmla="*/ 102 w 232"/>
                <a:gd name="T21" fmla="*/ 27 h 303"/>
                <a:gd name="T22" fmla="*/ 27 w 232"/>
                <a:gd name="T23" fmla="*/ 2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303">
                  <a:moveTo>
                    <a:pt x="213" y="303"/>
                  </a:moveTo>
                  <a:cubicBezTo>
                    <a:pt x="0" y="212"/>
                    <a:pt x="0" y="212"/>
                    <a:pt x="0" y="212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81" y="42"/>
                    <a:pt x="232" y="123"/>
                    <a:pt x="232" y="211"/>
                  </a:cubicBezTo>
                  <a:cubicBezTo>
                    <a:pt x="232" y="239"/>
                    <a:pt x="227" y="267"/>
                    <a:pt x="217" y="293"/>
                  </a:cubicBezTo>
                  <a:lnTo>
                    <a:pt x="213" y="303"/>
                  </a:lnTo>
                  <a:close/>
                  <a:moveTo>
                    <a:pt x="27" y="202"/>
                  </a:moveTo>
                  <a:cubicBezTo>
                    <a:pt x="201" y="276"/>
                    <a:pt x="201" y="276"/>
                    <a:pt x="201" y="276"/>
                  </a:cubicBezTo>
                  <a:cubicBezTo>
                    <a:pt x="208" y="255"/>
                    <a:pt x="212" y="233"/>
                    <a:pt x="212" y="211"/>
                  </a:cubicBezTo>
                  <a:cubicBezTo>
                    <a:pt x="212" y="134"/>
                    <a:pt x="169" y="63"/>
                    <a:pt x="102" y="27"/>
                  </a:cubicBezTo>
                  <a:lnTo>
                    <a:pt x="27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 panose="020F0402020204030203"/>
              </a:endParaRPr>
            </a:p>
          </p:txBody>
        </p:sp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9264650" y="2568575"/>
              <a:ext cx="1963738" cy="2008188"/>
            </a:xfrm>
            <a:custGeom>
              <a:avLst/>
              <a:gdLst>
                <a:gd name="T0" fmla="*/ 271 w 521"/>
                <a:gd name="T1" fmla="*/ 533 h 533"/>
                <a:gd name="T2" fmla="*/ 0 w 521"/>
                <a:gd name="T3" fmla="*/ 263 h 533"/>
                <a:gd name="T4" fmla="*/ 194 w 521"/>
                <a:gd name="T5" fmla="*/ 3 h 533"/>
                <a:gd name="T6" fmla="*/ 204 w 521"/>
                <a:gd name="T7" fmla="*/ 0 h 533"/>
                <a:gd name="T8" fmla="*/ 272 w 521"/>
                <a:gd name="T9" fmla="*/ 262 h 533"/>
                <a:gd name="T10" fmla="*/ 521 w 521"/>
                <a:gd name="T11" fmla="*/ 368 h 533"/>
                <a:gd name="T12" fmla="*/ 516 w 521"/>
                <a:gd name="T13" fmla="*/ 377 h 533"/>
                <a:gd name="T14" fmla="*/ 271 w 521"/>
                <a:gd name="T15" fmla="*/ 533 h 533"/>
                <a:gd name="T16" fmla="*/ 190 w 521"/>
                <a:gd name="T17" fmla="*/ 26 h 533"/>
                <a:gd name="T18" fmla="*/ 20 w 521"/>
                <a:gd name="T19" fmla="*/ 263 h 533"/>
                <a:gd name="T20" fmla="*/ 271 w 521"/>
                <a:gd name="T21" fmla="*/ 513 h 533"/>
                <a:gd name="T22" fmla="*/ 494 w 521"/>
                <a:gd name="T23" fmla="*/ 378 h 533"/>
                <a:gd name="T24" fmla="*/ 255 w 521"/>
                <a:gd name="T25" fmla="*/ 276 h 533"/>
                <a:gd name="T26" fmla="*/ 190 w 521"/>
                <a:gd name="T27" fmla="*/ 2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1" h="533">
                  <a:moveTo>
                    <a:pt x="271" y="533"/>
                  </a:moveTo>
                  <a:cubicBezTo>
                    <a:pt x="122" y="533"/>
                    <a:pt x="0" y="412"/>
                    <a:pt x="0" y="263"/>
                  </a:cubicBezTo>
                  <a:cubicBezTo>
                    <a:pt x="0" y="144"/>
                    <a:pt x="80" y="37"/>
                    <a:pt x="194" y="3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72" y="262"/>
                    <a:pt x="272" y="262"/>
                    <a:pt x="272" y="262"/>
                  </a:cubicBezTo>
                  <a:cubicBezTo>
                    <a:pt x="521" y="368"/>
                    <a:pt x="521" y="368"/>
                    <a:pt x="521" y="368"/>
                  </a:cubicBezTo>
                  <a:cubicBezTo>
                    <a:pt x="516" y="377"/>
                    <a:pt x="516" y="377"/>
                    <a:pt x="516" y="377"/>
                  </a:cubicBezTo>
                  <a:cubicBezTo>
                    <a:pt x="472" y="472"/>
                    <a:pt x="376" y="533"/>
                    <a:pt x="271" y="533"/>
                  </a:cubicBezTo>
                  <a:close/>
                  <a:moveTo>
                    <a:pt x="190" y="26"/>
                  </a:moveTo>
                  <a:cubicBezTo>
                    <a:pt x="89" y="60"/>
                    <a:pt x="20" y="156"/>
                    <a:pt x="20" y="263"/>
                  </a:cubicBezTo>
                  <a:cubicBezTo>
                    <a:pt x="20" y="401"/>
                    <a:pt x="133" y="513"/>
                    <a:pt x="271" y="513"/>
                  </a:cubicBezTo>
                  <a:cubicBezTo>
                    <a:pt x="364" y="513"/>
                    <a:pt x="451" y="460"/>
                    <a:pt x="494" y="378"/>
                  </a:cubicBezTo>
                  <a:cubicBezTo>
                    <a:pt x="255" y="276"/>
                    <a:pt x="255" y="276"/>
                    <a:pt x="255" y="276"/>
                  </a:cubicBezTo>
                  <a:lnTo>
                    <a:pt x="19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 panose="020F0402020204030203"/>
              </a:endParaRPr>
            </a:p>
          </p:txBody>
        </p:sp>
        <p:sp>
          <p:nvSpPr>
            <p:cNvPr id="29" name="Freeform 30"/>
            <p:cNvSpPr>
              <a:spLocks noEditPoints="1"/>
            </p:cNvSpPr>
            <p:nvPr/>
          </p:nvSpPr>
          <p:spPr bwMode="auto">
            <a:xfrm>
              <a:off x="10055225" y="2270125"/>
              <a:ext cx="796925" cy="1222375"/>
            </a:xfrm>
            <a:custGeom>
              <a:avLst/>
              <a:gdLst>
                <a:gd name="T0" fmla="*/ 82 w 211"/>
                <a:gd name="T1" fmla="*/ 324 h 324"/>
                <a:gd name="T2" fmla="*/ 0 w 211"/>
                <a:gd name="T3" fmla="*/ 10 h 324"/>
                <a:gd name="T4" fmla="*/ 10 w 211"/>
                <a:gd name="T5" fmla="*/ 8 h 324"/>
                <a:gd name="T6" fmla="*/ 81 w 211"/>
                <a:gd name="T7" fmla="*/ 0 h 324"/>
                <a:gd name="T8" fmla="*/ 201 w 211"/>
                <a:gd name="T9" fmla="*/ 23 h 324"/>
                <a:gd name="T10" fmla="*/ 211 w 211"/>
                <a:gd name="T11" fmla="*/ 27 h 324"/>
                <a:gd name="T12" fmla="*/ 82 w 211"/>
                <a:gd name="T13" fmla="*/ 324 h 324"/>
                <a:gd name="T14" fmla="*/ 25 w 211"/>
                <a:gd name="T15" fmla="*/ 26 h 324"/>
                <a:gd name="T16" fmla="*/ 86 w 211"/>
                <a:gd name="T17" fmla="*/ 263 h 324"/>
                <a:gd name="T18" fmla="*/ 184 w 211"/>
                <a:gd name="T19" fmla="*/ 38 h 324"/>
                <a:gd name="T20" fmla="*/ 81 w 211"/>
                <a:gd name="T21" fmla="*/ 20 h 324"/>
                <a:gd name="T22" fmla="*/ 25 w 211"/>
                <a:gd name="T23" fmla="*/ 26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324">
                  <a:moveTo>
                    <a:pt x="82" y="324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34" y="3"/>
                    <a:pt x="58" y="0"/>
                    <a:pt x="81" y="0"/>
                  </a:cubicBezTo>
                  <a:cubicBezTo>
                    <a:pt x="123" y="0"/>
                    <a:pt x="163" y="8"/>
                    <a:pt x="201" y="23"/>
                  </a:cubicBezTo>
                  <a:cubicBezTo>
                    <a:pt x="211" y="27"/>
                    <a:pt x="211" y="27"/>
                    <a:pt x="211" y="27"/>
                  </a:cubicBezTo>
                  <a:lnTo>
                    <a:pt x="82" y="324"/>
                  </a:lnTo>
                  <a:close/>
                  <a:moveTo>
                    <a:pt x="25" y="26"/>
                  </a:moveTo>
                  <a:cubicBezTo>
                    <a:pt x="86" y="263"/>
                    <a:pt x="86" y="263"/>
                    <a:pt x="86" y="263"/>
                  </a:cubicBezTo>
                  <a:cubicBezTo>
                    <a:pt x="184" y="38"/>
                    <a:pt x="184" y="38"/>
                    <a:pt x="184" y="38"/>
                  </a:cubicBezTo>
                  <a:cubicBezTo>
                    <a:pt x="151" y="26"/>
                    <a:pt x="117" y="20"/>
                    <a:pt x="81" y="20"/>
                  </a:cubicBezTo>
                  <a:cubicBezTo>
                    <a:pt x="62" y="20"/>
                    <a:pt x="43" y="22"/>
                    <a:pt x="2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 panose="020F0402020204030203"/>
              </a:endParaRPr>
            </a:p>
          </p:txBody>
        </p:sp>
      </p:grpSp>
      <p:sp>
        <p:nvSpPr>
          <p:cNvPr id="30" name="TextBox 25"/>
          <p:cNvSpPr txBox="1"/>
          <p:nvPr/>
        </p:nvSpPr>
        <p:spPr>
          <a:xfrm>
            <a:off x="1436111" y="2762743"/>
            <a:ext cx="1386609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rgbClr val="FFFFFF"/>
                </a:solidFill>
                <a:latin typeface="+mn-ea"/>
              </a:rPr>
              <a:t>关键词</a:t>
            </a:r>
          </a:p>
        </p:txBody>
      </p:sp>
      <p:sp>
        <p:nvSpPr>
          <p:cNvPr id="31" name="TextBox 25"/>
          <p:cNvSpPr txBox="1"/>
          <p:nvPr/>
        </p:nvSpPr>
        <p:spPr>
          <a:xfrm>
            <a:off x="1436111" y="4916438"/>
            <a:ext cx="1386609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rgbClr val="FFFFFF"/>
                </a:solidFill>
                <a:latin typeface="+mn-ea"/>
              </a:rPr>
              <a:t>关键词</a:t>
            </a:r>
          </a:p>
        </p:txBody>
      </p:sp>
      <p:sp>
        <p:nvSpPr>
          <p:cNvPr id="32" name="Rectangle 4"/>
          <p:cNvSpPr/>
          <p:nvPr/>
        </p:nvSpPr>
        <p:spPr>
          <a:xfrm>
            <a:off x="3116636" y="1975441"/>
            <a:ext cx="3108167" cy="1188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3F3F3F"/>
                </a:solidFill>
                <a:latin typeface="Lato Light" panose="020F0402020204030203"/>
              </a:rPr>
              <a:t>这里输入简洁提炼的文字描述您的文字，字号最好</a:t>
            </a:r>
            <a:r>
              <a:rPr lang="en-US" altLang="zh-CN" sz="1400" dirty="0">
                <a:solidFill>
                  <a:srgbClr val="3F3F3F"/>
                </a:solidFill>
                <a:latin typeface="Lato Light" panose="020F0402020204030203"/>
              </a:rPr>
              <a:t>14-18</a:t>
            </a:r>
            <a:r>
              <a:rPr lang="zh-CN" altLang="en-US" sz="1400" dirty="0">
                <a:solidFill>
                  <a:srgbClr val="3F3F3F"/>
                </a:solidFill>
                <a:latin typeface="Lato Light" panose="020F0402020204030203"/>
              </a:rPr>
              <a:t>号，字体最好微软雅黑这里输入简洁提炼的文字描述您的文字</a:t>
            </a:r>
            <a:endParaRPr lang="en-US" sz="1400" b="1" dirty="0">
              <a:solidFill>
                <a:srgbClr val="3F3F3F"/>
              </a:solidFill>
              <a:latin typeface="Signika Negative" pitchFamily="2" charset="0"/>
            </a:endParaRPr>
          </a:p>
        </p:txBody>
      </p:sp>
      <p:sp>
        <p:nvSpPr>
          <p:cNvPr id="34" name="Rectangle 4"/>
          <p:cNvSpPr/>
          <p:nvPr/>
        </p:nvSpPr>
        <p:spPr>
          <a:xfrm>
            <a:off x="3116636" y="4162756"/>
            <a:ext cx="3108167" cy="1188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3F3F3F"/>
                </a:solidFill>
                <a:latin typeface="Lato Light" panose="020F0402020204030203"/>
              </a:rPr>
              <a:t>这里输入简洁提炼的文字描述您的文字，字号最好</a:t>
            </a:r>
            <a:r>
              <a:rPr lang="en-US" altLang="zh-CN" sz="1400" dirty="0">
                <a:solidFill>
                  <a:srgbClr val="3F3F3F"/>
                </a:solidFill>
                <a:latin typeface="Lato Light" panose="020F0402020204030203"/>
              </a:rPr>
              <a:t>14-18</a:t>
            </a:r>
            <a:r>
              <a:rPr lang="zh-CN" altLang="en-US" sz="1400" dirty="0">
                <a:solidFill>
                  <a:srgbClr val="3F3F3F"/>
                </a:solidFill>
                <a:latin typeface="Lato Light" panose="020F0402020204030203"/>
              </a:rPr>
              <a:t>号，字体最好微软雅黑这里输入简洁提炼的文字描述您的文字</a:t>
            </a:r>
            <a:endParaRPr lang="en-US" sz="1400" b="1" dirty="0">
              <a:solidFill>
                <a:srgbClr val="3F3F3F"/>
              </a:solidFill>
              <a:latin typeface="Signika Negative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28177" y="1328790"/>
            <a:ext cx="3753155" cy="444458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30084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8790" y="300847"/>
            <a:ext cx="2031325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2400" b="1" kern="0" dirty="0">
                <a:solidFill>
                  <a:prstClr val="black"/>
                </a:solidFill>
                <a:cs typeface="+mn-ea"/>
                <a:sym typeface="+mn-lt"/>
              </a:rPr>
              <a:t>未来发展规划</a:t>
            </a:r>
            <a:endParaRPr lang="zh-CN" altLang="en-US" sz="2400" kern="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096000" y="1965229"/>
            <a:ext cx="0" cy="750898"/>
          </a:xfrm>
          <a:prstGeom prst="line">
            <a:avLst/>
          </a:prstGeom>
          <a:ln w="63500">
            <a:solidFill>
              <a:srgbClr val="A6A6A6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096000" y="4605856"/>
            <a:ext cx="0" cy="749611"/>
          </a:xfrm>
          <a:prstGeom prst="line">
            <a:avLst/>
          </a:prstGeom>
          <a:ln w="63500">
            <a:solidFill>
              <a:srgbClr val="A6A6A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7438151" y="3298883"/>
            <a:ext cx="0" cy="749611"/>
          </a:xfrm>
          <a:prstGeom prst="line">
            <a:avLst/>
          </a:prstGeom>
          <a:ln w="63500">
            <a:solidFill>
              <a:srgbClr val="A6A6A6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4751860" y="3298883"/>
            <a:ext cx="0" cy="749611"/>
          </a:xfrm>
          <a:prstGeom prst="line">
            <a:avLst/>
          </a:prstGeom>
          <a:ln w="63500">
            <a:solidFill>
              <a:srgbClr val="A6A6A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椭圆 38"/>
          <p:cNvSpPr/>
          <p:nvPr/>
        </p:nvSpPr>
        <p:spPr>
          <a:xfrm>
            <a:off x="4989166" y="2566855"/>
            <a:ext cx="2213667" cy="2213667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40" name="TextBox 29"/>
          <p:cNvSpPr txBox="1"/>
          <p:nvPr/>
        </p:nvSpPr>
        <p:spPr>
          <a:xfrm>
            <a:off x="5307412" y="2930506"/>
            <a:ext cx="1609483" cy="1310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发展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规划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4895524" y="2473213"/>
            <a:ext cx="2400952" cy="2400952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1453438" y="2990898"/>
            <a:ext cx="2876795" cy="1267950"/>
            <a:chOff x="1607227" y="4406651"/>
            <a:chExt cx="4226328" cy="955196"/>
          </a:xfrm>
        </p:grpSpPr>
        <p:sp>
          <p:nvSpPr>
            <p:cNvPr id="43" name="文本框 42"/>
            <p:cNvSpPr txBox="1"/>
            <p:nvPr/>
          </p:nvSpPr>
          <p:spPr>
            <a:xfrm>
              <a:off x="1607227" y="4406651"/>
              <a:ext cx="1966885" cy="314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输入关键词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607227" y="4680179"/>
              <a:ext cx="4226328" cy="681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这里输入简洁提炼的文字描述您的文字，字号最好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14-18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号，字体最好微软雅黑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976555" y="2990898"/>
            <a:ext cx="2876795" cy="1267950"/>
            <a:chOff x="1607227" y="4406651"/>
            <a:chExt cx="4226328" cy="955196"/>
          </a:xfrm>
        </p:grpSpPr>
        <p:sp>
          <p:nvSpPr>
            <p:cNvPr id="46" name="文本框 45"/>
            <p:cNvSpPr txBox="1"/>
            <p:nvPr/>
          </p:nvSpPr>
          <p:spPr>
            <a:xfrm>
              <a:off x="1607227" y="4406651"/>
              <a:ext cx="1966885" cy="314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输入关键词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607227" y="4680179"/>
              <a:ext cx="4226328" cy="681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这里输入简洁提炼的文字描述您的文字，字号最好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14-18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号，字体最好微软雅黑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56740" y="5380604"/>
            <a:ext cx="6342855" cy="719339"/>
            <a:chOff x="1607227" y="4406651"/>
            <a:chExt cx="9318351" cy="541906"/>
          </a:xfrm>
        </p:grpSpPr>
        <p:sp>
          <p:nvSpPr>
            <p:cNvPr id="49" name="文本框 48"/>
            <p:cNvSpPr txBox="1"/>
            <p:nvPr/>
          </p:nvSpPr>
          <p:spPr>
            <a:xfrm>
              <a:off x="4920834" y="4406651"/>
              <a:ext cx="1966885" cy="314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输入关键词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607227" y="4680179"/>
              <a:ext cx="9318351" cy="26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这里输入简洁提炼的文字描述您的文字，字号最好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14-18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号，字体最好微软雅黑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56740" y="1236618"/>
            <a:ext cx="6342855" cy="719339"/>
            <a:chOff x="1607227" y="4406651"/>
            <a:chExt cx="9318351" cy="541906"/>
          </a:xfrm>
        </p:grpSpPr>
        <p:sp>
          <p:nvSpPr>
            <p:cNvPr id="52" name="文本框 51"/>
            <p:cNvSpPr txBox="1"/>
            <p:nvPr/>
          </p:nvSpPr>
          <p:spPr>
            <a:xfrm>
              <a:off x="4920834" y="4406651"/>
              <a:ext cx="1966885" cy="314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输入关键词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607227" y="4680179"/>
              <a:ext cx="9318351" cy="26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这里输入简洁提炼的文字描述您的文字，字号最好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14-18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号，字体最好微软雅黑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30084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8790" y="300847"/>
            <a:ext cx="2031325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2400" b="1" kern="0" dirty="0">
                <a:solidFill>
                  <a:prstClr val="black"/>
                </a:solidFill>
                <a:cs typeface="+mn-ea"/>
                <a:sym typeface="+mn-lt"/>
              </a:rPr>
              <a:t>未来发展规划</a:t>
            </a:r>
            <a:endParaRPr lang="zh-CN" altLang="en-US" sz="2400" kern="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4" name="椭圆 8"/>
          <p:cNvSpPr>
            <a:spLocks noChangeArrowheads="1"/>
          </p:cNvSpPr>
          <p:nvPr/>
        </p:nvSpPr>
        <p:spPr bwMode="auto">
          <a:xfrm rot="1308011">
            <a:off x="4668654" y="3924321"/>
            <a:ext cx="1580587" cy="1582454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lang="zh-CN" altLang="zh-CN" sz="1300">
              <a:solidFill>
                <a:srgbClr val="FFFFFF"/>
              </a:solidFill>
              <a:latin typeface="方正兰亭黑_GBK" pitchFamily="2" charset="-122"/>
              <a:ea typeface="方正兰亭黑_GBK" pitchFamily="2" charset="-122"/>
              <a:sym typeface="方正兰亭黑_GBK" pitchFamily="2" charset="-122"/>
            </a:endParaRPr>
          </a:p>
        </p:txBody>
      </p:sp>
      <p:sp>
        <p:nvSpPr>
          <p:cNvPr id="33" name="椭圆 23"/>
          <p:cNvSpPr>
            <a:spLocks noChangeArrowheads="1"/>
          </p:cNvSpPr>
          <p:nvPr/>
        </p:nvSpPr>
        <p:spPr bwMode="auto">
          <a:xfrm rot="1308011">
            <a:off x="6048465" y="3934460"/>
            <a:ext cx="1580587" cy="158058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lang="zh-CN" altLang="zh-CN" sz="1300">
              <a:solidFill>
                <a:srgbClr val="FFFFFF"/>
              </a:solidFill>
              <a:latin typeface="方正兰亭黑_GBK" pitchFamily="2" charset="-122"/>
              <a:ea typeface="方正兰亭黑_GBK" pitchFamily="2" charset="-122"/>
              <a:sym typeface="方正兰亭黑_GBK" pitchFamily="2" charset="-122"/>
            </a:endParaRPr>
          </a:p>
        </p:txBody>
      </p:sp>
      <p:sp>
        <p:nvSpPr>
          <p:cNvPr id="38" name="椭圆 20"/>
          <p:cNvSpPr>
            <a:spLocks noChangeArrowheads="1"/>
          </p:cNvSpPr>
          <p:nvPr/>
        </p:nvSpPr>
        <p:spPr bwMode="auto">
          <a:xfrm rot="1308011">
            <a:off x="5369040" y="2709639"/>
            <a:ext cx="1581477" cy="1581477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lang="zh-CN" altLang="zh-CN" sz="1300">
              <a:solidFill>
                <a:srgbClr val="FFFFFF"/>
              </a:solidFill>
              <a:latin typeface="方正兰亭黑_GBK" pitchFamily="2" charset="-122"/>
              <a:ea typeface="方正兰亭黑_GBK" pitchFamily="2" charset="-122"/>
              <a:sym typeface="方正兰亭黑_GBK" pitchFamily="2" charset="-122"/>
            </a:endParaRPr>
          </a:p>
        </p:txBody>
      </p:sp>
      <p:sp>
        <p:nvSpPr>
          <p:cNvPr id="55" name="Shape 1903"/>
          <p:cNvSpPr/>
          <p:nvPr/>
        </p:nvSpPr>
        <p:spPr>
          <a:xfrm>
            <a:off x="5196515" y="4310291"/>
            <a:ext cx="524864" cy="828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39" y="0"/>
                </a:moveTo>
                <a:cubicBezTo>
                  <a:pt x="13863" y="0"/>
                  <a:pt x="16442" y="815"/>
                  <a:pt x="18376" y="2038"/>
                </a:cubicBezTo>
                <a:cubicBezTo>
                  <a:pt x="20310" y="3260"/>
                  <a:pt x="21600" y="5094"/>
                  <a:pt x="21600" y="6928"/>
                </a:cubicBezTo>
                <a:cubicBezTo>
                  <a:pt x="21600" y="8151"/>
                  <a:pt x="20955" y="9374"/>
                  <a:pt x="19988" y="10392"/>
                </a:cubicBezTo>
                <a:cubicBezTo>
                  <a:pt x="19021" y="11411"/>
                  <a:pt x="18054" y="12023"/>
                  <a:pt x="16442" y="12634"/>
                </a:cubicBezTo>
                <a:cubicBezTo>
                  <a:pt x="16442" y="13449"/>
                  <a:pt x="16442" y="13449"/>
                  <a:pt x="16442" y="13449"/>
                </a:cubicBezTo>
                <a:cubicBezTo>
                  <a:pt x="17087" y="13449"/>
                  <a:pt x="17087" y="13449"/>
                  <a:pt x="17087" y="13449"/>
                </a:cubicBezTo>
                <a:cubicBezTo>
                  <a:pt x="17731" y="13245"/>
                  <a:pt x="17731" y="13245"/>
                  <a:pt x="17731" y="13245"/>
                </a:cubicBezTo>
                <a:cubicBezTo>
                  <a:pt x="18054" y="13857"/>
                  <a:pt x="18054" y="13857"/>
                  <a:pt x="18054" y="13857"/>
                </a:cubicBezTo>
                <a:cubicBezTo>
                  <a:pt x="18376" y="14264"/>
                  <a:pt x="18376" y="14672"/>
                  <a:pt x="18376" y="14875"/>
                </a:cubicBezTo>
                <a:cubicBezTo>
                  <a:pt x="18376" y="15283"/>
                  <a:pt x="18376" y="15691"/>
                  <a:pt x="18054" y="16098"/>
                </a:cubicBezTo>
                <a:cubicBezTo>
                  <a:pt x="18054" y="16302"/>
                  <a:pt x="18054" y="16302"/>
                  <a:pt x="18054" y="16302"/>
                </a:cubicBezTo>
                <a:cubicBezTo>
                  <a:pt x="18054" y="16302"/>
                  <a:pt x="18054" y="16302"/>
                  <a:pt x="18054" y="16302"/>
                </a:cubicBezTo>
                <a:cubicBezTo>
                  <a:pt x="18376" y="16709"/>
                  <a:pt x="18376" y="17117"/>
                  <a:pt x="18376" y="17525"/>
                </a:cubicBezTo>
                <a:cubicBezTo>
                  <a:pt x="18376" y="17932"/>
                  <a:pt x="18376" y="18340"/>
                  <a:pt x="18054" y="18747"/>
                </a:cubicBezTo>
                <a:cubicBezTo>
                  <a:pt x="17731" y="18951"/>
                  <a:pt x="17731" y="18951"/>
                  <a:pt x="17731" y="18951"/>
                </a:cubicBezTo>
                <a:cubicBezTo>
                  <a:pt x="17087" y="19155"/>
                  <a:pt x="17087" y="19155"/>
                  <a:pt x="17087" y="19155"/>
                </a:cubicBezTo>
                <a:cubicBezTo>
                  <a:pt x="4836" y="19766"/>
                  <a:pt x="4836" y="19766"/>
                  <a:pt x="4836" y="19766"/>
                </a:cubicBezTo>
                <a:cubicBezTo>
                  <a:pt x="4191" y="19766"/>
                  <a:pt x="4191" y="19766"/>
                  <a:pt x="4191" y="19766"/>
                </a:cubicBezTo>
                <a:cubicBezTo>
                  <a:pt x="3869" y="19358"/>
                  <a:pt x="3869" y="19358"/>
                  <a:pt x="3869" y="19358"/>
                </a:cubicBezTo>
                <a:cubicBezTo>
                  <a:pt x="3546" y="18951"/>
                  <a:pt x="3546" y="18543"/>
                  <a:pt x="3224" y="18340"/>
                </a:cubicBezTo>
                <a:cubicBezTo>
                  <a:pt x="3224" y="17932"/>
                  <a:pt x="3546" y="17525"/>
                  <a:pt x="3869" y="16913"/>
                </a:cubicBezTo>
                <a:cubicBezTo>
                  <a:pt x="3869" y="16913"/>
                  <a:pt x="3869" y="16913"/>
                  <a:pt x="3869" y="16913"/>
                </a:cubicBezTo>
                <a:cubicBezTo>
                  <a:pt x="3869" y="16709"/>
                  <a:pt x="3869" y="16709"/>
                  <a:pt x="3869" y="16709"/>
                </a:cubicBezTo>
                <a:cubicBezTo>
                  <a:pt x="3546" y="16506"/>
                  <a:pt x="3546" y="16098"/>
                  <a:pt x="3224" y="15691"/>
                </a:cubicBezTo>
                <a:cubicBezTo>
                  <a:pt x="3224" y="15283"/>
                  <a:pt x="3546" y="14875"/>
                  <a:pt x="3869" y="14468"/>
                </a:cubicBezTo>
                <a:cubicBezTo>
                  <a:pt x="4191" y="14060"/>
                  <a:pt x="4191" y="14060"/>
                  <a:pt x="4191" y="14060"/>
                </a:cubicBezTo>
                <a:cubicBezTo>
                  <a:pt x="4836" y="14060"/>
                  <a:pt x="4836" y="14060"/>
                  <a:pt x="4836" y="14060"/>
                </a:cubicBezTo>
                <a:cubicBezTo>
                  <a:pt x="5158" y="14060"/>
                  <a:pt x="5158" y="14060"/>
                  <a:pt x="5158" y="14060"/>
                </a:cubicBezTo>
                <a:cubicBezTo>
                  <a:pt x="5158" y="12838"/>
                  <a:pt x="5158" y="12838"/>
                  <a:pt x="5158" y="12838"/>
                </a:cubicBezTo>
                <a:cubicBezTo>
                  <a:pt x="3546" y="12226"/>
                  <a:pt x="2257" y="11411"/>
                  <a:pt x="1612" y="10392"/>
                </a:cubicBezTo>
                <a:cubicBezTo>
                  <a:pt x="645" y="9374"/>
                  <a:pt x="0" y="8151"/>
                  <a:pt x="0" y="6928"/>
                </a:cubicBezTo>
                <a:cubicBezTo>
                  <a:pt x="0" y="5094"/>
                  <a:pt x="1290" y="3260"/>
                  <a:pt x="3224" y="2038"/>
                </a:cubicBezTo>
                <a:cubicBezTo>
                  <a:pt x="5158" y="815"/>
                  <a:pt x="7737" y="0"/>
                  <a:pt x="10639" y="0"/>
                </a:cubicBezTo>
                <a:close/>
                <a:moveTo>
                  <a:pt x="8382" y="8151"/>
                </a:moveTo>
                <a:cubicBezTo>
                  <a:pt x="8704" y="8355"/>
                  <a:pt x="8704" y="8355"/>
                  <a:pt x="9027" y="8355"/>
                </a:cubicBezTo>
                <a:cubicBezTo>
                  <a:pt x="9027" y="8355"/>
                  <a:pt x="9349" y="8355"/>
                  <a:pt x="9672" y="8151"/>
                </a:cubicBezTo>
                <a:cubicBezTo>
                  <a:pt x="9672" y="7947"/>
                  <a:pt x="9672" y="7947"/>
                  <a:pt x="9672" y="7947"/>
                </a:cubicBezTo>
                <a:cubicBezTo>
                  <a:pt x="9994" y="8151"/>
                  <a:pt x="9994" y="8151"/>
                  <a:pt x="9994" y="8151"/>
                </a:cubicBezTo>
                <a:cubicBezTo>
                  <a:pt x="10316" y="8355"/>
                  <a:pt x="10316" y="8355"/>
                  <a:pt x="10639" y="8355"/>
                </a:cubicBezTo>
                <a:cubicBezTo>
                  <a:pt x="10961" y="8355"/>
                  <a:pt x="11284" y="8355"/>
                  <a:pt x="11284" y="8151"/>
                </a:cubicBezTo>
                <a:cubicBezTo>
                  <a:pt x="11606" y="7947"/>
                  <a:pt x="11606" y="7947"/>
                  <a:pt x="11606" y="7947"/>
                </a:cubicBezTo>
                <a:cubicBezTo>
                  <a:pt x="11606" y="8151"/>
                  <a:pt x="11606" y="8151"/>
                  <a:pt x="11606" y="8151"/>
                </a:cubicBezTo>
                <a:cubicBezTo>
                  <a:pt x="11928" y="8355"/>
                  <a:pt x="12251" y="8355"/>
                  <a:pt x="12573" y="8355"/>
                </a:cubicBezTo>
                <a:cubicBezTo>
                  <a:pt x="12896" y="8355"/>
                  <a:pt x="13218" y="8355"/>
                  <a:pt x="13540" y="8151"/>
                </a:cubicBezTo>
                <a:cubicBezTo>
                  <a:pt x="13863" y="7743"/>
                  <a:pt x="13863" y="7743"/>
                  <a:pt x="13863" y="7743"/>
                </a:cubicBezTo>
                <a:cubicBezTo>
                  <a:pt x="14830" y="8151"/>
                  <a:pt x="14830" y="8151"/>
                  <a:pt x="14830" y="8151"/>
                </a:cubicBezTo>
                <a:cubicBezTo>
                  <a:pt x="12573" y="10596"/>
                  <a:pt x="12573" y="10596"/>
                  <a:pt x="12573" y="10596"/>
                </a:cubicBezTo>
                <a:cubicBezTo>
                  <a:pt x="12573" y="13653"/>
                  <a:pt x="12573" y="13653"/>
                  <a:pt x="12573" y="13653"/>
                </a:cubicBezTo>
                <a:cubicBezTo>
                  <a:pt x="14185" y="13449"/>
                  <a:pt x="14185" y="13449"/>
                  <a:pt x="14185" y="13449"/>
                </a:cubicBezTo>
                <a:cubicBezTo>
                  <a:pt x="14185" y="12226"/>
                  <a:pt x="14185" y="12226"/>
                  <a:pt x="14185" y="12226"/>
                </a:cubicBezTo>
                <a:cubicBezTo>
                  <a:pt x="14185" y="11819"/>
                  <a:pt x="14185" y="11819"/>
                  <a:pt x="14185" y="11819"/>
                </a:cubicBezTo>
                <a:cubicBezTo>
                  <a:pt x="14830" y="11615"/>
                  <a:pt x="14830" y="11615"/>
                  <a:pt x="14830" y="11615"/>
                </a:cubicBezTo>
                <a:cubicBezTo>
                  <a:pt x="16119" y="11208"/>
                  <a:pt x="17409" y="10596"/>
                  <a:pt x="18054" y="9577"/>
                </a:cubicBezTo>
                <a:cubicBezTo>
                  <a:pt x="19021" y="8966"/>
                  <a:pt x="19343" y="7947"/>
                  <a:pt x="19343" y="6928"/>
                </a:cubicBezTo>
                <a:cubicBezTo>
                  <a:pt x="19343" y="5502"/>
                  <a:pt x="18376" y="4075"/>
                  <a:pt x="16764" y="3057"/>
                </a:cubicBezTo>
                <a:cubicBezTo>
                  <a:pt x="15152" y="2038"/>
                  <a:pt x="13218" y="1426"/>
                  <a:pt x="10639" y="1426"/>
                </a:cubicBezTo>
                <a:cubicBezTo>
                  <a:pt x="8382" y="1426"/>
                  <a:pt x="6125" y="2038"/>
                  <a:pt x="4836" y="3057"/>
                </a:cubicBezTo>
                <a:cubicBezTo>
                  <a:pt x="3224" y="4075"/>
                  <a:pt x="2257" y="5502"/>
                  <a:pt x="2257" y="6928"/>
                </a:cubicBezTo>
                <a:cubicBezTo>
                  <a:pt x="2257" y="7947"/>
                  <a:pt x="2579" y="8966"/>
                  <a:pt x="3546" y="9781"/>
                </a:cubicBezTo>
                <a:cubicBezTo>
                  <a:pt x="4191" y="10596"/>
                  <a:pt x="5481" y="11208"/>
                  <a:pt x="6770" y="11819"/>
                </a:cubicBezTo>
                <a:cubicBezTo>
                  <a:pt x="7415" y="12023"/>
                  <a:pt x="7415" y="12023"/>
                  <a:pt x="7415" y="12023"/>
                </a:cubicBezTo>
                <a:cubicBezTo>
                  <a:pt x="7415" y="12430"/>
                  <a:pt x="7415" y="12430"/>
                  <a:pt x="7415" y="12430"/>
                </a:cubicBezTo>
                <a:cubicBezTo>
                  <a:pt x="7415" y="13653"/>
                  <a:pt x="7415" y="13653"/>
                  <a:pt x="7415" y="13653"/>
                </a:cubicBezTo>
                <a:cubicBezTo>
                  <a:pt x="9349" y="13653"/>
                  <a:pt x="9349" y="13653"/>
                  <a:pt x="9349" y="13653"/>
                </a:cubicBezTo>
                <a:cubicBezTo>
                  <a:pt x="9349" y="10596"/>
                  <a:pt x="9349" y="10596"/>
                  <a:pt x="9349" y="10596"/>
                </a:cubicBezTo>
                <a:cubicBezTo>
                  <a:pt x="7093" y="8151"/>
                  <a:pt x="7093" y="8151"/>
                  <a:pt x="7093" y="8151"/>
                </a:cubicBezTo>
                <a:cubicBezTo>
                  <a:pt x="8060" y="7743"/>
                  <a:pt x="8060" y="7743"/>
                  <a:pt x="8060" y="7743"/>
                </a:cubicBezTo>
                <a:cubicBezTo>
                  <a:pt x="8382" y="8151"/>
                  <a:pt x="8382" y="8151"/>
                  <a:pt x="8382" y="8151"/>
                </a:cubicBezTo>
                <a:close/>
                <a:moveTo>
                  <a:pt x="12896" y="8762"/>
                </a:moveTo>
                <a:cubicBezTo>
                  <a:pt x="12896" y="8762"/>
                  <a:pt x="12896" y="8762"/>
                  <a:pt x="12573" y="8762"/>
                </a:cubicBezTo>
                <a:cubicBezTo>
                  <a:pt x="12251" y="8762"/>
                  <a:pt x="11928" y="8762"/>
                  <a:pt x="11606" y="8558"/>
                </a:cubicBezTo>
                <a:cubicBezTo>
                  <a:pt x="11284" y="8558"/>
                  <a:pt x="10961" y="8762"/>
                  <a:pt x="10639" y="8762"/>
                </a:cubicBezTo>
                <a:cubicBezTo>
                  <a:pt x="10316" y="8762"/>
                  <a:pt x="9994" y="8558"/>
                  <a:pt x="9672" y="8558"/>
                </a:cubicBezTo>
                <a:cubicBezTo>
                  <a:pt x="9349" y="8558"/>
                  <a:pt x="9027" y="8762"/>
                  <a:pt x="9027" y="8762"/>
                </a:cubicBezTo>
                <a:cubicBezTo>
                  <a:pt x="8704" y="8762"/>
                  <a:pt x="8704" y="8762"/>
                  <a:pt x="8704" y="8558"/>
                </a:cubicBezTo>
                <a:cubicBezTo>
                  <a:pt x="10316" y="10189"/>
                  <a:pt x="10316" y="10189"/>
                  <a:pt x="10316" y="10189"/>
                </a:cubicBezTo>
                <a:cubicBezTo>
                  <a:pt x="10316" y="10392"/>
                  <a:pt x="10316" y="10392"/>
                  <a:pt x="10316" y="10392"/>
                </a:cubicBezTo>
                <a:cubicBezTo>
                  <a:pt x="10316" y="10392"/>
                  <a:pt x="10316" y="10392"/>
                  <a:pt x="10316" y="10392"/>
                </a:cubicBezTo>
                <a:cubicBezTo>
                  <a:pt x="10316" y="13653"/>
                  <a:pt x="10316" y="13653"/>
                  <a:pt x="10316" y="13653"/>
                </a:cubicBezTo>
                <a:cubicBezTo>
                  <a:pt x="11284" y="13653"/>
                  <a:pt x="11284" y="13653"/>
                  <a:pt x="11284" y="13653"/>
                </a:cubicBezTo>
                <a:cubicBezTo>
                  <a:pt x="11284" y="10392"/>
                  <a:pt x="11284" y="10392"/>
                  <a:pt x="11284" y="10392"/>
                </a:cubicBezTo>
                <a:cubicBezTo>
                  <a:pt x="11284" y="10392"/>
                  <a:pt x="11284" y="10392"/>
                  <a:pt x="11284" y="10392"/>
                </a:cubicBezTo>
                <a:cubicBezTo>
                  <a:pt x="11284" y="10189"/>
                  <a:pt x="11284" y="10189"/>
                  <a:pt x="11284" y="10189"/>
                </a:cubicBezTo>
                <a:cubicBezTo>
                  <a:pt x="12896" y="8762"/>
                  <a:pt x="12896" y="8762"/>
                  <a:pt x="12896" y="8762"/>
                </a:cubicBezTo>
                <a:close/>
                <a:moveTo>
                  <a:pt x="13863" y="19562"/>
                </a:moveTo>
                <a:cubicBezTo>
                  <a:pt x="7737" y="19970"/>
                  <a:pt x="7737" y="19970"/>
                  <a:pt x="7737" y="19970"/>
                </a:cubicBezTo>
                <a:cubicBezTo>
                  <a:pt x="8060" y="20989"/>
                  <a:pt x="9349" y="21600"/>
                  <a:pt x="10961" y="21600"/>
                </a:cubicBezTo>
                <a:cubicBezTo>
                  <a:pt x="12573" y="21600"/>
                  <a:pt x="13863" y="20785"/>
                  <a:pt x="13863" y="19766"/>
                </a:cubicBezTo>
                <a:cubicBezTo>
                  <a:pt x="13863" y="19766"/>
                  <a:pt x="13863" y="19766"/>
                  <a:pt x="13863" y="19562"/>
                </a:cubicBezTo>
                <a:close/>
                <a:moveTo>
                  <a:pt x="16119" y="17321"/>
                </a:moveTo>
                <a:cubicBezTo>
                  <a:pt x="5481" y="17932"/>
                  <a:pt x="5481" y="17932"/>
                  <a:pt x="5481" y="17932"/>
                </a:cubicBezTo>
                <a:cubicBezTo>
                  <a:pt x="5481" y="18136"/>
                  <a:pt x="5481" y="18136"/>
                  <a:pt x="5481" y="18136"/>
                </a:cubicBezTo>
                <a:cubicBezTo>
                  <a:pt x="5481" y="18136"/>
                  <a:pt x="5481" y="18340"/>
                  <a:pt x="5481" y="18340"/>
                </a:cubicBezTo>
                <a:cubicBezTo>
                  <a:pt x="16119" y="17728"/>
                  <a:pt x="16119" y="17728"/>
                  <a:pt x="16119" y="17728"/>
                </a:cubicBezTo>
                <a:cubicBezTo>
                  <a:pt x="16119" y="17728"/>
                  <a:pt x="16119" y="17525"/>
                  <a:pt x="16119" y="17525"/>
                </a:cubicBezTo>
                <a:cubicBezTo>
                  <a:pt x="16119" y="17525"/>
                  <a:pt x="16119" y="17525"/>
                  <a:pt x="16119" y="17321"/>
                </a:cubicBezTo>
                <a:close/>
                <a:moveTo>
                  <a:pt x="16119" y="14875"/>
                </a:moveTo>
                <a:cubicBezTo>
                  <a:pt x="5481" y="15487"/>
                  <a:pt x="5481" y="15487"/>
                  <a:pt x="5481" y="15487"/>
                </a:cubicBezTo>
                <a:cubicBezTo>
                  <a:pt x="5481" y="15487"/>
                  <a:pt x="5481" y="15487"/>
                  <a:pt x="5481" y="15691"/>
                </a:cubicBezTo>
                <a:cubicBezTo>
                  <a:pt x="5481" y="15691"/>
                  <a:pt x="5481" y="15691"/>
                  <a:pt x="5481" y="15691"/>
                </a:cubicBezTo>
                <a:cubicBezTo>
                  <a:pt x="16119" y="15079"/>
                  <a:pt x="16119" y="15079"/>
                  <a:pt x="16119" y="15079"/>
                </a:cubicBezTo>
                <a:cubicBezTo>
                  <a:pt x="16119" y="15079"/>
                  <a:pt x="16119" y="15079"/>
                  <a:pt x="16119" y="14875"/>
                </a:cubicBezTo>
                <a:cubicBezTo>
                  <a:pt x="16119" y="14875"/>
                  <a:pt x="16119" y="14875"/>
                  <a:pt x="16119" y="1487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7D7D7D"/>
              </a:solidFill>
              <a:effectLst/>
              <a:uLnTx/>
              <a:uFillTx/>
              <a:latin typeface="Raleway"/>
            </a:endParaRPr>
          </a:p>
        </p:txBody>
      </p:sp>
      <p:sp>
        <p:nvSpPr>
          <p:cNvPr id="56" name="Shape 1918"/>
          <p:cNvSpPr/>
          <p:nvPr/>
        </p:nvSpPr>
        <p:spPr>
          <a:xfrm>
            <a:off x="5823066" y="3165146"/>
            <a:ext cx="675071" cy="662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21600" extrusionOk="0">
                <a:moveTo>
                  <a:pt x="18189" y="5806"/>
                </a:moveTo>
                <a:cubicBezTo>
                  <a:pt x="19326" y="5806"/>
                  <a:pt x="19326" y="5806"/>
                  <a:pt x="19326" y="5806"/>
                </a:cubicBezTo>
                <a:cubicBezTo>
                  <a:pt x="19326" y="5806"/>
                  <a:pt x="19326" y="5806"/>
                  <a:pt x="19326" y="5806"/>
                </a:cubicBezTo>
                <a:cubicBezTo>
                  <a:pt x="19326" y="5806"/>
                  <a:pt x="19326" y="5574"/>
                  <a:pt x="19554" y="5110"/>
                </a:cubicBezTo>
                <a:cubicBezTo>
                  <a:pt x="19554" y="4877"/>
                  <a:pt x="19554" y="4413"/>
                  <a:pt x="19554" y="4181"/>
                </a:cubicBezTo>
                <a:cubicBezTo>
                  <a:pt x="19554" y="3716"/>
                  <a:pt x="19554" y="3484"/>
                  <a:pt x="19554" y="3019"/>
                </a:cubicBezTo>
                <a:cubicBezTo>
                  <a:pt x="19326" y="2555"/>
                  <a:pt x="18872" y="1858"/>
                  <a:pt x="18189" y="1858"/>
                </a:cubicBezTo>
                <a:cubicBezTo>
                  <a:pt x="18189" y="1858"/>
                  <a:pt x="18189" y="1858"/>
                  <a:pt x="18189" y="1858"/>
                </a:cubicBezTo>
                <a:cubicBezTo>
                  <a:pt x="7958" y="1858"/>
                  <a:pt x="7958" y="1858"/>
                  <a:pt x="7958" y="1858"/>
                </a:cubicBezTo>
                <a:cubicBezTo>
                  <a:pt x="7958" y="2090"/>
                  <a:pt x="8185" y="2323"/>
                  <a:pt x="8185" y="2555"/>
                </a:cubicBezTo>
                <a:cubicBezTo>
                  <a:pt x="8413" y="3019"/>
                  <a:pt x="8413" y="3484"/>
                  <a:pt x="8413" y="4181"/>
                </a:cubicBezTo>
                <a:cubicBezTo>
                  <a:pt x="8413" y="4645"/>
                  <a:pt x="8413" y="5110"/>
                  <a:pt x="8185" y="5574"/>
                </a:cubicBezTo>
                <a:cubicBezTo>
                  <a:pt x="8185" y="5574"/>
                  <a:pt x="8185" y="5806"/>
                  <a:pt x="8185" y="5806"/>
                </a:cubicBezTo>
                <a:cubicBezTo>
                  <a:pt x="18189" y="5806"/>
                  <a:pt x="18189" y="5806"/>
                  <a:pt x="18189" y="5806"/>
                </a:cubicBezTo>
                <a:close/>
                <a:moveTo>
                  <a:pt x="11823" y="10219"/>
                </a:moveTo>
                <a:cubicBezTo>
                  <a:pt x="9777" y="10219"/>
                  <a:pt x="7958" y="12077"/>
                  <a:pt x="7958" y="14400"/>
                </a:cubicBezTo>
                <a:cubicBezTo>
                  <a:pt x="7958" y="16490"/>
                  <a:pt x="9777" y="18348"/>
                  <a:pt x="11823" y="18348"/>
                </a:cubicBezTo>
                <a:cubicBezTo>
                  <a:pt x="13187" y="18348"/>
                  <a:pt x="14324" y="17652"/>
                  <a:pt x="15006" y="16723"/>
                </a:cubicBezTo>
                <a:cubicBezTo>
                  <a:pt x="11823" y="14400"/>
                  <a:pt x="11823" y="14400"/>
                  <a:pt x="11823" y="14400"/>
                </a:cubicBezTo>
                <a:cubicBezTo>
                  <a:pt x="12505" y="10452"/>
                  <a:pt x="12505" y="10452"/>
                  <a:pt x="12505" y="10452"/>
                </a:cubicBezTo>
                <a:cubicBezTo>
                  <a:pt x="12278" y="10452"/>
                  <a:pt x="12051" y="10219"/>
                  <a:pt x="11823" y="10219"/>
                </a:cubicBezTo>
                <a:close/>
                <a:moveTo>
                  <a:pt x="15916" y="15329"/>
                </a:moveTo>
                <a:cubicBezTo>
                  <a:pt x="13869" y="13703"/>
                  <a:pt x="13869" y="13703"/>
                  <a:pt x="13869" y="13703"/>
                </a:cubicBezTo>
                <a:cubicBezTo>
                  <a:pt x="14097" y="13703"/>
                  <a:pt x="14097" y="13703"/>
                  <a:pt x="14097" y="13703"/>
                </a:cubicBezTo>
                <a:cubicBezTo>
                  <a:pt x="15916" y="15097"/>
                  <a:pt x="15916" y="15097"/>
                  <a:pt x="15916" y="15097"/>
                </a:cubicBezTo>
                <a:cubicBezTo>
                  <a:pt x="15916" y="15329"/>
                  <a:pt x="15916" y="15329"/>
                  <a:pt x="15916" y="15329"/>
                </a:cubicBezTo>
                <a:close/>
                <a:moveTo>
                  <a:pt x="13642" y="13935"/>
                </a:moveTo>
                <a:cubicBezTo>
                  <a:pt x="15916" y="15561"/>
                  <a:pt x="15916" y="15561"/>
                  <a:pt x="15916" y="15561"/>
                </a:cubicBezTo>
                <a:cubicBezTo>
                  <a:pt x="15916" y="15561"/>
                  <a:pt x="15688" y="15794"/>
                  <a:pt x="15688" y="15794"/>
                </a:cubicBezTo>
                <a:cubicBezTo>
                  <a:pt x="13642" y="13935"/>
                  <a:pt x="13642" y="13935"/>
                  <a:pt x="13642" y="13935"/>
                </a:cubicBezTo>
                <a:cubicBezTo>
                  <a:pt x="13642" y="13935"/>
                  <a:pt x="13642" y="13935"/>
                  <a:pt x="13642" y="13935"/>
                </a:cubicBezTo>
                <a:close/>
                <a:moveTo>
                  <a:pt x="15916" y="12774"/>
                </a:moveTo>
                <a:cubicBezTo>
                  <a:pt x="15688" y="12542"/>
                  <a:pt x="15688" y="12542"/>
                  <a:pt x="15688" y="12542"/>
                </a:cubicBezTo>
                <a:cubicBezTo>
                  <a:pt x="15916" y="12542"/>
                  <a:pt x="15916" y="12542"/>
                  <a:pt x="15916" y="12542"/>
                </a:cubicBezTo>
                <a:cubicBezTo>
                  <a:pt x="15916" y="12542"/>
                  <a:pt x="15916" y="12542"/>
                  <a:pt x="15916" y="12774"/>
                </a:cubicBezTo>
                <a:close/>
                <a:moveTo>
                  <a:pt x="15461" y="12774"/>
                </a:moveTo>
                <a:cubicBezTo>
                  <a:pt x="15461" y="12774"/>
                  <a:pt x="15461" y="12774"/>
                  <a:pt x="15461" y="12774"/>
                </a:cubicBezTo>
                <a:cubicBezTo>
                  <a:pt x="16143" y="13471"/>
                  <a:pt x="16143" y="13471"/>
                  <a:pt x="16143" y="13471"/>
                </a:cubicBezTo>
                <a:cubicBezTo>
                  <a:pt x="16143" y="13239"/>
                  <a:pt x="16143" y="13239"/>
                  <a:pt x="16143" y="13006"/>
                </a:cubicBezTo>
                <a:cubicBezTo>
                  <a:pt x="15461" y="12774"/>
                  <a:pt x="15461" y="12774"/>
                  <a:pt x="15461" y="12774"/>
                </a:cubicBezTo>
                <a:close/>
                <a:moveTo>
                  <a:pt x="15234" y="13006"/>
                </a:moveTo>
                <a:cubicBezTo>
                  <a:pt x="16143" y="13703"/>
                  <a:pt x="16143" y="13703"/>
                  <a:pt x="16143" y="13703"/>
                </a:cubicBezTo>
                <a:cubicBezTo>
                  <a:pt x="16143" y="13703"/>
                  <a:pt x="16143" y="13935"/>
                  <a:pt x="16143" y="13935"/>
                </a:cubicBezTo>
                <a:cubicBezTo>
                  <a:pt x="15006" y="13006"/>
                  <a:pt x="15006" y="13006"/>
                  <a:pt x="15006" y="13006"/>
                </a:cubicBezTo>
                <a:cubicBezTo>
                  <a:pt x="15234" y="13006"/>
                  <a:pt x="15234" y="13006"/>
                  <a:pt x="15234" y="13006"/>
                </a:cubicBezTo>
                <a:close/>
                <a:moveTo>
                  <a:pt x="14779" y="13239"/>
                </a:moveTo>
                <a:cubicBezTo>
                  <a:pt x="16143" y="14168"/>
                  <a:pt x="16143" y="14168"/>
                  <a:pt x="16143" y="14168"/>
                </a:cubicBezTo>
                <a:cubicBezTo>
                  <a:pt x="16143" y="14400"/>
                  <a:pt x="16143" y="14400"/>
                  <a:pt x="16143" y="14400"/>
                </a:cubicBezTo>
                <a:cubicBezTo>
                  <a:pt x="14552" y="13239"/>
                  <a:pt x="14552" y="13239"/>
                  <a:pt x="14552" y="13239"/>
                </a:cubicBezTo>
                <a:cubicBezTo>
                  <a:pt x="14779" y="13239"/>
                  <a:pt x="14779" y="13239"/>
                  <a:pt x="14779" y="13239"/>
                </a:cubicBezTo>
                <a:close/>
                <a:moveTo>
                  <a:pt x="14552" y="13471"/>
                </a:moveTo>
                <a:cubicBezTo>
                  <a:pt x="16143" y="14865"/>
                  <a:pt x="16143" y="14865"/>
                  <a:pt x="16143" y="14865"/>
                </a:cubicBezTo>
                <a:cubicBezTo>
                  <a:pt x="16143" y="14865"/>
                  <a:pt x="16143" y="14865"/>
                  <a:pt x="16143" y="14865"/>
                </a:cubicBezTo>
                <a:cubicBezTo>
                  <a:pt x="14324" y="13471"/>
                  <a:pt x="14324" y="13471"/>
                  <a:pt x="14324" y="13471"/>
                </a:cubicBezTo>
                <a:cubicBezTo>
                  <a:pt x="14552" y="13471"/>
                  <a:pt x="14552" y="13471"/>
                  <a:pt x="14552" y="13471"/>
                </a:cubicBezTo>
                <a:close/>
                <a:moveTo>
                  <a:pt x="16143" y="10684"/>
                </a:moveTo>
                <a:cubicBezTo>
                  <a:pt x="16143" y="10916"/>
                  <a:pt x="16143" y="10916"/>
                  <a:pt x="16143" y="10916"/>
                </a:cubicBezTo>
                <a:cubicBezTo>
                  <a:pt x="15916" y="11148"/>
                  <a:pt x="15916" y="11148"/>
                  <a:pt x="15916" y="11148"/>
                </a:cubicBezTo>
                <a:cubicBezTo>
                  <a:pt x="13187" y="13006"/>
                  <a:pt x="13187" y="13006"/>
                  <a:pt x="13187" y="13006"/>
                </a:cubicBezTo>
                <a:cubicBezTo>
                  <a:pt x="12733" y="13239"/>
                  <a:pt x="12733" y="13239"/>
                  <a:pt x="12733" y="13239"/>
                </a:cubicBezTo>
                <a:cubicBezTo>
                  <a:pt x="12733" y="12542"/>
                  <a:pt x="12733" y="12542"/>
                  <a:pt x="12733" y="12542"/>
                </a:cubicBezTo>
                <a:cubicBezTo>
                  <a:pt x="13415" y="9290"/>
                  <a:pt x="13415" y="9290"/>
                  <a:pt x="13415" y="9290"/>
                </a:cubicBezTo>
                <a:cubicBezTo>
                  <a:pt x="13415" y="9058"/>
                  <a:pt x="13415" y="9058"/>
                  <a:pt x="13415" y="9058"/>
                </a:cubicBezTo>
                <a:cubicBezTo>
                  <a:pt x="13642" y="9058"/>
                  <a:pt x="13642" y="9058"/>
                  <a:pt x="13642" y="9058"/>
                </a:cubicBezTo>
                <a:cubicBezTo>
                  <a:pt x="14097" y="9058"/>
                  <a:pt x="14552" y="9290"/>
                  <a:pt x="15006" y="9523"/>
                </a:cubicBezTo>
                <a:cubicBezTo>
                  <a:pt x="15461" y="9755"/>
                  <a:pt x="15916" y="10219"/>
                  <a:pt x="16143" y="10684"/>
                </a:cubicBezTo>
                <a:close/>
                <a:moveTo>
                  <a:pt x="14779" y="9987"/>
                </a:moveTo>
                <a:cubicBezTo>
                  <a:pt x="15006" y="10219"/>
                  <a:pt x="15234" y="10452"/>
                  <a:pt x="15461" y="10684"/>
                </a:cubicBezTo>
                <a:cubicBezTo>
                  <a:pt x="13415" y="12077"/>
                  <a:pt x="13415" y="12077"/>
                  <a:pt x="13415" y="12077"/>
                </a:cubicBezTo>
                <a:cubicBezTo>
                  <a:pt x="13869" y="9755"/>
                  <a:pt x="13869" y="9755"/>
                  <a:pt x="13869" y="9755"/>
                </a:cubicBezTo>
                <a:cubicBezTo>
                  <a:pt x="14097" y="9755"/>
                  <a:pt x="14552" y="9987"/>
                  <a:pt x="14779" y="9987"/>
                </a:cubicBezTo>
                <a:close/>
                <a:moveTo>
                  <a:pt x="16143" y="16258"/>
                </a:moveTo>
                <a:cubicBezTo>
                  <a:pt x="15916" y="16490"/>
                  <a:pt x="15916" y="16490"/>
                  <a:pt x="15916" y="16490"/>
                </a:cubicBezTo>
                <a:cubicBezTo>
                  <a:pt x="15688" y="16490"/>
                  <a:pt x="15688" y="16490"/>
                  <a:pt x="15688" y="16490"/>
                </a:cubicBezTo>
                <a:cubicBezTo>
                  <a:pt x="12960" y="14168"/>
                  <a:pt x="12960" y="14168"/>
                  <a:pt x="12960" y="14168"/>
                </a:cubicBezTo>
                <a:cubicBezTo>
                  <a:pt x="12505" y="13935"/>
                  <a:pt x="12505" y="13935"/>
                  <a:pt x="12505" y="13935"/>
                </a:cubicBezTo>
                <a:cubicBezTo>
                  <a:pt x="12960" y="13703"/>
                  <a:pt x="12960" y="13703"/>
                  <a:pt x="12960" y="13703"/>
                </a:cubicBezTo>
                <a:cubicBezTo>
                  <a:pt x="15688" y="11845"/>
                  <a:pt x="15688" y="11845"/>
                  <a:pt x="15688" y="11845"/>
                </a:cubicBezTo>
                <a:cubicBezTo>
                  <a:pt x="15916" y="11613"/>
                  <a:pt x="15916" y="11613"/>
                  <a:pt x="15916" y="11613"/>
                </a:cubicBezTo>
                <a:cubicBezTo>
                  <a:pt x="16143" y="11845"/>
                  <a:pt x="16143" y="11845"/>
                  <a:pt x="16143" y="11845"/>
                </a:cubicBezTo>
                <a:cubicBezTo>
                  <a:pt x="16371" y="12310"/>
                  <a:pt x="16598" y="12542"/>
                  <a:pt x="16598" y="13006"/>
                </a:cubicBezTo>
                <a:cubicBezTo>
                  <a:pt x="16825" y="13239"/>
                  <a:pt x="16825" y="13703"/>
                  <a:pt x="16825" y="13935"/>
                </a:cubicBezTo>
                <a:cubicBezTo>
                  <a:pt x="16825" y="14400"/>
                  <a:pt x="16825" y="14865"/>
                  <a:pt x="16598" y="15329"/>
                </a:cubicBezTo>
                <a:cubicBezTo>
                  <a:pt x="16371" y="15561"/>
                  <a:pt x="16371" y="16026"/>
                  <a:pt x="16143" y="16258"/>
                </a:cubicBezTo>
                <a:close/>
                <a:moveTo>
                  <a:pt x="18189" y="0"/>
                </a:moveTo>
                <a:cubicBezTo>
                  <a:pt x="19781" y="0"/>
                  <a:pt x="20918" y="1161"/>
                  <a:pt x="21145" y="2555"/>
                </a:cubicBezTo>
                <a:cubicBezTo>
                  <a:pt x="21373" y="3019"/>
                  <a:pt x="21373" y="3484"/>
                  <a:pt x="21373" y="4181"/>
                </a:cubicBezTo>
                <a:cubicBezTo>
                  <a:pt x="21600" y="4645"/>
                  <a:pt x="21373" y="5110"/>
                  <a:pt x="21373" y="5574"/>
                </a:cubicBezTo>
                <a:cubicBezTo>
                  <a:pt x="21145" y="6503"/>
                  <a:pt x="20691" y="7200"/>
                  <a:pt x="20236" y="7665"/>
                </a:cubicBezTo>
                <a:cubicBezTo>
                  <a:pt x="20236" y="20671"/>
                  <a:pt x="20236" y="20671"/>
                  <a:pt x="20236" y="20671"/>
                </a:cubicBezTo>
                <a:cubicBezTo>
                  <a:pt x="19326" y="21600"/>
                  <a:pt x="19326" y="21600"/>
                  <a:pt x="19326" y="21600"/>
                </a:cubicBezTo>
                <a:cubicBezTo>
                  <a:pt x="5002" y="21600"/>
                  <a:pt x="5002" y="21600"/>
                  <a:pt x="5002" y="21600"/>
                </a:cubicBezTo>
                <a:cubicBezTo>
                  <a:pt x="4093" y="20671"/>
                  <a:pt x="4093" y="20671"/>
                  <a:pt x="4093" y="20671"/>
                </a:cubicBezTo>
                <a:cubicBezTo>
                  <a:pt x="4093" y="15794"/>
                  <a:pt x="4093" y="15794"/>
                  <a:pt x="4093" y="15794"/>
                </a:cubicBezTo>
                <a:cubicBezTo>
                  <a:pt x="909" y="15794"/>
                  <a:pt x="909" y="15794"/>
                  <a:pt x="909" y="15794"/>
                </a:cubicBezTo>
                <a:cubicBezTo>
                  <a:pt x="0" y="14865"/>
                  <a:pt x="0" y="14865"/>
                  <a:pt x="0" y="14865"/>
                </a:cubicBezTo>
                <a:cubicBezTo>
                  <a:pt x="1819" y="2787"/>
                  <a:pt x="1819" y="2787"/>
                  <a:pt x="1819" y="2787"/>
                </a:cubicBezTo>
                <a:cubicBezTo>
                  <a:pt x="1819" y="1858"/>
                  <a:pt x="2274" y="1394"/>
                  <a:pt x="2956" y="697"/>
                </a:cubicBezTo>
                <a:cubicBezTo>
                  <a:pt x="3411" y="232"/>
                  <a:pt x="4320" y="0"/>
                  <a:pt x="5002" y="0"/>
                </a:cubicBezTo>
                <a:cubicBezTo>
                  <a:pt x="5002" y="0"/>
                  <a:pt x="5002" y="0"/>
                  <a:pt x="5002" y="0"/>
                </a:cubicBezTo>
                <a:cubicBezTo>
                  <a:pt x="5002" y="0"/>
                  <a:pt x="5002" y="0"/>
                  <a:pt x="5002" y="0"/>
                </a:cubicBezTo>
                <a:cubicBezTo>
                  <a:pt x="18189" y="0"/>
                  <a:pt x="18189" y="0"/>
                  <a:pt x="18189" y="0"/>
                </a:cubicBezTo>
                <a:cubicBezTo>
                  <a:pt x="18189" y="0"/>
                  <a:pt x="18189" y="0"/>
                  <a:pt x="18189" y="0"/>
                </a:cubicBezTo>
                <a:close/>
                <a:moveTo>
                  <a:pt x="6366" y="7897"/>
                </a:moveTo>
                <a:cubicBezTo>
                  <a:pt x="6366" y="7897"/>
                  <a:pt x="6366" y="7897"/>
                  <a:pt x="6366" y="7897"/>
                </a:cubicBezTo>
                <a:cubicBezTo>
                  <a:pt x="18189" y="7897"/>
                  <a:pt x="18189" y="7897"/>
                  <a:pt x="18189" y="7897"/>
                </a:cubicBezTo>
                <a:cubicBezTo>
                  <a:pt x="18189" y="19742"/>
                  <a:pt x="18189" y="19742"/>
                  <a:pt x="18189" y="19742"/>
                </a:cubicBezTo>
                <a:cubicBezTo>
                  <a:pt x="5912" y="19742"/>
                  <a:pt x="5912" y="19742"/>
                  <a:pt x="5912" y="19742"/>
                </a:cubicBezTo>
                <a:cubicBezTo>
                  <a:pt x="5912" y="15794"/>
                  <a:pt x="5912" y="15794"/>
                  <a:pt x="5912" y="15794"/>
                </a:cubicBezTo>
                <a:cubicBezTo>
                  <a:pt x="5912" y="13935"/>
                  <a:pt x="5912" y="13935"/>
                  <a:pt x="5912" y="13935"/>
                </a:cubicBezTo>
                <a:cubicBezTo>
                  <a:pt x="5912" y="7665"/>
                  <a:pt x="5912" y="7665"/>
                  <a:pt x="5912" y="7665"/>
                </a:cubicBezTo>
                <a:cubicBezTo>
                  <a:pt x="6139" y="7897"/>
                  <a:pt x="6139" y="7897"/>
                  <a:pt x="6366" y="7897"/>
                </a:cubicBezTo>
                <a:close/>
                <a:moveTo>
                  <a:pt x="4093" y="13935"/>
                </a:moveTo>
                <a:cubicBezTo>
                  <a:pt x="4093" y="5574"/>
                  <a:pt x="4093" y="5574"/>
                  <a:pt x="4093" y="5574"/>
                </a:cubicBezTo>
                <a:cubicBezTo>
                  <a:pt x="5912" y="5342"/>
                  <a:pt x="5912" y="5342"/>
                  <a:pt x="5912" y="5342"/>
                </a:cubicBezTo>
                <a:cubicBezTo>
                  <a:pt x="5912" y="5342"/>
                  <a:pt x="5912" y="5806"/>
                  <a:pt x="6366" y="5806"/>
                </a:cubicBezTo>
                <a:cubicBezTo>
                  <a:pt x="6366" y="5806"/>
                  <a:pt x="6366" y="5574"/>
                  <a:pt x="6366" y="5110"/>
                </a:cubicBezTo>
                <a:cubicBezTo>
                  <a:pt x="6594" y="4877"/>
                  <a:pt x="6594" y="4413"/>
                  <a:pt x="6594" y="4181"/>
                </a:cubicBezTo>
                <a:cubicBezTo>
                  <a:pt x="6594" y="3716"/>
                  <a:pt x="6366" y="3484"/>
                  <a:pt x="6366" y="3019"/>
                </a:cubicBezTo>
                <a:cubicBezTo>
                  <a:pt x="6139" y="2555"/>
                  <a:pt x="5684" y="1858"/>
                  <a:pt x="5002" y="1858"/>
                </a:cubicBezTo>
                <a:cubicBezTo>
                  <a:pt x="4775" y="1858"/>
                  <a:pt x="4320" y="2090"/>
                  <a:pt x="4093" y="2323"/>
                </a:cubicBezTo>
                <a:cubicBezTo>
                  <a:pt x="3865" y="2555"/>
                  <a:pt x="3638" y="2555"/>
                  <a:pt x="3638" y="2787"/>
                </a:cubicBezTo>
                <a:cubicBezTo>
                  <a:pt x="1819" y="13935"/>
                  <a:pt x="1819" y="13935"/>
                  <a:pt x="1819" y="13935"/>
                </a:cubicBezTo>
                <a:lnTo>
                  <a:pt x="4093" y="13935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7D7D7D"/>
              </a:solidFill>
              <a:effectLst/>
              <a:uLnTx/>
              <a:uFillTx/>
              <a:latin typeface="Raleway"/>
            </a:endParaRPr>
          </a:p>
        </p:txBody>
      </p:sp>
      <p:sp>
        <p:nvSpPr>
          <p:cNvPr id="57" name="Shape 1955"/>
          <p:cNvSpPr/>
          <p:nvPr/>
        </p:nvSpPr>
        <p:spPr>
          <a:xfrm>
            <a:off x="6629280" y="4397852"/>
            <a:ext cx="518395" cy="635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8" y="21600"/>
                </a:moveTo>
                <a:cubicBezTo>
                  <a:pt x="1242" y="21600"/>
                  <a:pt x="1242" y="21600"/>
                  <a:pt x="1242" y="21600"/>
                </a:cubicBezTo>
                <a:cubicBezTo>
                  <a:pt x="310" y="21600"/>
                  <a:pt x="0" y="21096"/>
                  <a:pt x="0" y="20592"/>
                </a:cubicBezTo>
                <a:cubicBezTo>
                  <a:pt x="0" y="11700"/>
                  <a:pt x="0" y="11700"/>
                  <a:pt x="0" y="11700"/>
                </a:cubicBezTo>
                <a:cubicBezTo>
                  <a:pt x="0" y="11196"/>
                  <a:pt x="310" y="10656"/>
                  <a:pt x="1242" y="10656"/>
                </a:cubicBezTo>
                <a:cubicBezTo>
                  <a:pt x="3105" y="10656"/>
                  <a:pt x="3105" y="10656"/>
                  <a:pt x="3105" y="10656"/>
                </a:cubicBezTo>
                <a:cubicBezTo>
                  <a:pt x="3105" y="6084"/>
                  <a:pt x="3105" y="6084"/>
                  <a:pt x="3105" y="6084"/>
                </a:cubicBezTo>
                <a:cubicBezTo>
                  <a:pt x="3105" y="2520"/>
                  <a:pt x="6564" y="0"/>
                  <a:pt x="10645" y="0"/>
                </a:cubicBezTo>
                <a:cubicBezTo>
                  <a:pt x="15036" y="0"/>
                  <a:pt x="18140" y="2520"/>
                  <a:pt x="18140" y="6084"/>
                </a:cubicBezTo>
                <a:cubicBezTo>
                  <a:pt x="18140" y="10656"/>
                  <a:pt x="18140" y="10656"/>
                  <a:pt x="18140" y="10656"/>
                </a:cubicBezTo>
                <a:cubicBezTo>
                  <a:pt x="20358" y="10656"/>
                  <a:pt x="20358" y="10656"/>
                  <a:pt x="20358" y="10656"/>
                </a:cubicBezTo>
                <a:cubicBezTo>
                  <a:pt x="20979" y="10656"/>
                  <a:pt x="21600" y="11196"/>
                  <a:pt x="21600" y="11700"/>
                </a:cubicBezTo>
                <a:cubicBezTo>
                  <a:pt x="21600" y="20592"/>
                  <a:pt x="21600" y="20592"/>
                  <a:pt x="21600" y="20592"/>
                </a:cubicBezTo>
                <a:cubicBezTo>
                  <a:pt x="21600" y="21096"/>
                  <a:pt x="20979" y="21600"/>
                  <a:pt x="20358" y="21600"/>
                </a:cubicBezTo>
                <a:close/>
                <a:moveTo>
                  <a:pt x="9403" y="16524"/>
                </a:moveTo>
                <a:cubicBezTo>
                  <a:pt x="9403" y="18576"/>
                  <a:pt x="9403" y="18576"/>
                  <a:pt x="9403" y="18576"/>
                </a:cubicBezTo>
                <a:cubicBezTo>
                  <a:pt x="9403" y="19080"/>
                  <a:pt x="10024" y="19584"/>
                  <a:pt x="10645" y="19584"/>
                </a:cubicBezTo>
                <a:cubicBezTo>
                  <a:pt x="11576" y="19584"/>
                  <a:pt x="11887" y="19080"/>
                  <a:pt x="11887" y="18576"/>
                </a:cubicBezTo>
                <a:cubicBezTo>
                  <a:pt x="11887" y="16524"/>
                  <a:pt x="11887" y="16524"/>
                  <a:pt x="11887" y="16524"/>
                </a:cubicBezTo>
                <a:cubicBezTo>
                  <a:pt x="12818" y="16272"/>
                  <a:pt x="13129" y="15516"/>
                  <a:pt x="13129" y="14760"/>
                </a:cubicBezTo>
                <a:cubicBezTo>
                  <a:pt x="13129" y="13716"/>
                  <a:pt x="12197" y="12708"/>
                  <a:pt x="10645" y="12708"/>
                </a:cubicBezTo>
                <a:cubicBezTo>
                  <a:pt x="9403" y="12708"/>
                  <a:pt x="8117" y="13716"/>
                  <a:pt x="8117" y="14760"/>
                </a:cubicBezTo>
                <a:cubicBezTo>
                  <a:pt x="8117" y="15516"/>
                  <a:pt x="8782" y="16272"/>
                  <a:pt x="9403" y="16524"/>
                </a:cubicBezTo>
                <a:close/>
                <a:moveTo>
                  <a:pt x="15657" y="6084"/>
                </a:moveTo>
                <a:cubicBezTo>
                  <a:pt x="15657" y="3816"/>
                  <a:pt x="13483" y="2016"/>
                  <a:pt x="10645" y="2016"/>
                </a:cubicBezTo>
                <a:cubicBezTo>
                  <a:pt x="7806" y="2016"/>
                  <a:pt x="5633" y="3816"/>
                  <a:pt x="5633" y="6084"/>
                </a:cubicBezTo>
                <a:cubicBezTo>
                  <a:pt x="5633" y="10656"/>
                  <a:pt x="5633" y="10656"/>
                  <a:pt x="5633" y="10656"/>
                </a:cubicBezTo>
                <a:cubicBezTo>
                  <a:pt x="15657" y="10656"/>
                  <a:pt x="15657" y="10656"/>
                  <a:pt x="15657" y="10656"/>
                </a:cubicBezTo>
                <a:lnTo>
                  <a:pt x="15657" y="6084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7D7D7D"/>
              </a:solidFill>
              <a:effectLst/>
              <a:uLnTx/>
              <a:uFillTx/>
              <a:latin typeface="Raleway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7767054" y="4310286"/>
            <a:ext cx="3530866" cy="999417"/>
            <a:chOff x="1607227" y="4406651"/>
            <a:chExt cx="5187230" cy="752901"/>
          </a:xfrm>
        </p:grpSpPr>
        <p:sp>
          <p:nvSpPr>
            <p:cNvPr id="59" name="文本框 58"/>
            <p:cNvSpPr txBox="1"/>
            <p:nvPr/>
          </p:nvSpPr>
          <p:spPr>
            <a:xfrm>
              <a:off x="1607227" y="4406651"/>
              <a:ext cx="1966885" cy="314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输入关键词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607227" y="4680181"/>
              <a:ext cx="5187230" cy="479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这里输入简洁提炼的文字描述您的文字，字号最好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14-18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号，字体最好微软雅黑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314975" y="4310286"/>
            <a:ext cx="3530866" cy="999417"/>
            <a:chOff x="1607227" y="4406651"/>
            <a:chExt cx="5187230" cy="752901"/>
          </a:xfrm>
        </p:grpSpPr>
        <p:sp>
          <p:nvSpPr>
            <p:cNvPr id="62" name="文本框 61"/>
            <p:cNvSpPr txBox="1"/>
            <p:nvPr/>
          </p:nvSpPr>
          <p:spPr>
            <a:xfrm>
              <a:off x="1607227" y="4406651"/>
              <a:ext cx="1966885" cy="314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输入关键词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607227" y="4680181"/>
              <a:ext cx="5187230" cy="479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这里输入简洁提炼的文字描述您的文字，字号最好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14-18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号，字体最好微软雅黑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507769" y="1630473"/>
            <a:ext cx="3530866" cy="999417"/>
            <a:chOff x="1607227" y="4406651"/>
            <a:chExt cx="5187230" cy="752901"/>
          </a:xfrm>
        </p:grpSpPr>
        <p:sp>
          <p:nvSpPr>
            <p:cNvPr id="65" name="文本框 64"/>
            <p:cNvSpPr txBox="1"/>
            <p:nvPr/>
          </p:nvSpPr>
          <p:spPr>
            <a:xfrm>
              <a:off x="3010286" y="4406651"/>
              <a:ext cx="1966885" cy="314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输入关键词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607227" y="4680181"/>
              <a:ext cx="5187230" cy="479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这里输入简洁提炼的文字描述您的文字，字号最好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14-18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号，字体最好微软雅黑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54968" y="1735015"/>
            <a:ext cx="6871240" cy="1669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800" b="1" dirty="0">
                <a:solidFill>
                  <a:prstClr val="black"/>
                </a:solidFill>
                <a:cs typeface="+mn-ea"/>
                <a:sym typeface="+mn-lt"/>
              </a:rPr>
              <a:t>THANK YOU</a:t>
            </a:r>
            <a:endParaRPr lang="zh-CN" altLang="en-US" sz="8800" b="1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69268" y="3357880"/>
            <a:ext cx="3972562" cy="380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半年总结 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|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总结计划 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|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工作计划 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|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竞聘述职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9268" y="1755335"/>
            <a:ext cx="6636812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1746250" y="4948703"/>
            <a:ext cx="1415772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kern="0" dirty="0">
                <a:solidFill>
                  <a:prstClr val="black"/>
                </a:solidFill>
                <a:cs typeface="+mn-ea"/>
                <a:sym typeface="+mn-lt"/>
              </a:rPr>
              <a:t>汇报人：静思</a:t>
            </a:r>
          </a:p>
        </p:txBody>
      </p:sp>
      <p:sp>
        <p:nvSpPr>
          <p:cNvPr id="10" name="等腰三角形 9"/>
          <p:cNvSpPr/>
          <p:nvPr/>
        </p:nvSpPr>
        <p:spPr>
          <a:xfrm rot="5400000">
            <a:off x="1390084" y="5041735"/>
            <a:ext cx="247602" cy="213450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07160" y="3932395"/>
            <a:ext cx="393467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57957" y="2528074"/>
            <a:ext cx="5890779" cy="813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CONTAINER BASE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57958" y="330229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输入您的内容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57958" y="370240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输入您的内容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92498" y="330229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输入您的内容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092498" y="370240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输入您的内容</a:t>
            </a:r>
          </a:p>
        </p:txBody>
      </p:sp>
      <p:sp>
        <p:nvSpPr>
          <p:cNvPr id="9" name="泪滴形 8"/>
          <p:cNvSpPr/>
          <p:nvPr/>
        </p:nvSpPr>
        <p:spPr>
          <a:xfrm rot="16200000" flipV="1">
            <a:off x="1845070" y="1885553"/>
            <a:ext cx="2855488" cy="2802414"/>
          </a:xfrm>
          <a:prstGeom prst="teardrop">
            <a:avLst/>
          </a:prstGeom>
          <a:solidFill>
            <a:schemeClr val="accent1"/>
          </a:solidFill>
          <a:ln w="889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25647" y="2129073"/>
            <a:ext cx="2505075" cy="215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115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01</a:t>
            </a:r>
            <a:endParaRPr kumimoji="0" lang="zh-CN" altLang="en-US" sz="96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057958" y="4313028"/>
            <a:ext cx="5890778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956259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CONTAINER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grpSp>
        <p:nvGrpSpPr>
          <p:cNvPr id="5" name="组合 1">
            <a:extLst>
              <a:ext uri="{FF2B5EF4-FFF2-40B4-BE49-F238E27FC236}">
                <a16:creationId xmlns:a16="http://schemas.microsoft.com/office/drawing/2014/main" id="{AE3E621C-FEB6-426C-AFEC-F1C80986704D}"/>
              </a:ext>
            </a:extLst>
          </p:cNvPr>
          <p:cNvGrpSpPr/>
          <p:nvPr/>
        </p:nvGrpSpPr>
        <p:grpSpPr>
          <a:xfrm>
            <a:off x="4044603" y="1169415"/>
            <a:ext cx="3048000" cy="536963"/>
            <a:chOff x="6617" y="513"/>
            <a:chExt cx="6400" cy="1128"/>
          </a:xfrm>
        </p:grpSpPr>
        <p:sp>
          <p:nvSpPr>
            <p:cNvPr id="6" name="文本框 27">
              <a:extLst>
                <a:ext uri="{FF2B5EF4-FFF2-40B4-BE49-F238E27FC236}">
                  <a16:creationId xmlns:a16="http://schemas.microsoft.com/office/drawing/2014/main" id="{2BE4C4F3-AE4F-4F26-BF08-70690A2F86DA}"/>
                </a:ext>
              </a:extLst>
            </p:cNvPr>
            <p:cNvSpPr txBox="1"/>
            <p:nvPr/>
          </p:nvSpPr>
          <p:spPr>
            <a:xfrm>
              <a:off x="7160" y="513"/>
              <a:ext cx="5316" cy="7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千里之行，始于足下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61AC33F-7063-45EC-91B8-B0AD2C1399F8}"/>
                </a:ext>
              </a:extLst>
            </p:cNvPr>
            <p:cNvSpPr/>
            <p:nvPr/>
          </p:nvSpPr>
          <p:spPr>
            <a:xfrm>
              <a:off x="6617" y="965"/>
              <a:ext cx="6400" cy="6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endParaRPr lang="en-US" altLang="zh-CN" sz="7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75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 thousand-li journey begins with the first step.</a:t>
              </a:r>
            </a:p>
          </p:txBody>
        </p:sp>
      </p:grpSp>
      <p:sp>
        <p:nvSpPr>
          <p:cNvPr id="31" name="箭头: 右 30">
            <a:extLst>
              <a:ext uri="{FF2B5EF4-FFF2-40B4-BE49-F238E27FC236}">
                <a16:creationId xmlns:a16="http://schemas.microsoft.com/office/drawing/2014/main" id="{E4E80853-D815-456E-A47F-9B0E377E8E4D}"/>
              </a:ext>
            </a:extLst>
          </p:cNvPr>
          <p:cNvSpPr/>
          <p:nvPr/>
        </p:nvSpPr>
        <p:spPr>
          <a:xfrm>
            <a:off x="1553901" y="2513165"/>
            <a:ext cx="8910551" cy="102748"/>
          </a:xfrm>
          <a:prstGeom prst="rightArrow">
            <a:avLst>
              <a:gd name="adj1" fmla="val 38148"/>
              <a:gd name="adj2" fmla="val 10885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800">
              <a:cs typeface="+mn-ea"/>
              <a:sym typeface="+mn-lt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7ECFD2C-52AC-4E73-9B40-FE0DBC4D6F76}"/>
              </a:ext>
            </a:extLst>
          </p:cNvPr>
          <p:cNvSpPr/>
          <p:nvPr/>
        </p:nvSpPr>
        <p:spPr>
          <a:xfrm>
            <a:off x="2329901" y="2450660"/>
            <a:ext cx="200756" cy="2111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800">
              <a:cs typeface="+mn-ea"/>
              <a:sym typeface="+mn-lt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C8F8E6E-276C-406B-B099-55DAEC6988B8}"/>
              </a:ext>
            </a:extLst>
          </p:cNvPr>
          <p:cNvSpPr txBox="1"/>
          <p:nvPr/>
        </p:nvSpPr>
        <p:spPr>
          <a:xfrm>
            <a:off x="1853839" y="2118412"/>
            <a:ext cx="1152880" cy="27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b="1" dirty="0">
                <a:cs typeface="+mn-ea"/>
              </a:rPr>
              <a:t>Monolithic Arch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A13FEBCC-D635-4A38-A3B9-ADAF2BCB556C}"/>
              </a:ext>
            </a:extLst>
          </p:cNvPr>
          <p:cNvSpPr/>
          <p:nvPr/>
        </p:nvSpPr>
        <p:spPr>
          <a:xfrm>
            <a:off x="4111181" y="2450660"/>
            <a:ext cx="200756" cy="2111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800">
              <a:cs typeface="+mn-ea"/>
              <a:sym typeface="+mn-lt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AED5776-A721-413B-BDC7-40F374E4067B}"/>
              </a:ext>
            </a:extLst>
          </p:cNvPr>
          <p:cNvSpPr/>
          <p:nvPr/>
        </p:nvSpPr>
        <p:spPr>
          <a:xfrm>
            <a:off x="5892461" y="2450660"/>
            <a:ext cx="200756" cy="2111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800">
              <a:cs typeface="+mn-ea"/>
              <a:sym typeface="+mn-lt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52004E08-0B2F-4725-B3DB-8FFD90AECA32}"/>
              </a:ext>
            </a:extLst>
          </p:cNvPr>
          <p:cNvSpPr/>
          <p:nvPr/>
        </p:nvSpPr>
        <p:spPr>
          <a:xfrm>
            <a:off x="7673741" y="2450660"/>
            <a:ext cx="200756" cy="2111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800">
              <a:cs typeface="+mn-ea"/>
              <a:sym typeface="+mn-lt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BDE8634-7A1A-4F4F-9037-9065E0808CF9}"/>
              </a:ext>
            </a:extLst>
          </p:cNvPr>
          <p:cNvSpPr txBox="1"/>
          <p:nvPr/>
        </p:nvSpPr>
        <p:spPr>
          <a:xfrm>
            <a:off x="3725688" y="2120218"/>
            <a:ext cx="971741" cy="27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b="1" dirty="0">
                <a:cs typeface="+mn-ea"/>
              </a:rPr>
              <a:t>Vertical Arch</a:t>
            </a:r>
            <a:endParaRPr lang="zh-CN" altLang="en-US" sz="1000" b="1" dirty="0">
              <a:cs typeface="+mn-ea"/>
              <a:sym typeface="+mn-lt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D51971E-DAA1-45DE-87C3-058355E66FC5}"/>
              </a:ext>
            </a:extLst>
          </p:cNvPr>
          <p:cNvSpPr txBox="1"/>
          <p:nvPr/>
        </p:nvSpPr>
        <p:spPr>
          <a:xfrm>
            <a:off x="5400809" y="2123830"/>
            <a:ext cx="1188146" cy="27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b="1" dirty="0">
                <a:cs typeface="+mn-ea"/>
                <a:sym typeface="+mn-lt"/>
              </a:rPr>
              <a:t>Distributed Arch</a:t>
            </a:r>
            <a:endParaRPr lang="zh-CN" altLang="en-US" sz="1000" b="1" dirty="0">
              <a:cs typeface="+mn-ea"/>
              <a:sym typeface="+mn-lt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3078306-0B98-41BF-A0C6-FAB098B59EBD}"/>
              </a:ext>
            </a:extLst>
          </p:cNvPr>
          <p:cNvSpPr txBox="1"/>
          <p:nvPr/>
        </p:nvSpPr>
        <p:spPr>
          <a:xfrm>
            <a:off x="7543126" y="2124919"/>
            <a:ext cx="461986" cy="27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b="1" dirty="0">
                <a:cs typeface="+mn-ea"/>
                <a:sym typeface="+mn-lt"/>
              </a:rPr>
              <a:t>SOA</a:t>
            </a:r>
            <a:endParaRPr lang="zh-CN" altLang="en-US" sz="1000" b="1" dirty="0">
              <a:cs typeface="+mn-ea"/>
              <a:sym typeface="+mn-lt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A7600C6E-AB7A-4CAB-98A7-BF4ED5F046CD}"/>
              </a:ext>
            </a:extLst>
          </p:cNvPr>
          <p:cNvSpPr/>
          <p:nvPr/>
        </p:nvSpPr>
        <p:spPr>
          <a:xfrm>
            <a:off x="9354643" y="2450660"/>
            <a:ext cx="200756" cy="2111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800">
              <a:cs typeface="+mn-ea"/>
              <a:sym typeface="+mn-lt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1DEBFD9-091A-4484-8507-F19D4AAF9B3C}"/>
              </a:ext>
            </a:extLst>
          </p:cNvPr>
          <p:cNvSpPr txBox="1"/>
          <p:nvPr/>
        </p:nvSpPr>
        <p:spPr>
          <a:xfrm>
            <a:off x="8941395" y="2124919"/>
            <a:ext cx="1083951" cy="27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b="1" dirty="0">
                <a:cs typeface="+mn-ea"/>
                <a:sym typeface="+mn-lt"/>
              </a:rPr>
              <a:t>Micro Services</a:t>
            </a:r>
            <a:endParaRPr lang="zh-CN" altLang="en-US" sz="1000" b="1" dirty="0">
              <a:cs typeface="+mn-ea"/>
              <a:sym typeface="+mn-lt"/>
            </a:endParaRP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BCC30B6A-DB13-4232-AB97-1DA769F1B4DF}"/>
              </a:ext>
            </a:extLst>
          </p:cNvPr>
          <p:cNvSpPr/>
          <p:nvPr/>
        </p:nvSpPr>
        <p:spPr>
          <a:xfrm>
            <a:off x="1553901" y="3775814"/>
            <a:ext cx="8910551" cy="102748"/>
          </a:xfrm>
          <a:prstGeom prst="rightArrow">
            <a:avLst>
              <a:gd name="adj1" fmla="val 38148"/>
              <a:gd name="adj2" fmla="val 10885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800">
              <a:cs typeface="+mn-ea"/>
              <a:sym typeface="+mn-lt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A14671F3-0146-4281-81BB-498AAADCAC34}"/>
              </a:ext>
            </a:extLst>
          </p:cNvPr>
          <p:cNvSpPr/>
          <p:nvPr/>
        </p:nvSpPr>
        <p:spPr>
          <a:xfrm>
            <a:off x="2329901" y="3713309"/>
            <a:ext cx="200756" cy="2111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800">
              <a:cs typeface="+mn-ea"/>
              <a:sym typeface="+mn-lt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EFF75D0-09B1-4064-8016-CF845B61C889}"/>
              </a:ext>
            </a:extLst>
          </p:cNvPr>
          <p:cNvSpPr/>
          <p:nvPr/>
        </p:nvSpPr>
        <p:spPr>
          <a:xfrm>
            <a:off x="3421224" y="3727773"/>
            <a:ext cx="200756" cy="2111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800">
              <a:cs typeface="+mn-ea"/>
              <a:sym typeface="+mn-lt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1B69C76-0A1A-4C80-892F-35FE47819595}"/>
              </a:ext>
            </a:extLst>
          </p:cNvPr>
          <p:cNvSpPr/>
          <p:nvPr/>
        </p:nvSpPr>
        <p:spPr>
          <a:xfrm>
            <a:off x="6732912" y="3713309"/>
            <a:ext cx="200756" cy="2111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800">
              <a:cs typeface="+mn-ea"/>
              <a:sym typeface="+mn-lt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8E8C89E-7DA4-4572-B781-AD406E07F757}"/>
              </a:ext>
            </a:extLst>
          </p:cNvPr>
          <p:cNvSpPr/>
          <p:nvPr/>
        </p:nvSpPr>
        <p:spPr>
          <a:xfrm>
            <a:off x="8445590" y="3713309"/>
            <a:ext cx="200756" cy="2111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800">
              <a:cs typeface="+mn-ea"/>
              <a:sym typeface="+mn-lt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C641CAB1-45A2-42FD-837D-69CAC8E019BF}"/>
              </a:ext>
            </a:extLst>
          </p:cNvPr>
          <p:cNvSpPr/>
          <p:nvPr/>
        </p:nvSpPr>
        <p:spPr>
          <a:xfrm>
            <a:off x="9811415" y="3721623"/>
            <a:ext cx="200756" cy="2111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800">
              <a:cs typeface="+mn-ea"/>
              <a:sym typeface="+mn-lt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B9F3385-8489-4395-8F43-710CF0677594}"/>
              </a:ext>
            </a:extLst>
          </p:cNvPr>
          <p:cNvSpPr txBox="1"/>
          <p:nvPr/>
        </p:nvSpPr>
        <p:spPr>
          <a:xfrm>
            <a:off x="1914753" y="3305705"/>
            <a:ext cx="1031051" cy="27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000" b="1">
                <a:cs typeface="+mn-ea"/>
              </a:defRPr>
            </a:lvl1pPr>
          </a:lstStyle>
          <a:p>
            <a:r>
              <a:rPr lang="en-US" altLang="zh-CN" dirty="0"/>
              <a:t>Minicomputer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28C24D5-344E-4B90-8E38-A8FD90785F07}"/>
              </a:ext>
            </a:extLst>
          </p:cNvPr>
          <p:cNvSpPr txBox="1"/>
          <p:nvPr/>
        </p:nvSpPr>
        <p:spPr>
          <a:xfrm>
            <a:off x="3083020" y="3307856"/>
            <a:ext cx="877163" cy="27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000" b="1">
                <a:cs typeface="+mn-ea"/>
              </a:defRPr>
            </a:lvl1pPr>
          </a:lstStyle>
          <a:p>
            <a:r>
              <a:rPr lang="en-US" altLang="zh-CN" dirty="0"/>
              <a:t>x86_Server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A7F07BF-9B2B-49B5-AA56-646E287E8BD8}"/>
              </a:ext>
            </a:extLst>
          </p:cNvPr>
          <p:cNvSpPr txBox="1"/>
          <p:nvPr/>
        </p:nvSpPr>
        <p:spPr>
          <a:xfrm>
            <a:off x="6339404" y="3305705"/>
            <a:ext cx="987771" cy="27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000" b="1">
                <a:cs typeface="+mn-ea"/>
              </a:defRPr>
            </a:lvl1pPr>
          </a:lstStyle>
          <a:p>
            <a:r>
              <a:rPr lang="en-US" altLang="zh-CN" dirty="0"/>
              <a:t>Virtualization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CD99F91-963C-4BC5-A878-0BAB60A5F500}"/>
              </a:ext>
            </a:extLst>
          </p:cNvPr>
          <p:cNvSpPr txBox="1"/>
          <p:nvPr/>
        </p:nvSpPr>
        <p:spPr>
          <a:xfrm>
            <a:off x="7951895" y="3305704"/>
            <a:ext cx="1188146" cy="27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000" b="1">
                <a:cs typeface="+mn-ea"/>
              </a:defRPr>
            </a:lvl1pPr>
          </a:lstStyle>
          <a:p>
            <a:r>
              <a:rPr lang="en-US" altLang="zh-CN" dirty="0"/>
              <a:t>Containerization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F2DEF10-68D9-4FAE-9EC6-C13D5A9B2E30}"/>
              </a:ext>
            </a:extLst>
          </p:cNvPr>
          <p:cNvSpPr txBox="1"/>
          <p:nvPr/>
        </p:nvSpPr>
        <p:spPr>
          <a:xfrm>
            <a:off x="9317719" y="3305704"/>
            <a:ext cx="2037300" cy="26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000" b="1">
                <a:cs typeface="+mn-ea"/>
              </a:defRPr>
            </a:lvl1pPr>
          </a:lstStyle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Container Orchestration</a:t>
            </a:r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D4FBAA72-F60D-4F18-9E8D-FBF709AD2F52}"/>
              </a:ext>
            </a:extLst>
          </p:cNvPr>
          <p:cNvSpPr/>
          <p:nvPr/>
        </p:nvSpPr>
        <p:spPr>
          <a:xfrm>
            <a:off x="1553901" y="5135103"/>
            <a:ext cx="8910551" cy="102748"/>
          </a:xfrm>
          <a:prstGeom prst="rightArrow">
            <a:avLst>
              <a:gd name="adj1" fmla="val 38148"/>
              <a:gd name="adj2" fmla="val 10885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800">
              <a:cs typeface="+mn-ea"/>
              <a:sym typeface="+mn-lt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01908FCD-E13C-4A41-B8D5-2EEDBB2E1F7F}"/>
              </a:ext>
            </a:extLst>
          </p:cNvPr>
          <p:cNvSpPr/>
          <p:nvPr/>
        </p:nvSpPr>
        <p:spPr>
          <a:xfrm>
            <a:off x="2329901" y="5072598"/>
            <a:ext cx="200756" cy="2111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800">
              <a:cs typeface="+mn-ea"/>
              <a:sym typeface="+mn-lt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D9D12731-D366-4376-B99B-F10099989D81}"/>
              </a:ext>
            </a:extLst>
          </p:cNvPr>
          <p:cNvSpPr/>
          <p:nvPr/>
        </p:nvSpPr>
        <p:spPr>
          <a:xfrm>
            <a:off x="3421224" y="5087062"/>
            <a:ext cx="200756" cy="2111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800">
              <a:cs typeface="+mn-ea"/>
              <a:sym typeface="+mn-lt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FFFFA01F-6597-489D-A52B-A7C4B01BE2DD}"/>
              </a:ext>
            </a:extLst>
          </p:cNvPr>
          <p:cNvSpPr/>
          <p:nvPr/>
        </p:nvSpPr>
        <p:spPr>
          <a:xfrm>
            <a:off x="6732912" y="5072598"/>
            <a:ext cx="200756" cy="2111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800">
              <a:cs typeface="+mn-ea"/>
              <a:sym typeface="+mn-lt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B5BF9ADC-0129-4532-8175-04690D32D94E}"/>
              </a:ext>
            </a:extLst>
          </p:cNvPr>
          <p:cNvSpPr/>
          <p:nvPr/>
        </p:nvSpPr>
        <p:spPr>
          <a:xfrm>
            <a:off x="8445590" y="5072598"/>
            <a:ext cx="200756" cy="2111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800">
              <a:cs typeface="+mn-ea"/>
              <a:sym typeface="+mn-lt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D7A59047-887F-47D6-AF94-DB17CF3EB9E7}"/>
              </a:ext>
            </a:extLst>
          </p:cNvPr>
          <p:cNvSpPr/>
          <p:nvPr/>
        </p:nvSpPr>
        <p:spPr>
          <a:xfrm>
            <a:off x="9811415" y="5080912"/>
            <a:ext cx="200756" cy="2111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800">
              <a:cs typeface="+mn-ea"/>
              <a:sym typeface="+mn-lt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38F9B607-FED7-4BAF-A6FC-E16D754DF11C}"/>
              </a:ext>
            </a:extLst>
          </p:cNvPr>
          <p:cNvSpPr txBox="1"/>
          <p:nvPr/>
        </p:nvSpPr>
        <p:spPr>
          <a:xfrm>
            <a:off x="1914753" y="4664994"/>
            <a:ext cx="1031051" cy="27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000" b="1">
                <a:cs typeface="+mn-ea"/>
              </a:defRPr>
            </a:lvl1pPr>
          </a:lstStyle>
          <a:p>
            <a:r>
              <a:rPr lang="en-US" altLang="zh-CN" dirty="0"/>
              <a:t>Minicomputer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85F1917-2D77-479C-9FBF-1EDFF64FFE2C}"/>
              </a:ext>
            </a:extLst>
          </p:cNvPr>
          <p:cNvSpPr txBox="1"/>
          <p:nvPr/>
        </p:nvSpPr>
        <p:spPr>
          <a:xfrm>
            <a:off x="3083020" y="4667145"/>
            <a:ext cx="877163" cy="27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000" b="1">
                <a:cs typeface="+mn-ea"/>
              </a:defRPr>
            </a:lvl1pPr>
          </a:lstStyle>
          <a:p>
            <a:r>
              <a:rPr lang="en-US" altLang="zh-CN" dirty="0"/>
              <a:t>x86_Server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FE04F4F-1C37-415A-B9B4-297F3593A103}"/>
              </a:ext>
            </a:extLst>
          </p:cNvPr>
          <p:cNvSpPr txBox="1"/>
          <p:nvPr/>
        </p:nvSpPr>
        <p:spPr>
          <a:xfrm>
            <a:off x="6339404" y="4664994"/>
            <a:ext cx="987771" cy="27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000" b="1">
                <a:cs typeface="+mn-ea"/>
              </a:defRPr>
            </a:lvl1pPr>
          </a:lstStyle>
          <a:p>
            <a:r>
              <a:rPr lang="en-US" altLang="zh-CN" dirty="0"/>
              <a:t>Virtualization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12249FB-6548-4477-B00C-0C89B1D35F15}"/>
              </a:ext>
            </a:extLst>
          </p:cNvPr>
          <p:cNvSpPr txBox="1"/>
          <p:nvPr/>
        </p:nvSpPr>
        <p:spPr>
          <a:xfrm>
            <a:off x="7951895" y="4664993"/>
            <a:ext cx="1188146" cy="27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000" b="1">
                <a:cs typeface="+mn-ea"/>
              </a:defRPr>
            </a:lvl1pPr>
          </a:lstStyle>
          <a:p>
            <a:r>
              <a:rPr lang="en-US" altLang="zh-CN" dirty="0"/>
              <a:t>Containerization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B95AA51-8927-49E4-986F-B1A1D47F88BB}"/>
              </a:ext>
            </a:extLst>
          </p:cNvPr>
          <p:cNvSpPr txBox="1"/>
          <p:nvPr/>
        </p:nvSpPr>
        <p:spPr>
          <a:xfrm>
            <a:off x="9317719" y="4664993"/>
            <a:ext cx="2037300" cy="26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000" b="1">
                <a:cs typeface="+mn-ea"/>
              </a:defRPr>
            </a:lvl1pPr>
          </a:lstStyle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Container Orchestration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956259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CONTAINER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4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956259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CONTAINER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956259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CONTAINER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8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956259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CONTAINER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1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956259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CONTAINER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41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Name&quot;:&quot;正常&quot;,&quot;HeaderHeight&quot;:15.0,&quot;TopMargin&quot;:0.0,&quot;FooterHeight&quot;:9.0,&quot;BottomMargin&quot;:0.0,&quot;SideMargin&quot;:5.5,&quot;IntervalMargin&quot;:1.5,&quot;Id&quot;:&quot;GuidesStyle_Normal&quot;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ED6D00"/>
      </a:accent1>
      <a:accent2>
        <a:srgbClr val="FCBC1F"/>
      </a:accent2>
      <a:accent3>
        <a:srgbClr val="6489D0"/>
      </a:accent3>
      <a:accent4>
        <a:srgbClr val="747474"/>
      </a:accent4>
      <a:accent5>
        <a:srgbClr val="979797"/>
      </a:accent5>
      <a:accent6>
        <a:srgbClr val="B9B9B9"/>
      </a:accent6>
      <a:hlink>
        <a:srgbClr val="046DA3"/>
      </a:hlink>
      <a:folHlink>
        <a:srgbClr val="BFBFBF"/>
      </a:folHlink>
    </a:clrScheme>
    <a:fontScheme name="nuujs05d">
      <a:majorFont>
        <a:latin typeface="Arial"/>
        <a:ea typeface="Microsoft Tai Le"/>
        <a:cs typeface=""/>
      </a:majorFont>
      <a:minorFont>
        <a:latin typeface="Arial"/>
        <a:ea typeface="Microsoft Tai L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ED6D00"/>
    </a:accent1>
    <a:accent2>
      <a:srgbClr val="FCBC1F"/>
    </a:accent2>
    <a:accent3>
      <a:srgbClr val="6489D0"/>
    </a:accent3>
    <a:accent4>
      <a:srgbClr val="747474"/>
    </a:accent4>
    <a:accent5>
      <a:srgbClr val="979797"/>
    </a:accent5>
    <a:accent6>
      <a:srgbClr val="B9B9B9"/>
    </a:accent6>
    <a:hlink>
      <a:srgbClr val="046DA3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ED6D00"/>
    </a:accent1>
    <a:accent2>
      <a:srgbClr val="FCBC1F"/>
    </a:accent2>
    <a:accent3>
      <a:srgbClr val="6489D0"/>
    </a:accent3>
    <a:accent4>
      <a:srgbClr val="747474"/>
    </a:accent4>
    <a:accent5>
      <a:srgbClr val="979797"/>
    </a:accent5>
    <a:accent6>
      <a:srgbClr val="B9B9B9"/>
    </a:accent6>
    <a:hlink>
      <a:srgbClr val="046DA3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1201</Words>
  <Application>Microsoft Office PowerPoint</Application>
  <PresentationFormat>宽屏</PresentationFormat>
  <Paragraphs>184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Signika Negative</vt:lpstr>
      <vt:lpstr>方正兰亭黑_GBK</vt:lpstr>
      <vt:lpstr>Arial</vt:lpstr>
      <vt:lpstr>BankGothic Md BT</vt:lpstr>
      <vt:lpstr>Calibri</vt:lpstr>
      <vt:lpstr>Lato Light</vt:lpstr>
      <vt:lpstr>Microsoft Tai Le</vt:lpstr>
      <vt:lpstr>Raleway</vt:lpstr>
      <vt:lpstr>tahoma</vt:lpstr>
      <vt:lpstr>Wingdings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刘智</cp:lastModifiedBy>
  <cp:revision>42</cp:revision>
  <dcterms:created xsi:type="dcterms:W3CDTF">2019-07-17T07:19:00Z</dcterms:created>
  <dcterms:modified xsi:type="dcterms:W3CDTF">2022-01-08T05:22:10Z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KSOTemplateUUID">
    <vt:lpwstr>v1.0_mb_KNA1LtSxagM0NRpwxFC4zA==</vt:lpwstr>
  </property>
  <property fmtid="{D5CDD505-2E9C-101B-9397-08002B2CF9AE}" pid="4" name="ICV">
    <vt:lpwstr>F691A633305E4C03A2789503AD9FCDAC</vt:lpwstr>
  </property>
</Properties>
</file>