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268" r:id="rId10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2" Type="http://schemas.openxmlformats.org/officeDocument/2006/relationships/commentAuthors" Target="commentAuthors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7.xml"/><Relationship Id="rId109" Type="http://schemas.openxmlformats.org/officeDocument/2006/relationships/presProps" Target="presProps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5.sv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21.png"/><Relationship Id="rId15" Type="http://schemas.openxmlformats.org/officeDocument/2006/relationships/image" Target="../media/image6.sv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true"/>
          <p:nvPr/>
        </p:nvSpPr>
        <p:spPr>
          <a:xfrm>
            <a:off x="2710155" y="2389097"/>
            <a:ext cx="4338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 Camp</a:t>
            </a:r>
            <a:endParaRPr 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true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8128661" y="3762528"/>
            <a:ext cx="649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true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true"/>
          <p:nvPr/>
        </p:nvSpPr>
        <p:spPr>
          <a:xfrm>
            <a:off x="2675874" y="2062409"/>
            <a:ext cx="6962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HANK YOU</a:t>
            </a:r>
            <a:r>
              <a:rPr lang="zh-CN" altLang="en-US" sz="8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34720" y="1682750"/>
            <a:ext cx="2547620" cy="3022600"/>
            <a:chOff x="602" y="2650"/>
            <a:chExt cx="4012" cy="4760"/>
          </a:xfrm>
        </p:grpSpPr>
        <p:sp>
          <p:nvSpPr>
            <p:cNvPr id="5" name="矩形 4"/>
            <p:cNvSpPr/>
            <p:nvPr/>
          </p:nvSpPr>
          <p:spPr>
            <a:xfrm>
              <a:off x="602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1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27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35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8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3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7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35" y="5226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vetp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8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3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stCxn id="21" idx="3"/>
              <a:endCxn id="22" idx="1"/>
            </p:cNvCxnSpPr>
            <p:nvPr/>
          </p:nvCxnSpPr>
          <p:spPr>
            <a:xfrm>
              <a:off x="2181" y="5524"/>
              <a:ext cx="85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24" idx="2"/>
              <a:endCxn id="25" idx="2"/>
            </p:cNvCxnSpPr>
            <p:nvPr/>
          </p:nvCxnSpPr>
          <p:spPr>
            <a:xfrm rot="5400000" flipV="true">
              <a:off x="2609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474210" y="1682750"/>
            <a:ext cx="2547620" cy="3022600"/>
            <a:chOff x="6489" y="2650"/>
            <a:chExt cx="4012" cy="4760"/>
          </a:xfrm>
        </p:grpSpPr>
        <p:sp>
          <p:nvSpPr>
            <p:cNvPr id="28" name="矩形 27"/>
            <p:cNvSpPr/>
            <p:nvPr/>
          </p:nvSpPr>
          <p:spPr>
            <a:xfrm>
              <a:off x="6489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697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4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container1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22" y="3150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container2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15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22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bridge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15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23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曲线连接符 46"/>
            <p:cNvCxnSpPr>
              <a:stCxn id="36" idx="2"/>
              <a:endCxn id="37" idx="2"/>
            </p:cNvCxnSpPr>
            <p:nvPr/>
          </p:nvCxnSpPr>
          <p:spPr>
            <a:xfrm rot="5400000" flipV="true">
              <a:off x="8496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589" y="5116"/>
              <a:ext cx="1870" cy="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dirty="0"/>
                <a:t>route tables</a:t>
              </a:r>
              <a:endParaRPr lang="en-US" altLang="zh-CN" sz="14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94650" y="1682750"/>
            <a:ext cx="2547620" cy="3572510"/>
            <a:chOff x="13170" y="2650"/>
            <a:chExt cx="4012" cy="5626"/>
          </a:xfrm>
        </p:grpSpPr>
        <p:sp>
          <p:nvSpPr>
            <p:cNvPr id="49" name="矩形 48"/>
            <p:cNvSpPr/>
            <p:nvPr/>
          </p:nvSpPr>
          <p:spPr>
            <a:xfrm>
              <a:off x="13170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5378" y="2650"/>
              <a:ext cx="1805" cy="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3396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603" y="4204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container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3396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604" y="6812"/>
              <a:ext cx="1354" cy="5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 dirty="0">
                  <a:solidFill>
                    <a:schemeClr val="tx1"/>
                  </a:solidFill>
                  <a:sym typeface="+mn-ea"/>
                </a:rPr>
                <a:t>eth0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曲线连接符 56"/>
            <p:cNvCxnSpPr>
              <a:stCxn id="55" idx="2"/>
              <a:endCxn id="56" idx="2"/>
            </p:cNvCxnSpPr>
            <p:nvPr/>
          </p:nvCxnSpPr>
          <p:spPr>
            <a:xfrm rot="5400000" flipV="true">
              <a:off x="15177" y="6304"/>
              <a:ext cx="5" cy="2208"/>
            </a:xfrm>
            <a:prstGeom prst="curvedConnector3">
              <a:avLst>
                <a:gd name="adj1" fmla="val 75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云形 58"/>
            <p:cNvSpPr/>
            <p:nvPr/>
          </p:nvSpPr>
          <p:spPr>
            <a:xfrm>
              <a:off x="14076" y="7518"/>
              <a:ext cx="2192" cy="758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dirty="0"/>
                <a:t>underlay</a:t>
              </a:r>
              <a:endParaRPr lang="en-US" altLang="zh-CN" sz="1200" dirty="0"/>
            </a:p>
          </p:txBody>
        </p:sp>
      </p:grpSp>
      <p:sp>
        <p:nvSpPr>
          <p:cNvPr id="63" name="文本框 62"/>
          <p:cNvSpPr txBox="true"/>
          <p:nvPr/>
        </p:nvSpPr>
        <p:spPr>
          <a:xfrm>
            <a:off x="1891030" y="551180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charset="0"/>
              </a:rPr>
              <a:t>大二层</a:t>
            </a:r>
            <a:endParaRPr lang="zh-CN" altLang="en-US" sz="1200">
              <a:ea typeface="宋体" charset="0"/>
            </a:endParaRPr>
          </a:p>
        </p:txBody>
      </p:sp>
      <p:sp>
        <p:nvSpPr>
          <p:cNvPr id="64" name="文本框 63"/>
          <p:cNvSpPr txBox="true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charset="0"/>
              </a:rPr>
              <a:t>三层路由</a:t>
            </a:r>
            <a:endParaRPr lang="zh-CN" altLang="en-US" sz="1200">
              <a:ea typeface="宋体" charset="0"/>
            </a:endParaRPr>
          </a:p>
        </p:txBody>
      </p:sp>
      <p:sp>
        <p:nvSpPr>
          <p:cNvPr id="65" name="文本框 64"/>
          <p:cNvSpPr txBox="true"/>
          <p:nvPr/>
        </p:nvSpPr>
        <p:spPr>
          <a:xfrm>
            <a:off x="8841105" y="5511800"/>
            <a:ext cx="849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ea typeface="宋体" charset="0"/>
              </a:rPr>
              <a:t>underlay</a:t>
            </a:r>
            <a:endParaRPr lang="en-US" altLang="zh-CN" sz="1200" b="1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33675" y="1682750"/>
            <a:ext cx="207708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76290" y="1682750"/>
            <a:ext cx="2475865" cy="28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7655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container1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124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container3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4400" y="3048000"/>
            <a:ext cx="63627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0845" y="3058160"/>
            <a:ext cx="70675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routers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200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84645" y="4327525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eth0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/>
          <p:cNvCxnSpPr>
            <a:stCxn id="36" idx="2"/>
            <a:endCxn id="37" idx="2"/>
          </p:cNvCxnSpPr>
          <p:nvPr/>
        </p:nvCxnSpPr>
        <p:spPr>
          <a:xfrm rot="5400000" flipV="true">
            <a:off x="5443220" y="3034665"/>
            <a:ext cx="3175" cy="334264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true"/>
          <p:nvPr/>
        </p:nvSpPr>
        <p:spPr>
          <a:xfrm>
            <a:off x="5477510" y="55118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ea typeface="宋体" charset="0"/>
              </a:rPr>
              <a:t>三层路由</a:t>
            </a:r>
            <a:endParaRPr lang="zh-CN" altLang="en-US" sz="1200">
              <a:ea typeface="宋体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3660" y="2000250"/>
            <a:ext cx="859790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container2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30" idx="2"/>
            <a:endCxn id="32" idx="1"/>
          </p:cNvCxnSpPr>
          <p:nvPr/>
        </p:nvCxnSpPr>
        <p:spPr>
          <a:xfrm rot="5400000" flipV="true">
            <a:off x="2948623" y="2736533"/>
            <a:ext cx="863600" cy="14795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2"/>
            <a:endCxn id="32" idx="3"/>
          </p:cNvCxnSpPr>
          <p:nvPr/>
        </p:nvCxnSpPr>
        <p:spPr>
          <a:xfrm rot="5400000">
            <a:off x="3770313" y="2699068"/>
            <a:ext cx="863600" cy="2228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16445" y="2000250"/>
            <a:ext cx="90106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container4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31" idx="2"/>
            <a:endCxn id="33" idx="1"/>
          </p:cNvCxnSpPr>
          <p:nvPr/>
        </p:nvCxnSpPr>
        <p:spPr>
          <a:xfrm rot="5400000" flipV="true">
            <a:off x="6216650" y="2703195"/>
            <a:ext cx="868680" cy="21971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7" idx="2"/>
            <a:endCxn id="33" idx="3"/>
          </p:cNvCxnSpPr>
          <p:nvPr/>
        </p:nvCxnSpPr>
        <p:spPr>
          <a:xfrm rot="5400000">
            <a:off x="7082790" y="2762885"/>
            <a:ext cx="868680" cy="9969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2" idx="2"/>
            <a:endCxn id="36" idx="0"/>
          </p:cNvCxnSpPr>
          <p:nvPr/>
        </p:nvCxnSpPr>
        <p:spPr>
          <a:xfrm flipH="true">
            <a:off x="3771900" y="3436620"/>
            <a:ext cx="63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3" idx="2"/>
            <a:endCxn id="37" idx="0"/>
          </p:cNvCxnSpPr>
          <p:nvPr/>
        </p:nvCxnSpPr>
        <p:spPr>
          <a:xfrm>
            <a:off x="7114540" y="3436620"/>
            <a:ext cx="0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2733675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6" name="文本框 25"/>
          <p:cNvSpPr txBox="true"/>
          <p:nvPr/>
        </p:nvSpPr>
        <p:spPr>
          <a:xfrm>
            <a:off x="4151630" y="301244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27" name="文本框 26"/>
          <p:cNvSpPr txBox="true"/>
          <p:nvPr/>
        </p:nvSpPr>
        <p:spPr>
          <a:xfrm>
            <a:off x="5876290" y="281813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  <p:sp>
        <p:nvSpPr>
          <p:cNvPr id="34" name="文本框 33"/>
          <p:cNvSpPr txBox="true"/>
          <p:nvPr/>
        </p:nvSpPr>
        <p:spPr>
          <a:xfrm>
            <a:off x="7567295" y="282829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calixxxxx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176655" y="1386840"/>
            <a:ext cx="584835" cy="58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用户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19480" y="232537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Rancher CLI</a:t>
            </a:r>
            <a:endParaRPr lang="en-US" altLang="zh-CN" sz="900"/>
          </a:p>
          <a:p>
            <a:pPr algn="ctr"/>
            <a:r>
              <a:rPr lang="en-US" altLang="zh-CN" sz="900"/>
              <a:t>Rancher API</a:t>
            </a:r>
            <a:endParaRPr lang="en-US" altLang="zh-CN" sz="900"/>
          </a:p>
        </p:txBody>
      </p:sp>
      <p:sp>
        <p:nvSpPr>
          <p:cNvPr id="5" name="文本框 4"/>
          <p:cNvSpPr txBox="true"/>
          <p:nvPr/>
        </p:nvSpPr>
        <p:spPr>
          <a:xfrm>
            <a:off x="920115" y="293624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kubectl</a:t>
            </a:r>
            <a:endParaRPr lang="en-US" altLang="zh-CN" sz="900"/>
          </a:p>
          <a:p>
            <a:pPr algn="ctr"/>
            <a:r>
              <a:rPr lang="en-US" altLang="zh-CN" sz="900"/>
              <a:t>k8s API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2214880" y="1300480"/>
            <a:ext cx="6377940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955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7215" y="3976370"/>
            <a:ext cx="2306955" cy="2418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7945" y="163766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Authentication</a:t>
            </a:r>
            <a:endParaRPr lang="en-US" altLang="zh-CN" sz="900" dirty="0"/>
          </a:p>
          <a:p>
            <a:pPr algn="ctr"/>
            <a:r>
              <a:rPr lang="en-US" altLang="zh-CN" sz="900" dirty="0"/>
              <a:t>Proxy</a:t>
            </a:r>
            <a:endParaRPr lang="en-US" altLang="zh-CN" sz="900" dirty="0"/>
          </a:p>
        </p:txBody>
      </p:sp>
      <p:cxnSp>
        <p:nvCxnSpPr>
          <p:cNvPr id="10" name="肘形连接符 9"/>
          <p:cNvCxnSpPr>
            <a:stCxn id="3" idx="3"/>
            <a:endCxn id="9" idx="1"/>
          </p:cNvCxnSpPr>
          <p:nvPr/>
        </p:nvCxnSpPr>
        <p:spPr>
          <a:xfrm flipV="true">
            <a:off x="2018030" y="1879600"/>
            <a:ext cx="589915" cy="629920"/>
          </a:xfrm>
          <a:prstGeom prst="bentConnector3">
            <a:avLst>
              <a:gd name="adj1" fmla="val 5005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3"/>
            <a:endCxn id="9" idx="1"/>
          </p:cNvCxnSpPr>
          <p:nvPr/>
        </p:nvCxnSpPr>
        <p:spPr>
          <a:xfrm flipV="true">
            <a:off x="2018665" y="1879600"/>
            <a:ext cx="589280" cy="12407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18025" y="212090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Rancher</a:t>
            </a:r>
            <a:endParaRPr lang="en-US" altLang="zh-CN" sz="900" dirty="0"/>
          </a:p>
          <a:p>
            <a:pPr algn="ctr"/>
            <a:r>
              <a:rPr lang="en-US" altLang="zh-CN" sz="900" dirty="0"/>
              <a:t>API Server</a:t>
            </a:r>
            <a:endParaRPr lang="en-US" altLang="zh-CN" sz="900" dirty="0"/>
          </a:p>
        </p:txBody>
      </p:sp>
      <p:cxnSp>
        <p:nvCxnSpPr>
          <p:cNvPr id="13" name="肘形连接符 12"/>
          <p:cNvCxnSpPr>
            <a:stCxn id="9" idx="2"/>
            <a:endCxn id="12" idx="1"/>
          </p:cNvCxnSpPr>
          <p:nvPr/>
        </p:nvCxnSpPr>
        <p:spPr>
          <a:xfrm rot="5400000" flipV="true">
            <a:off x="3749675" y="1593850"/>
            <a:ext cx="241935" cy="12954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28035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sp>
        <p:nvSpPr>
          <p:cNvPr id="15" name="矩形 14"/>
          <p:cNvSpPr/>
          <p:nvPr/>
        </p:nvSpPr>
        <p:spPr>
          <a:xfrm>
            <a:off x="6196330" y="2878455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Controller</a:t>
            </a:r>
            <a:endParaRPr lang="en-US" altLang="zh-CN" sz="900" dirty="0"/>
          </a:p>
        </p:txBody>
      </p:sp>
      <p:cxnSp>
        <p:nvCxnSpPr>
          <p:cNvPr id="16" name="肘形连接符 15"/>
          <p:cNvCxnSpPr>
            <a:stCxn id="12" idx="2"/>
            <a:endCxn id="14" idx="0"/>
          </p:cNvCxnSpPr>
          <p:nvPr/>
        </p:nvCxnSpPr>
        <p:spPr>
          <a:xfrm rot="5400000">
            <a:off x="4400550" y="2146300"/>
            <a:ext cx="274320" cy="11899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15" idx="0"/>
          </p:cNvCxnSpPr>
          <p:nvPr/>
        </p:nvCxnSpPr>
        <p:spPr>
          <a:xfrm rot="5400000" flipV="true">
            <a:off x="5834380" y="1901825"/>
            <a:ext cx="274320" cy="1678305"/>
          </a:xfrm>
          <a:prstGeom prst="bentConnector3">
            <a:avLst>
              <a:gd name="adj1" fmla="val 498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柱形 17"/>
          <p:cNvSpPr/>
          <p:nvPr/>
        </p:nvSpPr>
        <p:spPr>
          <a:xfrm>
            <a:off x="7011035" y="1808480"/>
            <a:ext cx="614680" cy="71501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ETCD</a:t>
            </a:r>
            <a:endParaRPr lang="en-US" altLang="zh-CN" sz="900" dirty="0"/>
          </a:p>
        </p:txBody>
      </p:sp>
      <p:cxnSp>
        <p:nvCxnSpPr>
          <p:cNvPr id="19" name="肘形连接符 18"/>
          <p:cNvCxnSpPr>
            <a:stCxn id="12" idx="3"/>
            <a:endCxn id="18" idx="2"/>
          </p:cNvCxnSpPr>
          <p:nvPr/>
        </p:nvCxnSpPr>
        <p:spPr>
          <a:xfrm flipV="true">
            <a:off x="5747385" y="2165985"/>
            <a:ext cx="1263650" cy="1968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2867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Agent1</a:t>
            </a:r>
            <a:endParaRPr lang="en-US" altLang="zh-CN" sz="900" dirty="0"/>
          </a:p>
        </p:txBody>
      </p:sp>
      <p:sp>
        <p:nvSpPr>
          <p:cNvPr id="21" name="矩形 20"/>
          <p:cNvSpPr/>
          <p:nvPr/>
        </p:nvSpPr>
        <p:spPr>
          <a:xfrm>
            <a:off x="332867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RKE</a:t>
            </a:r>
            <a:endParaRPr lang="en-US" altLang="zh-CN" sz="900" dirty="0"/>
          </a:p>
          <a:p>
            <a:pPr algn="ctr"/>
            <a:r>
              <a:rPr lang="en-US" altLang="zh-CN" sz="900" dirty="0"/>
              <a:t>API</a:t>
            </a:r>
            <a:endParaRPr lang="en-US" altLang="zh-CN" sz="900" dirty="0"/>
          </a:p>
        </p:txBody>
      </p:sp>
      <p:sp>
        <p:nvSpPr>
          <p:cNvPr id="22" name="矩形 21"/>
          <p:cNvSpPr/>
          <p:nvPr/>
        </p:nvSpPr>
        <p:spPr>
          <a:xfrm>
            <a:off x="332803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4" name="矩形 23"/>
          <p:cNvSpPr/>
          <p:nvPr/>
        </p:nvSpPr>
        <p:spPr>
          <a:xfrm>
            <a:off x="345503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5" name="矩形 24"/>
          <p:cNvSpPr/>
          <p:nvPr/>
        </p:nvSpPr>
        <p:spPr>
          <a:xfrm>
            <a:off x="358203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</a:t>
            </a:r>
            <a:endParaRPr lang="en-US" altLang="zh-CN" sz="900" dirty="0"/>
          </a:p>
        </p:txBody>
      </p:sp>
      <p:sp>
        <p:nvSpPr>
          <p:cNvPr id="26" name="矩形 25"/>
          <p:cNvSpPr/>
          <p:nvPr/>
        </p:nvSpPr>
        <p:spPr>
          <a:xfrm>
            <a:off x="6196330" y="41236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Cluster</a:t>
            </a:r>
            <a:endParaRPr lang="en-US" altLang="zh-CN" sz="900" dirty="0"/>
          </a:p>
          <a:p>
            <a:pPr algn="ctr"/>
            <a:r>
              <a:rPr lang="en-US" altLang="zh-CN" sz="900" dirty="0"/>
              <a:t>Agent2</a:t>
            </a:r>
            <a:endParaRPr lang="en-US" altLang="zh-CN" sz="900" dirty="0"/>
          </a:p>
        </p:txBody>
      </p:sp>
      <p:sp>
        <p:nvSpPr>
          <p:cNvPr id="27" name="矩形 26"/>
          <p:cNvSpPr/>
          <p:nvPr/>
        </p:nvSpPr>
        <p:spPr>
          <a:xfrm>
            <a:off x="6196330" y="48348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GKE or Other Provider</a:t>
            </a:r>
            <a:endParaRPr lang="en-US" altLang="zh-CN" sz="900" dirty="0"/>
          </a:p>
        </p:txBody>
      </p:sp>
      <p:sp>
        <p:nvSpPr>
          <p:cNvPr id="28" name="矩形 27"/>
          <p:cNvSpPr/>
          <p:nvPr/>
        </p:nvSpPr>
        <p:spPr>
          <a:xfrm>
            <a:off x="6195695" y="5546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29" name="矩形 28"/>
          <p:cNvSpPr/>
          <p:nvPr/>
        </p:nvSpPr>
        <p:spPr>
          <a:xfrm>
            <a:off x="6322695" y="5673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sp>
        <p:nvSpPr>
          <p:cNvPr id="30" name="矩形 29"/>
          <p:cNvSpPr/>
          <p:nvPr/>
        </p:nvSpPr>
        <p:spPr>
          <a:xfrm>
            <a:off x="6449695" y="5800090"/>
            <a:ext cx="1229360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 dirty="0"/>
              <a:t>Nodesr</a:t>
            </a:r>
            <a:endParaRPr lang="en-US" altLang="zh-CN" sz="900" dirty="0"/>
          </a:p>
        </p:txBody>
      </p:sp>
      <p:cxnSp>
        <p:nvCxnSpPr>
          <p:cNvPr id="31" name="直接箭头连接符 30"/>
          <p:cNvCxnSpPr>
            <a:stCxn id="14" idx="2"/>
            <a:endCxn id="20" idx="0"/>
          </p:cNvCxnSpPr>
          <p:nvPr/>
        </p:nvCxnSpPr>
        <p:spPr>
          <a:xfrm>
            <a:off x="3942715" y="3361690"/>
            <a:ext cx="635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6" idx="0"/>
          </p:cNvCxnSpPr>
          <p:nvPr/>
        </p:nvCxnSpPr>
        <p:spPr>
          <a:xfrm>
            <a:off x="6811010" y="33616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548255" y="2226945"/>
            <a:ext cx="6176010" cy="2581275"/>
            <a:chOff x="3496" y="2301"/>
            <a:chExt cx="9726" cy="4065"/>
          </a:xfrm>
        </p:grpSpPr>
        <p:sp>
          <p:nvSpPr>
            <p:cNvPr id="2" name="矩形 1"/>
            <p:cNvSpPr/>
            <p:nvPr/>
          </p:nvSpPr>
          <p:spPr>
            <a:xfrm>
              <a:off x="3496" y="555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3496" y="4829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3496" y="4139"/>
              <a:ext cx="6928" cy="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system call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3496" y="3434"/>
              <a:ext cx="4437" cy="5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lib</a:t>
              </a:r>
              <a:endParaRPr lang="en-US" altLang="zh-CN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96" y="2301"/>
              <a:ext cx="6927" cy="1692"/>
              <a:chOff x="3244" y="4428"/>
              <a:chExt cx="6927" cy="1692"/>
            </a:xfrm>
            <a:solidFill>
              <a:srgbClr val="73B5CF"/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7837" y="4428"/>
                <a:ext cx="2335" cy="16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4" y="4428"/>
                <a:ext cx="4593" cy="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              app</a:t>
                </a:r>
                <a:endParaRPr lang="en-US" altLang="zh-CN"/>
              </a:p>
            </p:txBody>
          </p:sp>
        </p:grpSp>
        <p:sp>
          <p:nvSpPr>
            <p:cNvPr id="11" name="右大括号 10"/>
            <p:cNvSpPr/>
            <p:nvPr/>
          </p:nvSpPr>
          <p:spPr>
            <a:xfrm>
              <a:off x="10711" y="4117"/>
              <a:ext cx="377" cy="13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11494" y="449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内核空间</a:t>
              </a:r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10711" y="2301"/>
              <a:ext cx="377" cy="16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11494" y="285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用户空间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504315" y="1932305"/>
            <a:ext cx="7541895" cy="3308985"/>
            <a:chOff x="2369" y="3043"/>
            <a:chExt cx="8479" cy="4802"/>
          </a:xfrm>
        </p:grpSpPr>
        <p:sp>
          <p:nvSpPr>
            <p:cNvPr id="5" name="矩形 4"/>
            <p:cNvSpPr/>
            <p:nvPr/>
          </p:nvSpPr>
          <p:spPr>
            <a:xfrm>
              <a:off x="3920" y="7029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Hardware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20" y="5568"/>
              <a:ext cx="6928" cy="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Hypervisor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20" y="6262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Kernel</a:t>
              </a:r>
              <a:endParaRPr lang="en-US" altLang="zh-CN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20" y="3043"/>
              <a:ext cx="1677" cy="2265"/>
              <a:chOff x="3033" y="2259"/>
              <a:chExt cx="1600" cy="227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true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2" name="文本框 21"/>
              <p:cNvSpPr txBox="true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13" y="3043"/>
              <a:ext cx="1677" cy="2265"/>
              <a:chOff x="3033" y="2259"/>
              <a:chExt cx="1600" cy="227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true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29" name="文本框 28"/>
              <p:cNvSpPr txBox="true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91" y="3043"/>
              <a:ext cx="1677" cy="2265"/>
              <a:chOff x="3033" y="2259"/>
              <a:chExt cx="1600" cy="227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033" y="3995"/>
                <a:ext cx="16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true"/>
              <p:nvPr/>
            </p:nvSpPr>
            <p:spPr>
              <a:xfrm>
                <a:off x="3127" y="2922"/>
                <a:ext cx="1411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Guest OS</a:t>
                </a:r>
                <a:endParaRPr lang="en-US" altLang="zh-CN" sz="1400"/>
              </a:p>
            </p:txBody>
          </p:sp>
          <p:sp>
            <p:nvSpPr>
              <p:cNvPr id="34" name="文本框 33"/>
              <p:cNvSpPr txBox="true"/>
              <p:nvPr/>
            </p:nvSpPr>
            <p:spPr>
              <a:xfrm>
                <a:off x="3322" y="3995"/>
                <a:ext cx="1020" cy="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kernel</a:t>
                </a:r>
                <a:endParaRPr lang="en-US" altLang="zh-CN" sz="1400"/>
              </a:p>
            </p:txBody>
          </p:sp>
        </p:grpSp>
        <p:cxnSp>
          <p:nvCxnSpPr>
            <p:cNvPr id="35" name="曲线连接符 34"/>
            <p:cNvCxnSpPr>
              <a:stCxn id="21" idx="1"/>
              <a:endCxn id="22" idx="1"/>
            </p:cNvCxnSpPr>
            <p:nvPr/>
          </p:nvCxnSpPr>
          <p:spPr>
            <a:xfrm rot="10800000" flipH="true" flipV="true">
              <a:off x="4019" y="3925"/>
              <a:ext cx="204" cy="1066"/>
            </a:xfrm>
            <a:prstGeom prst="curvedConnector3">
              <a:avLst>
                <a:gd name="adj1" fmla="val -131119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true"/>
            <p:nvPr/>
          </p:nvSpPr>
          <p:spPr>
            <a:xfrm>
              <a:off x="2369" y="4285"/>
              <a:ext cx="1117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sys call</a:t>
              </a:r>
              <a:endParaRPr lang="en-US" altLang="zh-CN" sz="1400"/>
            </a:p>
          </p:txBody>
        </p:sp>
        <p:sp>
          <p:nvSpPr>
            <p:cNvPr id="37" name="文本框 36"/>
            <p:cNvSpPr txBox="true"/>
            <p:nvPr/>
          </p:nvSpPr>
          <p:spPr>
            <a:xfrm>
              <a:off x="2504" y="5542"/>
              <a:ext cx="848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tx1"/>
                  </a:solidFill>
                </a:rPr>
                <a:t>转换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8" name="曲线连接符 37"/>
            <p:cNvCxnSpPr/>
            <p:nvPr/>
          </p:nvCxnSpPr>
          <p:spPr>
            <a:xfrm rot="10800000" flipV="true">
              <a:off x="3920" y="5010"/>
              <a:ext cx="303" cy="1547"/>
            </a:xfrm>
            <a:prstGeom prst="curvedConnector3">
              <a:avLst>
                <a:gd name="adj1" fmla="val 22376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72235" y="1300480"/>
            <a:ext cx="8025765" cy="4284980"/>
            <a:chOff x="2161" y="2048"/>
            <a:chExt cx="12639" cy="6748"/>
          </a:xfrm>
        </p:grpSpPr>
        <p:sp>
          <p:nvSpPr>
            <p:cNvPr id="2" name="矩形 1"/>
            <p:cNvSpPr/>
            <p:nvPr/>
          </p:nvSpPr>
          <p:spPr>
            <a:xfrm>
              <a:off x="4950" y="7980"/>
              <a:ext cx="6928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Hardware</a:t>
              </a:r>
              <a:endParaRPr lang="en-US" altLang="zh-CN" sz="14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950" y="7213"/>
              <a:ext cx="6928" cy="5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Kernel</a:t>
              </a:r>
              <a:endParaRPr lang="en-US" altLang="zh-CN" sz="1400" b="1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950" y="4764"/>
              <a:ext cx="1677" cy="2265"/>
              <a:chOff x="3033" y="2259"/>
              <a:chExt cx="1600" cy="227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true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143" y="4764"/>
              <a:ext cx="1677" cy="2265"/>
              <a:chOff x="3033" y="2259"/>
              <a:chExt cx="1600" cy="227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true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28" y="4764"/>
              <a:ext cx="1677" cy="2265"/>
              <a:chOff x="3033" y="2259"/>
              <a:chExt cx="1600" cy="227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033" y="2259"/>
                <a:ext cx="1600" cy="22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true"/>
              <p:nvPr/>
            </p:nvSpPr>
            <p:spPr>
              <a:xfrm>
                <a:off x="3127" y="2922"/>
                <a:ext cx="1411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Container</a:t>
                </a:r>
                <a:endParaRPr lang="en-US" altLang="zh-CN" sz="1200"/>
              </a:p>
            </p:txBody>
          </p:sp>
        </p:grpSp>
        <p:sp>
          <p:nvSpPr>
            <p:cNvPr id="39" name="右大括号 38"/>
            <p:cNvSpPr/>
            <p:nvPr/>
          </p:nvSpPr>
          <p:spPr>
            <a:xfrm>
              <a:off x="12425" y="4689"/>
              <a:ext cx="377" cy="23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12425" y="7213"/>
              <a:ext cx="377" cy="59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true"/>
            <p:nvPr/>
          </p:nvSpPr>
          <p:spPr>
            <a:xfrm>
              <a:off x="13028" y="558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用户空间</a:t>
              </a:r>
              <a:endParaRPr lang="zh-CN" altLang="en-US" sz="1400"/>
            </a:p>
          </p:txBody>
        </p:sp>
        <p:sp>
          <p:nvSpPr>
            <p:cNvPr id="42" name="文本框 41"/>
            <p:cNvSpPr txBox="true"/>
            <p:nvPr/>
          </p:nvSpPr>
          <p:spPr>
            <a:xfrm>
              <a:off x="13028" y="7224"/>
              <a:ext cx="1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内核空间</a:t>
              </a:r>
              <a:endParaRPr lang="zh-CN" altLang="en-US" sz="1400"/>
            </a:p>
          </p:txBody>
        </p:sp>
        <p:sp>
          <p:nvSpPr>
            <p:cNvPr id="43" name="椭圆形标注 42"/>
            <p:cNvSpPr/>
            <p:nvPr/>
          </p:nvSpPr>
          <p:spPr>
            <a:xfrm>
              <a:off x="2161" y="3527"/>
              <a:ext cx="2339" cy="1374"/>
            </a:xfrm>
            <a:prstGeom prst="wedgeEllipseCallout">
              <a:avLst>
                <a:gd name="adj1" fmla="val 56584"/>
                <a:gd name="adj2" fmla="val 537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init 0</a:t>
              </a:r>
              <a:endParaRPr lang="en-US" altLang="zh-CN" sz="1400"/>
            </a:p>
          </p:txBody>
        </p:sp>
        <p:sp>
          <p:nvSpPr>
            <p:cNvPr id="44" name="椭圆形标注 43"/>
            <p:cNvSpPr/>
            <p:nvPr/>
          </p:nvSpPr>
          <p:spPr>
            <a:xfrm>
              <a:off x="10689" y="2787"/>
              <a:ext cx="2339" cy="1374"/>
            </a:xfrm>
            <a:prstGeom prst="wedgeEllipseCallout">
              <a:avLst>
                <a:gd name="adj1" fmla="val -68597"/>
                <a:gd name="adj2" fmla="val 7794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rm -f /</a:t>
              </a:r>
              <a:endParaRPr lang="en-US" altLang="zh-CN" sz="1400"/>
            </a:p>
          </p:txBody>
        </p:sp>
        <p:pic>
          <p:nvPicPr>
            <p:cNvPr id="45" name="图片 44" descr="303b32313534373338343bbeaad1c8"/>
            <p:cNvPicPr>
              <a:picLocks noChangeAspect="true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541" y="2384"/>
              <a:ext cx="1440" cy="1440"/>
            </a:xfrm>
            <a:prstGeom prst="rect">
              <a:avLst/>
            </a:prstGeom>
          </p:spPr>
        </p:pic>
        <p:sp>
          <p:nvSpPr>
            <p:cNvPr id="46" name="圆角矩形标注 45"/>
            <p:cNvSpPr/>
            <p:nvPr/>
          </p:nvSpPr>
          <p:spPr>
            <a:xfrm>
              <a:off x="7323" y="2048"/>
              <a:ext cx="3034" cy="1011"/>
            </a:xfrm>
            <a:prstGeom prst="wedgeRoundRectCallout">
              <a:avLst>
                <a:gd name="adj1" fmla="val -61601"/>
                <a:gd name="adj2" fmla="val 8333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What ???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7445" y="379730"/>
            <a:ext cx="8526780" cy="6005195"/>
            <a:chOff x="3807" y="598"/>
            <a:chExt cx="13428" cy="9457"/>
          </a:xfrm>
        </p:grpSpPr>
        <p:grpSp>
          <p:nvGrpSpPr>
            <p:cNvPr id="22" name="组合 1"/>
            <p:cNvGrpSpPr/>
            <p:nvPr/>
          </p:nvGrpSpPr>
          <p:grpSpPr>
            <a:xfrm>
              <a:off x="6736" y="598"/>
              <a:ext cx="4800" cy="846"/>
              <a:chOff x="6617" y="513"/>
              <a:chExt cx="6400" cy="1128"/>
            </a:xfrm>
          </p:grpSpPr>
          <p:sp>
            <p:nvSpPr>
              <p:cNvPr id="12" name="文本框 27"/>
              <p:cNvSpPr txBox="true"/>
              <p:nvPr/>
            </p:nvSpPr>
            <p:spPr>
              <a:xfrm>
                <a:off x="7160" y="513"/>
                <a:ext cx="5316" cy="7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Docker</a:t>
                </a: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617" y="965"/>
                <a:ext cx="6400" cy="6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  <a:scene3d>
                  <a:camera prst="orthographicFront"/>
                  <a:lightRig rig="threePt" dir="t"/>
                </a:scene3d>
              </a:bodyPr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75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7" y="745"/>
              <a:ext cx="13429" cy="9311"/>
              <a:chOff x="1709" y="936"/>
              <a:chExt cx="13429" cy="931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079" y="3327"/>
                <a:ext cx="1580" cy="2412"/>
                <a:chOff x="1536" y="5321"/>
                <a:chExt cx="1580" cy="241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76" y="5321"/>
                  <a:ext cx="1440" cy="1930"/>
                  <a:chOff x="4604" y="6332"/>
                  <a:chExt cx="1440" cy="1930"/>
                </a:xfrm>
              </p:grpSpPr>
              <p:pic>
                <p:nvPicPr>
                  <p:cNvPr id="17" name="图片 16" descr="303b32303236373435373bcec4bcfe"/>
                  <p:cNvPicPr>
                    <a:picLocks noChangeAspect="true"/>
                  </p:cNvPicPr>
                  <p:nvPr/>
                </p:nvPicPr>
                <p:blipFill>
                  <a:blip r:embed="rId1">
                    <a:extLs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04" y="6822"/>
                    <a:ext cx="1440" cy="144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图片 19" descr="303b333636313334343bd6b1b3df"/>
                  <p:cNvPicPr>
                    <a:picLocks noChangeAspect="true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8120000">
                    <a:off x="4054" y="6953"/>
                    <a:ext cx="1473" cy="23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文本框 20"/>
                <p:cNvSpPr txBox="true"/>
                <p:nvPr/>
              </p:nvSpPr>
              <p:spPr>
                <a:xfrm>
                  <a:off x="1536" y="7251"/>
                  <a:ext cx="1580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Dockerfile</a:t>
                  </a:r>
                  <a:endParaRPr lang="en-US" altLang="zh-CN" sz="1400" b="1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6882" y="3814"/>
                <a:ext cx="3078" cy="2098"/>
                <a:chOff x="6882" y="3814"/>
                <a:chExt cx="3078" cy="2098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6882" y="381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8108" y="4343"/>
                  <a:ext cx="1220" cy="1220"/>
                  <a:chOff x="7721" y="4282"/>
                  <a:chExt cx="1220" cy="1220"/>
                </a:xfrm>
              </p:grpSpPr>
              <p:sp>
                <p:nvSpPr>
                  <p:cNvPr id="28" name="立方体 27"/>
                  <p:cNvSpPr/>
                  <p:nvPr/>
                </p:nvSpPr>
                <p:spPr>
                  <a:xfrm>
                    <a:off x="7968" y="4282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立方体 28"/>
                  <p:cNvSpPr/>
                  <p:nvPr/>
                </p:nvSpPr>
                <p:spPr>
                  <a:xfrm>
                    <a:off x="7837" y="4689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8244" y="4598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立方体 30"/>
                  <p:cNvSpPr/>
                  <p:nvPr/>
                </p:nvSpPr>
                <p:spPr>
                  <a:xfrm>
                    <a:off x="8128" y="500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立方体 31"/>
                  <p:cNvSpPr/>
                  <p:nvPr/>
                </p:nvSpPr>
                <p:spPr>
                  <a:xfrm>
                    <a:off x="8535" y="4935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立方体 32"/>
                  <p:cNvSpPr/>
                  <p:nvPr/>
                </p:nvSpPr>
                <p:spPr>
                  <a:xfrm>
                    <a:off x="7721" y="5096"/>
                    <a:ext cx="407" cy="407"/>
                  </a:xfrm>
                  <a:prstGeom prst="cub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" name="文本框 33"/>
                <p:cNvSpPr txBox="true"/>
                <p:nvPr/>
              </p:nvSpPr>
              <p:spPr>
                <a:xfrm>
                  <a:off x="6882" y="3965"/>
                  <a:ext cx="1203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400" b="1"/>
                    <a:t>Images</a:t>
                  </a:r>
                  <a:endParaRPr lang="en-US" altLang="zh-CN" sz="1400" b="1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882" y="6744"/>
                <a:ext cx="3079" cy="2098"/>
                <a:chOff x="6882" y="6744"/>
                <a:chExt cx="3079" cy="2098"/>
              </a:xfrm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6882" y="6744"/>
                  <a:ext cx="3079" cy="2098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true"/>
                <p:nvPr/>
              </p:nvSpPr>
              <p:spPr>
                <a:xfrm>
                  <a:off x="6882" y="7018"/>
                  <a:ext cx="164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 b="1"/>
                    <a:t>Containers</a:t>
                  </a:r>
                  <a:endParaRPr lang="en-US" altLang="zh-CN" sz="1400" b="1"/>
                </a:p>
              </p:txBody>
            </p:sp>
            <p:pic>
              <p:nvPicPr>
                <p:cNvPr id="38" name="图片 37" descr="303b32303235333637363bb3ddc2d6"/>
                <p:cNvPicPr>
                  <a:picLocks noChangeAspect="true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4" y="7402"/>
                  <a:ext cx="1440" cy="1440"/>
                </a:xfrm>
                <a:prstGeom prst="rect">
                  <a:avLst/>
                </a:prstGeom>
              </p:spPr>
            </p:pic>
          </p:grpSp>
          <p:cxnSp>
            <p:nvCxnSpPr>
              <p:cNvPr id="47" name="曲线连接符 46"/>
              <p:cNvCxnSpPr>
                <a:stCxn id="17" idx="3"/>
                <a:endCxn id="25" idx="1"/>
              </p:cNvCxnSpPr>
              <p:nvPr/>
            </p:nvCxnSpPr>
            <p:spPr>
              <a:xfrm>
                <a:off x="3659" y="4537"/>
                <a:ext cx="3223" cy="326"/>
              </a:xfrm>
              <a:prstGeom prst="curvedConnector3">
                <a:avLst>
                  <a:gd name="adj1" fmla="val 50016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true"/>
              <p:nvPr/>
            </p:nvSpPr>
            <p:spPr>
              <a:xfrm>
                <a:off x="4480" y="4176"/>
                <a:ext cx="9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build</a:t>
                </a:r>
                <a:endParaRPr lang="en-US" altLang="zh-CN" sz="1400" b="1"/>
              </a:p>
            </p:txBody>
          </p:sp>
          <p:cxnSp>
            <p:nvCxnSpPr>
              <p:cNvPr id="50" name="曲线连接符 49"/>
              <p:cNvCxnSpPr>
                <a:stCxn id="36" idx="1"/>
                <a:endCxn id="25" idx="2"/>
              </p:cNvCxnSpPr>
              <p:nvPr/>
            </p:nvCxnSpPr>
            <p:spPr>
              <a:xfrm rot="10800000" flipH="true">
                <a:off x="6882" y="5911"/>
                <a:ext cx="1540" cy="1881"/>
              </a:xfrm>
              <a:prstGeom prst="curvedConnector4">
                <a:avLst>
                  <a:gd name="adj1" fmla="val -24351"/>
                  <a:gd name="adj2" fmla="val 77884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true"/>
              <p:nvPr/>
            </p:nvSpPr>
            <p:spPr>
              <a:xfrm>
                <a:off x="5662" y="6158"/>
                <a:ext cx="12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commit</a:t>
                </a:r>
                <a:endParaRPr lang="en-US" altLang="zh-CN" sz="1400" b="1"/>
              </a:p>
            </p:txBody>
          </p:sp>
          <p:cxnSp>
            <p:nvCxnSpPr>
              <p:cNvPr id="52" name="曲线连接符 51"/>
              <p:cNvCxnSpPr>
                <a:stCxn id="25" idx="1"/>
                <a:endCxn id="25" idx="0"/>
              </p:cNvCxnSpPr>
              <p:nvPr/>
            </p:nvCxnSpPr>
            <p:spPr>
              <a:xfrm rot="10800000" flipH="true">
                <a:off x="6882" y="3813"/>
                <a:ext cx="1540" cy="1049"/>
              </a:xfrm>
              <a:prstGeom prst="curvedConnector4">
                <a:avLst>
                  <a:gd name="adj1" fmla="val -24351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true"/>
              <p:nvPr/>
            </p:nvSpPr>
            <p:spPr>
              <a:xfrm>
                <a:off x="6178" y="3082"/>
                <a:ext cx="7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tag</a:t>
                </a:r>
                <a:endParaRPr lang="en-US" altLang="zh-CN" sz="1400" b="1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3086" y="936"/>
                <a:ext cx="2053" cy="2128"/>
                <a:chOff x="13372" y="1354"/>
                <a:chExt cx="2053" cy="2128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13372" y="1354"/>
                  <a:ext cx="2053" cy="2128"/>
                  <a:chOff x="12119" y="1218"/>
                  <a:chExt cx="2053" cy="2128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12119" y="1218"/>
                    <a:ext cx="2053" cy="21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7" name="图片 56"/>
                  <p:cNvPicPr>
                    <a:picLocks noChangeAspect="true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19" y="1234"/>
                    <a:ext cx="2032" cy="13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文本框 57"/>
                <p:cNvSpPr txBox="true"/>
                <p:nvPr/>
              </p:nvSpPr>
              <p:spPr>
                <a:xfrm>
                  <a:off x="13895" y="2847"/>
                  <a:ext cx="100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Docker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endPara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9" name="曲线连接符 58"/>
              <p:cNvCxnSpPr>
                <a:endCxn id="57" idx="1"/>
              </p:cNvCxnSpPr>
              <p:nvPr/>
            </p:nvCxnSpPr>
            <p:spPr>
              <a:xfrm flipV="true">
                <a:off x="9116" y="1623"/>
                <a:ext cx="3970" cy="2204"/>
              </a:xfrm>
              <a:prstGeom prst="curvedConnector3">
                <a:avLst>
                  <a:gd name="adj1" fmla="val 50025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true"/>
              <p:nvPr/>
            </p:nvSpPr>
            <p:spPr>
              <a:xfrm>
                <a:off x="10853" y="1444"/>
                <a:ext cx="90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push</a:t>
                </a:r>
                <a:endParaRPr lang="en-US" altLang="zh-CN" sz="1400" b="1"/>
              </a:p>
            </p:txBody>
          </p:sp>
          <p:cxnSp>
            <p:nvCxnSpPr>
              <p:cNvPr id="61" name="曲线连接符 60"/>
              <p:cNvCxnSpPr>
                <a:stCxn id="58" idx="2"/>
                <a:endCxn id="25" idx="3"/>
              </p:cNvCxnSpPr>
              <p:nvPr/>
            </p:nvCxnSpPr>
            <p:spPr>
              <a:xfrm rot="5400000">
                <a:off x="11086" y="1836"/>
                <a:ext cx="1903" cy="4152"/>
              </a:xfrm>
              <a:prstGeom prst="curvedConnector2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true"/>
              <p:nvPr/>
            </p:nvSpPr>
            <p:spPr>
              <a:xfrm>
                <a:off x="11932" y="4379"/>
                <a:ext cx="766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pull</a:t>
                </a:r>
                <a:endParaRPr lang="en-US" altLang="zh-CN" sz="1400" b="1"/>
              </a:p>
            </p:txBody>
          </p:sp>
          <p:cxnSp>
            <p:nvCxnSpPr>
              <p:cNvPr id="63" name="曲线连接符 62"/>
              <p:cNvCxnSpPr>
                <a:stCxn id="25" idx="3"/>
                <a:endCxn id="36" idx="3"/>
              </p:cNvCxnSpPr>
              <p:nvPr/>
            </p:nvCxnSpPr>
            <p:spPr>
              <a:xfrm>
                <a:off x="9961" y="4863"/>
                <a:ext cx="5" cy="2930"/>
              </a:xfrm>
              <a:prstGeom prst="curvedConnector3">
                <a:avLst>
                  <a:gd name="adj1" fmla="val 7500000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true"/>
              <p:nvPr/>
            </p:nvSpPr>
            <p:spPr>
              <a:xfrm>
                <a:off x="10364" y="6158"/>
                <a:ext cx="71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run</a:t>
                </a:r>
                <a:endParaRPr lang="en-US" altLang="zh-CN" sz="1400" b="1"/>
              </a:p>
            </p:txBody>
          </p:sp>
          <p:cxnSp>
            <p:nvCxnSpPr>
              <p:cNvPr id="65" name="曲线连接符 64"/>
              <p:cNvCxnSpPr>
                <a:stCxn id="36" idx="3"/>
                <a:endCxn id="38" idx="2"/>
              </p:cNvCxnSpPr>
              <p:nvPr/>
            </p:nvCxnSpPr>
            <p:spPr>
              <a:xfrm flipH="true">
                <a:off x="8944" y="7793"/>
                <a:ext cx="1017" cy="1049"/>
              </a:xfrm>
              <a:prstGeom prst="curvedConnector4">
                <a:avLst>
                  <a:gd name="adj1" fmla="val -36873"/>
                  <a:gd name="adj2" fmla="val 135748"/>
                </a:avLst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true"/>
              <p:nvPr/>
            </p:nvSpPr>
            <p:spPr>
              <a:xfrm>
                <a:off x="10422" y="7937"/>
                <a:ext cx="1114" cy="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stop</a:t>
                </a:r>
                <a:endParaRPr lang="en-US" altLang="zh-CN" sz="1400" b="1"/>
              </a:p>
              <a:p>
                <a:r>
                  <a:rPr lang="en-US" altLang="zh-CN" sz="1400" b="1"/>
                  <a:t>start</a:t>
                </a:r>
                <a:endParaRPr lang="en-US" altLang="zh-CN" sz="1400" b="1"/>
              </a:p>
              <a:p>
                <a:r>
                  <a:rPr lang="en-US" altLang="zh-CN" sz="1400" b="1"/>
                  <a:t>restart</a:t>
                </a:r>
                <a:endParaRPr lang="en-US" altLang="zh-CN" sz="1400" b="1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5493" y="3180"/>
                <a:ext cx="6113" cy="6762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true"/>
              <p:nvPr/>
            </p:nvSpPr>
            <p:spPr>
              <a:xfrm>
                <a:off x="6947" y="9339"/>
                <a:ext cx="29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 b="1"/>
                  <a:t>local docker instance</a:t>
                </a:r>
                <a:endParaRPr lang="en-US" altLang="zh-CN" sz="1400" b="1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709" y="2701"/>
                <a:ext cx="11109" cy="7547"/>
              </a:xfrm>
              <a:prstGeom prst="roundRect">
                <a:avLst/>
              </a:prstGeom>
              <a:noFill/>
              <a:ln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/>
            <p:cNvSpPr txBox="true"/>
            <p:nvPr/>
          </p:nvSpPr>
          <p:spPr>
            <a:xfrm>
              <a:off x="4177" y="9058"/>
              <a:ext cx="31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/>
                <a:t>Docker Deamon HOST</a:t>
              </a:r>
              <a:endParaRPr lang="en-US" altLang="zh-CN"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736725" y="894715"/>
            <a:ext cx="8716010" cy="5305425"/>
            <a:chOff x="3076" y="2151"/>
            <a:chExt cx="12517" cy="7484"/>
          </a:xfrm>
        </p:grpSpPr>
        <p:sp>
          <p:nvSpPr>
            <p:cNvPr id="2" name="右箭头 1"/>
            <p:cNvSpPr/>
            <p:nvPr/>
          </p:nvSpPr>
          <p:spPr>
            <a:xfrm>
              <a:off x="3076" y="2151"/>
              <a:ext cx="12281" cy="11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容器网络架构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76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63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Bridged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07" y="4902"/>
              <a:ext cx="1494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3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30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272" y="3377"/>
              <a:ext cx="2925" cy="1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272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939" y="4902"/>
              <a:ext cx="1258" cy="4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72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 A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828" y="3377"/>
              <a:ext cx="1369" cy="12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Joined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container B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432" y="3362"/>
              <a:ext cx="2925" cy="19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76" y="5579"/>
              <a:ext cx="12517" cy="3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3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72" y="5873"/>
              <a:ext cx="292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joined container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3" y="6814"/>
              <a:ext cx="6035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 bridge virtual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37" y="7816"/>
              <a:ext cx="10393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29" y="7816"/>
              <a:ext cx="1728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37" y="9038"/>
              <a:ext cx="10062" cy="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Physical network interface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7" idx="1"/>
              <a:endCxn id="7" idx="2"/>
            </p:cNvCxnSpPr>
            <p:nvPr/>
          </p:nvCxnSpPr>
          <p:spPr>
            <a:xfrm rot="10800000" flipH="true" flipV="true">
              <a:off x="4492" y="5138"/>
              <a:ext cx="747" cy="236"/>
            </a:xfrm>
            <a:prstGeom prst="bentConnector4">
              <a:avLst>
                <a:gd name="adj1" fmla="val -50201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9" idx="1"/>
              <a:endCxn id="9" idx="2"/>
            </p:cNvCxnSpPr>
            <p:nvPr/>
          </p:nvCxnSpPr>
          <p:spPr>
            <a:xfrm rot="10800000" flipH="true" flipV="true">
              <a:off x="7815" y="5138"/>
              <a:ext cx="629" cy="236"/>
            </a:xfrm>
            <a:prstGeom prst="bentConnector4">
              <a:avLst>
                <a:gd name="adj1" fmla="val -59618"/>
                <a:gd name="adj2" fmla="val 2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10800000" flipH="true" flipV="true">
              <a:off x="10939" y="5147"/>
              <a:ext cx="629" cy="236"/>
            </a:xfrm>
            <a:prstGeom prst="bentConnector4">
              <a:avLst>
                <a:gd name="adj1" fmla="val -37042"/>
                <a:gd name="adj2" fmla="val 158898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472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true">
              <a:off x="7023" y="5359"/>
              <a:ext cx="0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true">
              <a:off x="9602" y="5343"/>
              <a:ext cx="15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true">
              <a:off x="10152" y="5359"/>
              <a:ext cx="16" cy="5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2741" y="5383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true">
              <a:off x="13108" y="5359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4277" y="5398"/>
              <a:ext cx="6" cy="23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true">
              <a:off x="14644" y="5374"/>
              <a:ext cx="0" cy="24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true">
              <a:off x="6787" y="6470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true" flipV="true">
              <a:off x="8458" y="646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true" flipV="true">
              <a:off x="11784" y="6475"/>
              <a:ext cx="15" cy="3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true">
              <a:off x="9764" y="6465"/>
              <a:ext cx="5" cy="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true">
              <a:off x="7416" y="7429"/>
              <a:ext cx="5" cy="3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true">
              <a:off x="11237" y="7411"/>
              <a:ext cx="9" cy="4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true">
              <a:off x="7416" y="8413"/>
              <a:ext cx="10" cy="59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true" flipV="true">
              <a:off x="11221" y="8394"/>
              <a:ext cx="7" cy="6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true"/>
            <p:nvPr/>
          </p:nvSpPr>
          <p:spPr>
            <a:xfrm>
              <a:off x="3237" y="6948"/>
              <a:ext cx="1984" cy="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Operating system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stack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386840"/>
            <a:ext cx="9509760" cy="423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119505"/>
            <a:ext cx="10195560" cy="47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80264" y="753745"/>
            <a:ext cx="9735411" cy="5157039"/>
            <a:chOff x="1189" y="524"/>
            <a:chExt cx="17026" cy="10222"/>
          </a:xfrm>
        </p:grpSpPr>
        <p:pic>
          <p:nvPicPr>
            <p:cNvPr id="5" name="图片 4" descr="C:/Users/liuzh/AppData/Local/Temp/kaimatting/20201204141936/output_aiMatting_20201204142018.pngoutput_aiMatting_2020120414201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16" name="图片 15" descr="C:/Users/liuzh/AppData/Local/Temp/kaimatting/20201204142216/output_aiMatting_20201204142226.pngoutput_aiMatting_2020120414222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20" name="直接箭头连接符 19"/>
            <p:cNvCxnSpPr>
              <a:stCxn id="16" idx="3"/>
              <a:endCxn id="17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true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2" name="图片 21" descr="C:/Users/liuzh/AppData/Local/Temp/kaimatting/20201204142505/output_aiMatting_20201204142520.pngoutput_aiMatting_20201204142520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>
              <a:stCxn id="22" idx="3"/>
              <a:endCxn id="15" idx="2"/>
            </p:cNvCxnSpPr>
            <p:nvPr/>
          </p:nvCxnSpPr>
          <p:spPr>
            <a:xfrm flipV="true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3"/>
              <a:endCxn id="15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2"/>
              <a:endCxn id="22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8" name="图片 27" descr="resource"/>
            <p:cNvPicPr>
              <a:picLocks noChangeAspect="true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9" name="文本框 28"/>
            <p:cNvSpPr txBox="true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31" name="六边形 3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六边形 3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六边形 3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六边形 34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六边形 35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true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上下箭头 37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15" idx="3"/>
              <a:endCxn id="12" idx="2"/>
            </p:cNvCxnSpPr>
            <p:nvPr/>
          </p:nvCxnSpPr>
          <p:spPr>
            <a:xfrm flipV="true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true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49" name="图片 48" descr="C:/Users/liuzh/AppData/Local/Temp/kaimatting/20201204143249/output_aiMatting_20201204143259.pngoutput_aiMatting_20201204143259"/>
            <p:cNvPicPr>
              <a:picLocks noChangeAspect="true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0" name="曲线连接符 49"/>
            <p:cNvCxnSpPr>
              <a:stCxn id="49" idx="1"/>
              <a:endCxn id="12" idx="0"/>
            </p:cNvCxnSpPr>
            <p:nvPr/>
          </p:nvCxnSpPr>
          <p:spPr>
            <a:xfrm rot="10800000" flipV="true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true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2" name="曲线连接符 51"/>
            <p:cNvCxnSpPr>
              <a:stCxn id="12" idx="3"/>
              <a:endCxn id="49" idx="2"/>
            </p:cNvCxnSpPr>
            <p:nvPr/>
          </p:nvCxnSpPr>
          <p:spPr>
            <a:xfrm flipV="true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true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4" name="图片 53"/>
            <p:cNvPicPr>
              <a:picLocks noChangeAspect="true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55" name="图片 54" descr="C:/Users/liuzh/AppData/Local/Temp/kaimatting/20201204141936/output_aiMatting_20201204142018.pngoutput_aiMatting_2020120414201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56" name="图片 55" descr="C:/Users/liuzh/AppData/Local/Temp/kaimatting/20201204141936/output_aiMatting_20201204142018.pngoutput_aiMatting_2020120414201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58" name="曲线连接符 57"/>
            <p:cNvCxnSpPr>
              <a:stCxn id="54" idx="2"/>
              <a:endCxn id="5" idx="0"/>
            </p:cNvCxnSpPr>
            <p:nvPr/>
          </p:nvCxnSpPr>
          <p:spPr>
            <a:xfrm rot="5400000" flipV="true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true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0" name="文本框 59"/>
            <p:cNvSpPr txBox="true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1" name="曲线连接符 60"/>
            <p:cNvCxnSpPr>
              <a:stCxn id="5" idx="1"/>
              <a:endCxn id="55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true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3" name="曲线连接符 62"/>
            <p:cNvCxnSpPr>
              <a:stCxn id="55" idx="1"/>
              <a:endCxn id="56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true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5" name="文本框 64"/>
            <p:cNvSpPr txBox="true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6" name="曲线连接符 65"/>
            <p:cNvCxnSpPr>
              <a:stCxn id="65" idx="1"/>
              <a:endCxn id="17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true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8" name="曲线连接符 67"/>
            <p:cNvCxnSpPr>
              <a:stCxn id="67" idx="2"/>
              <a:endCxn id="60" idx="2"/>
            </p:cNvCxnSpPr>
            <p:nvPr/>
          </p:nvCxnSpPr>
          <p:spPr>
            <a:xfrm rot="5400000" flipV="true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true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文本框 69"/>
            <p:cNvSpPr txBox="true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44322/output_aiMatting_20201204144331.pngoutput_aiMatting_20201204144331"/>
            <p:cNvPicPr>
              <a:picLocks noChangeAspect="true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92" name="文本框 91"/>
            <p:cNvSpPr txBox="true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54" idx="3"/>
              <a:endCxn id="91" idx="1"/>
            </p:cNvCxnSpPr>
            <p:nvPr/>
          </p:nvCxnSpPr>
          <p:spPr>
            <a:xfrm flipV="true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true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5" name="上下箭头 94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true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98" name="图片 97" descr="C:/Users/liuzh/AppData/Local/Temp/kaimatting/20201204144734/output_aiMatting_20201204144744.pngoutput_aiMatting_20201204144744"/>
              <p:cNvPicPr>
                <a:picLocks noChangeAspect="true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true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1" name="图片 100" descr="C:/Users/liuzh/AppData/Local/Temp/kaimatting/20201204144817/output_aiMatting_20201204144836.pngoutput_aiMatting_20201204144836"/>
              <p:cNvPicPr>
                <a:picLocks noChangeAspect="true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2" name="文本框 101"/>
              <p:cNvSpPr txBox="true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103" name="右大括号 102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4" name="图片 103" descr="resource"/>
            <p:cNvPicPr>
              <a:picLocks noChangeAspect="true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105" name="文本框 104"/>
            <p:cNvSpPr txBox="true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6" name="曲线连接符 105"/>
            <p:cNvCxnSpPr>
              <a:stCxn id="99" idx="2"/>
              <a:endCxn id="104" idx="0"/>
            </p:cNvCxnSpPr>
            <p:nvPr/>
          </p:nvCxnSpPr>
          <p:spPr>
            <a:xfrm rot="5400000" flipV="true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102" idx="2"/>
              <a:endCxn id="104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8" name="图片 107" descr="C:/Users/liuzh/AppData/Local/Temp/kaimatting/20201204145417/output_aiMatting_20201204145430.pngoutput_aiMatting_20201204145430"/>
            <p:cNvPicPr>
              <a:picLocks noChangeAspect="true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109" name="文本框 108"/>
            <p:cNvSpPr txBox="true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10" name="曲线连接符 109"/>
            <p:cNvCxnSpPr>
              <a:stCxn id="104" idx="1"/>
              <a:endCxn id="108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燕尾形 110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true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3" name="文本框 112"/>
            <p:cNvSpPr txBox="true"/>
            <p:nvPr/>
          </p:nvSpPr>
          <p:spPr>
            <a:xfrm>
              <a:off x="1189" y="9711"/>
              <a:ext cx="5660" cy="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28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28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4" name="右箭头 113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true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316</Paragraphs>
  <Slides>104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17" baseType="lpstr">
      <vt:lpstr>Arial</vt:lpstr>
      <vt:lpstr>宋体</vt:lpstr>
      <vt:lpstr>Wingdings</vt:lpstr>
      <vt:lpstr>微软雅黑</vt:lpstr>
      <vt:lpstr>楷体</vt:lpstr>
      <vt:lpstr>宋体</vt:lpstr>
      <vt:lpstr>Droid Sans Fallback</vt:lpstr>
      <vt:lpstr>等线</vt:lpstr>
      <vt:lpstr>Montserrat ExtraLight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刘智</cp:lastModifiedBy>
  <cp:revision>46</cp:revision>
  <dcterms:created xsi:type="dcterms:W3CDTF">2021-06-30T09:46:57Z</dcterms:created>
  <dcterms:modified xsi:type="dcterms:W3CDTF">2021-06-30T09:46:57Z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  <property fmtid="{D5CDD505-2E9C-101B-9397-08002B2CF9AE}" pid="3" name="KSOTemplateUUID">
    <vt:lpwstr>v1.0_mb_J9Hyd5qviuB+Y8eVQSRTNA==</vt:lpwstr>
  </property>
</Properties>
</file>