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462" r:id="rId44"/>
    <p:sldId id="463" r:id="rId45"/>
    <p:sldId id="464" r:id="rId46"/>
    <p:sldId id="343" r:id="rId47"/>
    <p:sldId id="330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44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10" r:id="rId65"/>
    <p:sldId id="411" r:id="rId66"/>
    <p:sldId id="412" r:id="rId67"/>
    <p:sldId id="413" r:id="rId68"/>
    <p:sldId id="414" r:id="rId69"/>
    <p:sldId id="345" r:id="rId70"/>
    <p:sldId id="416" r:id="rId71"/>
    <p:sldId id="263" r:id="rId72"/>
    <p:sldId id="270" r:id="rId73"/>
    <p:sldId id="417" r:id="rId74"/>
    <p:sldId id="418" r:id="rId75"/>
    <p:sldId id="419" r:id="rId76"/>
    <p:sldId id="420" r:id="rId77"/>
    <p:sldId id="465" r:id="rId78"/>
    <p:sldId id="466" r:id="rId79"/>
    <p:sldId id="467" r:id="rId80"/>
    <p:sldId id="260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4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  <p:sp>
        <p:nvSpPr>
          <p:cNvPr id="2" name="文本框 1"/>
          <p:cNvSpPr txBox="1"/>
          <p:nvPr/>
        </p:nvSpPr>
        <p:spPr>
          <a:xfrm>
            <a:off x="5754370" y="115443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kubectl apply -f  ***.yaml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当Job中任意Pod成功终止，不再创建新Pod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 and parallelism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3550" y="2395855"/>
            <a:ext cx="2244090" cy="2066290"/>
            <a:chOff x="265" y="3203"/>
            <a:chExt cx="3534" cy="3254"/>
          </a:xfrm>
        </p:grpSpPr>
        <p:grpSp>
          <p:nvGrpSpPr>
            <p:cNvPr id="8" name="组合 7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0/3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4575" y="2395220"/>
            <a:ext cx="2244090" cy="2066925"/>
            <a:chOff x="265" y="3203"/>
            <a:chExt cx="3534" cy="32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2/3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2707640" y="3428365"/>
            <a:ext cx="21469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59100" y="2907030"/>
            <a:ext cx="1859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pod-1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pod-2 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098665" y="3429000"/>
            <a:ext cx="2136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37095" y="312229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pod-3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34805" y="2395855"/>
            <a:ext cx="2244090" cy="2066925"/>
            <a:chOff x="265" y="3203"/>
            <a:chExt cx="3534" cy="3255"/>
          </a:xfrm>
        </p:grpSpPr>
        <p:grpSp>
          <p:nvGrpSpPr>
            <p:cNvPr id="30" name="组合 29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3/3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completions=6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7340" y="235013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36925" y="2676525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440430" y="27660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40430" y="327152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40430" y="377698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441065" y="428244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40430" y="478790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40430" y="52933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7905" y="397573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05450" y="267652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133465" y="3002915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59705" y="3507105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7200" y="4099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546090" y="499808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87880" y="2513330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816350" y="3459480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816350" y="3964940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751195" y="614934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0543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每处理完一个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，直接退出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completions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达到预期值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completions=None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8285" y="234061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7870" y="2667000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381375" y="27565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1375" y="326199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1375" y="376745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010" y="427291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1375" y="477837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81375" y="52838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8850" y="396621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6395" y="266700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074410" y="2993390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00650" y="3497580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478145" y="409003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487035" y="4988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28825" y="2503805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757295" y="3449955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757295" y="3955415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92140" y="613981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5464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执行完成的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不退出，直至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Queue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清空，有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成功退出，代表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04267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spec.concurrencyPolicy=Allow/Forbid/Replace,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调度重叠的处理机制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2145" y="4159885"/>
            <a:ext cx="10609580" cy="23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8370" y="602869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*  *  *  *  *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14450" y="4565650"/>
            <a:ext cx="0" cy="14141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04925" y="45954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34460" y="4453255"/>
            <a:ext cx="22733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minute</a:t>
            </a:r>
            <a:r>
              <a:rPr lang="zh-CN" altLang="en-US" sz="1000"/>
              <a:t>（</a:t>
            </a:r>
            <a:r>
              <a:rPr lang="en-US" altLang="zh-CN" sz="1000"/>
              <a:t>0-59</a:t>
            </a:r>
            <a:r>
              <a:rPr lang="zh-CN" altLang="en-US" sz="1000"/>
              <a:t>）</a:t>
            </a:r>
            <a:r>
              <a:rPr lang="en-US" altLang="zh-CN" sz="1000"/>
              <a:t>, */n</a:t>
            </a:r>
            <a:r>
              <a:rPr lang="zh-CN" altLang="en-US" sz="1000"/>
              <a:t>表示每</a:t>
            </a:r>
            <a:r>
              <a:rPr lang="en-US" altLang="zh-CN" sz="1000"/>
              <a:t>n</a:t>
            </a:r>
            <a:r>
              <a:rPr lang="zh-CN" altLang="en-US" sz="1000"/>
              <a:t>分钟执行</a:t>
            </a:r>
            <a:endParaRPr lang="zh-CN" altLang="en-US" sz="100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541780" y="4852035"/>
            <a:ext cx="10160" cy="11277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759585" y="5128895"/>
            <a:ext cx="8255" cy="8509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967230" y="5396230"/>
            <a:ext cx="6350" cy="5835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09165" y="5682615"/>
            <a:ext cx="5080" cy="297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51940" y="485203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59585" y="51288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73580" y="5396230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14245" y="568261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22420" y="4729480"/>
            <a:ext cx="9563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hour</a:t>
            </a:r>
            <a:r>
              <a:rPr lang="zh-CN" altLang="en-US" sz="1000"/>
              <a:t>（</a:t>
            </a:r>
            <a:r>
              <a:rPr lang="en-US" altLang="zh-CN" sz="1000"/>
              <a:t>0-23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4330065" y="5006340"/>
            <a:ext cx="1647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the month</a:t>
            </a:r>
            <a:r>
              <a:rPr lang="zh-CN" altLang="en-US" sz="1000"/>
              <a:t>（</a:t>
            </a:r>
            <a:r>
              <a:rPr lang="en-US" altLang="zh-CN" sz="1000"/>
              <a:t>1-31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688205" y="5565775"/>
            <a:ext cx="12896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week</a:t>
            </a:r>
            <a:r>
              <a:rPr lang="zh-CN" altLang="en-US" sz="1000"/>
              <a:t>（</a:t>
            </a:r>
            <a:r>
              <a:rPr lang="en-US" altLang="zh-CN" sz="1000"/>
              <a:t>0-6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4509135" y="5293360"/>
            <a:ext cx="10604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month</a:t>
            </a:r>
            <a:r>
              <a:rPr lang="zh-CN" altLang="en-US" sz="1000"/>
              <a:t>（</a:t>
            </a:r>
            <a:r>
              <a:rPr lang="en-US" altLang="zh-CN" sz="1000"/>
              <a:t>1-12</a:t>
            </a:r>
            <a:r>
              <a:rPr lang="zh-CN" altLang="en-US" sz="1000"/>
              <a:t>）</a:t>
            </a:r>
            <a:endParaRPr lang="zh-CN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taint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tolerations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87083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Dashboard.yaml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kubeOperator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Rancher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14825" y="5734050"/>
            <a:ext cx="1238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 server</a:t>
            </a:r>
            <a:endParaRPr lang="en-US" altLang="zh-CN"/>
          </a:p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24560" y="5934075"/>
            <a:ext cx="1238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 server JvM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74650" y="4622800"/>
            <a:ext cx="1238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 server</a:t>
            </a:r>
            <a:endParaRPr lang="en-US" altLang="zh-CN"/>
          </a:p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1612900" y="5022850"/>
            <a:ext cx="758825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162810" y="5581650"/>
            <a:ext cx="88519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1"/>
          </p:cNvCxnSpPr>
          <p:nvPr/>
        </p:nvCxnSpPr>
        <p:spPr>
          <a:xfrm flipH="1" flipV="1">
            <a:off x="3333750" y="5334000"/>
            <a:ext cx="981075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08575" y="809625"/>
            <a:ext cx="1238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 server</a:t>
            </a:r>
            <a:endParaRPr lang="en-US" altLang="zh-CN"/>
          </a:p>
          <a:p>
            <a:pPr algn="ctr"/>
            <a:r>
              <a:rPr lang="en-US" altLang="zh-CN"/>
              <a:t>k8s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0" idx="2"/>
          </p:cNvCxnSpPr>
          <p:nvPr/>
        </p:nvCxnSpPr>
        <p:spPr>
          <a:xfrm flipV="1">
            <a:off x="5543550" y="1609725"/>
            <a:ext cx="18415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381125" y="4648200"/>
            <a:ext cx="257175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819275" y="4743450"/>
            <a:ext cx="2905125" cy="143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495925" y="5124450"/>
            <a:ext cx="409575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86150" y="6057900"/>
            <a:ext cx="1238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 server</a:t>
            </a:r>
            <a:endParaRPr lang="en-US" altLang="zh-CN"/>
          </a:p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875" y="1157605"/>
            <a:ext cx="11231245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安装prometheus-community/kube-prometheus-stack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二进制包，添加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prometheus-community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仓库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add prometheus-community https://prometheus-community.github.io/helm-charts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update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fetch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show values prometheus-community/kube-prometheus-stack &gt; prometheus.yaml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install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upgrade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608195"/>
            <a:ext cx="10544175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646555"/>
            <a:ext cx="7226935" cy="3564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5" y="3079115"/>
            <a:ext cx="678434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生产级架构规划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19885"/>
            <a:ext cx="431927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EFK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EFK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项目地址：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kubernetes/kubernetes/cluster/addons/fluentd-elasticsearch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188785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日志架构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36165"/>
            <a:ext cx="3677920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0" y="2753995"/>
            <a:ext cx="3385820" cy="2342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753995"/>
            <a:ext cx="2958465" cy="2348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4718050"/>
            <a:ext cx="4114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1981424"/>
            <a:ext cx="7253466" cy="20612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训练营 圆满闭营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还有考试，不要紧张，比较简单，认知为主</a:t>
            </a:r>
            <a:endParaRPr lang="zh-CN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15139</Words>
  <Application>WPS 演示</Application>
  <PresentationFormat>宽屏</PresentationFormat>
  <Paragraphs>1448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微软雅黑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liuzh</cp:lastModifiedBy>
  <cp:revision>33</cp:revision>
  <dcterms:created xsi:type="dcterms:W3CDTF">2019-05-10T01:11:00Z</dcterms:created>
  <dcterms:modified xsi:type="dcterms:W3CDTF">2020-12-22T13:05:12Z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