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57" r:id="rId4"/>
    <p:sldId id="258" r:id="rId5"/>
    <p:sldId id="263" r:id="rId6"/>
    <p:sldId id="264" r:id="rId7"/>
    <p:sldId id="260" r:id="rId8"/>
    <p:sldId id="261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A023E7-4A52-BC4B-BA14-EBFDF8745321}" v="602" dt="2024-04-23T19:08:06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7"/>
    <p:restoredTop sz="94365"/>
  </p:normalViewPr>
  <p:slideViewPr>
    <p:cSldViewPr snapToGrid="0">
      <p:cViewPr varScale="1">
        <p:scale>
          <a:sx n="152" d="100"/>
          <a:sy n="152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William" userId="46776521-7448-4342-bbe3-6fb3aed1f1d9" providerId="ADAL" clId="{ECA023E7-4A52-BC4B-BA14-EBFDF8745321}"/>
    <pc:docChg chg="undo custSel addSld delSld modSld sldOrd">
      <pc:chgData name="Liu, William" userId="46776521-7448-4342-bbe3-6fb3aed1f1d9" providerId="ADAL" clId="{ECA023E7-4A52-BC4B-BA14-EBFDF8745321}" dt="2024-04-23T19:08:06.276" v="1404"/>
      <pc:docMkLst>
        <pc:docMk/>
      </pc:docMkLst>
      <pc:sldChg chg="modSp mod">
        <pc:chgData name="Liu, William" userId="46776521-7448-4342-bbe3-6fb3aed1f1d9" providerId="ADAL" clId="{ECA023E7-4A52-BC4B-BA14-EBFDF8745321}" dt="2024-03-20T17:32:58.618" v="740" actId="20577"/>
        <pc:sldMkLst>
          <pc:docMk/>
          <pc:sldMk cId="3735107729" sldId="256"/>
        </pc:sldMkLst>
        <pc:spChg chg="mod">
          <ac:chgData name="Liu, William" userId="46776521-7448-4342-bbe3-6fb3aed1f1d9" providerId="ADAL" clId="{ECA023E7-4A52-BC4B-BA14-EBFDF8745321}" dt="2024-03-20T17:32:58.618" v="740" actId="20577"/>
          <ac:spMkLst>
            <pc:docMk/>
            <pc:sldMk cId="3735107729" sldId="256"/>
            <ac:spMk id="2" creationId="{4C9DA6BC-3CCE-220F-FE36-931FD1555CA6}"/>
          </ac:spMkLst>
        </pc:spChg>
      </pc:sldChg>
      <pc:sldChg chg="modSp mod">
        <pc:chgData name="Liu, William" userId="46776521-7448-4342-bbe3-6fb3aed1f1d9" providerId="ADAL" clId="{ECA023E7-4A52-BC4B-BA14-EBFDF8745321}" dt="2024-04-23T15:41:33.409" v="1326" actId="14100"/>
        <pc:sldMkLst>
          <pc:docMk/>
          <pc:sldMk cId="2185037872" sldId="257"/>
        </pc:sldMkLst>
        <pc:spChg chg="mod">
          <ac:chgData name="Liu, William" userId="46776521-7448-4342-bbe3-6fb3aed1f1d9" providerId="ADAL" clId="{ECA023E7-4A52-BC4B-BA14-EBFDF8745321}" dt="2024-04-23T15:41:33.409" v="1326" actId="14100"/>
          <ac:spMkLst>
            <pc:docMk/>
            <pc:sldMk cId="2185037872" sldId="257"/>
            <ac:spMk id="3" creationId="{E22B068D-96B7-A424-08EB-88165EA582EB}"/>
          </ac:spMkLst>
        </pc:spChg>
      </pc:sldChg>
      <pc:sldChg chg="addSp modSp mod modAnim">
        <pc:chgData name="Liu, William" userId="46776521-7448-4342-bbe3-6fb3aed1f1d9" providerId="ADAL" clId="{ECA023E7-4A52-BC4B-BA14-EBFDF8745321}" dt="2024-04-23T19:07:44.616" v="1401"/>
        <pc:sldMkLst>
          <pc:docMk/>
          <pc:sldMk cId="2522808721" sldId="258"/>
        </pc:sldMkLst>
        <pc:spChg chg="add">
          <ac:chgData name="Liu, William" userId="46776521-7448-4342-bbe3-6fb3aed1f1d9" providerId="ADAL" clId="{ECA023E7-4A52-BC4B-BA14-EBFDF8745321}" dt="2024-04-23T19:06:53.473" v="1392"/>
          <ac:spMkLst>
            <pc:docMk/>
            <pc:sldMk cId="2522808721" sldId="258"/>
            <ac:spMk id="4" creationId="{1EB0FDA3-1496-3E50-EA26-342503997F7F}"/>
          </ac:spMkLst>
        </pc:spChg>
        <pc:picChg chg="add mod">
          <ac:chgData name="Liu, William" userId="46776521-7448-4342-bbe3-6fb3aed1f1d9" providerId="ADAL" clId="{ECA023E7-4A52-BC4B-BA14-EBFDF8745321}" dt="2024-04-23T19:07:35.429" v="1398" actId="1076"/>
          <ac:picMkLst>
            <pc:docMk/>
            <pc:sldMk cId="2522808721" sldId="258"/>
            <ac:picMk id="6" creationId="{C21F724A-5CDF-A71A-E7B0-A167DE3DD74D}"/>
          </ac:picMkLst>
        </pc:picChg>
      </pc:sldChg>
      <pc:sldChg chg="modSp mod">
        <pc:chgData name="Liu, William" userId="46776521-7448-4342-bbe3-6fb3aed1f1d9" providerId="ADAL" clId="{ECA023E7-4A52-BC4B-BA14-EBFDF8745321}" dt="2024-03-20T14:42:19.344" v="77" actId="20577"/>
        <pc:sldMkLst>
          <pc:docMk/>
          <pc:sldMk cId="3585476547" sldId="261"/>
        </pc:sldMkLst>
        <pc:spChg chg="mod">
          <ac:chgData name="Liu, William" userId="46776521-7448-4342-bbe3-6fb3aed1f1d9" providerId="ADAL" clId="{ECA023E7-4A52-BC4B-BA14-EBFDF8745321}" dt="2024-03-20T14:42:19.344" v="77" actId="20577"/>
          <ac:spMkLst>
            <pc:docMk/>
            <pc:sldMk cId="3585476547" sldId="261"/>
            <ac:spMk id="2" creationId="{C68DEC06-D4DE-76B0-5D36-174C127F4DD1}"/>
          </ac:spMkLst>
        </pc:spChg>
      </pc:sldChg>
      <pc:sldChg chg="modSp mod">
        <pc:chgData name="Liu, William" userId="46776521-7448-4342-bbe3-6fb3aed1f1d9" providerId="ADAL" clId="{ECA023E7-4A52-BC4B-BA14-EBFDF8745321}" dt="2024-04-09T17:07:02.453" v="1122" actId="20577"/>
        <pc:sldMkLst>
          <pc:docMk/>
          <pc:sldMk cId="1036275967" sldId="262"/>
        </pc:sldMkLst>
        <pc:spChg chg="mod">
          <ac:chgData name="Liu, William" userId="46776521-7448-4342-bbe3-6fb3aed1f1d9" providerId="ADAL" clId="{ECA023E7-4A52-BC4B-BA14-EBFDF8745321}" dt="2024-04-09T17:07:02.453" v="1122" actId="20577"/>
          <ac:spMkLst>
            <pc:docMk/>
            <pc:sldMk cId="1036275967" sldId="262"/>
            <ac:spMk id="3" creationId="{E22B068D-96B7-A424-08EB-88165EA582EB}"/>
          </ac:spMkLst>
        </pc:spChg>
      </pc:sldChg>
      <pc:sldChg chg="addSp modSp mod modAnim modNotesTx">
        <pc:chgData name="Liu, William" userId="46776521-7448-4342-bbe3-6fb3aed1f1d9" providerId="ADAL" clId="{ECA023E7-4A52-BC4B-BA14-EBFDF8745321}" dt="2024-04-23T19:08:06.276" v="1404"/>
        <pc:sldMkLst>
          <pc:docMk/>
          <pc:sldMk cId="207530551" sldId="263"/>
        </pc:sldMkLst>
        <pc:spChg chg="mod">
          <ac:chgData name="Liu, William" userId="46776521-7448-4342-bbe3-6fb3aed1f1d9" providerId="ADAL" clId="{ECA023E7-4A52-BC4B-BA14-EBFDF8745321}" dt="2024-04-23T19:07:52.363" v="1403" actId="1076"/>
          <ac:spMkLst>
            <pc:docMk/>
            <pc:sldMk cId="207530551" sldId="263"/>
            <ac:spMk id="3" creationId="{09CD68EE-DFEB-DF6B-F66E-3D7556BDBFFC}"/>
          </ac:spMkLst>
        </pc:spChg>
        <pc:spChg chg="add mod">
          <ac:chgData name="Liu, William" userId="46776521-7448-4342-bbe3-6fb3aed1f1d9" providerId="ADAL" clId="{ECA023E7-4A52-BC4B-BA14-EBFDF8745321}" dt="2024-04-23T17:33:24.679" v="1366" actId="14100"/>
          <ac:spMkLst>
            <pc:docMk/>
            <pc:sldMk cId="207530551" sldId="263"/>
            <ac:spMk id="4" creationId="{4833B010-0A73-72A0-42B2-9CA759463428}"/>
          </ac:spMkLst>
        </pc:spChg>
        <pc:spChg chg="add mod">
          <ac:chgData name="Liu, William" userId="46776521-7448-4342-bbe3-6fb3aed1f1d9" providerId="ADAL" clId="{ECA023E7-4A52-BC4B-BA14-EBFDF8745321}" dt="2024-04-23T17:35:27.519" v="1391" actId="208"/>
          <ac:spMkLst>
            <pc:docMk/>
            <pc:sldMk cId="207530551" sldId="263"/>
            <ac:spMk id="5" creationId="{5B40EEE7-A11E-B2DF-111F-367C8E028312}"/>
          </ac:spMkLst>
        </pc:spChg>
        <pc:spChg chg="add mod">
          <ac:chgData name="Liu, William" userId="46776521-7448-4342-bbe3-6fb3aed1f1d9" providerId="ADAL" clId="{ECA023E7-4A52-BC4B-BA14-EBFDF8745321}" dt="2024-04-23T17:34:58.097" v="1389" actId="1076"/>
          <ac:spMkLst>
            <pc:docMk/>
            <pc:sldMk cId="207530551" sldId="263"/>
            <ac:spMk id="6" creationId="{CED169CD-240A-E430-4487-35F7B5A2CADE}"/>
          </ac:spMkLst>
        </pc:spChg>
      </pc:sldChg>
      <pc:sldChg chg="modSp">
        <pc:chgData name="Liu, William" userId="46776521-7448-4342-bbe3-6fb3aed1f1d9" providerId="ADAL" clId="{ECA023E7-4A52-BC4B-BA14-EBFDF8745321}" dt="2024-04-23T17:16:23.541" v="1347" actId="5793"/>
        <pc:sldMkLst>
          <pc:docMk/>
          <pc:sldMk cId="3271865676" sldId="264"/>
        </pc:sldMkLst>
        <pc:spChg chg="mod">
          <ac:chgData name="Liu, William" userId="46776521-7448-4342-bbe3-6fb3aed1f1d9" providerId="ADAL" clId="{ECA023E7-4A52-BC4B-BA14-EBFDF8745321}" dt="2024-04-23T17:16:23.541" v="1347" actId="5793"/>
          <ac:spMkLst>
            <pc:docMk/>
            <pc:sldMk cId="3271865676" sldId="264"/>
            <ac:spMk id="3" creationId="{09CD68EE-DFEB-DF6B-F66E-3D7556BDBFFC}"/>
          </ac:spMkLst>
        </pc:spChg>
      </pc:sldChg>
      <pc:sldChg chg="modSp mod modAnim modNotesTx">
        <pc:chgData name="Liu, William" userId="46776521-7448-4342-bbe3-6fb3aed1f1d9" providerId="ADAL" clId="{ECA023E7-4A52-BC4B-BA14-EBFDF8745321}" dt="2024-03-20T17:37:50.751" v="1075"/>
        <pc:sldMkLst>
          <pc:docMk/>
          <pc:sldMk cId="4288667411" sldId="265"/>
        </pc:sldMkLst>
        <pc:spChg chg="mod">
          <ac:chgData name="Liu, William" userId="46776521-7448-4342-bbe3-6fb3aed1f1d9" providerId="ADAL" clId="{ECA023E7-4A52-BC4B-BA14-EBFDF8745321}" dt="2024-03-20T17:37:44.066" v="1073" actId="14100"/>
          <ac:spMkLst>
            <pc:docMk/>
            <pc:sldMk cId="4288667411" sldId="265"/>
            <ac:spMk id="3" creationId="{09CD68EE-DFEB-DF6B-F66E-3D7556BDBFFC}"/>
          </ac:spMkLst>
        </pc:spChg>
        <pc:picChg chg="mod">
          <ac:chgData name="Liu, William" userId="46776521-7448-4342-bbe3-6fb3aed1f1d9" providerId="ADAL" clId="{ECA023E7-4A52-BC4B-BA14-EBFDF8745321}" dt="2024-03-20T17:34:23.349" v="741" actId="1076"/>
          <ac:picMkLst>
            <pc:docMk/>
            <pc:sldMk cId="4288667411" sldId="265"/>
            <ac:picMk id="5" creationId="{C6FE2405-DF72-90D4-D894-6F4C1A5A7B27}"/>
          </ac:picMkLst>
        </pc:picChg>
      </pc:sldChg>
      <pc:sldChg chg="modSp mod modNotesTx">
        <pc:chgData name="Liu, William" userId="46776521-7448-4342-bbe3-6fb3aed1f1d9" providerId="ADAL" clId="{ECA023E7-4A52-BC4B-BA14-EBFDF8745321}" dt="2024-03-20T17:17:11.413" v="636" actId="20577"/>
        <pc:sldMkLst>
          <pc:docMk/>
          <pc:sldMk cId="1935652149" sldId="266"/>
        </pc:sldMkLst>
        <pc:spChg chg="mod">
          <ac:chgData name="Liu, William" userId="46776521-7448-4342-bbe3-6fb3aed1f1d9" providerId="ADAL" clId="{ECA023E7-4A52-BC4B-BA14-EBFDF8745321}" dt="2024-03-20T13:14:51.035" v="68" actId="1076"/>
          <ac:spMkLst>
            <pc:docMk/>
            <pc:sldMk cId="1935652149" sldId="266"/>
            <ac:spMk id="2" creationId="{88B605F0-A7A3-ED80-2133-520EE6AEDCA3}"/>
          </ac:spMkLst>
        </pc:spChg>
        <pc:spChg chg="mod">
          <ac:chgData name="Liu, William" userId="46776521-7448-4342-bbe3-6fb3aed1f1d9" providerId="ADAL" clId="{ECA023E7-4A52-BC4B-BA14-EBFDF8745321}" dt="2024-03-20T13:14:47.498" v="66" actId="14100"/>
          <ac:spMkLst>
            <pc:docMk/>
            <pc:sldMk cId="1935652149" sldId="266"/>
            <ac:spMk id="3" creationId="{AEB08155-C854-B3DD-BB79-EA886E46A6A3}"/>
          </ac:spMkLst>
        </pc:spChg>
      </pc:sldChg>
      <pc:sldChg chg="addSp delSp modSp add del mod">
        <pc:chgData name="Liu, William" userId="46776521-7448-4342-bbe3-6fb3aed1f1d9" providerId="ADAL" clId="{ECA023E7-4A52-BC4B-BA14-EBFDF8745321}" dt="2024-04-10T14:55:49.991" v="1228" actId="20577"/>
        <pc:sldMkLst>
          <pc:docMk/>
          <pc:sldMk cId="3871951498" sldId="267"/>
        </pc:sldMkLst>
        <pc:spChg chg="mod">
          <ac:chgData name="Liu, William" userId="46776521-7448-4342-bbe3-6fb3aed1f1d9" providerId="ADAL" clId="{ECA023E7-4A52-BC4B-BA14-EBFDF8745321}" dt="2024-04-10T14:55:49.991" v="1228" actId="20577"/>
          <ac:spMkLst>
            <pc:docMk/>
            <pc:sldMk cId="3871951498" sldId="267"/>
            <ac:spMk id="2" creationId="{88B605F0-A7A3-ED80-2133-520EE6AEDCA3}"/>
          </ac:spMkLst>
        </pc:spChg>
        <pc:spChg chg="del mod">
          <ac:chgData name="Liu, William" userId="46776521-7448-4342-bbe3-6fb3aed1f1d9" providerId="ADAL" clId="{ECA023E7-4A52-BC4B-BA14-EBFDF8745321}" dt="2024-03-20T14:42:00.658" v="74" actId="478"/>
          <ac:spMkLst>
            <pc:docMk/>
            <pc:sldMk cId="3871951498" sldId="267"/>
            <ac:spMk id="3" creationId="{AEB08155-C854-B3DD-BB79-EA886E46A6A3}"/>
          </ac:spMkLst>
        </pc:spChg>
        <pc:spChg chg="add del mod">
          <ac:chgData name="Liu, William" userId="46776521-7448-4342-bbe3-6fb3aed1f1d9" providerId="ADAL" clId="{ECA023E7-4A52-BC4B-BA14-EBFDF8745321}" dt="2024-03-20T14:53:40.630" v="78"/>
          <ac:spMkLst>
            <pc:docMk/>
            <pc:sldMk cId="3871951498" sldId="267"/>
            <ac:spMk id="6" creationId="{29839659-8243-5D66-AAA2-559980AC885A}"/>
          </ac:spMkLst>
        </pc:spChg>
        <pc:picChg chg="del">
          <ac:chgData name="Liu, William" userId="46776521-7448-4342-bbe3-6fb3aed1f1d9" providerId="ADAL" clId="{ECA023E7-4A52-BC4B-BA14-EBFDF8745321}" dt="2024-03-20T14:41:56.328" v="72" actId="478"/>
          <ac:picMkLst>
            <pc:docMk/>
            <pc:sldMk cId="3871951498" sldId="267"/>
            <ac:picMk id="4" creationId="{8B5A2924-A060-78AB-D83D-A340226E34E8}"/>
          </ac:picMkLst>
        </pc:picChg>
        <pc:picChg chg="add mod">
          <ac:chgData name="Liu, William" userId="46776521-7448-4342-bbe3-6fb3aed1f1d9" providerId="ADAL" clId="{ECA023E7-4A52-BC4B-BA14-EBFDF8745321}" dt="2024-03-20T14:54:42.274" v="94" actId="1076"/>
          <ac:picMkLst>
            <pc:docMk/>
            <pc:sldMk cId="3871951498" sldId="267"/>
            <ac:picMk id="8" creationId="{E76CE53B-F386-E65A-BA81-76FDC3839EC0}"/>
          </ac:picMkLst>
        </pc:picChg>
      </pc:sldChg>
      <pc:sldChg chg="modSp mod">
        <pc:chgData name="Liu, William" userId="46776521-7448-4342-bbe3-6fb3aed1f1d9" providerId="ADAL" clId="{ECA023E7-4A52-BC4B-BA14-EBFDF8745321}" dt="2024-03-20T13:13:55.621" v="63" actId="14100"/>
        <pc:sldMkLst>
          <pc:docMk/>
          <pc:sldMk cId="1517236619" sldId="268"/>
        </pc:sldMkLst>
        <pc:spChg chg="mod">
          <ac:chgData name="Liu, William" userId="46776521-7448-4342-bbe3-6fb3aed1f1d9" providerId="ADAL" clId="{ECA023E7-4A52-BC4B-BA14-EBFDF8745321}" dt="2024-03-20T13:13:55.621" v="63" actId="14100"/>
          <ac:spMkLst>
            <pc:docMk/>
            <pc:sldMk cId="1517236619" sldId="268"/>
            <ac:spMk id="3" creationId="{AEB08155-C854-B3DD-BB79-EA886E46A6A3}"/>
          </ac:spMkLst>
        </pc:spChg>
      </pc:sldChg>
      <pc:sldChg chg="addSp delSp modSp mod">
        <pc:chgData name="Liu, William" userId="46776521-7448-4342-bbe3-6fb3aed1f1d9" providerId="ADAL" clId="{ECA023E7-4A52-BC4B-BA14-EBFDF8745321}" dt="2024-04-10T14:55:56.670" v="1236" actId="20577"/>
        <pc:sldMkLst>
          <pc:docMk/>
          <pc:sldMk cId="886460169" sldId="269"/>
        </pc:sldMkLst>
        <pc:spChg chg="mod">
          <ac:chgData name="Liu, William" userId="46776521-7448-4342-bbe3-6fb3aed1f1d9" providerId="ADAL" clId="{ECA023E7-4A52-BC4B-BA14-EBFDF8745321}" dt="2024-04-10T14:55:56.670" v="1236" actId="20577"/>
          <ac:spMkLst>
            <pc:docMk/>
            <pc:sldMk cId="886460169" sldId="269"/>
            <ac:spMk id="2" creationId="{88B605F0-A7A3-ED80-2133-520EE6AEDCA3}"/>
          </ac:spMkLst>
        </pc:spChg>
        <pc:spChg chg="del mod">
          <ac:chgData name="Liu, William" userId="46776521-7448-4342-bbe3-6fb3aed1f1d9" providerId="ADAL" clId="{ECA023E7-4A52-BC4B-BA14-EBFDF8745321}" dt="2024-03-20T14:41:50.697" v="71" actId="478"/>
          <ac:spMkLst>
            <pc:docMk/>
            <pc:sldMk cId="886460169" sldId="269"/>
            <ac:spMk id="3" creationId="{AEB08155-C854-B3DD-BB79-EA886E46A6A3}"/>
          </ac:spMkLst>
        </pc:spChg>
        <pc:spChg chg="add del mod">
          <ac:chgData name="Liu, William" userId="46776521-7448-4342-bbe3-6fb3aed1f1d9" providerId="ADAL" clId="{ECA023E7-4A52-BC4B-BA14-EBFDF8745321}" dt="2024-03-20T14:54:24.104" v="84"/>
          <ac:spMkLst>
            <pc:docMk/>
            <pc:sldMk cId="886460169" sldId="269"/>
            <ac:spMk id="8" creationId="{D014DDA0-E5B0-BFD0-AADF-84A4DE83E9CB}"/>
          </ac:spMkLst>
        </pc:spChg>
        <pc:picChg chg="del">
          <ac:chgData name="Liu, William" userId="46776521-7448-4342-bbe3-6fb3aed1f1d9" providerId="ADAL" clId="{ECA023E7-4A52-BC4B-BA14-EBFDF8745321}" dt="2024-03-20T14:41:46.384" v="69" actId="478"/>
          <ac:picMkLst>
            <pc:docMk/>
            <pc:sldMk cId="886460169" sldId="269"/>
            <ac:picMk id="6" creationId="{D5401BBF-4319-1B0A-98A5-ED4D1090A91A}"/>
          </ac:picMkLst>
        </pc:picChg>
        <pc:picChg chg="add mod">
          <ac:chgData name="Liu, William" userId="46776521-7448-4342-bbe3-6fb3aed1f1d9" providerId="ADAL" clId="{ECA023E7-4A52-BC4B-BA14-EBFDF8745321}" dt="2024-03-20T14:54:26.483" v="87" actId="1076"/>
          <ac:picMkLst>
            <pc:docMk/>
            <pc:sldMk cId="886460169" sldId="269"/>
            <ac:picMk id="10" creationId="{3DE57A25-B8CB-8FCC-0291-DDCA43DB4001}"/>
          </ac:picMkLst>
        </pc:picChg>
      </pc:sldChg>
      <pc:sldChg chg="addSp delSp modSp add mod setBg modAnim modNotesTx">
        <pc:chgData name="Liu, William" userId="46776521-7448-4342-bbe3-6fb3aed1f1d9" providerId="ADAL" clId="{ECA023E7-4A52-BC4B-BA14-EBFDF8745321}" dt="2024-04-10T14:55:05.393" v="1218" actId="1076"/>
        <pc:sldMkLst>
          <pc:docMk/>
          <pc:sldMk cId="333708011" sldId="270"/>
        </pc:sldMkLst>
        <pc:spChg chg="mod">
          <ac:chgData name="Liu, William" userId="46776521-7448-4342-bbe3-6fb3aed1f1d9" providerId="ADAL" clId="{ECA023E7-4A52-BC4B-BA14-EBFDF8745321}" dt="2024-04-10T14:54:42.608" v="1210" actId="26606"/>
          <ac:spMkLst>
            <pc:docMk/>
            <pc:sldMk cId="333708011" sldId="270"/>
            <ac:spMk id="2" creationId="{C68DEC06-D4DE-76B0-5D36-174C127F4DD1}"/>
          </ac:spMkLst>
        </pc:spChg>
        <pc:spChg chg="mod">
          <ac:chgData name="Liu, William" userId="46776521-7448-4342-bbe3-6fb3aed1f1d9" providerId="ADAL" clId="{ECA023E7-4A52-BC4B-BA14-EBFDF8745321}" dt="2024-04-10T14:54:42.608" v="1210" actId="26606"/>
          <ac:spMkLst>
            <pc:docMk/>
            <pc:sldMk cId="333708011" sldId="270"/>
            <ac:spMk id="3" creationId="{09CD68EE-DFEB-DF6B-F66E-3D7556BDBFFC}"/>
          </ac:spMkLst>
        </pc:spChg>
        <pc:spChg chg="add del">
          <ac:chgData name="Liu, William" userId="46776521-7448-4342-bbe3-6fb3aed1f1d9" providerId="ADAL" clId="{ECA023E7-4A52-BC4B-BA14-EBFDF8745321}" dt="2024-03-20T13:07:30.138" v="39" actId="22"/>
          <ac:spMkLst>
            <pc:docMk/>
            <pc:sldMk cId="333708011" sldId="270"/>
            <ac:spMk id="6" creationId="{25D98A7A-5502-C329-AB74-42BA64D6B161}"/>
          </ac:spMkLst>
        </pc:spChg>
        <pc:spChg chg="add del">
          <ac:chgData name="Liu, William" userId="46776521-7448-4342-bbe3-6fb3aed1f1d9" providerId="ADAL" clId="{ECA023E7-4A52-BC4B-BA14-EBFDF8745321}" dt="2024-04-10T14:54:42.588" v="1209" actId="26606"/>
          <ac:spMkLst>
            <pc:docMk/>
            <pc:sldMk cId="333708011" sldId="270"/>
            <ac:spMk id="1031" creationId="{738C413B-57E4-4FAD-AF00-1E89B4273170}"/>
          </ac:spMkLst>
        </pc:spChg>
        <pc:spChg chg="add del">
          <ac:chgData name="Liu, William" userId="46776521-7448-4342-bbe3-6fb3aed1f1d9" providerId="ADAL" clId="{ECA023E7-4A52-BC4B-BA14-EBFDF8745321}" dt="2024-04-10T14:54:42.588" v="1209" actId="26606"/>
          <ac:spMkLst>
            <pc:docMk/>
            <pc:sldMk cId="333708011" sldId="270"/>
            <ac:spMk id="1033" creationId="{96184565-6B22-40B8-AEFC-E5D103C5504C}"/>
          </ac:spMkLst>
        </pc:spChg>
        <pc:spChg chg="add del">
          <ac:chgData name="Liu, William" userId="46776521-7448-4342-bbe3-6fb3aed1f1d9" providerId="ADAL" clId="{ECA023E7-4A52-BC4B-BA14-EBFDF8745321}" dt="2024-04-10T14:54:42.588" v="1209" actId="26606"/>
          <ac:spMkLst>
            <pc:docMk/>
            <pc:sldMk cId="333708011" sldId="270"/>
            <ac:spMk id="1035" creationId="{A9B5337D-1BB2-4459-9BD6-59184E3832CF}"/>
          </ac:spMkLst>
        </pc:spChg>
        <pc:picChg chg="del">
          <ac:chgData name="Liu, William" userId="46776521-7448-4342-bbe3-6fb3aed1f1d9" providerId="ADAL" clId="{ECA023E7-4A52-BC4B-BA14-EBFDF8745321}" dt="2024-03-20T13:07:35.109" v="42" actId="478"/>
          <ac:picMkLst>
            <pc:docMk/>
            <pc:sldMk cId="333708011" sldId="270"/>
            <ac:picMk id="5" creationId="{C6FE2405-DF72-90D4-D894-6F4C1A5A7B27}"/>
          </ac:picMkLst>
        </pc:picChg>
        <pc:picChg chg="add mod ord">
          <ac:chgData name="Liu, William" userId="46776521-7448-4342-bbe3-6fb3aed1f1d9" providerId="ADAL" clId="{ECA023E7-4A52-BC4B-BA14-EBFDF8745321}" dt="2024-04-10T14:54:57.111" v="1214" actId="1076"/>
          <ac:picMkLst>
            <pc:docMk/>
            <pc:sldMk cId="333708011" sldId="270"/>
            <ac:picMk id="8" creationId="{4095ACF2-2AE0-4F09-A896-65A76F86968B}"/>
          </ac:picMkLst>
        </pc:picChg>
        <pc:picChg chg="add mod">
          <ac:chgData name="Liu, William" userId="46776521-7448-4342-bbe3-6fb3aed1f1d9" providerId="ADAL" clId="{ECA023E7-4A52-BC4B-BA14-EBFDF8745321}" dt="2024-04-10T14:55:05.393" v="1218" actId="1076"/>
          <ac:picMkLst>
            <pc:docMk/>
            <pc:sldMk cId="333708011" sldId="270"/>
            <ac:picMk id="1026" creationId="{AAFBC38E-E309-1937-9676-CB42A7A5F76F}"/>
          </ac:picMkLst>
        </pc:picChg>
      </pc:sldChg>
      <pc:sldChg chg="modSp add mod">
        <pc:chgData name="Liu, William" userId="46776521-7448-4342-bbe3-6fb3aed1f1d9" providerId="ADAL" clId="{ECA023E7-4A52-BC4B-BA14-EBFDF8745321}" dt="2024-03-20T13:12:41.352" v="59" actId="14100"/>
        <pc:sldMkLst>
          <pc:docMk/>
          <pc:sldMk cId="1892048774" sldId="271"/>
        </pc:sldMkLst>
        <pc:spChg chg="mod">
          <ac:chgData name="Liu, William" userId="46776521-7448-4342-bbe3-6fb3aed1f1d9" providerId="ADAL" clId="{ECA023E7-4A52-BC4B-BA14-EBFDF8745321}" dt="2024-03-20T13:12:18.529" v="49" actId="20577"/>
          <ac:spMkLst>
            <pc:docMk/>
            <pc:sldMk cId="1892048774" sldId="271"/>
            <ac:spMk id="2" creationId="{88B605F0-A7A3-ED80-2133-520EE6AEDCA3}"/>
          </ac:spMkLst>
        </pc:spChg>
        <pc:spChg chg="mod">
          <ac:chgData name="Liu, William" userId="46776521-7448-4342-bbe3-6fb3aed1f1d9" providerId="ADAL" clId="{ECA023E7-4A52-BC4B-BA14-EBFDF8745321}" dt="2024-03-20T13:12:41.352" v="59" actId="14100"/>
          <ac:spMkLst>
            <pc:docMk/>
            <pc:sldMk cId="1892048774" sldId="271"/>
            <ac:spMk id="3" creationId="{AEB08155-C854-B3DD-BB79-EA886E46A6A3}"/>
          </ac:spMkLst>
        </pc:spChg>
      </pc:sldChg>
      <pc:sldChg chg="addSp delSp modSp add mod">
        <pc:chgData name="Liu, William" userId="46776521-7448-4342-bbe3-6fb3aed1f1d9" providerId="ADAL" clId="{ECA023E7-4A52-BC4B-BA14-EBFDF8745321}" dt="2024-04-10T14:56:03.437" v="1246" actId="20577"/>
        <pc:sldMkLst>
          <pc:docMk/>
          <pc:sldMk cId="2283634642" sldId="272"/>
        </pc:sldMkLst>
        <pc:spChg chg="mod">
          <ac:chgData name="Liu, William" userId="46776521-7448-4342-bbe3-6fb3aed1f1d9" providerId="ADAL" clId="{ECA023E7-4A52-BC4B-BA14-EBFDF8745321}" dt="2024-04-10T14:56:03.437" v="1246" actId="20577"/>
          <ac:spMkLst>
            <pc:docMk/>
            <pc:sldMk cId="2283634642" sldId="272"/>
            <ac:spMk id="2" creationId="{88B605F0-A7A3-ED80-2133-520EE6AEDCA3}"/>
          </ac:spMkLst>
        </pc:spChg>
        <pc:spChg chg="add del mod">
          <ac:chgData name="Liu, William" userId="46776521-7448-4342-bbe3-6fb3aed1f1d9" providerId="ADAL" clId="{ECA023E7-4A52-BC4B-BA14-EBFDF8745321}" dt="2024-03-20T14:55:56.815" v="101"/>
          <ac:spMkLst>
            <pc:docMk/>
            <pc:sldMk cId="2283634642" sldId="272"/>
            <ac:spMk id="4" creationId="{435BFB30-92D5-1ADB-4E8E-3DB2C97F1325}"/>
          </ac:spMkLst>
        </pc:spChg>
        <pc:picChg chg="add mod">
          <ac:chgData name="Liu, William" userId="46776521-7448-4342-bbe3-6fb3aed1f1d9" providerId="ADAL" clId="{ECA023E7-4A52-BC4B-BA14-EBFDF8745321}" dt="2024-03-20T14:56:02.874" v="104" actId="1076"/>
          <ac:picMkLst>
            <pc:docMk/>
            <pc:sldMk cId="2283634642" sldId="272"/>
            <ac:picMk id="6" creationId="{728674AD-7CA2-F2EF-7B86-BC184690DEF6}"/>
          </ac:picMkLst>
        </pc:picChg>
        <pc:picChg chg="del">
          <ac:chgData name="Liu, William" userId="46776521-7448-4342-bbe3-6fb3aed1f1d9" providerId="ADAL" clId="{ECA023E7-4A52-BC4B-BA14-EBFDF8745321}" dt="2024-03-20T14:54:59.254" v="100" actId="478"/>
          <ac:picMkLst>
            <pc:docMk/>
            <pc:sldMk cId="2283634642" sldId="272"/>
            <ac:picMk id="10" creationId="{3DE57A25-B8CB-8FCC-0291-DDCA43DB4001}"/>
          </ac:picMkLst>
        </pc:picChg>
      </pc:sldChg>
      <pc:sldChg chg="add del">
        <pc:chgData name="Liu, William" userId="46776521-7448-4342-bbe3-6fb3aed1f1d9" providerId="ADAL" clId="{ECA023E7-4A52-BC4B-BA14-EBFDF8745321}" dt="2024-03-20T13:12:22.134" v="51"/>
        <pc:sldMkLst>
          <pc:docMk/>
          <pc:sldMk cId="4036963592" sldId="272"/>
        </pc:sldMkLst>
      </pc:sldChg>
      <pc:sldChg chg="delSp modSp add del mod">
        <pc:chgData name="Liu, William" userId="46776521-7448-4342-bbe3-6fb3aed1f1d9" providerId="ADAL" clId="{ECA023E7-4A52-BC4B-BA14-EBFDF8745321}" dt="2024-04-09T17:13:29.877" v="1123" actId="2696"/>
        <pc:sldMkLst>
          <pc:docMk/>
          <pc:sldMk cId="2578357669" sldId="273"/>
        </pc:sldMkLst>
        <pc:spChg chg="mod">
          <ac:chgData name="Liu, William" userId="46776521-7448-4342-bbe3-6fb3aed1f1d9" providerId="ADAL" clId="{ECA023E7-4A52-BC4B-BA14-EBFDF8745321}" dt="2024-03-20T15:56:45.341" v="201" actId="20577"/>
          <ac:spMkLst>
            <pc:docMk/>
            <pc:sldMk cId="2578357669" sldId="273"/>
            <ac:spMk id="2" creationId="{88B605F0-A7A3-ED80-2133-520EE6AEDCA3}"/>
          </ac:spMkLst>
        </pc:spChg>
        <pc:spChg chg="del mod">
          <ac:chgData name="Liu, William" userId="46776521-7448-4342-bbe3-6fb3aed1f1d9" providerId="ADAL" clId="{ECA023E7-4A52-BC4B-BA14-EBFDF8745321}" dt="2024-03-20T14:58:04.664" v="140" actId="478"/>
          <ac:spMkLst>
            <pc:docMk/>
            <pc:sldMk cId="2578357669" sldId="273"/>
            <ac:spMk id="3" creationId="{AEB08155-C854-B3DD-BB79-EA886E46A6A3}"/>
          </ac:spMkLst>
        </pc:spChg>
      </pc:sldChg>
      <pc:sldChg chg="addSp delSp modSp add mod ord setBg addAnim delAnim">
        <pc:chgData name="Liu, William" userId="46776521-7448-4342-bbe3-6fb3aed1f1d9" providerId="ADAL" clId="{ECA023E7-4A52-BC4B-BA14-EBFDF8745321}" dt="2024-03-20T15:56:50.983" v="202" actId="26606"/>
        <pc:sldMkLst>
          <pc:docMk/>
          <pc:sldMk cId="2879369529" sldId="274"/>
        </pc:sldMkLst>
        <pc:spChg chg="del">
          <ac:chgData name="Liu, William" userId="46776521-7448-4342-bbe3-6fb3aed1f1d9" providerId="ADAL" clId="{ECA023E7-4A52-BC4B-BA14-EBFDF8745321}" dt="2024-03-20T15:20:50.286" v="143" actId="478"/>
          <ac:spMkLst>
            <pc:docMk/>
            <pc:sldMk cId="2879369529" sldId="274"/>
            <ac:spMk id="2" creationId="{88B605F0-A7A3-ED80-2133-520EE6AEDCA3}"/>
          </ac:spMkLst>
        </pc:spChg>
        <pc:spChg chg="add mod">
          <ac:chgData name="Liu, William" userId="46776521-7448-4342-bbe3-6fb3aed1f1d9" providerId="ADAL" clId="{ECA023E7-4A52-BC4B-BA14-EBFDF8745321}" dt="2024-03-20T15:56:50.983" v="202" actId="26606"/>
          <ac:spMkLst>
            <pc:docMk/>
            <pc:sldMk cId="2879369529" sldId="274"/>
            <ac:spMk id="4" creationId="{38425A81-8997-A570-B365-21634C0620CD}"/>
          </ac:spMkLst>
        </pc:spChg>
        <pc:spChg chg="add del">
          <ac:chgData name="Liu, William" userId="46776521-7448-4342-bbe3-6fb3aed1f1d9" providerId="ADAL" clId="{ECA023E7-4A52-BC4B-BA14-EBFDF8745321}" dt="2024-03-20T15:56:50.983" v="202" actId="26606"/>
          <ac:spMkLst>
            <pc:docMk/>
            <pc:sldMk cId="2879369529" sldId="274"/>
            <ac:spMk id="1117" creationId="{73710393-C767-43F2-8FBD-DFC6C6DE6FF5}"/>
          </ac:spMkLst>
        </pc:spChg>
        <pc:grpChg chg="add del">
          <ac:chgData name="Liu, William" userId="46776521-7448-4342-bbe3-6fb3aed1f1d9" providerId="ADAL" clId="{ECA023E7-4A52-BC4B-BA14-EBFDF8745321}" dt="2024-03-20T15:56:50.983" v="202" actId="26606"/>
          <ac:grpSpMkLst>
            <pc:docMk/>
            <pc:sldMk cId="2879369529" sldId="274"/>
            <ac:grpSpMk id="1035" creationId="{DC1A4634-CF00-456C-BBEC-CEAAAAD069DB}"/>
          </ac:grpSpMkLst>
        </pc:grpChg>
        <pc:grpChg chg="add del">
          <ac:chgData name="Liu, William" userId="46776521-7448-4342-bbe3-6fb3aed1f1d9" providerId="ADAL" clId="{ECA023E7-4A52-BC4B-BA14-EBFDF8745321}" dt="2024-03-20T15:56:50.983" v="202" actId="26606"/>
          <ac:grpSpMkLst>
            <pc:docMk/>
            <pc:sldMk cId="2879369529" sldId="274"/>
            <ac:grpSpMk id="1119" creationId="{24BFFD1D-EF0D-48A3-9398-5E7B37687796}"/>
          </ac:grpSpMkLst>
        </pc:grpChg>
        <pc:picChg chg="add mod">
          <ac:chgData name="Liu, William" userId="46776521-7448-4342-bbe3-6fb3aed1f1d9" providerId="ADAL" clId="{ECA023E7-4A52-BC4B-BA14-EBFDF8745321}" dt="2024-03-20T15:21:09.699" v="150" actId="1076"/>
          <ac:picMkLst>
            <pc:docMk/>
            <pc:sldMk cId="2879369529" sldId="274"/>
            <ac:picMk id="6" creationId="{13FECF78-C388-A827-AFF7-538EC32F0CA5}"/>
          </ac:picMkLst>
        </pc:picChg>
        <pc:picChg chg="add mod">
          <ac:chgData name="Liu, William" userId="46776521-7448-4342-bbe3-6fb3aed1f1d9" providerId="ADAL" clId="{ECA023E7-4A52-BC4B-BA14-EBFDF8745321}" dt="2024-03-20T15:56:50.983" v="202" actId="26606"/>
          <ac:picMkLst>
            <pc:docMk/>
            <pc:sldMk cId="2879369529" sldId="274"/>
            <ac:picMk id="1026" creationId="{80521755-AEB3-E05F-C18E-098CF07D2B51}"/>
          </ac:picMkLst>
        </pc:picChg>
        <pc:picChg chg="add mod">
          <ac:chgData name="Liu, William" userId="46776521-7448-4342-bbe3-6fb3aed1f1d9" providerId="ADAL" clId="{ECA023E7-4A52-BC4B-BA14-EBFDF8745321}" dt="2024-03-20T15:56:50.983" v="202" actId="26606"/>
          <ac:picMkLst>
            <pc:docMk/>
            <pc:sldMk cId="2879369529" sldId="274"/>
            <ac:picMk id="1028" creationId="{0A316ADA-71B1-0437-F82A-C0EE98D41D04}"/>
          </ac:picMkLst>
        </pc:picChg>
        <pc:picChg chg="add del">
          <ac:chgData name="Liu, William" userId="46776521-7448-4342-bbe3-6fb3aed1f1d9" providerId="ADAL" clId="{ECA023E7-4A52-BC4B-BA14-EBFDF8745321}" dt="2024-03-20T15:56:50.983" v="202" actId="26606"/>
          <ac:picMkLst>
            <pc:docMk/>
            <pc:sldMk cId="2879369529" sldId="274"/>
            <ac:picMk id="1033" creationId="{FA4A8332-6151-481A-9DEC-D3D2FA1A2A8B}"/>
          </ac:picMkLst>
        </pc:picChg>
      </pc:sldChg>
      <pc:sldChg chg="addSp delSp modSp add mod ord delAnim">
        <pc:chgData name="Liu, William" userId="46776521-7448-4342-bbe3-6fb3aed1f1d9" providerId="ADAL" clId="{ECA023E7-4A52-BC4B-BA14-EBFDF8745321}" dt="2024-04-09T17:16:30.332" v="1125" actId="1076"/>
        <pc:sldMkLst>
          <pc:docMk/>
          <pc:sldMk cId="1701009934" sldId="275"/>
        </pc:sldMkLst>
        <pc:spChg chg="del mod">
          <ac:chgData name="Liu, William" userId="46776521-7448-4342-bbe3-6fb3aed1f1d9" providerId="ADAL" clId="{ECA023E7-4A52-BC4B-BA14-EBFDF8745321}" dt="2024-03-20T15:57:11.534" v="207" actId="478"/>
          <ac:spMkLst>
            <pc:docMk/>
            <pc:sldMk cId="1701009934" sldId="275"/>
            <ac:spMk id="2" creationId="{88B605F0-A7A3-ED80-2133-520EE6AEDCA3}"/>
          </ac:spMkLst>
        </pc:spChg>
        <pc:spChg chg="add mod">
          <ac:chgData name="Liu, William" userId="46776521-7448-4342-bbe3-6fb3aed1f1d9" providerId="ADAL" clId="{ECA023E7-4A52-BC4B-BA14-EBFDF8745321}" dt="2024-04-08T16:00:35.393" v="1085" actId="20577"/>
          <ac:spMkLst>
            <pc:docMk/>
            <pc:sldMk cId="1701009934" sldId="275"/>
            <ac:spMk id="4" creationId="{A4B448C6-27FB-9FFF-53A4-7E38DCE67A74}"/>
          </ac:spMkLst>
        </pc:spChg>
        <pc:spChg chg="add mod">
          <ac:chgData name="Liu, William" userId="46776521-7448-4342-bbe3-6fb3aed1f1d9" providerId="ADAL" clId="{ECA023E7-4A52-BC4B-BA14-EBFDF8745321}" dt="2024-04-09T17:16:30.332" v="1125" actId="1076"/>
          <ac:spMkLst>
            <pc:docMk/>
            <pc:sldMk cId="1701009934" sldId="275"/>
            <ac:spMk id="6" creationId="{7F54F8AB-0F61-9243-2351-2E0B7EB9B021}"/>
          </ac:spMkLst>
        </pc:spChg>
      </pc:sldChg>
      <pc:sldChg chg="add del">
        <pc:chgData name="Liu, William" userId="46776521-7448-4342-bbe3-6fb3aed1f1d9" providerId="ADAL" clId="{ECA023E7-4A52-BC4B-BA14-EBFDF8745321}" dt="2024-03-20T15:20:53.394" v="145"/>
        <pc:sldMkLst>
          <pc:docMk/>
          <pc:sldMk cId="2859711430" sldId="275"/>
        </pc:sldMkLst>
      </pc:sldChg>
      <pc:sldChg chg="addSp modSp new mod setBg">
        <pc:chgData name="Liu, William" userId="46776521-7448-4342-bbe3-6fb3aed1f1d9" providerId="ADAL" clId="{ECA023E7-4A52-BC4B-BA14-EBFDF8745321}" dt="2024-04-10T14:57:07.301" v="1325" actId="26606"/>
        <pc:sldMkLst>
          <pc:docMk/>
          <pc:sldMk cId="389873384" sldId="276"/>
        </pc:sldMkLst>
        <pc:spChg chg="mod">
          <ac:chgData name="Liu, William" userId="46776521-7448-4342-bbe3-6fb3aed1f1d9" providerId="ADAL" clId="{ECA023E7-4A52-BC4B-BA14-EBFDF8745321}" dt="2024-04-10T14:57:07.301" v="1325" actId="26606"/>
          <ac:spMkLst>
            <pc:docMk/>
            <pc:sldMk cId="389873384" sldId="276"/>
            <ac:spMk id="2" creationId="{32B23826-82CA-2A0E-3DC9-EDC203C09615}"/>
          </ac:spMkLst>
        </pc:spChg>
        <pc:spChg chg="mod">
          <ac:chgData name="Liu, William" userId="46776521-7448-4342-bbe3-6fb3aed1f1d9" providerId="ADAL" clId="{ECA023E7-4A52-BC4B-BA14-EBFDF8745321}" dt="2024-04-10T14:57:07.301" v="1325" actId="26606"/>
          <ac:spMkLst>
            <pc:docMk/>
            <pc:sldMk cId="389873384" sldId="276"/>
            <ac:spMk id="3" creationId="{031C6CB6-0E43-5508-8C78-17C43AE3E444}"/>
          </ac:spMkLst>
        </pc:spChg>
        <pc:spChg chg="add">
          <ac:chgData name="Liu, William" userId="46776521-7448-4342-bbe3-6fb3aed1f1d9" providerId="ADAL" clId="{ECA023E7-4A52-BC4B-BA14-EBFDF8745321}" dt="2024-04-10T14:57:07.301" v="1325" actId="26606"/>
          <ac:spMkLst>
            <pc:docMk/>
            <pc:sldMk cId="389873384" sldId="276"/>
            <ac:spMk id="8" creationId="{50E53EDA-3B94-4F6B-9E86-D3BB9EBB9616}"/>
          </ac:spMkLst>
        </pc:spChg>
        <pc:cxnChg chg="add">
          <ac:chgData name="Liu, William" userId="46776521-7448-4342-bbe3-6fb3aed1f1d9" providerId="ADAL" clId="{ECA023E7-4A52-BC4B-BA14-EBFDF8745321}" dt="2024-04-10T14:57:07.301" v="1325" actId="26606"/>
          <ac:cxnSpMkLst>
            <pc:docMk/>
            <pc:sldMk cId="389873384" sldId="276"/>
            <ac:cxnSpMk id="10" creationId="{30EFD79F-7790-479B-B7DB-BD0D8C101DD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B3A0D-0066-184D-B48C-59D804D8DD72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BA00F-93CC-B64B-9334-CC4FCD58F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07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pen and paper, drawing of different objects in a bowl, need candy to give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BA00F-93CC-B64B-9334-CC4FCD58F4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0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handout/document with links for kids to click on (put on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r>
              <a:rPr lang="en-US" dirty="0"/>
              <a:t>Each computer needs this handout on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BA00F-93CC-B64B-9334-CC4FCD58F4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65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in explanation for variables and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BA00F-93CC-B64B-9334-CC4FCD58F4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48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explanation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BA00F-93CC-B64B-9334-CC4FCD58F4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6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trypython.asp?filename=demo_variables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exercise.asp?filename=exercise_variables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hyperlink" Target="https://www.w3schools.com/python/trypython.asp?filename=demo_if2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exercise.asp?filename=exercise_ifelse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io.code.org/s/aquatic/lessons/1/levels/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w3schools.com/python/trypython.asp?filename=demo_defaul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python/exercise.asp?filename=exercise_syntax1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A6BC-3CCE-220F-FE36-931FD1555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91" y="1964267"/>
            <a:ext cx="10603534" cy="2421464"/>
          </a:xfrm>
        </p:spPr>
        <p:txBody>
          <a:bodyPr/>
          <a:lstStyle/>
          <a:p>
            <a:r>
              <a:rPr lang="en-US" dirty="0"/>
              <a:t>Take your child to work day activity:</a:t>
            </a:r>
            <a:br>
              <a:rPr lang="en-US" dirty="0"/>
            </a:br>
            <a:r>
              <a:rPr lang="en-US" dirty="0"/>
              <a:t>Coding PUZZLES!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20CAB-E1C9-DE7C-E4CE-14C3FE21C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beginners guide</a:t>
            </a:r>
          </a:p>
        </p:txBody>
      </p:sp>
    </p:spTree>
    <p:extLst>
      <p:ext uri="{BB962C8B-B14F-4D97-AF65-F5344CB8AC3E}">
        <p14:creationId xmlns:p14="http://schemas.microsoft.com/office/powerpoint/2010/main" val="373510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05F0-A7A3-ED80-2133-520EE6AE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Example</a:t>
            </a:r>
          </a:p>
        </p:txBody>
      </p:sp>
      <p:pic>
        <p:nvPicPr>
          <p:cNvPr id="8" name="Content Placeholder 7" descr="A grey background with white text&#10;&#10;Description automatically generated">
            <a:extLst>
              <a:ext uri="{FF2B5EF4-FFF2-40B4-BE49-F238E27FC236}">
                <a16:creationId xmlns:a16="http://schemas.microsoft.com/office/drawing/2014/main" id="{E76CE53B-F386-E65A-BA81-76FDC3839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4143" y="3429000"/>
            <a:ext cx="2503714" cy="788021"/>
          </a:xfrm>
        </p:spPr>
      </p:pic>
    </p:spTree>
    <p:extLst>
      <p:ext uri="{BB962C8B-B14F-4D97-AF65-F5344CB8AC3E}">
        <p14:creationId xmlns:p14="http://schemas.microsoft.com/office/powerpoint/2010/main" val="3871951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EC06-D4DE-76B0-5D36-174C127F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D68EE-DFEB-DF6B-F66E-3D7556BDB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21251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linkClick r:id="rId3"/>
            </a:endParaRPr>
          </a:p>
          <a:p>
            <a:r>
              <a:rPr lang="en-US" dirty="0"/>
              <a:t>Variable = a name given to a memory location (ex. x = 2)</a:t>
            </a:r>
          </a:p>
          <a:p>
            <a:r>
              <a:rPr lang="en-US" dirty="0"/>
              <a:t>Datatype = categorization of knowledge item (ex. string, numeric, list, dictionary, etc.)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https://www.w3schools.com/python/trypython.asp?filename=demo_variables1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E2405-DF72-90D4-D894-6F4C1A5A7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4353840"/>
            <a:ext cx="11296566" cy="112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05F0-A7A3-ED80-2133-520EE6AE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/>
              <a:t>CHALLENGE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8155-C854-B3DD-BB79-EA886E46A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61" y="2529555"/>
            <a:ext cx="3142864" cy="22405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cap="all" dirty="0">
                <a:hlinkClick r:id="rId2"/>
              </a:rPr>
              <a:t>https://www.w3schools.com/python/exercise.asp?filename=exercise_variables1</a:t>
            </a:r>
            <a:endParaRPr lang="en-US" cap="all" dirty="0"/>
          </a:p>
          <a:p>
            <a:pPr marL="0" indent="0">
              <a:buNone/>
            </a:pP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151723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05F0-A7A3-ED80-2133-520EE6AE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Example</a:t>
            </a:r>
          </a:p>
        </p:txBody>
      </p:sp>
      <p:pic>
        <p:nvPicPr>
          <p:cNvPr id="10" name="Content Placeholder 9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3DE57A25-B8CB-8FCC-0291-DDCA43DB4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150" y="3429000"/>
            <a:ext cx="3187700" cy="1003300"/>
          </a:xfrm>
        </p:spPr>
      </p:pic>
    </p:spTree>
    <p:extLst>
      <p:ext uri="{BB962C8B-B14F-4D97-AF65-F5344CB8AC3E}">
        <p14:creationId xmlns:p14="http://schemas.microsoft.com/office/powerpoint/2010/main" val="886460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EC06-D4DE-76B0-5D36-174C127F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Conditional Statements (If Else)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D68EE-DFEB-DF6B-F66E-3D7556BDB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Statements that allow you to control the flow of your program based on conditions that you specify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https://www.w3schools.com/python/trypython.asp?filename=demo_if2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What Are if Else Flowcharts? Explained with Examples">
            <a:extLst>
              <a:ext uri="{FF2B5EF4-FFF2-40B4-BE49-F238E27FC236}">
                <a16:creationId xmlns:a16="http://schemas.microsoft.com/office/drawing/2014/main" id="{AAFBC38E-E309-1937-9676-CB42A7A5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4800" y="704881"/>
            <a:ext cx="3573299" cy="3825403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95ACF2-2AE0-4F09-A896-65A76F8696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9330" y="4999460"/>
            <a:ext cx="9818395" cy="1153659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70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05F0-A7A3-ED80-2133-520EE6AE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/>
              <a:t>CHALLENGE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8155-C854-B3DD-BB79-EA886E46A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61" y="2597921"/>
            <a:ext cx="3142864" cy="21721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cap="all" dirty="0">
                <a:hlinkClick r:id="rId2"/>
              </a:rPr>
              <a:t>https://www.w3schools.com/python/exercise.asp?filename=exercise_ifelse1</a:t>
            </a:r>
            <a:endParaRPr lang="en-US" cap="all" dirty="0"/>
          </a:p>
          <a:p>
            <a:pPr marL="0" indent="0">
              <a:buNone/>
            </a:pP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189204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05F0-A7A3-ED80-2133-520EE6AE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 example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28674AD-7CA2-F2EF-7B86-BC184690D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150" y="2489200"/>
            <a:ext cx="3187700" cy="1879600"/>
          </a:xfrm>
        </p:spPr>
      </p:pic>
    </p:spTree>
    <p:extLst>
      <p:ext uri="{BB962C8B-B14F-4D97-AF65-F5344CB8AC3E}">
        <p14:creationId xmlns:p14="http://schemas.microsoft.com/office/powerpoint/2010/main" val="2283634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425A81-8997-A570-B365-21634C06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Games Made with Python</a:t>
            </a:r>
            <a:endParaRPr lang="en-US" dirty="0"/>
          </a:p>
        </p:txBody>
      </p:sp>
      <p:pic>
        <p:nvPicPr>
          <p:cNvPr id="1026" name="Picture 2" descr="Create A 2d Game Using Pygame In Python By Shreyanshdas, 51% OFF">
            <a:extLst>
              <a:ext uri="{FF2B5EF4-FFF2-40B4-BE49-F238E27FC236}">
                <a16:creationId xmlns:a16="http://schemas.microsoft.com/office/drawing/2014/main" id="{80521755-AEB3-E05F-C18E-098CF07D2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551013"/>
            <a:ext cx="5217886" cy="369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nesweeper Online">
            <a:extLst>
              <a:ext uri="{FF2B5EF4-FFF2-40B4-BE49-F238E27FC236}">
                <a16:creationId xmlns:a16="http://schemas.microsoft.com/office/drawing/2014/main" id="{0A316ADA-71B1-0437-F82A-C0EE98D41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32224"/>
            <a:ext cx="5834743" cy="371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36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B448C6-27FB-9FFF-53A4-7E38DCE6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Puzzles IN MINECRAFT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F8AB-0F61-9243-2351-2E0B7EB9B021}"/>
              </a:ext>
            </a:extLst>
          </p:cNvPr>
          <p:cNvSpPr txBox="1"/>
          <p:nvPr/>
        </p:nvSpPr>
        <p:spPr>
          <a:xfrm>
            <a:off x="685801" y="192716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https://studio.code.org/s/aquatic/lessons/1/levels/1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9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23826-82CA-2A0E-3DC9-EDC203C09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THANK YOU!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C6CB6-0E43-5508-8C78-17C43AE3E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Nitya Narayan</a:t>
            </a:r>
          </a:p>
          <a:p>
            <a:r>
              <a:rPr lang="en-US" dirty="0"/>
              <a:t>William Liu</a:t>
            </a:r>
          </a:p>
          <a:p>
            <a:r>
              <a:rPr lang="en-US" dirty="0"/>
              <a:t>Vignesh </a:t>
            </a:r>
            <a:r>
              <a:rPr lang="en-US" dirty="0" err="1"/>
              <a:t>Cheriath</a:t>
            </a:r>
            <a:endParaRPr lang="en-US" dirty="0"/>
          </a:p>
          <a:p>
            <a:r>
              <a:rPr lang="en-US" dirty="0" err="1"/>
              <a:t>Rajan</a:t>
            </a:r>
            <a:r>
              <a:rPr lang="en-US" dirty="0"/>
              <a:t> Verma</a:t>
            </a:r>
          </a:p>
        </p:txBody>
      </p:sp>
    </p:spTree>
    <p:extLst>
      <p:ext uri="{BB962C8B-B14F-4D97-AF65-F5344CB8AC3E}">
        <p14:creationId xmlns:p14="http://schemas.microsoft.com/office/powerpoint/2010/main" val="38987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7352-703A-641B-CCC6-978A8598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068D-96B7-A424-08EB-88165EA58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674559"/>
          </a:xfrm>
        </p:spPr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Quick Activity </a:t>
            </a:r>
          </a:p>
          <a:p>
            <a:r>
              <a:rPr lang="en-US" dirty="0"/>
              <a:t>Start coding</a:t>
            </a:r>
          </a:p>
          <a:p>
            <a:r>
              <a:rPr lang="en-US" dirty="0"/>
              <a:t>Minecraft Puzzles</a:t>
            </a:r>
          </a:p>
        </p:txBody>
      </p:sp>
    </p:spTree>
    <p:extLst>
      <p:ext uri="{BB962C8B-B14F-4D97-AF65-F5344CB8AC3E}">
        <p14:creationId xmlns:p14="http://schemas.microsoft.com/office/powerpoint/2010/main" val="103627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7352-703A-641B-CCC6-978A8598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068D-96B7-A424-08EB-88165EA58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752600"/>
          </a:xfrm>
        </p:spPr>
        <p:txBody>
          <a:bodyPr/>
          <a:lstStyle/>
          <a:p>
            <a:r>
              <a:rPr lang="en-US" dirty="0"/>
              <a:t>Who are we? Why are we here?</a:t>
            </a:r>
          </a:p>
          <a:p>
            <a:r>
              <a:rPr lang="en-US" dirty="0"/>
              <a:t>Introduce yourselves to your neighbor!</a:t>
            </a:r>
          </a:p>
          <a:p>
            <a:pPr lvl="1"/>
            <a:r>
              <a:rPr lang="en-US" dirty="0"/>
              <a:t>SUPERPOWER?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3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EC06-D4DE-76B0-5D36-174C127F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D68EE-DFEB-DF6B-F66E-3D7556BDB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952855"/>
          </a:xfrm>
        </p:spPr>
        <p:txBody>
          <a:bodyPr>
            <a:normAutofit/>
          </a:bodyPr>
          <a:lstStyle/>
          <a:p>
            <a:r>
              <a:rPr lang="en-US" dirty="0"/>
              <a:t>Coding is the process of giving instructions to a computer to perform specific tasks.</a:t>
            </a:r>
          </a:p>
          <a:p>
            <a:r>
              <a:rPr lang="en-US" dirty="0"/>
              <a:t>Just like giving directions to a friend, we use a language that computers understand.</a:t>
            </a:r>
          </a:p>
          <a:p>
            <a:r>
              <a:rPr lang="en-US" dirty="0"/>
              <a:t>What are some coding languages?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1F724A-5CDF-A71A-E7B0-A167DE3DD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32" y="3784529"/>
            <a:ext cx="5048935" cy="269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0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EC06-D4DE-76B0-5D36-174C127F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D68EE-DFEB-DF6B-F66E-3D7556BDB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8496"/>
            <a:ext cx="10131425" cy="3834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 = Instructor, 2 = Drawer (We will tell the instructor a </a:t>
            </a:r>
            <a:r>
              <a:rPr lang="en-US" b="1" i="1" u="sng" dirty="0"/>
              <a:t>SECRET</a:t>
            </a:r>
            <a:r>
              <a:rPr lang="en-US" dirty="0"/>
              <a:t> object</a:t>
            </a:r>
          </a:p>
          <a:p>
            <a:r>
              <a:rPr lang="en-US" b="1" i="1" u="sng" dirty="0"/>
              <a:t>WITHOUT </a:t>
            </a:r>
            <a:r>
              <a:rPr lang="en-US" dirty="0"/>
              <a:t>revealing the secret object, the instructor will describe how to draw that object to the drawer</a:t>
            </a:r>
          </a:p>
          <a:p>
            <a:pPr lvl="1"/>
            <a:r>
              <a:rPr lang="en-US" dirty="0"/>
              <a:t>The Drawer </a:t>
            </a:r>
            <a:r>
              <a:rPr lang="en-US" b="1" dirty="0"/>
              <a:t>CANNOT</a:t>
            </a:r>
            <a:r>
              <a:rPr lang="en-US" dirty="0"/>
              <a:t> speak or ask any questions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5B40EEE7-A11E-B2DF-111F-367C8E028312}"/>
              </a:ext>
            </a:extLst>
          </p:cNvPr>
          <p:cNvSpPr/>
          <p:nvPr/>
        </p:nvSpPr>
        <p:spPr>
          <a:xfrm>
            <a:off x="5256562" y="3795699"/>
            <a:ext cx="989901" cy="81373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D169CD-240A-E430-4487-35F7B5A2CADE}"/>
              </a:ext>
            </a:extLst>
          </p:cNvPr>
          <p:cNvSpPr/>
          <p:nvPr/>
        </p:nvSpPr>
        <p:spPr>
          <a:xfrm>
            <a:off x="5256562" y="4609431"/>
            <a:ext cx="973123" cy="763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EC06-D4DE-76B0-5D36-174C127F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D68EE-DFEB-DF6B-F66E-3D7556BDB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952855"/>
          </a:xfrm>
        </p:spPr>
        <p:txBody>
          <a:bodyPr>
            <a:normAutofit/>
          </a:bodyPr>
          <a:lstStyle/>
          <a:p>
            <a:r>
              <a:rPr lang="en-US" dirty="0"/>
              <a:t>Instructions need to be clear</a:t>
            </a:r>
          </a:p>
          <a:p>
            <a:r>
              <a:rPr lang="en-US" dirty="0"/>
              <a:t>You don’t always get it right on the first try, and that’s okay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6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EC06-D4DE-76B0-5D36-174C127F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python, and why are we using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D68EE-DFEB-DF6B-F66E-3D7556BDB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456267"/>
          </a:xfrm>
        </p:spPr>
        <p:txBody>
          <a:bodyPr/>
          <a:lstStyle/>
          <a:p>
            <a:r>
              <a:rPr lang="en-US" dirty="0"/>
              <a:t>Python is a beginner-friendly programming language known for its simplicity and readability.</a:t>
            </a:r>
          </a:p>
          <a:p>
            <a:r>
              <a:rPr lang="en-US" dirty="0"/>
              <a:t>It's like learning a new language, but instead of speaking to people, we're talking to computers!</a:t>
            </a:r>
          </a:p>
          <a:p>
            <a:pPr lvl="1"/>
            <a:r>
              <a:rPr lang="en-US" dirty="0"/>
              <a:t>How many of you are learning a new language? </a:t>
            </a:r>
          </a:p>
        </p:txBody>
      </p:sp>
    </p:spTree>
    <p:extLst>
      <p:ext uri="{BB962C8B-B14F-4D97-AF65-F5344CB8AC3E}">
        <p14:creationId xmlns:p14="http://schemas.microsoft.com/office/powerpoint/2010/main" val="313151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EC06-D4DE-76B0-5D36-174C127F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TRY! Print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D68EE-DFEB-DF6B-F66E-3D7556BDB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45626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https://www.w3schools.com/python/trypython.asp?filename=demo_default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DDE28-C36A-3C13-C907-95E56D3EE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3119352"/>
            <a:ext cx="11135920" cy="111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7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605F0-A7A3-ED80-2133-520EE6AE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8155-C854-B3DD-BB79-EA886E46A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61" y="2572284"/>
            <a:ext cx="3142864" cy="219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cap="all" dirty="0">
                <a:hlinkClick r:id="rId5"/>
              </a:rPr>
              <a:t>https://www.w3schools.com/python/exercise.asp?filename=exercise_syntax1</a:t>
            </a:r>
            <a:endParaRPr lang="en-US" cap="all" dirty="0"/>
          </a:p>
          <a:p>
            <a:pPr marL="0" indent="0">
              <a:buNone/>
            </a:pPr>
            <a:endParaRPr lang="en-US" cap="al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65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1e34cb8-3a56-4fd5-a259-4acadab6e4ac}" enabled="0" method="" siteId="{71e34cb8-3a56-4fd5-a259-4acadab6e4a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22810</TotalTime>
  <Words>496</Words>
  <Application>Microsoft Macintosh PowerPoint</Application>
  <PresentationFormat>Widescreen</PresentationFormat>
  <Paragraphs>64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Celestial</vt:lpstr>
      <vt:lpstr>Take your child to work day activity: Coding PUZZLES!</vt:lpstr>
      <vt:lpstr>agenda</vt:lpstr>
      <vt:lpstr>introduction</vt:lpstr>
      <vt:lpstr>What is coding?</vt:lpstr>
      <vt:lpstr>DRAWING ACTIVITY</vt:lpstr>
      <vt:lpstr>What did we learn?</vt:lpstr>
      <vt:lpstr>What is python, and why are we using it?</vt:lpstr>
      <vt:lpstr>LETS TRY! Print Hello World</vt:lpstr>
      <vt:lpstr>CHALLENGE 1</vt:lpstr>
      <vt:lpstr>CHALLENGE 1 Example</vt:lpstr>
      <vt:lpstr>Variables and Data Types</vt:lpstr>
      <vt:lpstr>CHALLENGE 2</vt:lpstr>
      <vt:lpstr>CHALLENGE 2 Example</vt:lpstr>
      <vt:lpstr>Conditional Statements (If Else)</vt:lpstr>
      <vt:lpstr>CHALLENGE 3</vt:lpstr>
      <vt:lpstr>CHALLENGE 3 example</vt:lpstr>
      <vt:lpstr>Games Made with Python</vt:lpstr>
      <vt:lpstr>CODING Puzzles IN MINECRAFT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your child to work day activity: Python 101</dc:title>
  <dc:creator>William Liu</dc:creator>
  <cp:lastModifiedBy>Liu, William</cp:lastModifiedBy>
  <cp:revision>6</cp:revision>
  <dcterms:created xsi:type="dcterms:W3CDTF">2024-03-19T20:09:08Z</dcterms:created>
  <dcterms:modified xsi:type="dcterms:W3CDTF">2024-04-23T19:08:16Z</dcterms:modified>
</cp:coreProperties>
</file>