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662fa1cb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662fa1cb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662fa1cb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662fa1cb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662fa1cb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662fa1cb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662fa1cb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662fa1cb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62fa1cb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662fa1cb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62fa1cb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662fa1cb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662fa1cb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662fa1cb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662fa1cb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662fa1cb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662fa1cb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662fa1cb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664b3d3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664b3d3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35.246.85.105/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10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Rap Name Generator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Liam Mather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325" y="3250713"/>
            <a:ext cx="1819878" cy="168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Summary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 i have learned to use professional DevOps tools to design, develop and deploy an application with multiple services.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Thank you for your time!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Contents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Concept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Design and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Demonstration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Summary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Concept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set out to create an app running with 4 separate services.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service is the frontend of the application - also allows for user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service will randomly select a word from a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service will also </a:t>
            </a:r>
            <a:r>
              <a:rPr lang="en"/>
              <a:t>randomly</a:t>
            </a:r>
            <a:r>
              <a:rPr lang="en"/>
              <a:t> select a word from a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service will add the user input and both services together to create a rap name then post it to the frontend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 and Documentation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Trello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Stories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025" y="1520800"/>
            <a:ext cx="3152850" cy="21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Development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- 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Cloud Computing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145" y="1589088"/>
            <a:ext cx="3479499" cy="21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Tools I Used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Jenkins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Nginx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Demonstration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009384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http://35.246.85.105/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700" y="410000"/>
            <a:ext cx="4527600" cy="3104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Pipeline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00" y="1017800"/>
            <a:ext cx="5275500" cy="362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Pipeline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00" y="1017800"/>
            <a:ext cx="5275500" cy="362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525" y="1017788"/>
            <a:ext cx="1238275" cy="1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6625" y="1187112"/>
            <a:ext cx="968500" cy="9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5950" y="1318966"/>
            <a:ext cx="2293150" cy="7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5550" y="2155612"/>
            <a:ext cx="1090626" cy="109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73925" y="2203983"/>
            <a:ext cx="904200" cy="8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9">
            <a:alphaModFix/>
          </a:blip>
          <a:srcRect b="32240" l="0" r="0" t="0"/>
          <a:stretch/>
        </p:blipFill>
        <p:spPr>
          <a:xfrm>
            <a:off x="4935425" y="3246215"/>
            <a:ext cx="1238275" cy="70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 rotWithShape="1">
          <a:blip r:embed="rId10">
            <a:alphaModFix/>
          </a:blip>
          <a:srcRect b="16212" l="0" r="0" t="0"/>
          <a:stretch/>
        </p:blipFill>
        <p:spPr>
          <a:xfrm>
            <a:off x="2471925" y="2269900"/>
            <a:ext cx="835881" cy="8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