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71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Impulse-Sensitive Audio for Stimulative Task Management</a:t>
            </a:r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Wearable Sensor Data: Heartrate, Accelerometer</a:t>
            </a:r>
          </a:p>
          <a:p>
            <a:r>
              <a:rPr lang="en-US" dirty="0"/>
              <a:t>Train Classifier or import preexisting classifier. </a:t>
            </a:r>
          </a:p>
          <a:p>
            <a:pPr lvl="1"/>
            <a:r>
              <a:rPr lang="en-US" dirty="0"/>
              <a:t>Work on RLHF improvements and UI</a:t>
            </a:r>
          </a:p>
        </p:txBody>
      </p:sp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510" cy="4351338"/>
          </a:xfrm>
        </p:spPr>
        <p:txBody>
          <a:bodyPr/>
          <a:lstStyle/>
          <a:p>
            <a:r>
              <a:rPr lang="en-US" dirty="0"/>
              <a:t>Run activity information through small LLM to generate train-of-thought type semantics. </a:t>
            </a:r>
          </a:p>
          <a:p>
            <a:r>
              <a:rPr lang="en-US" dirty="0"/>
              <a:t>User interface controls:</a:t>
            </a:r>
          </a:p>
          <a:p>
            <a:pPr lvl="1"/>
            <a:r>
              <a:rPr lang="en-US" dirty="0"/>
              <a:t>Dials changing input prompt,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Audio model with semantic / latent space context window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pPr lvl="1"/>
            <a:endParaRPr lang="en-US" dirty="0"/>
          </a:p>
          <a:p>
            <a:r>
              <a:rPr lang="en-US" dirty="0"/>
              <a:t>Cross-attentive / TFT-type architecture for multiple context sources</a:t>
            </a:r>
          </a:p>
          <a:p>
            <a:endParaRPr lang="en-US" dirty="0"/>
          </a:p>
          <a:p>
            <a:r>
              <a:rPr lang="en-US" dirty="0"/>
              <a:t>Synthesizer-type audio control</a:t>
            </a:r>
          </a:p>
          <a:p>
            <a:pPr lvl="1"/>
            <a:r>
              <a:rPr lang="en-US" dirty="0"/>
              <a:t>Pretraining/RL with larger multimodal model for labelling &amp; task convergence</a:t>
            </a:r>
          </a:p>
          <a:p>
            <a:r>
              <a:rPr lang="en-US" dirty="0"/>
              <a:t>Finetuned/pretrained generative music model – investigate input, latency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Generative Music</vt:lpstr>
      <vt:lpstr>Activity Data</vt:lpstr>
      <vt:lpstr>Latent Space</vt:lpstr>
      <vt:lpstr>Audio Decoder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2</cp:revision>
  <dcterms:created xsi:type="dcterms:W3CDTF">2025-01-07T20:02:58Z</dcterms:created>
  <dcterms:modified xsi:type="dcterms:W3CDTF">2025-01-07T20:36:22Z</dcterms:modified>
</cp:coreProperties>
</file>