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71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ojo.com/blog/5-ai-music-generation-models/" TargetMode="External"/><Relationship Id="rId2" Type="http://schemas.openxmlformats.org/officeDocument/2006/relationships/hyperlink" Target="https://www.media.mit.edu/publications/ctag-neurip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Cognitive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Audio </a:t>
            </a:r>
            <a:r>
              <a:rPr lang="en-US"/>
              <a:t>for Stimulatory </a:t>
            </a:r>
            <a:r>
              <a:rPr lang="en-US" dirty="0"/>
              <a:t>Cognitive Control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6949441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brain Digital Twin inverse-path modeling</a:t>
            </a:r>
            <a:r>
              <a:rPr lang="en-US" sz="2200" dirty="0"/>
              <a:t>, esp.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or import preexisting classifier.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input prompt,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r>
              <a:rPr lang="en-US" dirty="0">
                <a:hlinkClick r:id="rId2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endParaRPr lang="en-US" dirty="0"/>
          </a:p>
          <a:p>
            <a:r>
              <a:rPr lang="en-US" dirty="0"/>
              <a:t>Cross-attentive / TFT-type architecture for multiple context sources</a:t>
            </a:r>
          </a:p>
          <a:p>
            <a:r>
              <a:rPr lang="en-US" dirty="0"/>
              <a:t>Finetuned/</a:t>
            </a:r>
            <a:r>
              <a:rPr lang="en-US" dirty="0">
                <a:hlinkClick r:id="rId3"/>
              </a:rPr>
              <a:t>pretrained generative music model </a:t>
            </a:r>
            <a:r>
              <a:rPr lang="en-US" dirty="0"/>
              <a:t>– investigate input, latency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Cognitive Music</vt:lpstr>
      <vt:lpstr>Activity Data Encoder</vt:lpstr>
      <vt:lpstr>“Latent Space” – Audio Model Input</vt:lpstr>
      <vt:lpstr>Audio Decoder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9</cp:revision>
  <dcterms:created xsi:type="dcterms:W3CDTF">2025-01-07T20:02:58Z</dcterms:created>
  <dcterms:modified xsi:type="dcterms:W3CDTF">2025-01-15T19:34:50Z</dcterms:modified>
</cp:coreProperties>
</file>