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48" d="100"/>
          <a:sy n="48" d="100"/>
        </p:scale>
        <p:origin x="-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149B-29C5-216C-6F21-35DA0ABA0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1964F-5C05-701F-4FBE-18E042479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3EB2D-1616-393E-D6F3-13538ED2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14CD-DB59-6FD4-948D-B732D237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71CE-1C6C-C68C-338E-07609730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BE93-702E-9B5F-92CB-EF76919C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053D1-262B-DB20-8D1A-A6522133C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E2AE4-DFFB-3039-174E-B52C2A72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B5451-E20F-E456-3EE4-63A5E49A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9A1AC-A28F-4760-06FC-7AE3FE07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8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3AA50-7A54-1FB6-D719-5EB387E84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E8329-E34E-4051-7DA2-C2C07FC94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66BA6-47F3-36A9-CC3B-784BADAC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35F4-3C66-64FC-9782-C16848AC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86C5-CC86-A804-028A-C63A35F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6456-9EDB-D940-B488-115C5C6D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C5E1-C267-0100-F414-2C3A15843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49D3-0C2D-487A-F533-03F27EFC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6CCB-0D66-D050-03C2-B483DCDD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DD7C-ED48-F0EC-3DB4-42FCA80A4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6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1F0F-73EA-0161-6045-A4291ADA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711FC-1C12-2DDF-2F93-124166813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DF2AB-6A3B-1909-E258-14A341DB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43CA-4A3F-BF49-8C54-D67B0B65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30572-11DB-A606-8C0E-6286D2C1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1BCF3-FB4B-31E4-0270-44CCC309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4BC7-B0E7-1E55-D61B-05DA5DC41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0E30C-D361-C5B3-BFFE-469580CB7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ED449-E75B-0BBB-5141-3518329A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D3F71-7FE4-3478-9738-D204C3CB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1F2C-8D84-B1C1-9CFD-87DEE311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5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F8EF-8ED5-546C-AD13-B9D3B840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BC412-CD4D-4049-A7F7-6A0B211B1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562CD-C682-4B19-7E3D-A78F40E8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EB5F0-6989-BB5D-CFAD-BF267C8A1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6221E-F284-8E69-00ED-D6702A233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EFA14-63C5-BC86-D4DB-9CBF942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492C3-37C5-259B-54ED-E6FD22B1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7DC7D-C764-6A02-E893-DA714DA3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3D80-7A08-2658-F5E9-F8E05B39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236AE-E64D-3BEC-EDA1-17821AEFC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A5951-CD8F-2081-8519-CA5E2723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EAC8-DE92-3055-15EB-3F5702F4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50463-4A76-43C1-CD4B-ABC76BB7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4DF6C-C183-70C9-E43D-AEEB673A3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014BF-A11A-70C7-9CD7-73EC42F6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A94F-4FB5-36B9-B46F-9E77E3BD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9A05-B53A-303C-EC8B-3AA814DFA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C0D5E-E985-4CBE-6F22-91E671E54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CBE7F-990A-D5D6-3CD1-60663FA1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5E1E4-E329-3364-3CA1-27481BE1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5219A-8C3A-F978-0372-CF6AA0E4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7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80BF-D1B5-4B78-001C-BB72B0D5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B23C11-9A1A-54CE-F2E8-FCDCFE6A6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1168E-FC0A-F871-9502-31B362184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A223-D746-5E5F-00CE-A41F6EDE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B9068-8CC5-21C3-60B8-012F8D20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CF2DA-B4B1-FF59-1430-E619ACAD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8BE7B-FFD4-CC0B-C845-C31DE99D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31895-7414-149D-BC7F-DB740AD2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8DCD9-ED69-9B2E-EDC1-14404E351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8A59C-D07A-4EC4-A17D-082CF4AAF4E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5ECF7-05BC-CDC7-3C15-72FF6D041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8C1A3-6E86-374E-B5EE-AFC20A10B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2E9B2-59E5-4A72-AEE2-BA65C2DD5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0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201E2-5392-EE36-F7E8-2B053CAED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Emotive Therapy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7798A-6F46-5845-B985-D4A216394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Strategic Therapy with RL-enabled emotive syncing</a:t>
            </a:r>
          </a:p>
        </p:txBody>
      </p:sp>
    </p:spTree>
    <p:extLst>
      <p:ext uri="{BB962C8B-B14F-4D97-AF65-F5344CB8AC3E}">
        <p14:creationId xmlns:p14="http://schemas.microsoft.com/office/powerpoint/2010/main" val="344072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D9AE-2918-E847-2148-8F52F0C4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Architecture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4F7BDBB-2D75-0E03-3728-0AAE9926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93" y="1250957"/>
            <a:ext cx="11306755" cy="523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24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Emotive Therapy</vt:lpstr>
      <vt:lpstr>Mobile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McHugh</dc:creator>
  <cp:lastModifiedBy>Liam McHugh</cp:lastModifiedBy>
  <cp:revision>2</cp:revision>
  <dcterms:created xsi:type="dcterms:W3CDTF">2024-10-30T18:58:45Z</dcterms:created>
  <dcterms:modified xsi:type="dcterms:W3CDTF">2024-10-30T20:00:36Z</dcterms:modified>
</cp:coreProperties>
</file>