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3" d="100"/>
          <a:sy n="73" d="100"/>
        </p:scale>
        <p:origin x="670" y="9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2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3E603-4936-4142-8C7F-E226F6F70F4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FE329-F707-454B-BD67-D188A46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2F9D94B-8DA9-5EEB-F205-3CCBDED1178A}"/>
              </a:ext>
            </a:extLst>
          </p:cNvPr>
          <p:cNvGrpSpPr/>
          <p:nvPr/>
        </p:nvGrpSpPr>
        <p:grpSpPr>
          <a:xfrm>
            <a:off x="412787" y="551776"/>
            <a:ext cx="11484864" cy="2269802"/>
            <a:chOff x="1306288" y="2242457"/>
            <a:chExt cx="9812357" cy="25563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9E9ECB-3CF1-25C4-3FE8-86B6D84CF33F}"/>
                </a:ext>
              </a:extLst>
            </p:cNvPr>
            <p:cNvSpPr/>
            <p:nvPr/>
          </p:nvSpPr>
          <p:spPr>
            <a:xfrm>
              <a:off x="1322614" y="2242457"/>
              <a:ext cx="1349492" cy="504322"/>
            </a:xfrm>
            <a:prstGeom prst="rect">
              <a:avLst/>
            </a:prstGeom>
            <a:solidFill>
              <a:srgbClr val="818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/>
                <a:t>Time-Series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F647DB-6CC6-63A7-2A3C-CBB4476387EB}"/>
                </a:ext>
              </a:extLst>
            </p:cNvPr>
            <p:cNvSpPr/>
            <p:nvPr/>
          </p:nvSpPr>
          <p:spPr>
            <a:xfrm>
              <a:off x="3060117" y="2746779"/>
              <a:ext cx="1299612" cy="5043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80" dirty="0"/>
                <a:t>FFT / Binned Sampling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85ABB7-6093-5EE5-DADE-CA989BBD47FB}"/>
                </a:ext>
              </a:extLst>
            </p:cNvPr>
            <p:cNvSpPr/>
            <p:nvPr/>
          </p:nvSpPr>
          <p:spPr>
            <a:xfrm>
              <a:off x="1306288" y="3891848"/>
              <a:ext cx="1496449" cy="805338"/>
            </a:xfrm>
            <a:prstGeom prst="rect">
              <a:avLst/>
            </a:prstGeom>
            <a:solidFill>
              <a:srgbClr val="818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60" dirty="0"/>
                <a:t>Constants:</a:t>
              </a:r>
            </a:p>
            <a:p>
              <a:pPr algn="ctr"/>
              <a:r>
                <a:rPr lang="en-US" sz="1360" dirty="0"/>
                <a:t>Signatures &amp; Selection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B381DF13-85C5-668D-EE20-D2AC7F176D4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672106" y="2494618"/>
              <a:ext cx="388011" cy="50432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C3251-6106-3209-33BB-E29AB1AE6931}"/>
                </a:ext>
              </a:extLst>
            </p:cNvPr>
            <p:cNvSpPr/>
            <p:nvPr/>
          </p:nvSpPr>
          <p:spPr>
            <a:xfrm>
              <a:off x="5052220" y="2364272"/>
              <a:ext cx="801698" cy="5043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80" dirty="0"/>
                <a:t>LSTM / TFT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AF61547-1469-6513-AA92-BEE4B38E2523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4359729" y="2616433"/>
              <a:ext cx="692491" cy="382507"/>
            </a:xfrm>
            <a:prstGeom prst="bentConnector3">
              <a:avLst>
                <a:gd name="adj1" fmla="val 5278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CC51A9-25A7-ADA1-29E3-9C5E71C9F0E6}"/>
                </a:ext>
              </a:extLst>
            </p:cNvPr>
            <p:cNvSpPr/>
            <p:nvPr/>
          </p:nvSpPr>
          <p:spPr>
            <a:xfrm>
              <a:off x="7647881" y="3964127"/>
              <a:ext cx="1301496" cy="5043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/>
                <a:t>Signatures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4DA3660-8608-62B6-54D8-95E4E75E609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672107" y="2486087"/>
              <a:ext cx="2380113" cy="8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9F0A8B-194B-223F-2040-87A4111A7304}"/>
                </a:ext>
              </a:extLst>
            </p:cNvPr>
            <p:cNvSpPr/>
            <p:nvPr/>
          </p:nvSpPr>
          <p:spPr>
            <a:xfrm>
              <a:off x="6445132" y="2712060"/>
              <a:ext cx="683877" cy="5043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80" dirty="0"/>
                <a:t>FFNN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BD9041-7EC9-49DF-23B2-ADAFFBE49B34}"/>
                </a:ext>
              </a:extLst>
            </p:cNvPr>
            <p:cNvSpPr/>
            <p:nvPr/>
          </p:nvSpPr>
          <p:spPr>
            <a:xfrm>
              <a:off x="5052220" y="3263198"/>
              <a:ext cx="881125" cy="5043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0" dirty="0"/>
                <a:t>FastICA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5A3B4812-9FEE-BA34-5B3B-F06BBCA6769C}"/>
                </a:ext>
              </a:extLst>
            </p:cNvPr>
            <p:cNvCxnSpPr>
              <a:cxnSpLocks/>
              <a:stCxn id="5" idx="3"/>
              <a:endCxn id="54" idx="1"/>
            </p:cNvCxnSpPr>
            <p:nvPr/>
          </p:nvCxnSpPr>
          <p:spPr>
            <a:xfrm>
              <a:off x="4359729" y="2998940"/>
              <a:ext cx="692491" cy="516419"/>
            </a:xfrm>
            <a:prstGeom prst="bentConnector3">
              <a:avLst>
                <a:gd name="adj1" fmla="val 532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3D63CA3-9CC3-56DC-181C-20642F9DBD8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853918" y="2616433"/>
              <a:ext cx="571862" cy="208575"/>
            </a:xfrm>
            <a:prstGeom prst="bentConnector3">
              <a:avLst>
                <a:gd name="adj1" fmla="val 3707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F47DEF7-A8CF-3C78-4851-5D57E3353787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 flipV="1">
              <a:off x="5933345" y="2964221"/>
              <a:ext cx="511787" cy="551138"/>
            </a:xfrm>
            <a:prstGeom prst="bentConnector3">
              <a:avLst>
                <a:gd name="adj1" fmla="val 3979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DB272E-58B5-4D7A-51F4-0700AF0C2D82}"/>
                </a:ext>
              </a:extLst>
            </p:cNvPr>
            <p:cNvSpPr/>
            <p:nvPr/>
          </p:nvSpPr>
          <p:spPr>
            <a:xfrm>
              <a:off x="7646556" y="2849874"/>
              <a:ext cx="1682832" cy="5043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/>
                <a:t>Filtered Signal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85AB2E34-554A-C61E-D40E-F85693285FE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802737" y="3113344"/>
              <a:ext cx="3623043" cy="1181173"/>
            </a:xfrm>
            <a:prstGeom prst="bentConnector3">
              <a:avLst>
                <a:gd name="adj1" fmla="val 9536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7EE48CEF-405B-FD1A-06C1-099C2E7999BA}"/>
                </a:ext>
              </a:extLst>
            </p:cNvPr>
            <p:cNvCxnSpPr>
              <a:cxnSpLocks/>
              <a:stCxn id="53" idx="3"/>
              <a:endCxn id="69" idx="1"/>
            </p:cNvCxnSpPr>
            <p:nvPr/>
          </p:nvCxnSpPr>
          <p:spPr>
            <a:xfrm>
              <a:off x="7129009" y="2964221"/>
              <a:ext cx="517547" cy="1378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30CB3113-C71A-FFF2-1FE0-095D2964FAD6}"/>
                </a:ext>
              </a:extLst>
            </p:cNvPr>
            <p:cNvCxnSpPr>
              <a:cxnSpLocks/>
              <a:stCxn id="53" idx="3"/>
              <a:endCxn id="40" idx="1"/>
            </p:cNvCxnSpPr>
            <p:nvPr/>
          </p:nvCxnSpPr>
          <p:spPr>
            <a:xfrm>
              <a:off x="7129009" y="2964222"/>
              <a:ext cx="518873" cy="12520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9374008-E9B4-E9EA-BFA9-C922613E8BBE}"/>
                </a:ext>
              </a:extLst>
            </p:cNvPr>
            <p:cNvSpPr/>
            <p:nvPr/>
          </p:nvSpPr>
          <p:spPr>
            <a:xfrm>
              <a:off x="9622046" y="2849874"/>
              <a:ext cx="975598" cy="504322"/>
            </a:xfrm>
            <a:prstGeom prst="rect">
              <a:avLst/>
            </a:prstGeom>
            <a:solidFill>
              <a:srgbClr val="818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>
                  <a:solidFill>
                    <a:schemeClr val="bg1"/>
                  </a:solidFill>
                </a:rPr>
                <a:t>To HW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47A40F-CEFE-E53C-AB29-CBFC057619A1}"/>
                </a:ext>
              </a:extLst>
            </p:cNvPr>
            <p:cNvSpPr/>
            <p:nvPr/>
          </p:nvSpPr>
          <p:spPr>
            <a:xfrm>
              <a:off x="9442839" y="4294517"/>
              <a:ext cx="975598" cy="504322"/>
            </a:xfrm>
            <a:prstGeom prst="rect">
              <a:avLst/>
            </a:prstGeom>
            <a:solidFill>
              <a:srgbClr val="818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/>
                <a:t>To GUI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8B38DB3E-F4FD-18CD-BF95-3FAE5DF1715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359729" y="2998940"/>
              <a:ext cx="5075330" cy="1698246"/>
            </a:xfrm>
            <a:prstGeom prst="bentConnector3">
              <a:avLst>
                <a:gd name="adj1" fmla="val 717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386A70A5-9589-6503-9AD0-2137D363917A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949377" y="4216288"/>
              <a:ext cx="487007" cy="2868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E09688F-6AB6-C1F8-E27E-016465DEBECD}"/>
                </a:ext>
              </a:extLst>
            </p:cNvPr>
            <p:cNvSpPr/>
            <p:nvPr/>
          </p:nvSpPr>
          <p:spPr>
            <a:xfrm>
              <a:off x="9823025" y="3562174"/>
              <a:ext cx="1112968" cy="504322"/>
            </a:xfrm>
            <a:prstGeom prst="rect">
              <a:avLst/>
            </a:prstGeom>
            <a:solidFill>
              <a:srgbClr val="818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/>
                <a:t>Selection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9AD79C8E-B94C-25ED-0A8A-8B12A472C6E4}"/>
                </a:ext>
              </a:extLst>
            </p:cNvPr>
            <p:cNvCxnSpPr>
              <a:cxnSpLocks/>
              <a:stCxn id="103" idx="3"/>
              <a:endCxn id="118" idx="1"/>
            </p:cNvCxnSpPr>
            <p:nvPr/>
          </p:nvCxnSpPr>
          <p:spPr>
            <a:xfrm flipH="1" flipV="1">
              <a:off x="9823025" y="3814335"/>
              <a:ext cx="595412" cy="732343"/>
            </a:xfrm>
            <a:prstGeom prst="bentConnector5">
              <a:avLst>
                <a:gd name="adj1" fmla="val -38394"/>
                <a:gd name="adj2" fmla="val 50000"/>
                <a:gd name="adj3" fmla="val 13839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D846D51-B870-FC43-D195-4EF3EBE83660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9329389" y="3102035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4394642-B71A-B557-63BD-BF75B5BB54A8}"/>
                </a:ext>
              </a:extLst>
            </p:cNvPr>
            <p:cNvCxnSpPr>
              <a:cxnSpLocks/>
            </p:cNvCxnSpPr>
            <p:nvPr/>
          </p:nvCxnSpPr>
          <p:spPr>
            <a:xfrm>
              <a:off x="10935765" y="3823822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B8D90C4E-9894-D47F-B20B-16994BDBE63E}"/>
                </a:ext>
              </a:extLst>
            </p:cNvPr>
            <p:cNvCxnSpPr>
              <a:cxnSpLocks/>
              <a:stCxn id="6" idx="3"/>
              <a:endCxn id="118" idx="1"/>
            </p:cNvCxnSpPr>
            <p:nvPr/>
          </p:nvCxnSpPr>
          <p:spPr>
            <a:xfrm flipV="1">
              <a:off x="2802737" y="3814335"/>
              <a:ext cx="7020288" cy="480182"/>
            </a:xfrm>
            <a:prstGeom prst="bentConnector3">
              <a:avLst>
                <a:gd name="adj1" fmla="val 4922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0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7</cp:revision>
  <dcterms:created xsi:type="dcterms:W3CDTF">2024-10-14T20:57:41Z</dcterms:created>
  <dcterms:modified xsi:type="dcterms:W3CDTF">2024-10-14T21:40:49Z</dcterms:modified>
</cp:coreProperties>
</file>