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erriweather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Sans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b6595bb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b6595bb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e1c898e7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e1c898e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e1c898e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e1c898e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e1c898e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e1c898e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8a5d508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8a5d508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e1c898e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e1c898e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1c898e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e1c898e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b6595bba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b6595bba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6595bba4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6595bba4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6595bba4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6595bba4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6595bba4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6595bba4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8a5d50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8a5d50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e1c898e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e1c898e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1c898e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e1c898e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1c898e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e1c898e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rd_ppt5.eps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685800" y="1151021"/>
            <a:ext cx="77724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500"/>
              <a:buFont typeface="Arial"/>
              <a:buNone/>
            </a:pPr>
            <a:r>
              <a:t/>
            </a:r>
            <a:endParaRPr b="1" i="0" sz="5500" cap="none">
              <a:solidFill>
                <a:srgbClr val="003262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685800" y="2490160"/>
            <a:ext cx="6400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003262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326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85800" y="1087576"/>
            <a:ext cx="76623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  <a:defRPr b="1" i="0" sz="5000" u="none" cap="none" strike="noStrik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pic>
        <p:nvPicPr>
          <p:cNvPr descr="UC Berkeley Primary Logo_Berkeley Blue.eps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589" y="4558642"/>
            <a:ext cx="1007412" cy="31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ection Header">
  <p:cSld name="7_Section 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685800" y="618249"/>
            <a:ext cx="75534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5000"/>
              <a:buFont typeface="Merriweather Sans"/>
              <a:buNone/>
            </a:pPr>
            <a:r>
              <a:t/>
            </a:r>
            <a:endParaRPr b="1" i="0" sz="5000">
              <a:solidFill>
                <a:schemeClr val="lt1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85800" y="2490160"/>
            <a:ext cx="6400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685800" y="1087576"/>
            <a:ext cx="76623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erriweather Sans"/>
              <a:buNone/>
              <a:defRPr b="1" i="0" sz="5000" u="none" cap="none" strike="noStrike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589" y="4558642"/>
            <a:ext cx="1007407" cy="31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729038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4200"/>
              <a:buFont typeface="Merriweather Sans"/>
              <a:buNone/>
              <a:defRPr b="1" i="0" sz="4200" u="none" cap="none" strike="noStrike">
                <a:solidFill>
                  <a:srgbClr val="003262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573316"/>
            <a:ext cx="37179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429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175125" y="1573315"/>
            <a:ext cx="3746400" cy="21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556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429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302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429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0" y="280450"/>
            <a:ext cx="8520600" cy="6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/>
              <a:t>Instructions:</a:t>
            </a:r>
            <a:endParaRPr sz="4080"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765850"/>
            <a:ext cx="8520600" cy="39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Copy Title, Overview, BOM, Components, Schematic and Layout templates (the next 5 slides)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Fill out each slide according to the instructions on the template</a:t>
            </a:r>
            <a:br>
              <a:rPr lang="en" sz="2300"/>
            </a:b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You will be presenting your project to the class, so be ready to talk about the material on your slides. </a:t>
            </a:r>
            <a:r>
              <a:rPr b="1" lang="en" sz="2300"/>
              <a:t>We are NOT grading you on your presentation skills, but on CONTENT</a:t>
            </a:r>
            <a:endParaRPr b="1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186" y="-3513225"/>
            <a:ext cx="10884425" cy="81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4850700" y="211425"/>
            <a:ext cx="4534800" cy="367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Zoomed In: 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← I2C for LCD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← ESP32 S2 SOLO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USBC connector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 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663" y="152400"/>
            <a:ext cx="70566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300" y="196650"/>
            <a:ext cx="64554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88" y="152400"/>
            <a:ext cx="67686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75" y="152400"/>
            <a:ext cx="77875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925" y="304800"/>
            <a:ext cx="754014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288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Bean Roaster</a:t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2504175"/>
            <a:ext cx="85206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Carlson Jan</a:t>
            </a:r>
            <a:r>
              <a:rPr lang="en"/>
              <a:t>s</a:t>
            </a:r>
            <a:r>
              <a:rPr lang="en"/>
              <a:t>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Andrew Liu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Mirwais Lodin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Liam McHugh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7971200" y="0"/>
            <a:ext cx="11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and Name ~1 min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project aims for implementing a functional precision temperature control for equipment like a Coffee Bean Roaster, by recycling simple popcorn maker with built in heater, fan, and AC power distribution.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will dive into recreating thermocouple module, AC or DC heat fan dimmer/control board, wall plug AC/DC converter, additional app/GUI control on screen display.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challenges would be precise feedback control of temperature in the chamber, additional serial peripheral interface bus may be required if multiple thermocouple is desired.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ESP32, K-Type Thermocouple, 16x4 LCD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circuit designs (filter types, power regulator type, power source, microcontroller used, important sensors, actuators or ICs, data buses used)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7971200" y="0"/>
            <a:ext cx="11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 ~30 sec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Screenshot of BOM, mostly for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Use multiple slides if necessary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out expensive parts and the total cost per board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7971200" y="0"/>
            <a:ext cx="11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~2 min</a:t>
            </a:r>
            <a:endParaRPr sz="2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5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</a:t>
            </a:r>
            <a:r>
              <a:rPr b="1" lang="en"/>
              <a:t>dd more slides with zoomed-in detail views DO NOT JUST SHOW A ZOOMED OUT PHOTO OF THE ENTIRE SCHEMATIC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 not know the best way to subdivide the schematic for separate screenshots, we recommend breaking it up by circuit category you fulfill for the project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Crop whitespace so schematic fills as much as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image is not low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Box/label sub-blocks if not already done in the schematic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7971200" y="0"/>
            <a:ext cx="11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5538"/>
            <a:ext cx="8839204" cy="421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663" y="152400"/>
            <a:ext cx="646667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2" y="-1827550"/>
            <a:ext cx="8838824" cy="661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583350" y="1542375"/>
            <a:ext cx="5193300" cy="292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Zoomed In: 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Thermocouple MAX 31855 module —----------&gt;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VUSB to 3.3V voltage Regulator</a:t>
            </a:r>
            <a:r>
              <a:rPr lang="en" sz="1800">
                <a:solidFill>
                  <a:schemeClr val="dk2"/>
                </a:solidFill>
              </a:rPr>
              <a:t> —----------&gt;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 1x3 connector Heater &amp; Fan Relays</a:t>
            </a:r>
            <a:r>
              <a:rPr lang="en" sz="1800">
                <a:solidFill>
                  <a:schemeClr val="dk2"/>
                </a:solidFill>
              </a:rPr>
              <a:t>—------&gt;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8186" y="-3513225"/>
            <a:ext cx="10884425" cy="814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0" y="1216850"/>
            <a:ext cx="4534800" cy="367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Zoomed In: 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24V DC to 5V Voltage drop down Reg —&gt;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24V DC to 3.3V Voltage Regulator —&gt;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6922125" y="664850"/>
            <a:ext cx="2660100" cy="422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