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69" r:id="rId5"/>
    <p:sldId id="270" r:id="rId6"/>
    <p:sldId id="263" r:id="rId7"/>
    <p:sldId id="273" r:id="rId8"/>
    <p:sldId id="274" r:id="rId9"/>
    <p:sldId id="275" r:id="rId10"/>
    <p:sldId id="279" r:id="rId11"/>
    <p:sldId id="266" r:id="rId12"/>
    <p:sldId id="260" r:id="rId13"/>
    <p:sldId id="264" r:id="rId14"/>
    <p:sldId id="276" r:id="rId15"/>
    <p:sldId id="280" r:id="rId16"/>
    <p:sldId id="277" r:id="rId17"/>
    <p:sldId id="278" r:id="rId18"/>
    <p:sldId id="267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10" autoAdjust="0"/>
  </p:normalViewPr>
  <p:slideViewPr>
    <p:cSldViewPr>
      <p:cViewPr>
        <p:scale>
          <a:sx n="100" d="100"/>
          <a:sy n="100" d="100"/>
        </p:scale>
        <p:origin x="-690" y="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DDA613-A307-4B38-B1DB-229F91CA17B3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EEA45DA9-0663-4ACB-849B-BD0AC27F3D6C}">
      <dgm:prSet phldrT="[Text]"/>
      <dgm:spPr/>
      <dgm:t>
        <a:bodyPr/>
        <a:lstStyle/>
        <a:p>
          <a:r>
            <a:rPr lang="en-AU" dirty="0" smtClean="0"/>
            <a:t>Write a user story that delivers some value to the user</a:t>
          </a:r>
          <a:endParaRPr lang="en-AU" dirty="0"/>
        </a:p>
      </dgm:t>
    </dgm:pt>
    <dgm:pt modelId="{E731FDCF-0434-471C-8EE2-D16BE5187BE1}" type="parTrans" cxnId="{D5C83F08-0609-4D4C-9F42-2ADD56D63EE2}">
      <dgm:prSet/>
      <dgm:spPr/>
      <dgm:t>
        <a:bodyPr/>
        <a:lstStyle/>
        <a:p>
          <a:endParaRPr lang="en-AU"/>
        </a:p>
      </dgm:t>
    </dgm:pt>
    <dgm:pt modelId="{AFC181B8-6D97-41C8-A0D6-2A945F622476}" type="sibTrans" cxnId="{D5C83F08-0609-4D4C-9F42-2ADD56D63EE2}">
      <dgm:prSet/>
      <dgm:spPr/>
      <dgm:t>
        <a:bodyPr/>
        <a:lstStyle/>
        <a:p>
          <a:endParaRPr lang="en-AU"/>
        </a:p>
      </dgm:t>
    </dgm:pt>
    <dgm:pt modelId="{7A6FD9D4-9AAD-4E46-B1A5-DAE9E0396C85}">
      <dgm:prSet phldrT="[Text]"/>
      <dgm:spPr/>
      <dgm:t>
        <a:bodyPr/>
        <a:lstStyle/>
        <a:p>
          <a:r>
            <a:rPr lang="en-AU" dirty="0" smtClean="0"/>
            <a:t>Define the behaviour using executable scenarios</a:t>
          </a:r>
          <a:endParaRPr lang="en-AU" dirty="0"/>
        </a:p>
      </dgm:t>
    </dgm:pt>
    <dgm:pt modelId="{D15137A6-0AF9-4292-957E-10870DC76615}" type="parTrans" cxnId="{91BB9457-14A8-48F0-B04A-9C1D631C1CCB}">
      <dgm:prSet/>
      <dgm:spPr/>
      <dgm:t>
        <a:bodyPr/>
        <a:lstStyle/>
        <a:p>
          <a:endParaRPr lang="en-AU"/>
        </a:p>
      </dgm:t>
    </dgm:pt>
    <dgm:pt modelId="{3AA01E92-FA70-4509-8C26-E5A9364524D6}" type="sibTrans" cxnId="{91BB9457-14A8-48F0-B04A-9C1D631C1CCB}">
      <dgm:prSet/>
      <dgm:spPr/>
      <dgm:t>
        <a:bodyPr/>
        <a:lstStyle/>
        <a:p>
          <a:endParaRPr lang="en-AU"/>
        </a:p>
      </dgm:t>
    </dgm:pt>
    <dgm:pt modelId="{678D64B6-91C2-4F61-9D7A-9FFC1319D019}">
      <dgm:prSet phldrT="[Text]"/>
      <dgm:spPr/>
      <dgm:t>
        <a:bodyPr/>
        <a:lstStyle/>
        <a:p>
          <a:r>
            <a:rPr lang="en-AU" dirty="0" smtClean="0"/>
            <a:t>Implement the behaviour until each scenario passes</a:t>
          </a:r>
          <a:endParaRPr lang="en-AU" dirty="0"/>
        </a:p>
      </dgm:t>
    </dgm:pt>
    <dgm:pt modelId="{F1D9F280-94C0-42CE-AD0A-25C513C2CE68}" type="parTrans" cxnId="{4ED9E514-187F-4C30-B72A-BF093D6CFB73}">
      <dgm:prSet/>
      <dgm:spPr/>
      <dgm:t>
        <a:bodyPr/>
        <a:lstStyle/>
        <a:p>
          <a:endParaRPr lang="en-AU"/>
        </a:p>
      </dgm:t>
    </dgm:pt>
    <dgm:pt modelId="{D8B90E3D-10EF-4598-8197-AF7D763CE0D3}" type="sibTrans" cxnId="{4ED9E514-187F-4C30-B72A-BF093D6CFB73}">
      <dgm:prSet/>
      <dgm:spPr/>
      <dgm:t>
        <a:bodyPr/>
        <a:lstStyle/>
        <a:p>
          <a:endParaRPr lang="en-AU"/>
        </a:p>
      </dgm:t>
    </dgm:pt>
    <dgm:pt modelId="{ED8F3375-2A04-4962-8B82-32EA264FEDC7}" type="pres">
      <dgm:prSet presAssocID="{2CDDA613-A307-4B38-B1DB-229F91CA17B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F2BF0D40-91F8-4572-B9C0-B7888FFD1877}" type="pres">
      <dgm:prSet presAssocID="{EEA45DA9-0663-4ACB-849B-BD0AC27F3D6C}" presName="dummy" presStyleCnt="0"/>
      <dgm:spPr/>
    </dgm:pt>
    <dgm:pt modelId="{98E03FB8-A5A6-4AEA-9ADC-0CCF2A383B50}" type="pres">
      <dgm:prSet presAssocID="{EEA45DA9-0663-4ACB-849B-BD0AC27F3D6C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81F5905-BDD4-42B7-8313-AA068BA99765}" type="pres">
      <dgm:prSet presAssocID="{AFC181B8-6D97-41C8-A0D6-2A945F622476}" presName="sibTrans" presStyleLbl="node1" presStyleIdx="0" presStyleCnt="3"/>
      <dgm:spPr/>
      <dgm:t>
        <a:bodyPr/>
        <a:lstStyle/>
        <a:p>
          <a:endParaRPr lang="en-AU"/>
        </a:p>
      </dgm:t>
    </dgm:pt>
    <dgm:pt modelId="{0EA80442-327F-4DF8-A9B1-154786519D1E}" type="pres">
      <dgm:prSet presAssocID="{7A6FD9D4-9AAD-4E46-B1A5-DAE9E0396C85}" presName="dummy" presStyleCnt="0"/>
      <dgm:spPr/>
    </dgm:pt>
    <dgm:pt modelId="{905204AE-AD6F-4A2C-94DE-2038F473020E}" type="pres">
      <dgm:prSet presAssocID="{7A6FD9D4-9AAD-4E46-B1A5-DAE9E0396C85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8CE98DB-89AF-4867-B11C-3657949C890B}" type="pres">
      <dgm:prSet presAssocID="{3AA01E92-FA70-4509-8C26-E5A9364524D6}" presName="sibTrans" presStyleLbl="node1" presStyleIdx="1" presStyleCnt="3" custScaleY="100001" custLinFactNeighborY="-488"/>
      <dgm:spPr/>
      <dgm:t>
        <a:bodyPr/>
        <a:lstStyle/>
        <a:p>
          <a:endParaRPr lang="en-AU"/>
        </a:p>
      </dgm:t>
    </dgm:pt>
    <dgm:pt modelId="{C4ACD3EE-3DA1-43E2-B204-049F8DEFF951}" type="pres">
      <dgm:prSet presAssocID="{678D64B6-91C2-4F61-9D7A-9FFC1319D019}" presName="dummy" presStyleCnt="0"/>
      <dgm:spPr/>
    </dgm:pt>
    <dgm:pt modelId="{021FC082-622D-48F0-A920-E4F33264ADBB}" type="pres">
      <dgm:prSet presAssocID="{678D64B6-91C2-4F61-9D7A-9FFC1319D019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DC21FFD-6212-405C-8F68-899970586896}" type="pres">
      <dgm:prSet presAssocID="{D8B90E3D-10EF-4598-8197-AF7D763CE0D3}" presName="sibTrans" presStyleLbl="node1" presStyleIdx="2" presStyleCnt="3"/>
      <dgm:spPr/>
      <dgm:t>
        <a:bodyPr/>
        <a:lstStyle/>
        <a:p>
          <a:endParaRPr lang="en-AU"/>
        </a:p>
      </dgm:t>
    </dgm:pt>
  </dgm:ptLst>
  <dgm:cxnLst>
    <dgm:cxn modelId="{E0CF67B0-D244-48F7-8297-B18F8D22E788}" type="presOf" srcId="{3AA01E92-FA70-4509-8C26-E5A9364524D6}" destId="{08CE98DB-89AF-4867-B11C-3657949C890B}" srcOrd="0" destOrd="0" presId="urn:microsoft.com/office/officeart/2005/8/layout/cycle1"/>
    <dgm:cxn modelId="{D25DDA9A-CCF8-466F-A03C-B1ECCDF00C77}" type="presOf" srcId="{EEA45DA9-0663-4ACB-849B-BD0AC27F3D6C}" destId="{98E03FB8-A5A6-4AEA-9ADC-0CCF2A383B50}" srcOrd="0" destOrd="0" presId="urn:microsoft.com/office/officeart/2005/8/layout/cycle1"/>
    <dgm:cxn modelId="{302A505A-7875-4D9F-8B9A-05735BA3AF7D}" type="presOf" srcId="{678D64B6-91C2-4F61-9D7A-9FFC1319D019}" destId="{021FC082-622D-48F0-A920-E4F33264ADBB}" srcOrd="0" destOrd="0" presId="urn:microsoft.com/office/officeart/2005/8/layout/cycle1"/>
    <dgm:cxn modelId="{569CC1E6-6223-4FFC-8489-1611E536FF46}" type="presOf" srcId="{2CDDA613-A307-4B38-B1DB-229F91CA17B3}" destId="{ED8F3375-2A04-4962-8B82-32EA264FEDC7}" srcOrd="0" destOrd="0" presId="urn:microsoft.com/office/officeart/2005/8/layout/cycle1"/>
    <dgm:cxn modelId="{4ED9E514-187F-4C30-B72A-BF093D6CFB73}" srcId="{2CDDA613-A307-4B38-B1DB-229F91CA17B3}" destId="{678D64B6-91C2-4F61-9D7A-9FFC1319D019}" srcOrd="2" destOrd="0" parTransId="{F1D9F280-94C0-42CE-AD0A-25C513C2CE68}" sibTransId="{D8B90E3D-10EF-4598-8197-AF7D763CE0D3}"/>
    <dgm:cxn modelId="{B5C63E8F-6CB8-4594-98CE-FCC25D314F1F}" type="presOf" srcId="{D8B90E3D-10EF-4598-8197-AF7D763CE0D3}" destId="{FDC21FFD-6212-405C-8F68-899970586896}" srcOrd="0" destOrd="0" presId="urn:microsoft.com/office/officeart/2005/8/layout/cycle1"/>
    <dgm:cxn modelId="{91BB9457-14A8-48F0-B04A-9C1D631C1CCB}" srcId="{2CDDA613-A307-4B38-B1DB-229F91CA17B3}" destId="{7A6FD9D4-9AAD-4E46-B1A5-DAE9E0396C85}" srcOrd="1" destOrd="0" parTransId="{D15137A6-0AF9-4292-957E-10870DC76615}" sibTransId="{3AA01E92-FA70-4509-8C26-E5A9364524D6}"/>
    <dgm:cxn modelId="{B3800106-ABF2-4B66-9E76-C9626F68BB3D}" type="presOf" srcId="{AFC181B8-6D97-41C8-A0D6-2A945F622476}" destId="{381F5905-BDD4-42B7-8313-AA068BA99765}" srcOrd="0" destOrd="0" presId="urn:microsoft.com/office/officeart/2005/8/layout/cycle1"/>
    <dgm:cxn modelId="{17532ADF-42E9-441A-8E2C-FD894D781987}" type="presOf" srcId="{7A6FD9D4-9AAD-4E46-B1A5-DAE9E0396C85}" destId="{905204AE-AD6F-4A2C-94DE-2038F473020E}" srcOrd="0" destOrd="0" presId="urn:microsoft.com/office/officeart/2005/8/layout/cycle1"/>
    <dgm:cxn modelId="{D5C83F08-0609-4D4C-9F42-2ADD56D63EE2}" srcId="{2CDDA613-A307-4B38-B1DB-229F91CA17B3}" destId="{EEA45DA9-0663-4ACB-849B-BD0AC27F3D6C}" srcOrd="0" destOrd="0" parTransId="{E731FDCF-0434-471C-8EE2-D16BE5187BE1}" sibTransId="{AFC181B8-6D97-41C8-A0D6-2A945F622476}"/>
    <dgm:cxn modelId="{357D94D1-572A-453F-AA90-6E5CC2423FE8}" type="presParOf" srcId="{ED8F3375-2A04-4962-8B82-32EA264FEDC7}" destId="{F2BF0D40-91F8-4572-B9C0-B7888FFD1877}" srcOrd="0" destOrd="0" presId="urn:microsoft.com/office/officeart/2005/8/layout/cycle1"/>
    <dgm:cxn modelId="{669AE226-CBC3-4D4E-A9BE-86FC61BE9A15}" type="presParOf" srcId="{ED8F3375-2A04-4962-8B82-32EA264FEDC7}" destId="{98E03FB8-A5A6-4AEA-9ADC-0CCF2A383B50}" srcOrd="1" destOrd="0" presId="urn:microsoft.com/office/officeart/2005/8/layout/cycle1"/>
    <dgm:cxn modelId="{9AE6A4C4-FE25-42A2-A41C-C49BDC2005A9}" type="presParOf" srcId="{ED8F3375-2A04-4962-8B82-32EA264FEDC7}" destId="{381F5905-BDD4-42B7-8313-AA068BA99765}" srcOrd="2" destOrd="0" presId="urn:microsoft.com/office/officeart/2005/8/layout/cycle1"/>
    <dgm:cxn modelId="{F581F83B-2A30-4CA7-9F0A-00CEE8A23D5B}" type="presParOf" srcId="{ED8F3375-2A04-4962-8B82-32EA264FEDC7}" destId="{0EA80442-327F-4DF8-A9B1-154786519D1E}" srcOrd="3" destOrd="0" presId="urn:microsoft.com/office/officeart/2005/8/layout/cycle1"/>
    <dgm:cxn modelId="{592D9C7E-4800-4CCE-824B-1C12CF6EFDCF}" type="presParOf" srcId="{ED8F3375-2A04-4962-8B82-32EA264FEDC7}" destId="{905204AE-AD6F-4A2C-94DE-2038F473020E}" srcOrd="4" destOrd="0" presId="urn:microsoft.com/office/officeart/2005/8/layout/cycle1"/>
    <dgm:cxn modelId="{101F6332-92F4-490C-900A-A7E49320B8F3}" type="presParOf" srcId="{ED8F3375-2A04-4962-8B82-32EA264FEDC7}" destId="{08CE98DB-89AF-4867-B11C-3657949C890B}" srcOrd="5" destOrd="0" presId="urn:microsoft.com/office/officeart/2005/8/layout/cycle1"/>
    <dgm:cxn modelId="{84B8B785-9ACE-402C-B42D-9D2BACE53800}" type="presParOf" srcId="{ED8F3375-2A04-4962-8B82-32EA264FEDC7}" destId="{C4ACD3EE-3DA1-43E2-B204-049F8DEFF951}" srcOrd="6" destOrd="0" presId="urn:microsoft.com/office/officeart/2005/8/layout/cycle1"/>
    <dgm:cxn modelId="{E50FFFEC-CD37-4AE9-9831-EE35B4DC3F5F}" type="presParOf" srcId="{ED8F3375-2A04-4962-8B82-32EA264FEDC7}" destId="{021FC082-622D-48F0-A920-E4F33264ADBB}" srcOrd="7" destOrd="0" presId="urn:microsoft.com/office/officeart/2005/8/layout/cycle1"/>
    <dgm:cxn modelId="{78C0637F-1F78-476F-9209-CCC52E824E72}" type="presParOf" srcId="{ED8F3375-2A04-4962-8B82-32EA264FEDC7}" destId="{FDC21FFD-6212-405C-8F68-899970586896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B4091E-C543-4925-A1B9-CF186CF9E225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813D54D7-CFE7-48A5-8DAD-C084E8BE93B8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en-AU" dirty="0" smtClean="0"/>
            <a:t>Story is Authenticate</a:t>
          </a:r>
          <a:br>
            <a:rPr lang="en-AU" dirty="0" smtClean="0"/>
          </a:br>
          <a:r>
            <a:rPr lang="en-AU" dirty="0" smtClean="0"/>
            <a:t>In order to access secure resources</a:t>
          </a:r>
          <a:br>
            <a:rPr lang="en-AU" dirty="0" smtClean="0"/>
          </a:br>
          <a:r>
            <a:rPr lang="en-AU" dirty="0" smtClean="0"/>
            <a:t>As an unauthenticated user</a:t>
          </a:r>
          <a:br>
            <a:rPr lang="en-AU" dirty="0" smtClean="0"/>
          </a:br>
          <a:r>
            <a:rPr lang="en-AU" dirty="0" smtClean="0"/>
            <a:t>I want to sign in</a:t>
          </a:r>
          <a:endParaRPr lang="en-AU" dirty="0"/>
        </a:p>
      </dgm:t>
    </dgm:pt>
    <dgm:pt modelId="{F4FB7144-87CA-44CF-A6F2-CAC992C44280}" type="parTrans" cxnId="{D79165B6-6A50-492B-AAFB-F5FC0FE1F13A}">
      <dgm:prSet/>
      <dgm:spPr/>
      <dgm:t>
        <a:bodyPr/>
        <a:lstStyle/>
        <a:p>
          <a:endParaRPr lang="en-AU"/>
        </a:p>
      </dgm:t>
    </dgm:pt>
    <dgm:pt modelId="{0F1BC8C5-B6B4-4509-A983-51C7103BB2FA}" type="sibTrans" cxnId="{D79165B6-6A50-492B-AAFB-F5FC0FE1F13A}">
      <dgm:prSet/>
      <dgm:spPr/>
      <dgm:t>
        <a:bodyPr/>
        <a:lstStyle/>
        <a:p>
          <a:endParaRPr lang="en-AU"/>
        </a:p>
      </dgm:t>
    </dgm:pt>
    <dgm:pt modelId="{89BCFC19-A456-498B-A3B2-7D5905DC7E50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 rtl="0"/>
          <a:r>
            <a:rPr kumimoji="0" lang="en-AU" sz="2400" b="0" i="0" u="none" strike="noStrike" cap="none" normalizeH="0" baseline="0" dirty="0" smtClean="0">
              <a:ln>
                <a:noFill/>
              </a:ln>
              <a:solidFill>
                <a:srgbClr val="FF008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Feature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 </a:t>
          </a:r>
          <a:r>
            <a:rPr kumimoji="0" lang="en-AU" sz="2400" b="0" i="0" u="none" strike="noStrike" cap="none" normalizeH="0" baseline="0" dirty="0" smtClean="0">
              <a:ln>
                <a:noFill/>
              </a:ln>
              <a:solidFill>
                <a:srgbClr val="F2F0D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authenticate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 </a:t>
          </a:r>
          <a:r>
            <a:rPr kumimoji="0" lang="en-AU" sz="2400" b="0" i="0" u="none" strike="noStrike" cap="none" normalizeH="0" baseline="0" dirty="0" smtClean="0">
              <a:ln>
                <a:noFill/>
              </a:ln>
              <a:solidFill>
                <a:srgbClr val="C0C0C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=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 </a:t>
          </a:r>
          <a:r>
            <a:rPr kumimoji="0" lang="en-AU" sz="2400" b="0" i="0" u="none" strike="noStrike" cap="none" normalizeH="0" baseline="0" dirty="0" smtClean="0">
              <a:ln>
                <a:noFill/>
              </a:ln>
              <a:solidFill>
                <a:srgbClr val="90EE9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new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 </a:t>
          </a:r>
          <a:r>
            <a:rPr kumimoji="0" lang="en-AU" sz="2400" b="0" i="0" u="none" strike="noStrike" cap="none" normalizeH="0" baseline="0" dirty="0" smtClean="0">
              <a:ln>
                <a:noFill/>
              </a:ln>
              <a:solidFill>
                <a:srgbClr val="FF008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Story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(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00FF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"Authenticate"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)</a:t>
          </a:r>
          <a:b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</a:b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	</a:t>
          </a:r>
          <a:r>
            <a:rPr kumimoji="0" lang="en-AU" sz="2400" b="0" i="0" u="none" strike="noStrike" cap="none" normalizeH="0" baseline="0" dirty="0" smtClean="0">
              <a:ln>
                <a:noFill/>
              </a:ln>
              <a:solidFill>
                <a:srgbClr val="C0C0C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.</a:t>
          </a:r>
          <a:r>
            <a:rPr kumimoji="0" lang="en-AU" sz="2400" b="0" i="0" u="none" strike="noStrike" cap="none" normalizeH="0" baseline="0" dirty="0" err="1" smtClean="0">
              <a:ln>
                <a:noFill/>
              </a:ln>
              <a:solidFill>
                <a:srgbClr val="F2F0D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InOrderTo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(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00FF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"access secure resources"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)</a:t>
          </a:r>
          <a:b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</a:b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	</a:t>
          </a:r>
          <a:r>
            <a:rPr kumimoji="0" lang="en-AU" sz="2400" b="0" i="0" u="none" strike="noStrike" cap="none" normalizeH="0" baseline="0" dirty="0" smtClean="0">
              <a:ln>
                <a:noFill/>
              </a:ln>
              <a:solidFill>
                <a:srgbClr val="C0C0C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.</a:t>
          </a:r>
          <a:r>
            <a:rPr kumimoji="0" lang="en-AU" sz="2400" b="0" i="0" u="none" strike="noStrike" cap="none" normalizeH="0" baseline="0" dirty="0" err="1" smtClean="0">
              <a:ln>
                <a:noFill/>
              </a:ln>
              <a:solidFill>
                <a:srgbClr val="F2F0D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AsA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(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00FF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"unauthenticated user"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)</a:t>
          </a:r>
          <a:b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</a:b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	</a:t>
          </a:r>
          <a:r>
            <a:rPr kumimoji="0" lang="en-AU" sz="2400" b="0" i="0" u="none" strike="noStrike" cap="none" normalizeH="0" baseline="0" dirty="0" smtClean="0">
              <a:ln>
                <a:noFill/>
              </a:ln>
              <a:solidFill>
                <a:srgbClr val="C0C0C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.</a:t>
          </a:r>
          <a:r>
            <a:rPr kumimoji="0" lang="en-AU" sz="2400" b="0" i="0" u="none" strike="noStrike" cap="none" normalizeH="0" baseline="0" dirty="0" err="1" smtClean="0">
              <a:ln>
                <a:noFill/>
              </a:ln>
              <a:solidFill>
                <a:srgbClr val="F2F0D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IWant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(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00FF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"to sign in"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);</a:t>
          </a:r>
          <a:endParaRPr lang="en-AU" sz="2400" dirty="0" smtClean="0"/>
        </a:p>
      </dgm:t>
    </dgm:pt>
    <dgm:pt modelId="{C8FDC27F-527D-4134-87F0-787FB55AE00E}" type="parTrans" cxnId="{DBBF1600-21C5-4B9D-A872-D308AA202330}">
      <dgm:prSet/>
      <dgm:spPr/>
      <dgm:t>
        <a:bodyPr/>
        <a:lstStyle/>
        <a:p>
          <a:endParaRPr lang="en-AU"/>
        </a:p>
      </dgm:t>
    </dgm:pt>
    <dgm:pt modelId="{54EE8E47-501B-4593-8E29-C4A48F1BE0B6}" type="sibTrans" cxnId="{DBBF1600-21C5-4B9D-A872-D308AA202330}">
      <dgm:prSet/>
      <dgm:spPr/>
      <dgm:t>
        <a:bodyPr/>
        <a:lstStyle/>
        <a:p>
          <a:endParaRPr lang="en-AU"/>
        </a:p>
      </dgm:t>
    </dgm:pt>
    <dgm:pt modelId="{FCB5D17C-ACD6-47DA-AB3A-6271C1C85E91}" type="pres">
      <dgm:prSet presAssocID="{26B4091E-C543-4925-A1B9-CF186CF9E22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7BD909C9-EFF9-4096-BD04-DDE087FD2C1B}" type="pres">
      <dgm:prSet presAssocID="{89BCFC19-A456-498B-A3B2-7D5905DC7E50}" presName="boxAndChildren" presStyleCnt="0"/>
      <dgm:spPr/>
    </dgm:pt>
    <dgm:pt modelId="{F6CB96A2-EA53-4D7B-AD5C-ACCCFF46D584}" type="pres">
      <dgm:prSet presAssocID="{89BCFC19-A456-498B-A3B2-7D5905DC7E50}" presName="parentTextBox" presStyleLbl="node1" presStyleIdx="0" presStyleCnt="2"/>
      <dgm:spPr/>
      <dgm:t>
        <a:bodyPr/>
        <a:lstStyle/>
        <a:p>
          <a:endParaRPr lang="en-AU"/>
        </a:p>
      </dgm:t>
    </dgm:pt>
    <dgm:pt modelId="{AEC12F2D-B708-4BD0-BFEA-346F8AEF494A}" type="pres">
      <dgm:prSet presAssocID="{0F1BC8C5-B6B4-4509-A983-51C7103BB2FA}" presName="sp" presStyleCnt="0"/>
      <dgm:spPr/>
    </dgm:pt>
    <dgm:pt modelId="{EC090102-3435-4735-90E1-A19C3B17207E}" type="pres">
      <dgm:prSet presAssocID="{813D54D7-CFE7-48A5-8DAD-C084E8BE93B8}" presName="arrowAndChildren" presStyleCnt="0"/>
      <dgm:spPr/>
    </dgm:pt>
    <dgm:pt modelId="{E460CE6A-9C5D-470E-A602-D2BCE0E4A3CB}" type="pres">
      <dgm:prSet presAssocID="{813D54D7-CFE7-48A5-8DAD-C084E8BE93B8}" presName="parentTextArrow" presStyleLbl="node1" presStyleIdx="1" presStyleCnt="2" custLinFactNeighborX="-14502" custLinFactNeighborY="-38161"/>
      <dgm:spPr/>
      <dgm:t>
        <a:bodyPr/>
        <a:lstStyle/>
        <a:p>
          <a:endParaRPr lang="en-AU"/>
        </a:p>
      </dgm:t>
    </dgm:pt>
  </dgm:ptLst>
  <dgm:cxnLst>
    <dgm:cxn modelId="{B564DAE5-FB89-4AFD-89B9-B214116ABBD2}" type="presOf" srcId="{813D54D7-CFE7-48A5-8DAD-C084E8BE93B8}" destId="{E460CE6A-9C5D-470E-A602-D2BCE0E4A3CB}" srcOrd="0" destOrd="0" presId="urn:microsoft.com/office/officeart/2005/8/layout/process4"/>
    <dgm:cxn modelId="{D79165B6-6A50-492B-AAFB-F5FC0FE1F13A}" srcId="{26B4091E-C543-4925-A1B9-CF186CF9E225}" destId="{813D54D7-CFE7-48A5-8DAD-C084E8BE93B8}" srcOrd="0" destOrd="0" parTransId="{F4FB7144-87CA-44CF-A6F2-CAC992C44280}" sibTransId="{0F1BC8C5-B6B4-4509-A983-51C7103BB2FA}"/>
    <dgm:cxn modelId="{DE9CD797-E762-4ECD-AD02-42F903C32F41}" type="presOf" srcId="{26B4091E-C543-4925-A1B9-CF186CF9E225}" destId="{FCB5D17C-ACD6-47DA-AB3A-6271C1C85E91}" srcOrd="0" destOrd="0" presId="urn:microsoft.com/office/officeart/2005/8/layout/process4"/>
    <dgm:cxn modelId="{BBA1829F-E4F7-42A0-BEA8-C7CCEB2AEB8D}" type="presOf" srcId="{89BCFC19-A456-498B-A3B2-7D5905DC7E50}" destId="{F6CB96A2-EA53-4D7B-AD5C-ACCCFF46D584}" srcOrd="0" destOrd="0" presId="urn:microsoft.com/office/officeart/2005/8/layout/process4"/>
    <dgm:cxn modelId="{DBBF1600-21C5-4B9D-A872-D308AA202330}" srcId="{26B4091E-C543-4925-A1B9-CF186CF9E225}" destId="{89BCFC19-A456-498B-A3B2-7D5905DC7E50}" srcOrd="1" destOrd="0" parTransId="{C8FDC27F-527D-4134-87F0-787FB55AE00E}" sibTransId="{54EE8E47-501B-4593-8E29-C4A48F1BE0B6}"/>
    <dgm:cxn modelId="{2BA255F1-749D-4610-94E8-8E4FDE87B80D}" type="presParOf" srcId="{FCB5D17C-ACD6-47DA-AB3A-6271C1C85E91}" destId="{7BD909C9-EFF9-4096-BD04-DDE087FD2C1B}" srcOrd="0" destOrd="0" presId="urn:microsoft.com/office/officeart/2005/8/layout/process4"/>
    <dgm:cxn modelId="{3FDD9C8F-1B93-4B99-8513-FF8913CB976B}" type="presParOf" srcId="{7BD909C9-EFF9-4096-BD04-DDE087FD2C1B}" destId="{F6CB96A2-EA53-4D7B-AD5C-ACCCFF46D584}" srcOrd="0" destOrd="0" presId="urn:microsoft.com/office/officeart/2005/8/layout/process4"/>
    <dgm:cxn modelId="{766BB1EB-B2C0-4779-8058-77B7D06195FA}" type="presParOf" srcId="{FCB5D17C-ACD6-47DA-AB3A-6271C1C85E91}" destId="{AEC12F2D-B708-4BD0-BFEA-346F8AEF494A}" srcOrd="1" destOrd="0" presId="urn:microsoft.com/office/officeart/2005/8/layout/process4"/>
    <dgm:cxn modelId="{898E1CB0-EF16-4E3C-870C-3D47571E8245}" type="presParOf" srcId="{FCB5D17C-ACD6-47DA-AB3A-6271C1C85E91}" destId="{EC090102-3435-4735-90E1-A19C3B17207E}" srcOrd="2" destOrd="0" presId="urn:microsoft.com/office/officeart/2005/8/layout/process4"/>
    <dgm:cxn modelId="{BF3BE781-0F8A-43A0-91AB-3A4880649B1C}" type="presParOf" srcId="{EC090102-3435-4735-90E1-A19C3B17207E}" destId="{E460CE6A-9C5D-470E-A602-D2BCE0E4A3C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151AF2-54FF-4254-96FB-827D2D4DBCA3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791B3E25-1048-4C70-B6E1-F38AB1EB7436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en-AU" dirty="0" smtClean="0"/>
            <a:t>with scenario authenticate successfully</a:t>
          </a:r>
          <a:br>
            <a:rPr lang="en-AU" dirty="0" smtClean="0"/>
          </a:br>
          <a:r>
            <a:rPr lang="en-AU" sz="2800" dirty="0" smtClean="0"/>
            <a:t>given a user with username “</a:t>
          </a:r>
          <a:r>
            <a:rPr lang="en-AU" sz="2800" dirty="0" err="1" smtClean="0"/>
            <a:t>stevesmith</a:t>
          </a:r>
          <a:r>
            <a:rPr lang="en-AU" sz="2800" dirty="0" smtClean="0"/>
            <a:t>”</a:t>
          </a:r>
          <a:br>
            <a:rPr lang="en-AU" sz="2800" dirty="0" smtClean="0"/>
          </a:br>
          <a:r>
            <a:rPr lang="en-AU" sz="2800" dirty="0" smtClean="0"/>
            <a:t>and password “</a:t>
          </a:r>
          <a:r>
            <a:rPr lang="en-AU" sz="2800" dirty="0" err="1" smtClean="0"/>
            <a:t>elvish</a:t>
          </a:r>
          <a:r>
            <a:rPr lang="en-AU" sz="2800" dirty="0" smtClean="0"/>
            <a:t>”</a:t>
          </a:r>
          <a:br>
            <a:rPr lang="en-AU" sz="2800" dirty="0" smtClean="0"/>
          </a:br>
          <a:r>
            <a:rPr lang="en-AU" sz="2800" dirty="0" smtClean="0"/>
            <a:t>when the user signs in with “</a:t>
          </a:r>
          <a:r>
            <a:rPr lang="en-AU" sz="2800" dirty="0" err="1" smtClean="0"/>
            <a:t>stevesmith</a:t>
          </a:r>
          <a:r>
            <a:rPr lang="en-AU" sz="2800" dirty="0" smtClean="0"/>
            <a:t>”/”</a:t>
          </a:r>
          <a:r>
            <a:rPr lang="en-AU" sz="2800" dirty="0" err="1" smtClean="0"/>
            <a:t>elvish</a:t>
          </a:r>
          <a:r>
            <a:rPr lang="en-AU" sz="2800" dirty="0" smtClean="0"/>
            <a:t>”</a:t>
          </a:r>
          <a:br>
            <a:rPr lang="en-AU" sz="2800" dirty="0" smtClean="0"/>
          </a:br>
          <a:r>
            <a:rPr lang="en-AU" sz="2800" dirty="0" smtClean="0"/>
            <a:t>then they authenticate successfully</a:t>
          </a:r>
          <a:endParaRPr lang="en-AU" sz="2800" dirty="0"/>
        </a:p>
      </dgm:t>
    </dgm:pt>
    <dgm:pt modelId="{87B61D9A-98FC-4B52-B555-01C8CF7307D1}" type="parTrans" cxnId="{E6F98E6B-E0C7-4776-B1D9-99F628A9AA5A}">
      <dgm:prSet/>
      <dgm:spPr/>
      <dgm:t>
        <a:bodyPr/>
        <a:lstStyle/>
        <a:p>
          <a:endParaRPr lang="en-AU"/>
        </a:p>
      </dgm:t>
    </dgm:pt>
    <dgm:pt modelId="{20B26D76-3571-45FB-941F-D7E0F2BD75E5}" type="sibTrans" cxnId="{E6F98E6B-E0C7-4776-B1D9-99F628A9AA5A}">
      <dgm:prSet/>
      <dgm:spPr/>
      <dgm:t>
        <a:bodyPr/>
        <a:lstStyle/>
        <a:p>
          <a:endParaRPr lang="en-AU"/>
        </a:p>
      </dgm:t>
    </dgm:pt>
    <dgm:pt modelId="{F6E657AE-17EE-4BDC-BE62-DB08D0C84665}">
      <dgm:prSet phldrT="[Text]"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en-AU" sz="2800" dirty="0" err="1" smtClean="0"/>
            <a:t>authenticate.WithScenario</a:t>
          </a:r>
          <a:r>
            <a:rPr lang="en-AU" sz="2800" b="1" dirty="0" smtClean="0"/>
            <a:t>("authenticate successfully")</a:t>
          </a:r>
          <a:br>
            <a:rPr lang="en-AU" sz="2800" b="1" dirty="0" smtClean="0"/>
          </a:br>
          <a:r>
            <a:rPr lang="en-AU" sz="2800" b="1" dirty="0" smtClean="0"/>
            <a:t>	</a:t>
          </a:r>
          <a:r>
            <a:rPr lang="en-AU" sz="2800" dirty="0" smtClean="0"/>
            <a:t>.Given</a:t>
          </a:r>
          <a:r>
            <a:rPr lang="en-AU" sz="2800" b="1" dirty="0" smtClean="0"/>
            <a:t>(</a:t>
          </a:r>
          <a:r>
            <a:rPr lang="en-AU" sz="2800" dirty="0" err="1" smtClean="0"/>
            <a:t>AUserWithUsername</a:t>
          </a:r>
          <a:r>
            <a:rPr lang="en-AU" sz="2800" b="1" dirty="0" smtClean="0"/>
            <a:t>, "</a:t>
          </a:r>
          <a:r>
            <a:rPr lang="en-AU" sz="2800" b="1" dirty="0" err="1" smtClean="0"/>
            <a:t>stevesmith</a:t>
          </a:r>
          <a:r>
            <a:rPr lang="en-AU" sz="2800" b="1" dirty="0" smtClean="0"/>
            <a:t>")</a:t>
          </a:r>
          <a:br>
            <a:rPr lang="en-AU" sz="2800" b="1" dirty="0" smtClean="0"/>
          </a:br>
          <a:r>
            <a:rPr lang="en-AU" sz="2800" b="1" dirty="0" smtClean="0"/>
            <a:t>	</a:t>
          </a:r>
          <a:r>
            <a:rPr lang="en-AU" sz="2800" dirty="0" smtClean="0"/>
            <a:t>.And</a:t>
          </a:r>
          <a:r>
            <a:rPr lang="en-AU" sz="2800" b="1" dirty="0" smtClean="0"/>
            <a:t>(</a:t>
          </a:r>
          <a:r>
            <a:rPr lang="en-AU" sz="2800" dirty="0" smtClean="0"/>
            <a:t>Password</a:t>
          </a:r>
          <a:r>
            <a:rPr lang="en-AU" sz="2800" b="1" dirty="0" smtClean="0"/>
            <a:t>, "</a:t>
          </a:r>
          <a:r>
            <a:rPr lang="en-AU" sz="2800" b="1" dirty="0" err="1" smtClean="0"/>
            <a:t>elvish</a:t>
          </a:r>
          <a:r>
            <a:rPr lang="en-AU" sz="2800" b="1" dirty="0" smtClean="0"/>
            <a:t>")</a:t>
          </a:r>
          <a:br>
            <a:rPr lang="en-AU" sz="2800" b="1" dirty="0" smtClean="0"/>
          </a:br>
          <a:r>
            <a:rPr lang="en-AU" sz="2800" b="1" dirty="0" smtClean="0"/>
            <a:t>	</a:t>
          </a:r>
          <a:r>
            <a:rPr lang="en-AU" sz="2800" dirty="0" smtClean="0"/>
            <a:t>.When</a:t>
          </a:r>
          <a:r>
            <a:rPr lang="en-AU" sz="2800" b="1" dirty="0" smtClean="0"/>
            <a:t>(</a:t>
          </a:r>
          <a:r>
            <a:rPr lang="en-AU" sz="2800" dirty="0" err="1" smtClean="0"/>
            <a:t>TheUserSignsInWith,”stevesmith”,”elvish</a:t>
          </a:r>
          <a:r>
            <a:rPr lang="en-AU" sz="2800" dirty="0" smtClean="0"/>
            <a:t>”</a:t>
          </a:r>
          <a:r>
            <a:rPr lang="en-AU" sz="2800" b="1" dirty="0" smtClean="0"/>
            <a:t>)</a:t>
          </a:r>
          <a:br>
            <a:rPr lang="en-AU" sz="2800" b="1" dirty="0" smtClean="0"/>
          </a:br>
          <a:r>
            <a:rPr lang="en-AU" sz="2800" b="1" dirty="0" smtClean="0"/>
            <a:t>	</a:t>
          </a:r>
          <a:r>
            <a:rPr lang="en-AU" sz="2800" dirty="0" smtClean="0"/>
            <a:t>.Then</a:t>
          </a:r>
          <a:r>
            <a:rPr lang="en-AU" sz="2800" b="1" dirty="0" smtClean="0"/>
            <a:t>(</a:t>
          </a:r>
          <a:r>
            <a:rPr lang="en-AU" sz="2800" dirty="0" err="1" smtClean="0"/>
            <a:t>TheyAuthenticateSuccessfully</a:t>
          </a:r>
          <a:r>
            <a:rPr lang="en-AU" sz="2800" b="1" dirty="0" smtClean="0"/>
            <a:t>)</a:t>
          </a:r>
          <a:br>
            <a:rPr lang="en-AU" sz="2800" b="1" dirty="0" smtClean="0"/>
          </a:br>
          <a:r>
            <a:rPr lang="en-AU" sz="2800" b="1" dirty="0" smtClean="0"/>
            <a:t>	</a:t>
          </a:r>
          <a:r>
            <a:rPr lang="en-AU" sz="2800" dirty="0" smtClean="0"/>
            <a:t>.Execute</a:t>
          </a:r>
          <a:r>
            <a:rPr lang="en-AU" sz="2800" b="1" dirty="0" smtClean="0"/>
            <a:t>();</a:t>
          </a:r>
          <a:endParaRPr lang="en-AU" sz="2800" dirty="0"/>
        </a:p>
      </dgm:t>
    </dgm:pt>
    <dgm:pt modelId="{20AB595B-2338-4B03-8DD3-6899006884A6}" type="parTrans" cxnId="{A882FA03-5842-4E68-AF22-69BE3E2A4178}">
      <dgm:prSet/>
      <dgm:spPr/>
      <dgm:t>
        <a:bodyPr/>
        <a:lstStyle/>
        <a:p>
          <a:endParaRPr lang="en-AU"/>
        </a:p>
      </dgm:t>
    </dgm:pt>
    <dgm:pt modelId="{6FC12543-F1AF-49D1-9828-EB27F9EDECA1}" type="sibTrans" cxnId="{A882FA03-5842-4E68-AF22-69BE3E2A4178}">
      <dgm:prSet/>
      <dgm:spPr/>
      <dgm:t>
        <a:bodyPr/>
        <a:lstStyle/>
        <a:p>
          <a:endParaRPr lang="en-AU"/>
        </a:p>
      </dgm:t>
    </dgm:pt>
    <dgm:pt modelId="{10936B71-B2FB-4968-985C-132B8FB18D67}" type="pres">
      <dgm:prSet presAssocID="{BB151AF2-54FF-4254-96FB-827D2D4DBCA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ACB67ED7-8C5C-4A8A-80B1-240CC1801ECB}" type="pres">
      <dgm:prSet presAssocID="{F6E657AE-17EE-4BDC-BE62-DB08D0C84665}" presName="boxAndChildren" presStyleCnt="0"/>
      <dgm:spPr/>
    </dgm:pt>
    <dgm:pt modelId="{8A228EEF-674C-461B-98C8-F7B08A602ACF}" type="pres">
      <dgm:prSet presAssocID="{F6E657AE-17EE-4BDC-BE62-DB08D0C84665}" presName="parentTextBox" presStyleLbl="node1" presStyleIdx="0" presStyleCnt="2" custScaleY="237098"/>
      <dgm:spPr/>
      <dgm:t>
        <a:bodyPr/>
        <a:lstStyle/>
        <a:p>
          <a:endParaRPr lang="en-AU"/>
        </a:p>
      </dgm:t>
    </dgm:pt>
    <dgm:pt modelId="{A4E693C5-0AE5-449D-8BD0-1F9084B2A9B6}" type="pres">
      <dgm:prSet presAssocID="{20B26D76-3571-45FB-941F-D7E0F2BD75E5}" presName="sp" presStyleCnt="0"/>
      <dgm:spPr/>
    </dgm:pt>
    <dgm:pt modelId="{94834708-F5CF-42CC-B127-A6224F4A75FE}" type="pres">
      <dgm:prSet presAssocID="{791B3E25-1048-4C70-B6E1-F38AB1EB7436}" presName="arrowAndChildren" presStyleCnt="0"/>
      <dgm:spPr/>
    </dgm:pt>
    <dgm:pt modelId="{9D701369-D3DD-4DB1-B2EA-AA60289CEBC7}" type="pres">
      <dgm:prSet presAssocID="{791B3E25-1048-4C70-B6E1-F38AB1EB7436}" presName="parentTextArrow" presStyleLbl="node1" presStyleIdx="1" presStyleCnt="2" custScaleY="194007"/>
      <dgm:spPr/>
      <dgm:t>
        <a:bodyPr/>
        <a:lstStyle/>
        <a:p>
          <a:endParaRPr lang="en-AU"/>
        </a:p>
      </dgm:t>
    </dgm:pt>
  </dgm:ptLst>
  <dgm:cxnLst>
    <dgm:cxn modelId="{9756A864-3EBC-4035-A191-E0D8A2AC6012}" type="presOf" srcId="{791B3E25-1048-4C70-B6E1-F38AB1EB7436}" destId="{9D701369-D3DD-4DB1-B2EA-AA60289CEBC7}" srcOrd="0" destOrd="0" presId="urn:microsoft.com/office/officeart/2005/8/layout/process4"/>
    <dgm:cxn modelId="{E6F98E6B-E0C7-4776-B1D9-99F628A9AA5A}" srcId="{BB151AF2-54FF-4254-96FB-827D2D4DBCA3}" destId="{791B3E25-1048-4C70-B6E1-F38AB1EB7436}" srcOrd="0" destOrd="0" parTransId="{87B61D9A-98FC-4B52-B555-01C8CF7307D1}" sibTransId="{20B26D76-3571-45FB-941F-D7E0F2BD75E5}"/>
    <dgm:cxn modelId="{34C115EE-D68A-46D7-A264-F224FF11303A}" type="presOf" srcId="{BB151AF2-54FF-4254-96FB-827D2D4DBCA3}" destId="{10936B71-B2FB-4968-985C-132B8FB18D67}" srcOrd="0" destOrd="0" presId="urn:microsoft.com/office/officeart/2005/8/layout/process4"/>
    <dgm:cxn modelId="{A5BA866E-3B08-42B7-838E-D410E7F385FD}" type="presOf" srcId="{F6E657AE-17EE-4BDC-BE62-DB08D0C84665}" destId="{8A228EEF-674C-461B-98C8-F7B08A602ACF}" srcOrd="0" destOrd="0" presId="urn:microsoft.com/office/officeart/2005/8/layout/process4"/>
    <dgm:cxn modelId="{A882FA03-5842-4E68-AF22-69BE3E2A4178}" srcId="{BB151AF2-54FF-4254-96FB-827D2D4DBCA3}" destId="{F6E657AE-17EE-4BDC-BE62-DB08D0C84665}" srcOrd="1" destOrd="0" parTransId="{20AB595B-2338-4B03-8DD3-6899006884A6}" sibTransId="{6FC12543-F1AF-49D1-9828-EB27F9EDECA1}"/>
    <dgm:cxn modelId="{D3ABA9CA-D1E0-481F-A9D9-9993C24821E9}" type="presParOf" srcId="{10936B71-B2FB-4968-985C-132B8FB18D67}" destId="{ACB67ED7-8C5C-4A8A-80B1-240CC1801ECB}" srcOrd="0" destOrd="0" presId="urn:microsoft.com/office/officeart/2005/8/layout/process4"/>
    <dgm:cxn modelId="{8685FA80-FABE-44CA-B92F-C6B3BC0E1B1A}" type="presParOf" srcId="{ACB67ED7-8C5C-4A8A-80B1-240CC1801ECB}" destId="{8A228EEF-674C-461B-98C8-F7B08A602ACF}" srcOrd="0" destOrd="0" presId="urn:microsoft.com/office/officeart/2005/8/layout/process4"/>
    <dgm:cxn modelId="{8473A351-6395-4118-B850-67AB4235A3B7}" type="presParOf" srcId="{10936B71-B2FB-4968-985C-132B8FB18D67}" destId="{A4E693C5-0AE5-449D-8BD0-1F9084B2A9B6}" srcOrd="1" destOrd="0" presId="urn:microsoft.com/office/officeart/2005/8/layout/process4"/>
    <dgm:cxn modelId="{572802D4-947D-4274-AF0C-5368A5F8DC0D}" type="presParOf" srcId="{10936B71-B2FB-4968-985C-132B8FB18D67}" destId="{94834708-F5CF-42CC-B127-A6224F4A75FE}" srcOrd="2" destOrd="0" presId="urn:microsoft.com/office/officeart/2005/8/layout/process4"/>
    <dgm:cxn modelId="{B078AE66-A85D-471C-81E4-33694D9B8AA7}" type="presParOf" srcId="{94834708-F5CF-42CC-B127-A6224F4A75FE}" destId="{9D701369-D3DD-4DB1-B2EA-AA60289CEBC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8E03FB8-A5A6-4AEA-9ADC-0CCF2A383B50}">
      <dsp:nvSpPr>
        <dsp:cNvPr id="0" name=""/>
        <dsp:cNvSpPr/>
      </dsp:nvSpPr>
      <dsp:spPr>
        <a:xfrm>
          <a:off x="5323249" y="431674"/>
          <a:ext cx="2210097" cy="2210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900" kern="1200" dirty="0" smtClean="0"/>
            <a:t>Write a user story that delivers some value to the user</a:t>
          </a:r>
          <a:endParaRPr lang="en-AU" sz="2900" kern="1200" dirty="0"/>
        </a:p>
      </dsp:txBody>
      <dsp:txXfrm>
        <a:off x="5323249" y="431674"/>
        <a:ext cx="2210097" cy="2210097"/>
      </dsp:txXfrm>
    </dsp:sp>
    <dsp:sp modelId="{381F5905-BDD4-42B7-8313-AA068BA99765}">
      <dsp:nvSpPr>
        <dsp:cNvPr id="0" name=""/>
        <dsp:cNvSpPr/>
      </dsp:nvSpPr>
      <dsp:spPr>
        <a:xfrm>
          <a:off x="1961647" y="-1894"/>
          <a:ext cx="5220704" cy="5220704"/>
        </a:xfrm>
        <a:prstGeom prst="circularArrow">
          <a:avLst>
            <a:gd name="adj1" fmla="val 8255"/>
            <a:gd name="adj2" fmla="val 576675"/>
            <a:gd name="adj3" fmla="val 2961303"/>
            <a:gd name="adj4" fmla="val 53432"/>
            <a:gd name="adj5" fmla="val 963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204AE-AD6F-4A2C-94DE-2038F473020E}">
      <dsp:nvSpPr>
        <dsp:cNvPr id="0" name=""/>
        <dsp:cNvSpPr/>
      </dsp:nvSpPr>
      <dsp:spPr>
        <a:xfrm>
          <a:off x="3466951" y="3646878"/>
          <a:ext cx="2210097" cy="2210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900" kern="1200" dirty="0" smtClean="0"/>
            <a:t>Define the behaviour using executable scenarios</a:t>
          </a:r>
          <a:endParaRPr lang="en-AU" sz="2900" kern="1200" dirty="0"/>
        </a:p>
      </dsp:txBody>
      <dsp:txXfrm>
        <a:off x="3466951" y="3646878"/>
        <a:ext cx="2210097" cy="2210097"/>
      </dsp:txXfrm>
    </dsp:sp>
    <dsp:sp modelId="{08CE98DB-89AF-4867-B11C-3657949C890B}">
      <dsp:nvSpPr>
        <dsp:cNvPr id="0" name=""/>
        <dsp:cNvSpPr/>
      </dsp:nvSpPr>
      <dsp:spPr>
        <a:xfrm>
          <a:off x="1961647" y="-27397"/>
          <a:ext cx="5220704" cy="5220756"/>
        </a:xfrm>
        <a:prstGeom prst="circularArrow">
          <a:avLst>
            <a:gd name="adj1" fmla="val 8255"/>
            <a:gd name="adj2" fmla="val 576675"/>
            <a:gd name="adj3" fmla="val 10169893"/>
            <a:gd name="adj4" fmla="val 7262022"/>
            <a:gd name="adj5" fmla="val 963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FC082-622D-48F0-A920-E4F33264ADBB}">
      <dsp:nvSpPr>
        <dsp:cNvPr id="0" name=""/>
        <dsp:cNvSpPr/>
      </dsp:nvSpPr>
      <dsp:spPr>
        <a:xfrm>
          <a:off x="1610652" y="431674"/>
          <a:ext cx="2210097" cy="2210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900" kern="1200" dirty="0" smtClean="0"/>
            <a:t>Implement the behaviour until each scenario passes</a:t>
          </a:r>
          <a:endParaRPr lang="en-AU" sz="2900" kern="1200" dirty="0"/>
        </a:p>
      </dsp:txBody>
      <dsp:txXfrm>
        <a:off x="1610652" y="431674"/>
        <a:ext cx="2210097" cy="2210097"/>
      </dsp:txXfrm>
    </dsp:sp>
    <dsp:sp modelId="{FDC21FFD-6212-405C-8F68-899970586896}">
      <dsp:nvSpPr>
        <dsp:cNvPr id="0" name=""/>
        <dsp:cNvSpPr/>
      </dsp:nvSpPr>
      <dsp:spPr>
        <a:xfrm>
          <a:off x="1961647" y="-1894"/>
          <a:ext cx="5220704" cy="5220704"/>
        </a:xfrm>
        <a:prstGeom prst="circularArrow">
          <a:avLst>
            <a:gd name="adj1" fmla="val 8255"/>
            <a:gd name="adj2" fmla="val 576675"/>
            <a:gd name="adj3" fmla="val 16854338"/>
            <a:gd name="adj4" fmla="val 14968988"/>
            <a:gd name="adj5" fmla="val 963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6CB96A2-EA53-4D7B-AD5C-ACCCFF46D584}">
      <dsp:nvSpPr>
        <dsp:cNvPr id="0" name=""/>
        <dsp:cNvSpPr/>
      </dsp:nvSpPr>
      <dsp:spPr>
        <a:xfrm>
          <a:off x="0" y="3433390"/>
          <a:ext cx="8892480" cy="2252676"/>
        </a:xfrm>
        <a:prstGeom prst="rect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AU" sz="2400" b="0" i="0" u="none" strike="noStrike" kern="1200" cap="none" normalizeH="0" baseline="0" dirty="0" smtClean="0">
              <a:ln>
                <a:noFill/>
              </a:ln>
              <a:solidFill>
                <a:srgbClr val="FF008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Feature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 </a:t>
          </a:r>
          <a:r>
            <a:rPr kumimoji="0" lang="en-AU" sz="2400" b="0" i="0" u="none" strike="noStrike" kern="1200" cap="none" normalizeH="0" baseline="0" dirty="0" smtClean="0">
              <a:ln>
                <a:noFill/>
              </a:ln>
              <a:solidFill>
                <a:srgbClr val="F2F0D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authenticate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 </a:t>
          </a:r>
          <a:r>
            <a:rPr kumimoji="0" lang="en-AU" sz="2400" b="0" i="0" u="none" strike="noStrike" kern="1200" cap="none" normalizeH="0" baseline="0" dirty="0" smtClean="0">
              <a:ln>
                <a:noFill/>
              </a:ln>
              <a:solidFill>
                <a:srgbClr val="C0C0C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=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 </a:t>
          </a:r>
          <a:r>
            <a:rPr kumimoji="0" lang="en-AU" sz="2400" b="0" i="0" u="none" strike="noStrike" kern="1200" cap="none" normalizeH="0" baseline="0" dirty="0" smtClean="0">
              <a:ln>
                <a:noFill/>
              </a:ln>
              <a:solidFill>
                <a:srgbClr val="90EE9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new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 </a:t>
          </a:r>
          <a:r>
            <a:rPr kumimoji="0" lang="en-AU" sz="2400" b="0" i="0" u="none" strike="noStrike" kern="1200" cap="none" normalizeH="0" baseline="0" dirty="0" smtClean="0">
              <a:ln>
                <a:noFill/>
              </a:ln>
              <a:solidFill>
                <a:srgbClr val="FF008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Story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(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00FF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"Authenticate"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)</a:t>
          </a:r>
          <a:b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</a:b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	</a:t>
          </a:r>
          <a:r>
            <a:rPr kumimoji="0" lang="en-AU" sz="2400" b="0" i="0" u="none" strike="noStrike" kern="1200" cap="none" normalizeH="0" baseline="0" dirty="0" smtClean="0">
              <a:ln>
                <a:noFill/>
              </a:ln>
              <a:solidFill>
                <a:srgbClr val="C0C0C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.</a:t>
          </a:r>
          <a:r>
            <a:rPr kumimoji="0" lang="en-AU" sz="2400" b="0" i="0" u="none" strike="noStrike" kern="1200" cap="none" normalizeH="0" baseline="0" dirty="0" err="1" smtClean="0">
              <a:ln>
                <a:noFill/>
              </a:ln>
              <a:solidFill>
                <a:srgbClr val="F2F0D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InOrderTo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(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00FF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"access secure resources"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)</a:t>
          </a:r>
          <a:b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</a:b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	</a:t>
          </a:r>
          <a:r>
            <a:rPr kumimoji="0" lang="en-AU" sz="2400" b="0" i="0" u="none" strike="noStrike" kern="1200" cap="none" normalizeH="0" baseline="0" dirty="0" smtClean="0">
              <a:ln>
                <a:noFill/>
              </a:ln>
              <a:solidFill>
                <a:srgbClr val="C0C0C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.</a:t>
          </a:r>
          <a:r>
            <a:rPr kumimoji="0" lang="en-AU" sz="2400" b="0" i="0" u="none" strike="noStrike" kern="1200" cap="none" normalizeH="0" baseline="0" dirty="0" err="1" smtClean="0">
              <a:ln>
                <a:noFill/>
              </a:ln>
              <a:solidFill>
                <a:srgbClr val="F2F0D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AsA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(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00FF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"unauthenticated user"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)</a:t>
          </a:r>
          <a:b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</a:b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	</a:t>
          </a:r>
          <a:r>
            <a:rPr kumimoji="0" lang="en-AU" sz="2400" b="0" i="0" u="none" strike="noStrike" kern="1200" cap="none" normalizeH="0" baseline="0" dirty="0" smtClean="0">
              <a:ln>
                <a:noFill/>
              </a:ln>
              <a:solidFill>
                <a:srgbClr val="C0C0C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.</a:t>
          </a:r>
          <a:r>
            <a:rPr kumimoji="0" lang="en-AU" sz="2400" b="0" i="0" u="none" strike="noStrike" kern="1200" cap="none" normalizeH="0" baseline="0" dirty="0" err="1" smtClean="0">
              <a:ln>
                <a:noFill/>
              </a:ln>
              <a:solidFill>
                <a:srgbClr val="F2F0D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IWant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(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00FF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"to sign in"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);</a:t>
          </a:r>
          <a:endParaRPr lang="en-AU" sz="2400" kern="1200" dirty="0" smtClean="0"/>
        </a:p>
      </dsp:txBody>
      <dsp:txXfrm>
        <a:off x="0" y="3433390"/>
        <a:ext cx="8892480" cy="2252676"/>
      </dsp:txXfrm>
    </dsp:sp>
    <dsp:sp modelId="{E460CE6A-9C5D-470E-A602-D2BCE0E4A3CB}">
      <dsp:nvSpPr>
        <dsp:cNvPr id="0" name=""/>
        <dsp:cNvSpPr/>
      </dsp:nvSpPr>
      <dsp:spPr>
        <a:xfrm rot="10800000">
          <a:off x="0" y="0"/>
          <a:ext cx="8892480" cy="3464615"/>
        </a:xfrm>
        <a:prstGeom prst="upArrowCallout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200" kern="1200" dirty="0" smtClean="0"/>
            <a:t>Story is Authenticate</a:t>
          </a:r>
          <a:br>
            <a:rPr lang="en-AU" sz="3200" kern="1200" dirty="0" smtClean="0"/>
          </a:br>
          <a:r>
            <a:rPr lang="en-AU" sz="3200" kern="1200" dirty="0" smtClean="0"/>
            <a:t>In order to access secure resources</a:t>
          </a:r>
          <a:br>
            <a:rPr lang="en-AU" sz="3200" kern="1200" dirty="0" smtClean="0"/>
          </a:br>
          <a:r>
            <a:rPr lang="en-AU" sz="3200" kern="1200" dirty="0" smtClean="0"/>
            <a:t>As an unauthenticated user</a:t>
          </a:r>
          <a:br>
            <a:rPr lang="en-AU" sz="3200" kern="1200" dirty="0" smtClean="0"/>
          </a:br>
          <a:r>
            <a:rPr lang="en-AU" sz="3200" kern="1200" dirty="0" smtClean="0"/>
            <a:t>I want to sign in</a:t>
          </a:r>
          <a:endParaRPr lang="en-AU" sz="3200" kern="1200" dirty="0"/>
        </a:p>
      </dsp:txBody>
      <dsp:txXfrm rot="10800000">
        <a:off x="0" y="0"/>
        <a:ext cx="8892480" cy="346461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A228EEF-674C-461B-98C8-F7B08A602ACF}">
      <dsp:nvSpPr>
        <dsp:cNvPr id="0" name=""/>
        <dsp:cNvSpPr/>
      </dsp:nvSpPr>
      <dsp:spPr>
        <a:xfrm>
          <a:off x="0" y="3347687"/>
          <a:ext cx="8784976" cy="2673330"/>
        </a:xfrm>
        <a:prstGeom prst="rect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800" kern="1200" dirty="0" err="1" smtClean="0"/>
            <a:t>authenticate.WithScenario</a:t>
          </a:r>
          <a:r>
            <a:rPr lang="en-AU" sz="2800" b="1" kern="1200" dirty="0" smtClean="0"/>
            <a:t>("authenticate successfully")</a:t>
          </a:r>
          <a:br>
            <a:rPr lang="en-AU" sz="2800" b="1" kern="1200" dirty="0" smtClean="0"/>
          </a:br>
          <a:r>
            <a:rPr lang="en-AU" sz="2800" b="1" kern="1200" dirty="0" smtClean="0"/>
            <a:t>	</a:t>
          </a:r>
          <a:r>
            <a:rPr lang="en-AU" sz="2800" kern="1200" dirty="0" smtClean="0"/>
            <a:t>.Given</a:t>
          </a:r>
          <a:r>
            <a:rPr lang="en-AU" sz="2800" b="1" kern="1200" dirty="0" smtClean="0"/>
            <a:t>(</a:t>
          </a:r>
          <a:r>
            <a:rPr lang="en-AU" sz="2800" kern="1200" dirty="0" err="1" smtClean="0"/>
            <a:t>AUserWithUsername</a:t>
          </a:r>
          <a:r>
            <a:rPr lang="en-AU" sz="2800" b="1" kern="1200" dirty="0" smtClean="0"/>
            <a:t>, "</a:t>
          </a:r>
          <a:r>
            <a:rPr lang="en-AU" sz="2800" b="1" kern="1200" dirty="0" err="1" smtClean="0"/>
            <a:t>stevesmith</a:t>
          </a:r>
          <a:r>
            <a:rPr lang="en-AU" sz="2800" b="1" kern="1200" dirty="0" smtClean="0"/>
            <a:t>")</a:t>
          </a:r>
          <a:br>
            <a:rPr lang="en-AU" sz="2800" b="1" kern="1200" dirty="0" smtClean="0"/>
          </a:br>
          <a:r>
            <a:rPr lang="en-AU" sz="2800" b="1" kern="1200" dirty="0" smtClean="0"/>
            <a:t>	</a:t>
          </a:r>
          <a:r>
            <a:rPr lang="en-AU" sz="2800" kern="1200" dirty="0" smtClean="0"/>
            <a:t>.And</a:t>
          </a:r>
          <a:r>
            <a:rPr lang="en-AU" sz="2800" b="1" kern="1200" dirty="0" smtClean="0"/>
            <a:t>(</a:t>
          </a:r>
          <a:r>
            <a:rPr lang="en-AU" sz="2800" kern="1200" dirty="0" smtClean="0"/>
            <a:t>Password</a:t>
          </a:r>
          <a:r>
            <a:rPr lang="en-AU" sz="2800" b="1" kern="1200" dirty="0" smtClean="0"/>
            <a:t>, "</a:t>
          </a:r>
          <a:r>
            <a:rPr lang="en-AU" sz="2800" b="1" kern="1200" dirty="0" err="1" smtClean="0"/>
            <a:t>elvish</a:t>
          </a:r>
          <a:r>
            <a:rPr lang="en-AU" sz="2800" b="1" kern="1200" dirty="0" smtClean="0"/>
            <a:t>")</a:t>
          </a:r>
          <a:br>
            <a:rPr lang="en-AU" sz="2800" b="1" kern="1200" dirty="0" smtClean="0"/>
          </a:br>
          <a:r>
            <a:rPr lang="en-AU" sz="2800" b="1" kern="1200" dirty="0" smtClean="0"/>
            <a:t>	</a:t>
          </a:r>
          <a:r>
            <a:rPr lang="en-AU" sz="2800" kern="1200" dirty="0" smtClean="0"/>
            <a:t>.When</a:t>
          </a:r>
          <a:r>
            <a:rPr lang="en-AU" sz="2800" b="1" kern="1200" dirty="0" smtClean="0"/>
            <a:t>(</a:t>
          </a:r>
          <a:r>
            <a:rPr lang="en-AU" sz="2800" kern="1200" dirty="0" err="1" smtClean="0"/>
            <a:t>TheUserSignsInWith,”stevesmith”,”elvish</a:t>
          </a:r>
          <a:r>
            <a:rPr lang="en-AU" sz="2800" kern="1200" dirty="0" smtClean="0"/>
            <a:t>”</a:t>
          </a:r>
          <a:r>
            <a:rPr lang="en-AU" sz="2800" b="1" kern="1200" dirty="0" smtClean="0"/>
            <a:t>)</a:t>
          </a:r>
          <a:br>
            <a:rPr lang="en-AU" sz="2800" b="1" kern="1200" dirty="0" smtClean="0"/>
          </a:br>
          <a:r>
            <a:rPr lang="en-AU" sz="2800" b="1" kern="1200" dirty="0" smtClean="0"/>
            <a:t>	</a:t>
          </a:r>
          <a:r>
            <a:rPr lang="en-AU" sz="2800" kern="1200" dirty="0" smtClean="0"/>
            <a:t>.Then</a:t>
          </a:r>
          <a:r>
            <a:rPr lang="en-AU" sz="2800" b="1" kern="1200" dirty="0" smtClean="0"/>
            <a:t>(</a:t>
          </a:r>
          <a:r>
            <a:rPr lang="en-AU" sz="2800" kern="1200" dirty="0" err="1" smtClean="0"/>
            <a:t>TheyAuthenticateSuccessfully</a:t>
          </a:r>
          <a:r>
            <a:rPr lang="en-AU" sz="2800" b="1" kern="1200" dirty="0" smtClean="0"/>
            <a:t>)</a:t>
          </a:r>
          <a:br>
            <a:rPr lang="en-AU" sz="2800" b="1" kern="1200" dirty="0" smtClean="0"/>
          </a:br>
          <a:r>
            <a:rPr lang="en-AU" sz="2800" b="1" kern="1200" dirty="0" smtClean="0"/>
            <a:t>	</a:t>
          </a:r>
          <a:r>
            <a:rPr lang="en-AU" sz="2800" kern="1200" dirty="0" smtClean="0"/>
            <a:t>.Execute</a:t>
          </a:r>
          <a:r>
            <a:rPr lang="en-AU" sz="2800" b="1" kern="1200" dirty="0" smtClean="0"/>
            <a:t>();</a:t>
          </a:r>
          <a:endParaRPr lang="en-AU" sz="2800" kern="1200" dirty="0"/>
        </a:p>
      </dsp:txBody>
      <dsp:txXfrm>
        <a:off x="0" y="3347687"/>
        <a:ext cx="8784976" cy="2673330"/>
      </dsp:txXfrm>
    </dsp:sp>
    <dsp:sp modelId="{9D701369-D3DD-4DB1-B2EA-AA60289CEBC7}">
      <dsp:nvSpPr>
        <dsp:cNvPr id="0" name=""/>
        <dsp:cNvSpPr/>
      </dsp:nvSpPr>
      <dsp:spPr>
        <a:xfrm rot="10800000">
          <a:off x="0" y="270"/>
          <a:ext cx="8784976" cy="3364329"/>
        </a:xfrm>
        <a:prstGeom prst="upArrowCallout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smtClean="0"/>
            <a:t>with scenario authenticate successfully</a:t>
          </a:r>
          <a:br>
            <a:rPr lang="en-AU" sz="2600" kern="1200" dirty="0" smtClean="0"/>
          </a:br>
          <a:r>
            <a:rPr lang="en-AU" sz="2600" kern="1200" dirty="0" smtClean="0"/>
            <a:t>given a user with username “</a:t>
          </a:r>
          <a:r>
            <a:rPr lang="en-AU" sz="2600" kern="1200" dirty="0" err="1" smtClean="0"/>
            <a:t>stevesmith</a:t>
          </a:r>
          <a:r>
            <a:rPr lang="en-AU" sz="2600" kern="1200" dirty="0" smtClean="0"/>
            <a:t>”</a:t>
          </a:r>
          <a:br>
            <a:rPr lang="en-AU" sz="2600" kern="1200" dirty="0" smtClean="0"/>
          </a:br>
          <a:r>
            <a:rPr lang="en-AU" sz="2600" kern="1200" dirty="0" smtClean="0"/>
            <a:t>and password “</a:t>
          </a:r>
          <a:r>
            <a:rPr lang="en-AU" sz="2600" kern="1200" dirty="0" err="1" smtClean="0"/>
            <a:t>elvish</a:t>
          </a:r>
          <a:r>
            <a:rPr lang="en-AU" sz="2600" kern="1200" dirty="0" smtClean="0"/>
            <a:t>”</a:t>
          </a:r>
          <a:br>
            <a:rPr lang="en-AU" sz="2600" kern="1200" dirty="0" smtClean="0"/>
          </a:br>
          <a:r>
            <a:rPr lang="en-AU" sz="2600" kern="1200" dirty="0" smtClean="0"/>
            <a:t>when the user signs in with “</a:t>
          </a:r>
          <a:r>
            <a:rPr lang="en-AU" sz="2600" kern="1200" dirty="0" err="1" smtClean="0"/>
            <a:t>stevesmith</a:t>
          </a:r>
          <a:r>
            <a:rPr lang="en-AU" sz="2600" kern="1200" dirty="0" smtClean="0"/>
            <a:t>”/”</a:t>
          </a:r>
          <a:r>
            <a:rPr lang="en-AU" sz="2600" kern="1200" dirty="0" err="1" smtClean="0"/>
            <a:t>elvish</a:t>
          </a:r>
          <a:r>
            <a:rPr lang="en-AU" sz="2600" kern="1200" dirty="0" smtClean="0"/>
            <a:t>”</a:t>
          </a:r>
          <a:br>
            <a:rPr lang="en-AU" sz="2600" kern="1200" dirty="0" smtClean="0"/>
          </a:br>
          <a:r>
            <a:rPr lang="en-AU" sz="2600" kern="1200" dirty="0" smtClean="0"/>
            <a:t>then they authenticate successfully</a:t>
          </a:r>
          <a:endParaRPr lang="en-AU" sz="2600" kern="1200" dirty="0"/>
        </a:p>
      </dsp:txBody>
      <dsp:txXfrm rot="10800000">
        <a:off x="0" y="270"/>
        <a:ext cx="8784976" cy="3364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6A338-5E60-4AC9-B283-A898931FB0A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5E4C6-BEFA-461A-9D1C-3128EBE9C339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5E4C6-BEFA-461A-9D1C-3128EBE9C339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Unit test = Implementation verification</a:t>
            </a:r>
          </a:p>
          <a:p>
            <a:r>
              <a:rPr lang="en-AU" dirty="0" smtClean="0"/>
              <a:t>TDD = linking</a:t>
            </a:r>
            <a:r>
              <a:rPr lang="en-AU" baseline="0" dirty="0" smtClean="0"/>
              <a:t> verification and design</a:t>
            </a:r>
          </a:p>
          <a:p>
            <a:r>
              <a:rPr lang="en-AU" baseline="0" dirty="0" smtClean="0"/>
              <a:t>BDD = linking verification and requirements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5E4C6-BEFA-461A-9D1C-3128EBE9C339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5E4C6-BEFA-461A-9D1C-3128EBE9C339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BDD is outside in.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5E4C6-BEFA-461A-9D1C-3128EBE9C339}" type="slidenum">
              <a:rPr lang="en-AU" smtClean="0"/>
              <a:pPr/>
              <a:t>6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Jump to</a:t>
            </a:r>
            <a:r>
              <a:rPr lang="en-AU" baseline="0" dirty="0" smtClean="0"/>
              <a:t> </a:t>
            </a:r>
            <a:r>
              <a:rPr lang="en-AU" baseline="0" dirty="0" err="1" smtClean="0"/>
              <a:t>StoryQ</a:t>
            </a:r>
            <a:r>
              <a:rPr lang="en-AU" baseline="0" dirty="0" smtClean="0"/>
              <a:t> Converter</a:t>
            </a:r>
          </a:p>
          <a:p>
            <a:r>
              <a:rPr lang="en-AU" baseline="0" dirty="0" smtClean="0"/>
              <a:t>Write first specification</a:t>
            </a:r>
          </a:p>
          <a:p>
            <a:r>
              <a:rPr lang="en-AU" baseline="0" dirty="0" smtClean="0"/>
              <a:t>Show report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5E4C6-BEFA-461A-9D1C-3128EBE9C339}" type="slidenum">
              <a:rPr lang="en-AU" smtClean="0"/>
              <a:pPr/>
              <a:t>13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824FB-4E7C-457B-8E7E-4E137938C23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Liam-s-Presentations\storyq\fett.wav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toryq.codeplex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cflow.org/" TargetMode="External"/><Relationship Id="rId2" Type="http://schemas.openxmlformats.org/officeDocument/2006/relationships/hyperlink" Target="http://github.com/machine/machine.specifica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-magazine.com/article.aspx?quickid=0805061" TargetMode="External"/><Relationship Id="rId2" Type="http://schemas.openxmlformats.org/officeDocument/2006/relationships/hyperlink" Target="http://dannorth.net/introducing-bd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7772400" cy="2808312"/>
          </a:xfrm>
        </p:spPr>
        <p:txBody>
          <a:bodyPr>
            <a:normAutofit fontScale="90000"/>
          </a:bodyPr>
          <a:lstStyle/>
          <a:p>
            <a:pPr algn="l"/>
            <a:r>
              <a:rPr lang="en-AU" b="1" dirty="0" smtClean="0"/>
              <a:t>Behaviour-Driven Development</a:t>
            </a:r>
            <a:br>
              <a:rPr lang="en-AU" b="1" dirty="0" smtClean="0"/>
            </a:br>
            <a:r>
              <a:rPr lang="en-AU" b="1" dirty="0" smtClean="0"/>
              <a:t>with </a:t>
            </a:r>
            <a:r>
              <a:rPr lang="en-AU" b="1" dirty="0" err="1" smtClean="0"/>
              <a:t>StoryQ</a:t>
            </a:r>
            <a:r>
              <a:rPr lang="en-AU" b="1" dirty="0" smtClean="0"/>
              <a:t/>
            </a:r>
            <a:br>
              <a:rPr lang="en-AU" b="1" dirty="0" smtClean="0"/>
            </a:br>
            <a:r>
              <a:rPr lang="en-AU" sz="3600" dirty="0" smtClean="0"/>
              <a:t>Liam McLennan</a:t>
            </a:r>
            <a:br>
              <a:rPr lang="en-AU" sz="3600" dirty="0" smtClean="0"/>
            </a:br>
            <a:r>
              <a:rPr lang="en-AU" sz="3600" dirty="0" smtClean="0"/>
              <a:t>Freelance Web Developer</a:t>
            </a:r>
            <a:r>
              <a:rPr lang="en-AU" b="1" dirty="0" smtClean="0"/>
              <a:t/>
            </a:r>
            <a:br>
              <a:rPr lang="en-AU" b="1" dirty="0" smtClean="0"/>
            </a:br>
            <a:endParaRPr lang="en-A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3688" y="5420816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AU" dirty="0" smtClean="0"/>
              <a:t>liam.mclennan@gmail.com</a:t>
            </a:r>
            <a:br>
              <a:rPr lang="en-AU" dirty="0" smtClean="0"/>
            </a:br>
            <a:r>
              <a:rPr lang="en-AU" dirty="0" smtClean="0"/>
              <a:t>hackingon.net</a:t>
            </a:r>
            <a:br>
              <a:rPr lang="en-AU" dirty="0" smtClean="0"/>
            </a:br>
            <a:r>
              <a:rPr lang="en-AU" dirty="0" smtClean="0"/>
              <a:t>@</a:t>
            </a:r>
            <a:r>
              <a:rPr lang="en-AU" dirty="0" err="1" smtClean="0"/>
              <a:t>liammclennan</a:t>
            </a:r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81350"/>
            <a:ext cx="43053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fett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Domain Specific Languages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Special purpose language</a:t>
            </a:r>
          </a:p>
          <a:p>
            <a:r>
              <a:rPr lang="en-AU" dirty="0" smtClean="0"/>
              <a:t>Internal or external</a:t>
            </a:r>
          </a:p>
          <a:p>
            <a:r>
              <a:rPr lang="en-AU" dirty="0" smtClean="0"/>
              <a:t>SQL</a:t>
            </a:r>
          </a:p>
          <a:p>
            <a:r>
              <a:rPr lang="en-AU" dirty="0" smtClean="0"/>
              <a:t>CSS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StoryQ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72000"/>
          <a:lstStyle/>
          <a:p>
            <a:pPr marL="0">
              <a:buNone/>
            </a:pPr>
            <a:r>
              <a:rPr lang="en-AU" dirty="0" err="1" smtClean="0"/>
              <a:t>StoryQ</a:t>
            </a:r>
            <a:r>
              <a:rPr lang="en-AU" dirty="0" smtClean="0"/>
              <a:t> is </a:t>
            </a:r>
            <a:r>
              <a:rPr lang="en-AU" sz="4400" dirty="0" smtClean="0"/>
              <a:t>an internal DSL </a:t>
            </a:r>
            <a:r>
              <a:rPr lang="en-AU" dirty="0" smtClean="0"/>
              <a:t>for</a:t>
            </a:r>
            <a:r>
              <a:rPr lang="en-AU" sz="4400" dirty="0" smtClean="0"/>
              <a:t> writing, executing </a:t>
            </a:r>
            <a:r>
              <a:rPr lang="en-AU" dirty="0" smtClean="0"/>
              <a:t>and</a:t>
            </a:r>
            <a:r>
              <a:rPr lang="en-AU" sz="4400" dirty="0" smtClean="0"/>
              <a:t> documenting </a:t>
            </a:r>
            <a:r>
              <a:rPr lang="en-AU" dirty="0" smtClean="0"/>
              <a:t>BDD specifications</a:t>
            </a:r>
            <a:endParaRPr lang="en-AU" dirty="0" smtClean="0">
              <a:hlinkClick r:id="rId2"/>
            </a:endParaRPr>
          </a:p>
          <a:p>
            <a:pPr marL="0">
              <a:buNone/>
            </a:pPr>
            <a:endParaRPr lang="en-AU" dirty="0" smtClean="0">
              <a:hlinkClick r:id="rId2"/>
            </a:endParaRPr>
          </a:p>
          <a:p>
            <a:pPr marL="0">
              <a:buNone/>
            </a:pPr>
            <a:r>
              <a:rPr lang="en-AU" dirty="0" smtClean="0">
                <a:hlinkClick r:id="rId2"/>
              </a:rPr>
              <a:t>http://storyq.codeplex.com/</a:t>
            </a:r>
            <a:endParaRPr lang="en-AU" dirty="0" smtClean="0"/>
          </a:p>
          <a:p>
            <a:pPr marL="0"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AU" dirty="0" smtClean="0"/>
              <a:t>Sign In</a:t>
            </a:r>
            <a:endParaRPr lang="en-AU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107504" y="908720"/>
          <a:ext cx="8892480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94036" y="1556792"/>
            <a:ext cx="85442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547664" y="4797152"/>
            <a:ext cx="2088232" cy="28803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" name="Group 16"/>
          <p:cNvGrpSpPr/>
          <p:nvPr/>
        </p:nvGrpSpPr>
        <p:grpSpPr>
          <a:xfrm>
            <a:off x="467544" y="3573016"/>
            <a:ext cx="2376264" cy="1202432"/>
            <a:chOff x="467544" y="3573016"/>
            <a:chExt cx="2376264" cy="1202432"/>
          </a:xfrm>
        </p:grpSpPr>
        <p:cxnSp>
          <p:nvCxnSpPr>
            <p:cNvPr id="13" name="Straight Arrow Connector 12"/>
            <p:cNvCxnSpPr/>
            <p:nvPr/>
          </p:nvCxnSpPr>
          <p:spPr>
            <a:xfrm rot="16200000" flipH="1">
              <a:off x="1511660" y="4185084"/>
              <a:ext cx="770384" cy="410344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7544" y="3573016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WE NEED THIS LATER</a:t>
              </a:r>
              <a:endParaRPr lang="en-AU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51520" y="1196752"/>
            <a:ext cx="3600400" cy="36004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251520" y="4797152"/>
            <a:ext cx="8136904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" name="Rectangle 21"/>
          <p:cNvSpPr/>
          <p:nvPr/>
        </p:nvSpPr>
        <p:spPr>
          <a:xfrm>
            <a:off x="251520" y="1628800"/>
            <a:ext cx="5904656" cy="36004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331640" y="5157192"/>
            <a:ext cx="6192688" cy="216024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" name="Rectangle 23"/>
          <p:cNvSpPr/>
          <p:nvPr/>
        </p:nvSpPr>
        <p:spPr>
          <a:xfrm>
            <a:off x="251520" y="2060848"/>
            <a:ext cx="4680520" cy="36004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1331640" y="5517232"/>
            <a:ext cx="4752528" cy="216024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251520" y="2492896"/>
            <a:ext cx="2736304" cy="36004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1331640" y="5805264"/>
            <a:ext cx="4752528" cy="216024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460CE6A-9C5D-470E-A602-D2BCE0E4A3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graphicEl>
                                              <a:dgm id="{E460CE6A-9C5D-470E-A602-D2BCE0E4A3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6CB96A2-EA53-4D7B-AD5C-ACCCFF46D5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graphicEl>
                                              <a:dgm id="{F6CB96A2-EA53-4D7B-AD5C-ACCCFF46D5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AU" dirty="0" smtClean="0"/>
              <a:t>Create a Scenario</a:t>
            </a:r>
            <a:endParaRPr lang="en-AU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179512" y="836712"/>
          <a:ext cx="8784976" cy="602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/>
          <p:cNvSpPr/>
          <p:nvPr/>
        </p:nvSpPr>
        <p:spPr>
          <a:xfrm>
            <a:off x="323528" y="1052736"/>
            <a:ext cx="5328592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395536" y="4365104"/>
            <a:ext cx="8136904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323528" y="1412776"/>
            <a:ext cx="5544616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1547664" y="4797152"/>
            <a:ext cx="6408712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323528" y="1772816"/>
            <a:ext cx="5544616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5" name="Rectangle 14"/>
          <p:cNvSpPr/>
          <p:nvPr/>
        </p:nvSpPr>
        <p:spPr>
          <a:xfrm>
            <a:off x="1547664" y="5157192"/>
            <a:ext cx="3744416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323528" y="2132856"/>
            <a:ext cx="6696744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Rectangle 16"/>
          <p:cNvSpPr/>
          <p:nvPr/>
        </p:nvSpPr>
        <p:spPr>
          <a:xfrm>
            <a:off x="1547664" y="5517232"/>
            <a:ext cx="7128792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323528" y="2492896"/>
            <a:ext cx="4896544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1547664" y="5949280"/>
            <a:ext cx="5544616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69088" y="836712"/>
            <a:ext cx="12954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D701369-D3DD-4DB1-B2EA-AA60289CEB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graphicEl>
                                              <a:dgm id="{9D701369-D3DD-4DB1-B2EA-AA60289CEB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A228EEF-674C-461B-98C8-F7B08A602A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graphicEl>
                                              <a:dgm id="{8A228EEF-674C-461B-98C8-F7B08A602A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Story Time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285353"/>
            <a:ext cx="5328592" cy="529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User Story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Story</a:t>
            </a:r>
            <a:r>
              <a:rPr lang="en-AU" dirty="0" smtClean="0"/>
              <a:t> is Authenticate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In order to </a:t>
            </a:r>
            <a:r>
              <a:rPr lang="en-AU" b="1" dirty="0" smtClean="0">
                <a:solidFill>
                  <a:srgbClr val="00B050"/>
                </a:solidFill>
              </a:rPr>
              <a:t>not</a:t>
            </a:r>
            <a:r>
              <a:rPr lang="en-AU" b="1" dirty="0" smtClean="0">
                <a:solidFill>
                  <a:srgbClr val="FF0000"/>
                </a:solidFill>
              </a:rPr>
              <a:t> </a:t>
            </a:r>
            <a:r>
              <a:rPr lang="en-AU" dirty="0" smtClean="0"/>
              <a:t>access secure resources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As an </a:t>
            </a:r>
            <a:r>
              <a:rPr lang="en-AU" dirty="0" smtClean="0"/>
              <a:t>unauthenticated user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I want to </a:t>
            </a:r>
            <a:r>
              <a:rPr lang="en-AU" b="1" dirty="0" smtClean="0">
                <a:solidFill>
                  <a:srgbClr val="00B050"/>
                </a:solidFill>
              </a:rPr>
              <a:t>fail to</a:t>
            </a:r>
            <a:r>
              <a:rPr lang="en-AU" b="1" dirty="0" smtClean="0">
                <a:solidFill>
                  <a:srgbClr val="FF0000"/>
                </a:solidFill>
              </a:rPr>
              <a:t> </a:t>
            </a:r>
            <a:r>
              <a:rPr lang="en-AU" dirty="0" smtClean="0"/>
              <a:t>sign in</a:t>
            </a:r>
          </a:p>
          <a:p>
            <a:endParaRPr lang="en-AU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7496" y="3460001"/>
            <a:ext cx="4536504" cy="339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Scenario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with scenario </a:t>
            </a:r>
            <a:r>
              <a:rPr lang="en-AU" dirty="0" smtClean="0"/>
              <a:t>authenticate with correct credentials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given</a:t>
            </a:r>
            <a:r>
              <a:rPr lang="en-AU" dirty="0" smtClean="0"/>
              <a:t> a user with username “</a:t>
            </a:r>
            <a:r>
              <a:rPr lang="en-AU" dirty="0" err="1" smtClean="0"/>
              <a:t>stevesmith</a:t>
            </a:r>
            <a:r>
              <a:rPr lang="en-AU" dirty="0" smtClean="0"/>
              <a:t>” 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and</a:t>
            </a:r>
            <a:r>
              <a:rPr lang="en-AU" dirty="0" smtClean="0"/>
              <a:t> password “</a:t>
            </a:r>
            <a:r>
              <a:rPr lang="en-AU" dirty="0" err="1" smtClean="0"/>
              <a:t>elvish</a:t>
            </a:r>
            <a:r>
              <a:rPr lang="en-AU" dirty="0" smtClean="0"/>
              <a:t>”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when</a:t>
            </a:r>
            <a:r>
              <a:rPr lang="en-AU" dirty="0" smtClean="0"/>
              <a:t> the user signs in using “</a:t>
            </a:r>
            <a:r>
              <a:rPr lang="en-AU" dirty="0" err="1" smtClean="0"/>
              <a:t>stevesmith</a:t>
            </a:r>
            <a:r>
              <a:rPr lang="en-AU" dirty="0" smtClean="0"/>
              <a:t>”/”</a:t>
            </a:r>
            <a:r>
              <a:rPr lang="en-AU" dirty="0" err="1" smtClean="0"/>
              <a:t>elvish</a:t>
            </a:r>
            <a:r>
              <a:rPr lang="en-AU" dirty="0" smtClean="0"/>
              <a:t>”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Then</a:t>
            </a:r>
            <a:r>
              <a:rPr lang="en-AU" dirty="0" smtClean="0"/>
              <a:t> authentication fails</a:t>
            </a:r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Meet the competition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MSPec</a:t>
            </a:r>
            <a:r>
              <a:rPr lang="en-AU" dirty="0" smtClean="0"/>
              <a:t> </a:t>
            </a:r>
            <a:r>
              <a:rPr lang="en-AU" dirty="0" smtClean="0">
                <a:hlinkClick r:id="rId2"/>
              </a:rPr>
              <a:t>http://github.com/machine/machine.specifications</a:t>
            </a:r>
            <a:endParaRPr lang="en-AU" dirty="0" smtClean="0"/>
          </a:p>
          <a:p>
            <a:r>
              <a:rPr lang="en-AU" dirty="0" err="1" smtClean="0"/>
              <a:t>Specflow</a:t>
            </a:r>
            <a:r>
              <a:rPr lang="en-AU" dirty="0" smtClean="0"/>
              <a:t> </a:t>
            </a:r>
            <a:r>
              <a:rPr lang="en-AU" dirty="0" smtClean="0">
                <a:hlinkClick r:id="rId3"/>
              </a:rPr>
              <a:t>http://www.specflow.org/</a:t>
            </a:r>
            <a:endParaRPr lang="en-AU" dirty="0" smtClean="0"/>
          </a:p>
          <a:p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4725144"/>
            <a:ext cx="2438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563888" y="4797152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City beef or city chicken?</a:t>
            </a:r>
            <a:endParaRPr lang="en-A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Still Don’t Get BDD?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http://dannorth.net/introducing-bdd</a:t>
            </a:r>
            <a:endParaRPr lang="en-GB" dirty="0" smtClean="0"/>
          </a:p>
          <a:p>
            <a:r>
              <a:rPr lang="en-AU" dirty="0" smtClean="0">
                <a:hlinkClick r:id="rId3"/>
              </a:rPr>
              <a:t>http://www.code-magazine.com/article.aspx?quickid=0805061</a:t>
            </a:r>
            <a:endParaRPr lang="en-AU" dirty="0" smtClean="0"/>
          </a:p>
          <a:p>
            <a:pPr>
              <a:buNone/>
            </a:pPr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3429286"/>
            <a:ext cx="4248472" cy="34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Testing / Quality Assurance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dirty="0" smtClean="0"/>
              <a:t>The three ways to maintain release quality: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Automatic testing of all features ever implemented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Manual testing of all features ever implemented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Customer testing of features as they encounter them in production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 smtClean="0"/>
              <a:t>Some Automated Testing Strategies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Unit Tests / Test After</a:t>
            </a:r>
          </a:p>
          <a:p>
            <a:r>
              <a:rPr lang="en-AU" dirty="0" smtClean="0"/>
              <a:t>Test First (TDD)</a:t>
            </a:r>
          </a:p>
          <a:p>
            <a:r>
              <a:rPr lang="en-AU" dirty="0" smtClean="0"/>
              <a:t>Behaviour-Driven Development</a:t>
            </a:r>
          </a:p>
          <a:p>
            <a:endParaRPr lang="en-AU" dirty="0"/>
          </a:p>
          <a:p>
            <a:pPr>
              <a:buNone/>
            </a:pPr>
            <a:endParaRPr lang="en-A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297192"/>
            <a:ext cx="6025555" cy="356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1142984"/>
            <a:ext cx="82868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200" dirty="0" smtClean="0"/>
              <a:t>“Behaviour-driven development is about implementing an application by describing its behaviour from the perspective of its stakeholders”</a:t>
            </a:r>
          </a:p>
          <a:p>
            <a:pPr algn="just"/>
            <a:endParaRPr lang="en-GB" sz="3200" dirty="0" smtClean="0"/>
          </a:p>
          <a:p>
            <a:pPr algn="just"/>
            <a:r>
              <a:rPr lang="en-GB" sz="3200" dirty="0" smtClean="0"/>
              <a:t>Dan North</a:t>
            </a:r>
            <a:endParaRPr lang="en-A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3500438"/>
            <a:ext cx="10287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Features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Tests (specifications) are written outside-in, using the customer’s language and a simple test grammar.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Tests verify the intended behaviour, not the details of the 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The set of specifications </a:t>
            </a:r>
            <a:br>
              <a:rPr lang="en-AU" dirty="0" smtClean="0"/>
            </a:br>
            <a:r>
              <a:rPr lang="en-AU" dirty="0" smtClean="0"/>
              <a:t>becomes the authoritative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system documentation.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3031" y="3717031"/>
            <a:ext cx="3140969" cy="314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714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b="1" dirty="0" smtClean="0"/>
              <a:t>Behaviour-Driven Development Workflow</a:t>
            </a:r>
            <a:endParaRPr lang="en-AU" b="1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0" y="1071618"/>
          <a:ext cx="9144000" cy="5857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E03FB8-A5A6-4AEA-9ADC-0CCF2A383B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98E03FB8-A5A6-4AEA-9ADC-0CCF2A383B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1F5905-BDD4-42B7-8313-AA068BA997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381F5905-BDD4-42B7-8313-AA068BA997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5204AE-AD6F-4A2C-94DE-2038F47302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graphicEl>
                                              <a:dgm id="{905204AE-AD6F-4A2C-94DE-2038F47302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CE98DB-89AF-4867-B11C-3657949C8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graphicEl>
                                              <a:dgm id="{08CE98DB-89AF-4867-B11C-3657949C89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1FC082-622D-48F0-A920-E4F33264AD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graphicEl>
                                              <a:dgm id="{021FC082-622D-48F0-A920-E4F33264AD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DC21FFD-6212-405C-8F68-8999705868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>
                                            <p:graphicEl>
                                              <a:dgm id="{FDC21FFD-6212-405C-8F68-8999705868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User Story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Story</a:t>
            </a:r>
            <a:r>
              <a:rPr lang="en-AU" dirty="0" smtClean="0"/>
              <a:t> is Authenticate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In order to </a:t>
            </a:r>
            <a:r>
              <a:rPr lang="en-AU" dirty="0" smtClean="0"/>
              <a:t>access secure resources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As an </a:t>
            </a:r>
            <a:r>
              <a:rPr lang="en-AU" dirty="0" smtClean="0"/>
              <a:t>unauthenticated user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I want to </a:t>
            </a:r>
            <a:r>
              <a:rPr lang="en-AU" dirty="0" smtClean="0"/>
              <a:t>sign in</a:t>
            </a:r>
          </a:p>
          <a:p>
            <a:endParaRPr lang="en-AU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7496" y="3460001"/>
            <a:ext cx="4536504" cy="339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Scenario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with scenario </a:t>
            </a:r>
            <a:r>
              <a:rPr lang="en-AU" dirty="0" smtClean="0"/>
              <a:t>authenticate successfully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given</a:t>
            </a:r>
            <a:r>
              <a:rPr lang="en-AU" dirty="0" smtClean="0"/>
              <a:t> a user with username “</a:t>
            </a:r>
            <a:r>
              <a:rPr lang="en-AU" dirty="0" err="1" smtClean="0"/>
              <a:t>stevesmith</a:t>
            </a:r>
            <a:r>
              <a:rPr lang="en-AU" dirty="0" smtClean="0"/>
              <a:t>” 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and</a:t>
            </a:r>
            <a:r>
              <a:rPr lang="en-AU" dirty="0" smtClean="0"/>
              <a:t> password “</a:t>
            </a:r>
            <a:r>
              <a:rPr lang="en-AU" dirty="0" err="1" smtClean="0"/>
              <a:t>elvish</a:t>
            </a:r>
            <a:r>
              <a:rPr lang="en-AU" dirty="0" smtClean="0"/>
              <a:t>”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when</a:t>
            </a:r>
            <a:r>
              <a:rPr lang="en-AU" dirty="0" smtClean="0"/>
              <a:t> the user signs in using “</a:t>
            </a:r>
            <a:r>
              <a:rPr lang="en-AU" dirty="0" err="1" smtClean="0"/>
              <a:t>stevesmith</a:t>
            </a:r>
            <a:r>
              <a:rPr lang="en-AU" dirty="0" smtClean="0"/>
              <a:t>”/”</a:t>
            </a:r>
            <a:r>
              <a:rPr lang="en-AU" dirty="0" err="1" smtClean="0"/>
              <a:t>elvish</a:t>
            </a:r>
            <a:r>
              <a:rPr lang="en-AU" dirty="0" smtClean="0"/>
              <a:t>”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then</a:t>
            </a:r>
            <a:r>
              <a:rPr lang="en-AU" dirty="0" smtClean="0"/>
              <a:t> they authenticate successfully</a:t>
            </a:r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Scenario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with scenario </a:t>
            </a:r>
            <a:r>
              <a:rPr lang="en-AU" dirty="0" smtClean="0"/>
              <a:t>authentication failure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given</a:t>
            </a:r>
            <a:r>
              <a:rPr lang="en-AU" dirty="0" smtClean="0"/>
              <a:t> a user with username “</a:t>
            </a:r>
            <a:r>
              <a:rPr lang="en-AU" dirty="0" err="1" smtClean="0"/>
              <a:t>stevesmith</a:t>
            </a:r>
            <a:r>
              <a:rPr lang="en-AU" dirty="0" smtClean="0"/>
              <a:t>” 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and</a:t>
            </a:r>
            <a:r>
              <a:rPr lang="en-AU" dirty="0" smtClean="0"/>
              <a:t> password “</a:t>
            </a:r>
            <a:r>
              <a:rPr lang="en-AU" dirty="0" err="1" smtClean="0"/>
              <a:t>elvish</a:t>
            </a:r>
            <a:r>
              <a:rPr lang="en-AU" dirty="0" smtClean="0"/>
              <a:t>”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when</a:t>
            </a:r>
            <a:r>
              <a:rPr lang="en-AU" dirty="0" smtClean="0"/>
              <a:t> the user signs in using “</a:t>
            </a:r>
            <a:r>
              <a:rPr lang="en-AU" dirty="0" err="1" smtClean="0"/>
              <a:t>stevesmith</a:t>
            </a:r>
            <a:r>
              <a:rPr lang="en-AU" dirty="0" smtClean="0"/>
              <a:t>”/”password”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then</a:t>
            </a:r>
            <a:r>
              <a:rPr lang="en-AU" dirty="0" smtClean="0"/>
              <a:t> authentication fails</a:t>
            </a:r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1226</TotalTime>
  <Words>405</Words>
  <Application>Microsoft Office PowerPoint</Application>
  <PresentationFormat>On-screen Show (4:3)</PresentationFormat>
  <Paragraphs>86</Paragraphs>
  <Slides>19</Slides>
  <Notes>5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Behaviour-Driven Development with StoryQ Liam McLennan Freelance Web Developer </vt:lpstr>
      <vt:lpstr>Testing / Quality Assurance</vt:lpstr>
      <vt:lpstr>Some Automated Testing Strategies</vt:lpstr>
      <vt:lpstr>Slide 4</vt:lpstr>
      <vt:lpstr>Features</vt:lpstr>
      <vt:lpstr>Behaviour-Driven Development Workflow</vt:lpstr>
      <vt:lpstr>User Story</vt:lpstr>
      <vt:lpstr>Scenario</vt:lpstr>
      <vt:lpstr>Scenario</vt:lpstr>
      <vt:lpstr>Domain Specific Languages</vt:lpstr>
      <vt:lpstr>StoryQ</vt:lpstr>
      <vt:lpstr>Sign In</vt:lpstr>
      <vt:lpstr>Create a Scenario</vt:lpstr>
      <vt:lpstr>Slide 14</vt:lpstr>
      <vt:lpstr>Story Time</vt:lpstr>
      <vt:lpstr>User Story</vt:lpstr>
      <vt:lpstr>Scenario</vt:lpstr>
      <vt:lpstr>Meet the competition</vt:lpstr>
      <vt:lpstr>Still Don’t Get BDD?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Behaviour-Driven Development with StoryQ Liam McLennan Freelance Web Developer </dc:title>
  <dc:creator>Liam</dc:creator>
  <cp:lastModifiedBy>Liam</cp:lastModifiedBy>
  <cp:revision>137</cp:revision>
  <dcterms:created xsi:type="dcterms:W3CDTF">2010-07-19T00:55:19Z</dcterms:created>
  <dcterms:modified xsi:type="dcterms:W3CDTF">2010-11-20T23:31:55Z</dcterms:modified>
</cp:coreProperties>
</file>