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99BB-1051-48CE-8E7D-12B32C19B955}" type="datetimeFigureOut">
              <a:rPr lang="en-AU" smtClean="0"/>
              <a:t>25/07/2010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593A-094D-4273-920E-06128F81D9D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99BB-1051-48CE-8E7D-12B32C19B955}" type="datetimeFigureOut">
              <a:rPr lang="en-AU" smtClean="0"/>
              <a:t>25/07/2010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593A-094D-4273-920E-06128F81D9D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99BB-1051-48CE-8E7D-12B32C19B955}" type="datetimeFigureOut">
              <a:rPr lang="en-AU" smtClean="0"/>
              <a:t>25/07/2010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593A-094D-4273-920E-06128F81D9D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99BB-1051-48CE-8E7D-12B32C19B955}" type="datetimeFigureOut">
              <a:rPr lang="en-AU" smtClean="0"/>
              <a:t>25/07/2010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593A-094D-4273-920E-06128F81D9D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99BB-1051-48CE-8E7D-12B32C19B955}" type="datetimeFigureOut">
              <a:rPr lang="en-AU" smtClean="0"/>
              <a:t>25/07/2010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593A-094D-4273-920E-06128F81D9D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99BB-1051-48CE-8E7D-12B32C19B955}" type="datetimeFigureOut">
              <a:rPr lang="en-AU" smtClean="0"/>
              <a:t>25/07/2010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593A-094D-4273-920E-06128F81D9D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99BB-1051-48CE-8E7D-12B32C19B955}" type="datetimeFigureOut">
              <a:rPr lang="en-AU" smtClean="0"/>
              <a:t>25/07/2010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593A-094D-4273-920E-06128F81D9D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99BB-1051-48CE-8E7D-12B32C19B955}" type="datetimeFigureOut">
              <a:rPr lang="en-AU" smtClean="0"/>
              <a:t>25/07/2010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593A-094D-4273-920E-06128F81D9D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99BB-1051-48CE-8E7D-12B32C19B955}" type="datetimeFigureOut">
              <a:rPr lang="en-AU" smtClean="0"/>
              <a:t>25/07/2010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593A-094D-4273-920E-06128F81D9D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99BB-1051-48CE-8E7D-12B32C19B955}" type="datetimeFigureOut">
              <a:rPr lang="en-AU" smtClean="0"/>
              <a:t>25/07/2010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593A-094D-4273-920E-06128F81D9D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99BB-1051-48CE-8E7D-12B32C19B955}" type="datetimeFigureOut">
              <a:rPr lang="en-AU" smtClean="0"/>
              <a:t>25/07/2010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593A-094D-4273-920E-06128F81D9D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E99BB-1051-48CE-8E7D-12B32C19B955}" type="datetimeFigureOut">
              <a:rPr lang="en-AU" smtClean="0"/>
              <a:t>25/07/2010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4593A-094D-4273-920E-06128F81D9D0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Ruby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From Japan</a:t>
            </a:r>
          </a:p>
          <a:p>
            <a:r>
              <a:rPr lang="en-AU" dirty="0" smtClean="0"/>
              <a:t>Dynamic</a:t>
            </a:r>
          </a:p>
          <a:p>
            <a:r>
              <a:rPr lang="en-AU" dirty="0" smtClean="0"/>
              <a:t>Object-oriented</a:t>
            </a:r>
          </a:p>
          <a:p>
            <a:r>
              <a:rPr lang="en-AU" dirty="0" smtClean="0"/>
              <a:t>Fun to use</a:t>
            </a:r>
          </a:p>
          <a:p>
            <a:r>
              <a:rPr lang="en-AU" dirty="0" smtClean="0"/>
              <a:t>Flexible syntax == suited for domain specific languages (DSLs)</a:t>
            </a:r>
            <a:endParaRPr lang="en-A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260648"/>
            <a:ext cx="1872208" cy="1874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1840" y="1844824"/>
            <a:ext cx="28803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.NET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rot="5400000" flipH="1" flipV="1">
            <a:off x="4211960" y="2924944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31840" y="3284984"/>
            <a:ext cx="28803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DLR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211960" y="4365104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31840" y="4725144"/>
            <a:ext cx="28803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Iron Ruby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Iron Ruby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Ruby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Liam</dc:creator>
  <cp:lastModifiedBy>Liam</cp:lastModifiedBy>
  <cp:revision>8</cp:revision>
  <dcterms:created xsi:type="dcterms:W3CDTF">2010-07-25T03:59:19Z</dcterms:created>
  <dcterms:modified xsi:type="dcterms:W3CDTF">2010-07-25T05:14:18Z</dcterms:modified>
</cp:coreProperties>
</file>