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7" r:id="rId3"/>
    <p:sldId id="260" r:id="rId4"/>
    <p:sldId id="261" r:id="rId5"/>
    <p:sldId id="286" r:id="rId6"/>
    <p:sldId id="259" r:id="rId7"/>
    <p:sldId id="263" r:id="rId8"/>
    <p:sldId id="268" r:id="rId9"/>
    <p:sldId id="269" r:id="rId10"/>
    <p:sldId id="270" r:id="rId11"/>
    <p:sldId id="271" r:id="rId12"/>
    <p:sldId id="282" r:id="rId13"/>
    <p:sldId id="272" r:id="rId14"/>
    <p:sldId id="275" r:id="rId15"/>
    <p:sldId id="276" r:id="rId16"/>
    <p:sldId id="274" r:id="rId17"/>
    <p:sldId id="277" r:id="rId18"/>
    <p:sldId id="278" r:id="rId19"/>
    <p:sldId id="279" r:id="rId20"/>
    <p:sldId id="280" r:id="rId21"/>
    <p:sldId id="281" r:id="rId22"/>
    <p:sldId id="293" r:id="rId23"/>
    <p:sldId id="290" r:id="rId24"/>
    <p:sldId id="291" r:id="rId25"/>
    <p:sldId id="292" r:id="rId26"/>
    <p:sldId id="289" r:id="rId27"/>
    <p:sldId id="28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29" autoAdjust="0"/>
  </p:normalViewPr>
  <p:slideViewPr>
    <p:cSldViewPr>
      <p:cViewPr varScale="1">
        <p:scale>
          <a:sx n="85" d="100"/>
          <a:sy n="8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349A3-3FE6-45E6-87D4-4414E517738B}" type="doc">
      <dgm:prSet loTypeId="urn:microsoft.com/office/officeart/2005/8/layout/cycle5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9437D12-9194-4202-AD77-03AAC7F4701B}">
      <dgm:prSet phldrT="[Text]"/>
      <dgm:spPr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Elicit requirements</a:t>
          </a:r>
          <a:endParaRPr lang="en-GB" dirty="0"/>
        </a:p>
      </dgm:t>
    </dgm:pt>
    <dgm:pt modelId="{6F4700E3-EBB8-4713-B748-14ED175C84DC}" type="parTrans" cxnId="{1C1306F0-334D-4AE9-AE82-BAF84AA1DEF3}">
      <dgm:prSet/>
      <dgm:spPr/>
      <dgm:t>
        <a:bodyPr/>
        <a:lstStyle/>
        <a:p>
          <a:endParaRPr lang="en-GB"/>
        </a:p>
      </dgm:t>
    </dgm:pt>
    <dgm:pt modelId="{BBDCEDA5-276B-48CF-88D1-40753ED92E32}" type="sibTrans" cxnId="{1C1306F0-334D-4AE9-AE82-BAF84AA1DEF3}">
      <dgm:prSet/>
      <dgm:spPr/>
      <dgm:t>
        <a:bodyPr/>
        <a:lstStyle/>
        <a:p>
          <a:endParaRPr lang="en-GB"/>
        </a:p>
      </dgm:t>
    </dgm:pt>
    <dgm:pt modelId="{6DECECE5-84CC-4C4D-A3A8-D1A53CA413C8}">
      <dgm:prSet phldrT="[Text]"/>
      <dgm:spPr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Express this in an executable system</a:t>
          </a:r>
          <a:endParaRPr lang="en-GB" dirty="0"/>
        </a:p>
      </dgm:t>
    </dgm:pt>
    <dgm:pt modelId="{1622B18D-0A44-4CB5-BF83-158005D4BA5B}" type="parTrans" cxnId="{116B82FB-8F1B-4E20-831B-86593A3AE6EC}">
      <dgm:prSet/>
      <dgm:spPr/>
      <dgm:t>
        <a:bodyPr/>
        <a:lstStyle/>
        <a:p>
          <a:endParaRPr lang="en-GB"/>
        </a:p>
      </dgm:t>
    </dgm:pt>
    <dgm:pt modelId="{85FAD696-BC71-40DD-9141-59CB0C6AF497}" type="sibTrans" cxnId="{116B82FB-8F1B-4E20-831B-86593A3AE6EC}">
      <dgm:prSet/>
      <dgm:spPr/>
      <dgm:t>
        <a:bodyPr/>
        <a:lstStyle/>
        <a:p>
          <a:endParaRPr lang="en-GB"/>
        </a:p>
      </dgm:t>
    </dgm:pt>
    <dgm:pt modelId="{D48CF8E3-FE84-4749-A26B-9E176D05699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Develop system (passed?)</a:t>
          </a:r>
          <a:endParaRPr lang="en-GB" dirty="0"/>
        </a:p>
      </dgm:t>
    </dgm:pt>
    <dgm:pt modelId="{23B736C5-4CEA-40FA-BB0F-975B586342B9}" type="parTrans" cxnId="{F6C039A9-BBA6-4ACE-A34C-FF114CA70C62}">
      <dgm:prSet/>
      <dgm:spPr/>
      <dgm:t>
        <a:bodyPr/>
        <a:lstStyle/>
        <a:p>
          <a:endParaRPr lang="en-GB"/>
        </a:p>
      </dgm:t>
    </dgm:pt>
    <dgm:pt modelId="{75E2BAD1-F97B-4BF4-91AF-2E094C7A1F11}" type="sibTrans" cxnId="{F6C039A9-BBA6-4ACE-A34C-FF114CA70C62}">
      <dgm:prSet/>
      <dgm:spPr/>
      <dgm:t>
        <a:bodyPr/>
        <a:lstStyle/>
        <a:p>
          <a:endParaRPr lang="en-GB"/>
        </a:p>
      </dgm:t>
    </dgm:pt>
    <dgm:pt modelId="{4184EB68-7BA4-4BAC-97E5-013E59B8B51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Run tests (pending?)</a:t>
          </a:r>
          <a:endParaRPr lang="en-GB" dirty="0"/>
        </a:p>
      </dgm:t>
    </dgm:pt>
    <dgm:pt modelId="{19611E9C-EA8E-4833-AF62-E2EF8C3315BB}" type="parTrans" cxnId="{33963E2A-E6AA-4508-84A1-E7A6A9D98380}">
      <dgm:prSet/>
      <dgm:spPr/>
      <dgm:t>
        <a:bodyPr/>
        <a:lstStyle/>
        <a:p>
          <a:endParaRPr lang="en-GB"/>
        </a:p>
      </dgm:t>
    </dgm:pt>
    <dgm:pt modelId="{BDF87BEB-C9B6-4AAA-9F79-1729B726E0DF}" type="sibTrans" cxnId="{33963E2A-E6AA-4508-84A1-E7A6A9D98380}">
      <dgm:prSet/>
      <dgm:spPr/>
      <dgm:t>
        <a:bodyPr/>
        <a:lstStyle/>
        <a:p>
          <a:endParaRPr lang="en-GB"/>
        </a:p>
      </dgm:t>
    </dgm:pt>
    <dgm:pt modelId="{9904758A-A6E9-4EE5-B282-3D01CFE7BE1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Finish tests (failed?)</a:t>
          </a:r>
          <a:endParaRPr lang="en-GB" dirty="0"/>
        </a:p>
      </dgm:t>
    </dgm:pt>
    <dgm:pt modelId="{11A1767F-4601-458E-BAE6-7798C7CD8224}" type="parTrans" cxnId="{1425C8CC-DAE5-4730-9DEC-EA49FDBA7D7B}">
      <dgm:prSet/>
      <dgm:spPr/>
      <dgm:t>
        <a:bodyPr/>
        <a:lstStyle/>
        <a:p>
          <a:endParaRPr lang="en-GB"/>
        </a:p>
      </dgm:t>
    </dgm:pt>
    <dgm:pt modelId="{0F7DE090-B5CF-4EC9-A165-66211CD8F783}" type="sibTrans" cxnId="{1425C8CC-DAE5-4730-9DEC-EA49FDBA7D7B}">
      <dgm:prSet/>
      <dgm:spPr/>
      <dgm:t>
        <a:bodyPr/>
        <a:lstStyle/>
        <a:p>
          <a:endParaRPr lang="en-GB"/>
        </a:p>
      </dgm:t>
    </dgm:pt>
    <dgm:pt modelId="{9A0B9AFD-715C-43EC-9F07-6A9E731CB8B4}">
      <dgm:prSet phldrT="[Text]"/>
      <dgm:spPr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en-GB" dirty="0" smtClean="0"/>
            <a:t>Determine the right features</a:t>
          </a:r>
          <a:endParaRPr lang="en-GB" dirty="0"/>
        </a:p>
      </dgm:t>
    </dgm:pt>
    <dgm:pt modelId="{7116EF1B-EE2A-4C38-B439-C45B82D4D3D9}" type="parTrans" cxnId="{783CCC7D-7657-40CE-B54B-DFA72B522BBD}">
      <dgm:prSet/>
      <dgm:spPr/>
      <dgm:t>
        <a:bodyPr/>
        <a:lstStyle/>
        <a:p>
          <a:endParaRPr lang="en-GB"/>
        </a:p>
      </dgm:t>
    </dgm:pt>
    <dgm:pt modelId="{E56F5071-F226-4C5D-9E42-9C92DDF79341}" type="sibTrans" cxnId="{783CCC7D-7657-40CE-B54B-DFA72B522BBD}">
      <dgm:prSet/>
      <dgm:spPr/>
      <dgm:t>
        <a:bodyPr/>
        <a:lstStyle/>
        <a:p>
          <a:endParaRPr lang="en-GB"/>
        </a:p>
      </dgm:t>
    </dgm:pt>
    <dgm:pt modelId="{1206393F-CB0A-4754-81BA-C4DB503BDEEA}" type="pres">
      <dgm:prSet presAssocID="{488349A3-3FE6-45E6-87D4-4414E51773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7B1E35D-E28B-4F2B-BDAF-687D253482F2}" type="pres">
      <dgm:prSet presAssocID="{49437D12-9194-4202-AD77-03AAC7F470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0E1D3F-2AF3-4757-A39A-203BCBC19CE7}" type="pres">
      <dgm:prSet presAssocID="{49437D12-9194-4202-AD77-03AAC7F4701B}" presName="spNode" presStyleCnt="0"/>
      <dgm:spPr/>
    </dgm:pt>
    <dgm:pt modelId="{1A74B9DB-52EA-4AE0-9618-0802C03623A7}" type="pres">
      <dgm:prSet presAssocID="{BBDCEDA5-276B-48CF-88D1-40753ED92E32}" presName="sibTrans" presStyleLbl="sibTrans1D1" presStyleIdx="0" presStyleCnt="6"/>
      <dgm:spPr/>
      <dgm:t>
        <a:bodyPr/>
        <a:lstStyle/>
        <a:p>
          <a:endParaRPr lang="en-GB"/>
        </a:p>
      </dgm:t>
    </dgm:pt>
    <dgm:pt modelId="{188F8489-012F-4FFD-B097-D9F1D20F8AFC}" type="pres">
      <dgm:prSet presAssocID="{9A0B9AFD-715C-43EC-9F07-6A9E731CB8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DE91A3-9B12-4AAB-B278-5C0DE3D00E57}" type="pres">
      <dgm:prSet presAssocID="{9A0B9AFD-715C-43EC-9F07-6A9E731CB8B4}" presName="spNode" presStyleCnt="0"/>
      <dgm:spPr/>
    </dgm:pt>
    <dgm:pt modelId="{C3925EF1-20A7-4F89-9A3A-C9E6F5114C50}" type="pres">
      <dgm:prSet presAssocID="{E56F5071-F226-4C5D-9E42-9C92DDF79341}" presName="sibTrans" presStyleLbl="sibTrans1D1" presStyleIdx="1" presStyleCnt="6"/>
      <dgm:spPr/>
    </dgm:pt>
    <dgm:pt modelId="{6DE8B4C6-B4C9-4AE2-A9CC-A37D42F0D2CB}" type="pres">
      <dgm:prSet presAssocID="{6DECECE5-84CC-4C4D-A3A8-D1A53CA413C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D07B1E-F624-47C4-AC30-41B2B407D11B}" type="pres">
      <dgm:prSet presAssocID="{6DECECE5-84CC-4C4D-A3A8-D1A53CA413C8}" presName="spNode" presStyleCnt="0"/>
      <dgm:spPr/>
    </dgm:pt>
    <dgm:pt modelId="{D5A1DE04-A05E-4F0E-9EB5-8241333D536D}" type="pres">
      <dgm:prSet presAssocID="{85FAD696-BC71-40DD-9141-59CB0C6AF497}" presName="sibTrans" presStyleLbl="sibTrans1D1" presStyleIdx="2" presStyleCnt="6"/>
      <dgm:spPr/>
      <dgm:t>
        <a:bodyPr/>
        <a:lstStyle/>
        <a:p>
          <a:endParaRPr lang="en-GB"/>
        </a:p>
      </dgm:t>
    </dgm:pt>
    <dgm:pt modelId="{45567F0E-8F26-495B-BE54-86E9B9F211A2}" type="pres">
      <dgm:prSet presAssocID="{4184EB68-7BA4-4BAC-97E5-013E59B8B5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BAF6F7-05D9-4325-936C-17C87D0FE1B4}" type="pres">
      <dgm:prSet presAssocID="{4184EB68-7BA4-4BAC-97E5-013E59B8B515}" presName="spNode" presStyleCnt="0"/>
      <dgm:spPr/>
    </dgm:pt>
    <dgm:pt modelId="{E83B1F41-3DC1-44EC-9DEA-1E025FEB4EC8}" type="pres">
      <dgm:prSet presAssocID="{BDF87BEB-C9B6-4AAA-9F79-1729B726E0DF}" presName="sibTrans" presStyleLbl="sibTrans1D1" presStyleIdx="3" presStyleCnt="6"/>
      <dgm:spPr/>
      <dgm:t>
        <a:bodyPr/>
        <a:lstStyle/>
        <a:p>
          <a:endParaRPr lang="en-GB"/>
        </a:p>
      </dgm:t>
    </dgm:pt>
    <dgm:pt modelId="{966C1814-9459-453B-9C02-45DAC7CAF71B}" type="pres">
      <dgm:prSet presAssocID="{9904758A-A6E9-4EE5-B282-3D01CFE7BE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93A80E-BD02-4B1F-A114-5B11BEDF0706}" type="pres">
      <dgm:prSet presAssocID="{9904758A-A6E9-4EE5-B282-3D01CFE7BE19}" presName="spNode" presStyleCnt="0"/>
      <dgm:spPr/>
    </dgm:pt>
    <dgm:pt modelId="{A2744027-F981-410E-B51F-509CFA2C3492}" type="pres">
      <dgm:prSet presAssocID="{0F7DE090-B5CF-4EC9-A165-66211CD8F783}" presName="sibTrans" presStyleLbl="sibTrans1D1" presStyleIdx="4" presStyleCnt="6"/>
      <dgm:spPr/>
      <dgm:t>
        <a:bodyPr/>
        <a:lstStyle/>
        <a:p>
          <a:endParaRPr lang="en-GB"/>
        </a:p>
      </dgm:t>
    </dgm:pt>
    <dgm:pt modelId="{3C562157-FCD8-4D0E-AEC9-34D24C5AD7E9}" type="pres">
      <dgm:prSet presAssocID="{D48CF8E3-FE84-4749-A26B-9E176D0569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6D299A-5B03-407F-8770-08E165C0D6A0}" type="pres">
      <dgm:prSet presAssocID="{D48CF8E3-FE84-4749-A26B-9E176D056992}" presName="spNode" presStyleCnt="0"/>
      <dgm:spPr/>
    </dgm:pt>
    <dgm:pt modelId="{12EA9736-EFD7-4C78-926C-47DD7F4369BA}" type="pres">
      <dgm:prSet presAssocID="{75E2BAD1-F97B-4BF4-91AF-2E094C7A1F11}" presName="sibTrans" presStyleLbl="sibTrans1D1" presStyleIdx="5" presStyleCnt="6"/>
      <dgm:spPr/>
      <dgm:t>
        <a:bodyPr/>
        <a:lstStyle/>
        <a:p>
          <a:endParaRPr lang="en-GB"/>
        </a:p>
      </dgm:t>
    </dgm:pt>
  </dgm:ptLst>
  <dgm:cxnLst>
    <dgm:cxn modelId="{BA4572B1-5918-47F7-B55B-19B35EF2CB8F}" type="presOf" srcId="{0F7DE090-B5CF-4EC9-A165-66211CD8F783}" destId="{A2744027-F981-410E-B51F-509CFA2C3492}" srcOrd="0" destOrd="0" presId="urn:microsoft.com/office/officeart/2005/8/layout/cycle5"/>
    <dgm:cxn modelId="{AD4E3C73-A814-4058-B798-E53D616A2CCC}" type="presOf" srcId="{6DECECE5-84CC-4C4D-A3A8-D1A53CA413C8}" destId="{6DE8B4C6-B4C9-4AE2-A9CC-A37D42F0D2CB}" srcOrd="0" destOrd="0" presId="urn:microsoft.com/office/officeart/2005/8/layout/cycle5"/>
    <dgm:cxn modelId="{5095F6E5-B169-44BB-A689-A7718ABAC325}" type="presOf" srcId="{9904758A-A6E9-4EE5-B282-3D01CFE7BE19}" destId="{966C1814-9459-453B-9C02-45DAC7CAF71B}" srcOrd="0" destOrd="0" presId="urn:microsoft.com/office/officeart/2005/8/layout/cycle5"/>
    <dgm:cxn modelId="{9230F6AB-9F79-46F2-B599-616F36301D98}" type="presOf" srcId="{E56F5071-F226-4C5D-9E42-9C92DDF79341}" destId="{C3925EF1-20A7-4F89-9A3A-C9E6F5114C50}" srcOrd="0" destOrd="0" presId="urn:microsoft.com/office/officeart/2005/8/layout/cycle5"/>
    <dgm:cxn modelId="{F6C039A9-BBA6-4ACE-A34C-FF114CA70C62}" srcId="{488349A3-3FE6-45E6-87D4-4414E517738B}" destId="{D48CF8E3-FE84-4749-A26B-9E176D056992}" srcOrd="5" destOrd="0" parTransId="{23B736C5-4CEA-40FA-BB0F-975B586342B9}" sibTransId="{75E2BAD1-F97B-4BF4-91AF-2E094C7A1F11}"/>
    <dgm:cxn modelId="{2F97E1F0-14DD-4C32-9F4D-52B3844BEDDD}" type="presOf" srcId="{85FAD696-BC71-40DD-9141-59CB0C6AF497}" destId="{D5A1DE04-A05E-4F0E-9EB5-8241333D536D}" srcOrd="0" destOrd="0" presId="urn:microsoft.com/office/officeart/2005/8/layout/cycle5"/>
    <dgm:cxn modelId="{116B82FB-8F1B-4E20-831B-86593A3AE6EC}" srcId="{488349A3-3FE6-45E6-87D4-4414E517738B}" destId="{6DECECE5-84CC-4C4D-A3A8-D1A53CA413C8}" srcOrd="2" destOrd="0" parTransId="{1622B18D-0A44-4CB5-BF83-158005D4BA5B}" sibTransId="{85FAD696-BC71-40DD-9141-59CB0C6AF497}"/>
    <dgm:cxn modelId="{3D623145-79D5-4409-8770-AD5951C86072}" type="presOf" srcId="{49437D12-9194-4202-AD77-03AAC7F4701B}" destId="{E7B1E35D-E28B-4F2B-BDAF-687D253482F2}" srcOrd="0" destOrd="0" presId="urn:microsoft.com/office/officeart/2005/8/layout/cycle5"/>
    <dgm:cxn modelId="{F6863FB1-49B9-4378-B15C-A3ACCEF6F376}" type="presOf" srcId="{488349A3-3FE6-45E6-87D4-4414E517738B}" destId="{1206393F-CB0A-4754-81BA-C4DB503BDEEA}" srcOrd="0" destOrd="0" presId="urn:microsoft.com/office/officeart/2005/8/layout/cycle5"/>
    <dgm:cxn modelId="{1C1306F0-334D-4AE9-AE82-BAF84AA1DEF3}" srcId="{488349A3-3FE6-45E6-87D4-4414E517738B}" destId="{49437D12-9194-4202-AD77-03AAC7F4701B}" srcOrd="0" destOrd="0" parTransId="{6F4700E3-EBB8-4713-B748-14ED175C84DC}" sibTransId="{BBDCEDA5-276B-48CF-88D1-40753ED92E32}"/>
    <dgm:cxn modelId="{48889F54-5EEB-475C-BB03-DA1FC252F4FF}" type="presOf" srcId="{4184EB68-7BA4-4BAC-97E5-013E59B8B515}" destId="{45567F0E-8F26-495B-BE54-86E9B9F211A2}" srcOrd="0" destOrd="0" presId="urn:microsoft.com/office/officeart/2005/8/layout/cycle5"/>
    <dgm:cxn modelId="{296DECFF-56DC-448E-9D3B-BB6AE401E392}" type="presOf" srcId="{D48CF8E3-FE84-4749-A26B-9E176D056992}" destId="{3C562157-FCD8-4D0E-AEC9-34D24C5AD7E9}" srcOrd="0" destOrd="0" presId="urn:microsoft.com/office/officeart/2005/8/layout/cycle5"/>
    <dgm:cxn modelId="{7672B5E1-6885-4742-A978-3C110CA570EA}" type="presOf" srcId="{75E2BAD1-F97B-4BF4-91AF-2E094C7A1F11}" destId="{12EA9736-EFD7-4C78-926C-47DD7F4369BA}" srcOrd="0" destOrd="0" presId="urn:microsoft.com/office/officeart/2005/8/layout/cycle5"/>
    <dgm:cxn modelId="{6F73B642-0F84-4B47-BE44-F8ED5E1D66FF}" type="presOf" srcId="{9A0B9AFD-715C-43EC-9F07-6A9E731CB8B4}" destId="{188F8489-012F-4FFD-B097-D9F1D20F8AFC}" srcOrd="0" destOrd="0" presId="urn:microsoft.com/office/officeart/2005/8/layout/cycle5"/>
    <dgm:cxn modelId="{1425C8CC-DAE5-4730-9DEC-EA49FDBA7D7B}" srcId="{488349A3-3FE6-45E6-87D4-4414E517738B}" destId="{9904758A-A6E9-4EE5-B282-3D01CFE7BE19}" srcOrd="4" destOrd="0" parTransId="{11A1767F-4601-458E-BAE6-7798C7CD8224}" sibTransId="{0F7DE090-B5CF-4EC9-A165-66211CD8F783}"/>
    <dgm:cxn modelId="{33963E2A-E6AA-4508-84A1-E7A6A9D98380}" srcId="{488349A3-3FE6-45E6-87D4-4414E517738B}" destId="{4184EB68-7BA4-4BAC-97E5-013E59B8B515}" srcOrd="3" destOrd="0" parTransId="{19611E9C-EA8E-4833-AF62-E2EF8C3315BB}" sibTransId="{BDF87BEB-C9B6-4AAA-9F79-1729B726E0DF}"/>
    <dgm:cxn modelId="{BB10ABAD-4DA5-4C73-9FF5-A0331C9D4DB3}" type="presOf" srcId="{BDF87BEB-C9B6-4AAA-9F79-1729B726E0DF}" destId="{E83B1F41-3DC1-44EC-9DEA-1E025FEB4EC8}" srcOrd="0" destOrd="0" presId="urn:microsoft.com/office/officeart/2005/8/layout/cycle5"/>
    <dgm:cxn modelId="{783CCC7D-7657-40CE-B54B-DFA72B522BBD}" srcId="{488349A3-3FE6-45E6-87D4-4414E517738B}" destId="{9A0B9AFD-715C-43EC-9F07-6A9E731CB8B4}" srcOrd="1" destOrd="0" parTransId="{7116EF1B-EE2A-4C38-B439-C45B82D4D3D9}" sibTransId="{E56F5071-F226-4C5D-9E42-9C92DDF79341}"/>
    <dgm:cxn modelId="{F5B158AC-0308-4491-9303-D6E85953345F}" type="presOf" srcId="{BBDCEDA5-276B-48CF-88D1-40753ED92E32}" destId="{1A74B9DB-52EA-4AE0-9618-0802C03623A7}" srcOrd="0" destOrd="0" presId="urn:microsoft.com/office/officeart/2005/8/layout/cycle5"/>
    <dgm:cxn modelId="{6F02FD37-248D-43F3-A001-1D7B5A637D69}" type="presParOf" srcId="{1206393F-CB0A-4754-81BA-C4DB503BDEEA}" destId="{E7B1E35D-E28B-4F2B-BDAF-687D253482F2}" srcOrd="0" destOrd="0" presId="urn:microsoft.com/office/officeart/2005/8/layout/cycle5"/>
    <dgm:cxn modelId="{F8F55C98-86C1-49AF-85A6-81A1E004E619}" type="presParOf" srcId="{1206393F-CB0A-4754-81BA-C4DB503BDEEA}" destId="{C60E1D3F-2AF3-4757-A39A-203BCBC19CE7}" srcOrd="1" destOrd="0" presId="urn:microsoft.com/office/officeart/2005/8/layout/cycle5"/>
    <dgm:cxn modelId="{95192DB6-8C8B-4117-A408-68B2765C6FC6}" type="presParOf" srcId="{1206393F-CB0A-4754-81BA-C4DB503BDEEA}" destId="{1A74B9DB-52EA-4AE0-9618-0802C03623A7}" srcOrd="2" destOrd="0" presId="urn:microsoft.com/office/officeart/2005/8/layout/cycle5"/>
    <dgm:cxn modelId="{607C2179-3C57-4778-B350-42983EADAEF7}" type="presParOf" srcId="{1206393F-CB0A-4754-81BA-C4DB503BDEEA}" destId="{188F8489-012F-4FFD-B097-D9F1D20F8AFC}" srcOrd="3" destOrd="0" presId="urn:microsoft.com/office/officeart/2005/8/layout/cycle5"/>
    <dgm:cxn modelId="{D16FD489-E143-4D57-8F20-E53EC7F914CB}" type="presParOf" srcId="{1206393F-CB0A-4754-81BA-C4DB503BDEEA}" destId="{F4DE91A3-9B12-4AAB-B278-5C0DE3D00E57}" srcOrd="4" destOrd="0" presId="urn:microsoft.com/office/officeart/2005/8/layout/cycle5"/>
    <dgm:cxn modelId="{CD61DE81-DD8F-4366-A857-312404E680BC}" type="presParOf" srcId="{1206393F-CB0A-4754-81BA-C4DB503BDEEA}" destId="{C3925EF1-20A7-4F89-9A3A-C9E6F5114C50}" srcOrd="5" destOrd="0" presId="urn:microsoft.com/office/officeart/2005/8/layout/cycle5"/>
    <dgm:cxn modelId="{3A4A78C0-AFD9-44B5-9C8A-8BB525E253BB}" type="presParOf" srcId="{1206393F-CB0A-4754-81BA-C4DB503BDEEA}" destId="{6DE8B4C6-B4C9-4AE2-A9CC-A37D42F0D2CB}" srcOrd="6" destOrd="0" presId="urn:microsoft.com/office/officeart/2005/8/layout/cycle5"/>
    <dgm:cxn modelId="{30949E96-692D-453B-A78A-EA85C6ED3040}" type="presParOf" srcId="{1206393F-CB0A-4754-81BA-C4DB503BDEEA}" destId="{D7D07B1E-F624-47C4-AC30-41B2B407D11B}" srcOrd="7" destOrd="0" presId="urn:microsoft.com/office/officeart/2005/8/layout/cycle5"/>
    <dgm:cxn modelId="{3A1BB397-9C55-40FB-81A5-FE6909020D41}" type="presParOf" srcId="{1206393F-CB0A-4754-81BA-C4DB503BDEEA}" destId="{D5A1DE04-A05E-4F0E-9EB5-8241333D536D}" srcOrd="8" destOrd="0" presId="urn:microsoft.com/office/officeart/2005/8/layout/cycle5"/>
    <dgm:cxn modelId="{577FFAB9-3CB0-4802-B395-1BC11DCBB7D2}" type="presParOf" srcId="{1206393F-CB0A-4754-81BA-C4DB503BDEEA}" destId="{45567F0E-8F26-495B-BE54-86E9B9F211A2}" srcOrd="9" destOrd="0" presId="urn:microsoft.com/office/officeart/2005/8/layout/cycle5"/>
    <dgm:cxn modelId="{71728C0A-DF22-4FAF-8B27-7F04145B0242}" type="presParOf" srcId="{1206393F-CB0A-4754-81BA-C4DB503BDEEA}" destId="{6FBAF6F7-05D9-4325-936C-17C87D0FE1B4}" srcOrd="10" destOrd="0" presId="urn:microsoft.com/office/officeart/2005/8/layout/cycle5"/>
    <dgm:cxn modelId="{DF5AB5C9-B1DE-438D-9F8A-D7F8487B17B8}" type="presParOf" srcId="{1206393F-CB0A-4754-81BA-C4DB503BDEEA}" destId="{E83B1F41-3DC1-44EC-9DEA-1E025FEB4EC8}" srcOrd="11" destOrd="0" presId="urn:microsoft.com/office/officeart/2005/8/layout/cycle5"/>
    <dgm:cxn modelId="{B99DF89A-2453-49BB-A1C2-9BB96DBDBF4C}" type="presParOf" srcId="{1206393F-CB0A-4754-81BA-C4DB503BDEEA}" destId="{966C1814-9459-453B-9C02-45DAC7CAF71B}" srcOrd="12" destOrd="0" presId="urn:microsoft.com/office/officeart/2005/8/layout/cycle5"/>
    <dgm:cxn modelId="{2D5986C5-5CB6-4AC8-8285-BEF16F70480C}" type="presParOf" srcId="{1206393F-CB0A-4754-81BA-C4DB503BDEEA}" destId="{5E93A80E-BD02-4B1F-A114-5B11BEDF0706}" srcOrd="13" destOrd="0" presId="urn:microsoft.com/office/officeart/2005/8/layout/cycle5"/>
    <dgm:cxn modelId="{EC20CFE8-CE0C-4249-AC03-752A44F0637C}" type="presParOf" srcId="{1206393F-CB0A-4754-81BA-C4DB503BDEEA}" destId="{A2744027-F981-410E-B51F-509CFA2C3492}" srcOrd="14" destOrd="0" presId="urn:microsoft.com/office/officeart/2005/8/layout/cycle5"/>
    <dgm:cxn modelId="{79C44986-F6D6-4695-ACA9-58AFE142AE51}" type="presParOf" srcId="{1206393F-CB0A-4754-81BA-C4DB503BDEEA}" destId="{3C562157-FCD8-4D0E-AEC9-34D24C5AD7E9}" srcOrd="15" destOrd="0" presId="urn:microsoft.com/office/officeart/2005/8/layout/cycle5"/>
    <dgm:cxn modelId="{99A8DDB4-A62A-4F9A-B55F-8994B98E5E7C}" type="presParOf" srcId="{1206393F-CB0A-4754-81BA-C4DB503BDEEA}" destId="{106D299A-5B03-407F-8770-08E165C0D6A0}" srcOrd="16" destOrd="0" presId="urn:microsoft.com/office/officeart/2005/8/layout/cycle5"/>
    <dgm:cxn modelId="{3C68A0CA-4E54-4F0E-88B5-45B8B2BA27BB}" type="presParOf" srcId="{1206393F-CB0A-4754-81BA-C4DB503BDEEA}" destId="{12EA9736-EFD7-4C78-926C-47DD7F4369BA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2305A-CFC0-4460-9A89-B3034EEF6FE0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F9222C9F-F7DE-403E-BA19-C9DB0A0946A1}">
      <dgm:prSet phldrT="[Text]"/>
      <dgm:spPr/>
      <dgm:t>
        <a:bodyPr/>
        <a:lstStyle/>
        <a:p>
          <a:r>
            <a:rPr lang="en-GB" dirty="0" smtClean="0"/>
            <a:t>Specs</a:t>
          </a:r>
          <a:endParaRPr lang="en-GB" dirty="0"/>
        </a:p>
      </dgm:t>
    </dgm:pt>
    <dgm:pt modelId="{C2829791-8357-43EA-842D-A11700FD2BB9}" type="parTrans" cxnId="{E1A5FA7B-928C-46D3-88ED-492E1516355D}">
      <dgm:prSet/>
      <dgm:spPr/>
      <dgm:t>
        <a:bodyPr/>
        <a:lstStyle/>
        <a:p>
          <a:endParaRPr lang="en-GB"/>
        </a:p>
      </dgm:t>
    </dgm:pt>
    <dgm:pt modelId="{9BF30F2B-8112-4214-B5E0-239598F29C9A}" type="sibTrans" cxnId="{E1A5FA7B-928C-46D3-88ED-492E1516355D}">
      <dgm:prSet/>
      <dgm:spPr/>
      <dgm:t>
        <a:bodyPr/>
        <a:lstStyle/>
        <a:p>
          <a:endParaRPr lang="en-GB"/>
        </a:p>
      </dgm:t>
    </dgm:pt>
    <dgm:pt modelId="{05A113CD-3299-4FE7-BF7F-E11BBE2897C8}">
      <dgm:prSet phldrT="[Text]"/>
      <dgm:spPr/>
      <dgm:t>
        <a:bodyPr/>
        <a:lstStyle/>
        <a:p>
          <a:r>
            <a:rPr lang="en-GB" dirty="0" smtClean="0"/>
            <a:t>Code</a:t>
          </a:r>
          <a:endParaRPr lang="en-GB" dirty="0"/>
        </a:p>
      </dgm:t>
    </dgm:pt>
    <dgm:pt modelId="{40A7ECC7-C80E-4972-9D7E-6BC8FF51CAB2}" type="parTrans" cxnId="{44445886-9127-4214-B301-D3B459449F03}">
      <dgm:prSet/>
      <dgm:spPr/>
      <dgm:t>
        <a:bodyPr/>
        <a:lstStyle/>
        <a:p>
          <a:endParaRPr lang="en-GB"/>
        </a:p>
      </dgm:t>
    </dgm:pt>
    <dgm:pt modelId="{B4B8A971-C2C2-4500-8D13-1FDA7455E735}" type="sibTrans" cxnId="{44445886-9127-4214-B301-D3B459449F03}">
      <dgm:prSet/>
      <dgm:spPr/>
      <dgm:t>
        <a:bodyPr/>
        <a:lstStyle/>
        <a:p>
          <a:endParaRPr lang="en-GB"/>
        </a:p>
      </dgm:t>
    </dgm:pt>
    <dgm:pt modelId="{97C22687-7262-42C5-8929-79B29C173494}" type="pres">
      <dgm:prSet presAssocID="{B652305A-CFC0-4460-9A89-B3034EEF6FE0}" presName="compositeShape" presStyleCnt="0">
        <dgm:presLayoutVars>
          <dgm:chMax val="7"/>
          <dgm:dir/>
          <dgm:resizeHandles val="exact"/>
        </dgm:presLayoutVars>
      </dgm:prSet>
      <dgm:spPr/>
    </dgm:pt>
    <dgm:pt modelId="{1B7975DD-2B92-4F7A-AEAF-DF194A39254B}" type="pres">
      <dgm:prSet presAssocID="{F9222C9F-F7DE-403E-BA19-C9DB0A0946A1}" presName="circ1" presStyleLbl="vennNode1" presStyleIdx="0" presStyleCnt="2"/>
      <dgm:spPr/>
      <dgm:t>
        <a:bodyPr/>
        <a:lstStyle/>
        <a:p>
          <a:endParaRPr lang="en-GB"/>
        </a:p>
      </dgm:t>
    </dgm:pt>
    <dgm:pt modelId="{D8834822-E446-4498-87BA-6B749B19BB2E}" type="pres">
      <dgm:prSet presAssocID="{F9222C9F-F7DE-403E-BA19-C9DB0A0946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23B8B2-C586-418E-B0CF-41006A1FBDA8}" type="pres">
      <dgm:prSet presAssocID="{05A113CD-3299-4FE7-BF7F-E11BBE2897C8}" presName="circ2" presStyleLbl="vennNode1" presStyleIdx="1" presStyleCnt="2"/>
      <dgm:spPr/>
      <dgm:t>
        <a:bodyPr/>
        <a:lstStyle/>
        <a:p>
          <a:endParaRPr lang="en-GB"/>
        </a:p>
      </dgm:t>
    </dgm:pt>
    <dgm:pt modelId="{09BAA4BB-608B-4EE7-BF3E-5E39D8396762}" type="pres">
      <dgm:prSet presAssocID="{05A113CD-3299-4FE7-BF7F-E11BBE2897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15F693-847E-45EC-A885-861A79F8E861}" type="presOf" srcId="{05A113CD-3299-4FE7-BF7F-E11BBE2897C8}" destId="{0923B8B2-C586-418E-B0CF-41006A1FBDA8}" srcOrd="0" destOrd="0" presId="urn:microsoft.com/office/officeart/2005/8/layout/venn1"/>
    <dgm:cxn modelId="{9B6A1EB1-252B-4663-82E8-3D7CAB003B78}" type="presOf" srcId="{B652305A-CFC0-4460-9A89-B3034EEF6FE0}" destId="{97C22687-7262-42C5-8929-79B29C173494}" srcOrd="0" destOrd="0" presId="urn:microsoft.com/office/officeart/2005/8/layout/venn1"/>
    <dgm:cxn modelId="{914D20CA-56A0-4E7E-BCF7-1293989E1429}" type="presOf" srcId="{05A113CD-3299-4FE7-BF7F-E11BBE2897C8}" destId="{09BAA4BB-608B-4EE7-BF3E-5E39D8396762}" srcOrd="1" destOrd="0" presId="urn:microsoft.com/office/officeart/2005/8/layout/venn1"/>
    <dgm:cxn modelId="{1CEEF26F-1356-42C5-999B-53CE44EC39C6}" type="presOf" srcId="{F9222C9F-F7DE-403E-BA19-C9DB0A0946A1}" destId="{D8834822-E446-4498-87BA-6B749B19BB2E}" srcOrd="1" destOrd="0" presId="urn:microsoft.com/office/officeart/2005/8/layout/venn1"/>
    <dgm:cxn modelId="{E1A5FA7B-928C-46D3-88ED-492E1516355D}" srcId="{B652305A-CFC0-4460-9A89-B3034EEF6FE0}" destId="{F9222C9F-F7DE-403E-BA19-C9DB0A0946A1}" srcOrd="0" destOrd="0" parTransId="{C2829791-8357-43EA-842D-A11700FD2BB9}" sibTransId="{9BF30F2B-8112-4214-B5E0-239598F29C9A}"/>
    <dgm:cxn modelId="{44445886-9127-4214-B301-D3B459449F03}" srcId="{B652305A-CFC0-4460-9A89-B3034EEF6FE0}" destId="{05A113CD-3299-4FE7-BF7F-E11BBE2897C8}" srcOrd="1" destOrd="0" parTransId="{40A7ECC7-C80E-4972-9D7E-6BC8FF51CAB2}" sibTransId="{B4B8A971-C2C2-4500-8D13-1FDA7455E735}"/>
    <dgm:cxn modelId="{97E22B39-2E10-4F8A-882F-823422FBA2F4}" type="presOf" srcId="{F9222C9F-F7DE-403E-BA19-C9DB0A0946A1}" destId="{1B7975DD-2B92-4F7A-AEAF-DF194A39254B}" srcOrd="0" destOrd="0" presId="urn:microsoft.com/office/officeart/2005/8/layout/venn1"/>
    <dgm:cxn modelId="{6E35EB83-83C6-47FD-941C-D00026ACFDCF}" type="presParOf" srcId="{97C22687-7262-42C5-8929-79B29C173494}" destId="{1B7975DD-2B92-4F7A-AEAF-DF194A39254B}" srcOrd="0" destOrd="0" presId="urn:microsoft.com/office/officeart/2005/8/layout/venn1"/>
    <dgm:cxn modelId="{E859055C-7694-436C-B2DA-65FF0C8E9222}" type="presParOf" srcId="{97C22687-7262-42C5-8929-79B29C173494}" destId="{D8834822-E446-4498-87BA-6B749B19BB2E}" srcOrd="1" destOrd="0" presId="urn:microsoft.com/office/officeart/2005/8/layout/venn1"/>
    <dgm:cxn modelId="{8E5ECA86-FB07-4ABC-A874-712722393C9D}" type="presParOf" srcId="{97C22687-7262-42C5-8929-79B29C173494}" destId="{0923B8B2-C586-418E-B0CF-41006A1FBDA8}" srcOrd="2" destOrd="0" presId="urn:microsoft.com/office/officeart/2005/8/layout/venn1"/>
    <dgm:cxn modelId="{87495156-AACC-4E78-94E9-09FF7C70FA68}" type="presParOf" srcId="{97C22687-7262-42C5-8929-79B29C173494}" destId="{09BAA4BB-608B-4EE7-BF3E-5E39D839676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2305A-CFC0-4460-9A89-B3034EEF6FE0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F9222C9F-F7DE-403E-BA19-C9DB0A0946A1}">
      <dgm:prSet phldrT="[Text]"/>
      <dgm:spPr/>
      <dgm:t>
        <a:bodyPr/>
        <a:lstStyle/>
        <a:p>
          <a:r>
            <a:rPr lang="en-GB" dirty="0" smtClean="0"/>
            <a:t>Non technical people</a:t>
          </a:r>
          <a:endParaRPr lang="en-GB" dirty="0"/>
        </a:p>
      </dgm:t>
    </dgm:pt>
    <dgm:pt modelId="{C2829791-8357-43EA-842D-A11700FD2BB9}" type="parTrans" cxnId="{E1A5FA7B-928C-46D3-88ED-492E1516355D}">
      <dgm:prSet/>
      <dgm:spPr/>
      <dgm:t>
        <a:bodyPr/>
        <a:lstStyle/>
        <a:p>
          <a:endParaRPr lang="en-GB"/>
        </a:p>
      </dgm:t>
    </dgm:pt>
    <dgm:pt modelId="{9BF30F2B-8112-4214-B5E0-239598F29C9A}" type="sibTrans" cxnId="{E1A5FA7B-928C-46D3-88ED-492E1516355D}">
      <dgm:prSet/>
      <dgm:spPr/>
      <dgm:t>
        <a:bodyPr/>
        <a:lstStyle/>
        <a:p>
          <a:endParaRPr lang="en-GB"/>
        </a:p>
      </dgm:t>
    </dgm:pt>
    <dgm:pt modelId="{05A113CD-3299-4FE7-BF7F-E11BBE2897C8}">
      <dgm:prSet phldrT="[Text]"/>
      <dgm:spPr/>
      <dgm:t>
        <a:bodyPr/>
        <a:lstStyle/>
        <a:p>
          <a:r>
            <a:rPr lang="en-GB" dirty="0" smtClean="0"/>
            <a:t>Developers</a:t>
          </a:r>
          <a:endParaRPr lang="en-GB" dirty="0"/>
        </a:p>
      </dgm:t>
    </dgm:pt>
    <dgm:pt modelId="{40A7ECC7-C80E-4972-9D7E-6BC8FF51CAB2}" type="parTrans" cxnId="{44445886-9127-4214-B301-D3B459449F03}">
      <dgm:prSet/>
      <dgm:spPr/>
      <dgm:t>
        <a:bodyPr/>
        <a:lstStyle/>
        <a:p>
          <a:endParaRPr lang="en-GB"/>
        </a:p>
      </dgm:t>
    </dgm:pt>
    <dgm:pt modelId="{B4B8A971-C2C2-4500-8D13-1FDA7455E735}" type="sibTrans" cxnId="{44445886-9127-4214-B301-D3B459449F03}">
      <dgm:prSet/>
      <dgm:spPr/>
      <dgm:t>
        <a:bodyPr/>
        <a:lstStyle/>
        <a:p>
          <a:endParaRPr lang="en-GB"/>
        </a:p>
      </dgm:t>
    </dgm:pt>
    <dgm:pt modelId="{97C22687-7262-42C5-8929-79B29C173494}" type="pres">
      <dgm:prSet presAssocID="{B652305A-CFC0-4460-9A89-B3034EEF6FE0}" presName="compositeShape" presStyleCnt="0">
        <dgm:presLayoutVars>
          <dgm:chMax val="7"/>
          <dgm:dir/>
          <dgm:resizeHandles val="exact"/>
        </dgm:presLayoutVars>
      </dgm:prSet>
      <dgm:spPr/>
    </dgm:pt>
    <dgm:pt modelId="{1B7975DD-2B92-4F7A-AEAF-DF194A39254B}" type="pres">
      <dgm:prSet presAssocID="{F9222C9F-F7DE-403E-BA19-C9DB0A0946A1}" presName="circ1" presStyleLbl="vennNode1" presStyleIdx="0" presStyleCnt="2"/>
      <dgm:spPr/>
      <dgm:t>
        <a:bodyPr/>
        <a:lstStyle/>
        <a:p>
          <a:endParaRPr lang="en-GB"/>
        </a:p>
      </dgm:t>
    </dgm:pt>
    <dgm:pt modelId="{D8834822-E446-4498-87BA-6B749B19BB2E}" type="pres">
      <dgm:prSet presAssocID="{F9222C9F-F7DE-403E-BA19-C9DB0A0946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23B8B2-C586-418E-B0CF-41006A1FBDA8}" type="pres">
      <dgm:prSet presAssocID="{05A113CD-3299-4FE7-BF7F-E11BBE2897C8}" presName="circ2" presStyleLbl="vennNode1" presStyleIdx="1" presStyleCnt="2"/>
      <dgm:spPr/>
      <dgm:t>
        <a:bodyPr/>
        <a:lstStyle/>
        <a:p>
          <a:endParaRPr lang="en-GB"/>
        </a:p>
      </dgm:t>
    </dgm:pt>
    <dgm:pt modelId="{09BAA4BB-608B-4EE7-BF3E-5E39D8396762}" type="pres">
      <dgm:prSet presAssocID="{05A113CD-3299-4FE7-BF7F-E11BBE2897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9DC34BB-CD3F-4586-B58F-5D164D78324A}" type="presOf" srcId="{B652305A-CFC0-4460-9A89-B3034EEF6FE0}" destId="{97C22687-7262-42C5-8929-79B29C173494}" srcOrd="0" destOrd="0" presId="urn:microsoft.com/office/officeart/2005/8/layout/venn1"/>
    <dgm:cxn modelId="{8DA4EC74-027E-48E4-A99F-510F310C7019}" type="presOf" srcId="{F9222C9F-F7DE-403E-BA19-C9DB0A0946A1}" destId="{1B7975DD-2B92-4F7A-AEAF-DF194A39254B}" srcOrd="0" destOrd="0" presId="urn:microsoft.com/office/officeart/2005/8/layout/venn1"/>
    <dgm:cxn modelId="{7D8C9EC4-1F7D-4138-BDAB-A40940DEC154}" type="presOf" srcId="{05A113CD-3299-4FE7-BF7F-E11BBE2897C8}" destId="{0923B8B2-C586-418E-B0CF-41006A1FBDA8}" srcOrd="0" destOrd="0" presId="urn:microsoft.com/office/officeart/2005/8/layout/venn1"/>
    <dgm:cxn modelId="{E1A5FA7B-928C-46D3-88ED-492E1516355D}" srcId="{B652305A-CFC0-4460-9A89-B3034EEF6FE0}" destId="{F9222C9F-F7DE-403E-BA19-C9DB0A0946A1}" srcOrd="0" destOrd="0" parTransId="{C2829791-8357-43EA-842D-A11700FD2BB9}" sibTransId="{9BF30F2B-8112-4214-B5E0-239598F29C9A}"/>
    <dgm:cxn modelId="{46C54A9C-740B-480C-B1B3-0C9C3669A3E5}" type="presOf" srcId="{05A113CD-3299-4FE7-BF7F-E11BBE2897C8}" destId="{09BAA4BB-608B-4EE7-BF3E-5E39D8396762}" srcOrd="1" destOrd="0" presId="urn:microsoft.com/office/officeart/2005/8/layout/venn1"/>
    <dgm:cxn modelId="{44445886-9127-4214-B301-D3B459449F03}" srcId="{B652305A-CFC0-4460-9A89-B3034EEF6FE0}" destId="{05A113CD-3299-4FE7-BF7F-E11BBE2897C8}" srcOrd="1" destOrd="0" parTransId="{40A7ECC7-C80E-4972-9D7E-6BC8FF51CAB2}" sibTransId="{B4B8A971-C2C2-4500-8D13-1FDA7455E735}"/>
    <dgm:cxn modelId="{F489C925-4AF2-409E-8734-1E2A9D488D10}" type="presOf" srcId="{F9222C9F-F7DE-403E-BA19-C9DB0A0946A1}" destId="{D8834822-E446-4498-87BA-6B749B19BB2E}" srcOrd="1" destOrd="0" presId="urn:microsoft.com/office/officeart/2005/8/layout/venn1"/>
    <dgm:cxn modelId="{C7C61D7C-5C76-4079-B03B-3DE04C2DDB69}" type="presParOf" srcId="{97C22687-7262-42C5-8929-79B29C173494}" destId="{1B7975DD-2B92-4F7A-AEAF-DF194A39254B}" srcOrd="0" destOrd="0" presId="urn:microsoft.com/office/officeart/2005/8/layout/venn1"/>
    <dgm:cxn modelId="{E881BC53-9918-40CA-902C-496F19379BB2}" type="presParOf" srcId="{97C22687-7262-42C5-8929-79B29C173494}" destId="{D8834822-E446-4498-87BA-6B749B19BB2E}" srcOrd="1" destOrd="0" presId="urn:microsoft.com/office/officeart/2005/8/layout/venn1"/>
    <dgm:cxn modelId="{0D7F1595-EC72-40EF-88C9-14EB7BD51844}" type="presParOf" srcId="{97C22687-7262-42C5-8929-79B29C173494}" destId="{0923B8B2-C586-418E-B0CF-41006A1FBDA8}" srcOrd="2" destOrd="0" presId="urn:microsoft.com/office/officeart/2005/8/layout/venn1"/>
    <dgm:cxn modelId="{C3502870-5E0E-4BB6-91BC-BFA42D7E9286}" type="presParOf" srcId="{97C22687-7262-42C5-8929-79B29C173494}" destId="{09BAA4BB-608B-4EE7-BF3E-5E39D839676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2305A-CFC0-4460-9A89-B3034EEF6FE0}" type="doc">
      <dgm:prSet loTypeId="urn:microsoft.com/office/officeart/2005/8/layout/venn1" loCatId="relationship" qsTypeId="urn:microsoft.com/office/officeart/2005/8/quickstyle/simple3" qsCatId="simple" csTypeId="urn:microsoft.com/office/officeart/2005/8/colors/colorful4" csCatId="colorful" phldr="1"/>
      <dgm:spPr/>
    </dgm:pt>
    <dgm:pt modelId="{F9222C9F-F7DE-403E-BA19-C9DB0A0946A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/>
            <a:t>Other Developers</a:t>
          </a:r>
          <a:endParaRPr lang="en-GB" dirty="0"/>
        </a:p>
      </dgm:t>
    </dgm:pt>
    <dgm:pt modelId="{C2829791-8357-43EA-842D-A11700FD2BB9}" type="parTrans" cxnId="{E1A5FA7B-928C-46D3-88ED-492E1516355D}">
      <dgm:prSet/>
      <dgm:spPr/>
      <dgm:t>
        <a:bodyPr/>
        <a:lstStyle/>
        <a:p>
          <a:endParaRPr lang="en-GB"/>
        </a:p>
      </dgm:t>
    </dgm:pt>
    <dgm:pt modelId="{9BF30F2B-8112-4214-B5E0-239598F29C9A}" type="sibTrans" cxnId="{E1A5FA7B-928C-46D3-88ED-492E1516355D}">
      <dgm:prSet/>
      <dgm:spPr/>
      <dgm:t>
        <a:bodyPr/>
        <a:lstStyle/>
        <a:p>
          <a:endParaRPr lang="en-GB"/>
        </a:p>
      </dgm:t>
    </dgm:pt>
    <dgm:pt modelId="{05A113CD-3299-4FE7-BF7F-E11BBE2897C8}">
      <dgm:prSet phldrT="[Text]"/>
      <dgm:spPr/>
      <dgm:t>
        <a:bodyPr/>
        <a:lstStyle/>
        <a:p>
          <a:r>
            <a:rPr lang="en-GB" dirty="0" smtClean="0"/>
            <a:t>Developers</a:t>
          </a:r>
          <a:endParaRPr lang="en-GB" dirty="0"/>
        </a:p>
      </dgm:t>
    </dgm:pt>
    <dgm:pt modelId="{40A7ECC7-C80E-4972-9D7E-6BC8FF51CAB2}" type="parTrans" cxnId="{44445886-9127-4214-B301-D3B459449F03}">
      <dgm:prSet/>
      <dgm:spPr/>
      <dgm:t>
        <a:bodyPr/>
        <a:lstStyle/>
        <a:p>
          <a:endParaRPr lang="en-GB"/>
        </a:p>
      </dgm:t>
    </dgm:pt>
    <dgm:pt modelId="{B4B8A971-C2C2-4500-8D13-1FDA7455E735}" type="sibTrans" cxnId="{44445886-9127-4214-B301-D3B459449F03}">
      <dgm:prSet/>
      <dgm:spPr/>
      <dgm:t>
        <a:bodyPr/>
        <a:lstStyle/>
        <a:p>
          <a:endParaRPr lang="en-GB"/>
        </a:p>
      </dgm:t>
    </dgm:pt>
    <dgm:pt modelId="{97C22687-7262-42C5-8929-79B29C173494}" type="pres">
      <dgm:prSet presAssocID="{B652305A-CFC0-4460-9A89-B3034EEF6FE0}" presName="compositeShape" presStyleCnt="0">
        <dgm:presLayoutVars>
          <dgm:chMax val="7"/>
          <dgm:dir/>
          <dgm:resizeHandles val="exact"/>
        </dgm:presLayoutVars>
      </dgm:prSet>
      <dgm:spPr/>
    </dgm:pt>
    <dgm:pt modelId="{1B7975DD-2B92-4F7A-AEAF-DF194A39254B}" type="pres">
      <dgm:prSet presAssocID="{F9222C9F-F7DE-403E-BA19-C9DB0A0946A1}" presName="circ1" presStyleLbl="vennNode1" presStyleIdx="0" presStyleCnt="2"/>
      <dgm:spPr/>
      <dgm:t>
        <a:bodyPr/>
        <a:lstStyle/>
        <a:p>
          <a:endParaRPr lang="en-GB"/>
        </a:p>
      </dgm:t>
    </dgm:pt>
    <dgm:pt modelId="{D8834822-E446-4498-87BA-6B749B19BB2E}" type="pres">
      <dgm:prSet presAssocID="{F9222C9F-F7DE-403E-BA19-C9DB0A0946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23B8B2-C586-418E-B0CF-41006A1FBDA8}" type="pres">
      <dgm:prSet presAssocID="{05A113CD-3299-4FE7-BF7F-E11BBE2897C8}" presName="circ2" presStyleLbl="vennNode1" presStyleIdx="1" presStyleCnt="2"/>
      <dgm:spPr/>
      <dgm:t>
        <a:bodyPr/>
        <a:lstStyle/>
        <a:p>
          <a:endParaRPr lang="en-GB"/>
        </a:p>
      </dgm:t>
    </dgm:pt>
    <dgm:pt modelId="{09BAA4BB-608B-4EE7-BF3E-5E39D8396762}" type="pres">
      <dgm:prSet presAssocID="{05A113CD-3299-4FE7-BF7F-E11BBE2897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22DFDA8-21A6-4581-B209-C605CB7CD27C}" type="presOf" srcId="{B652305A-CFC0-4460-9A89-B3034EEF6FE0}" destId="{97C22687-7262-42C5-8929-79B29C173494}" srcOrd="0" destOrd="0" presId="urn:microsoft.com/office/officeart/2005/8/layout/venn1"/>
    <dgm:cxn modelId="{9A6CEA6B-A1AE-4030-8CDE-032FCBFA2FDD}" type="presOf" srcId="{F9222C9F-F7DE-403E-BA19-C9DB0A0946A1}" destId="{D8834822-E446-4498-87BA-6B749B19BB2E}" srcOrd="1" destOrd="0" presId="urn:microsoft.com/office/officeart/2005/8/layout/venn1"/>
    <dgm:cxn modelId="{A65C7281-525B-436E-8449-3DD00A0CC895}" type="presOf" srcId="{05A113CD-3299-4FE7-BF7F-E11BBE2897C8}" destId="{09BAA4BB-608B-4EE7-BF3E-5E39D8396762}" srcOrd="1" destOrd="0" presId="urn:microsoft.com/office/officeart/2005/8/layout/venn1"/>
    <dgm:cxn modelId="{C67B54CD-1A45-48AF-9EEB-DC2C1623759E}" type="presOf" srcId="{05A113CD-3299-4FE7-BF7F-E11BBE2897C8}" destId="{0923B8B2-C586-418E-B0CF-41006A1FBDA8}" srcOrd="0" destOrd="0" presId="urn:microsoft.com/office/officeart/2005/8/layout/venn1"/>
    <dgm:cxn modelId="{E1A5FA7B-928C-46D3-88ED-492E1516355D}" srcId="{B652305A-CFC0-4460-9A89-B3034EEF6FE0}" destId="{F9222C9F-F7DE-403E-BA19-C9DB0A0946A1}" srcOrd="0" destOrd="0" parTransId="{C2829791-8357-43EA-842D-A11700FD2BB9}" sibTransId="{9BF30F2B-8112-4214-B5E0-239598F29C9A}"/>
    <dgm:cxn modelId="{62A6D097-C32E-4466-9C7B-086C46149C75}" type="presOf" srcId="{F9222C9F-F7DE-403E-BA19-C9DB0A0946A1}" destId="{1B7975DD-2B92-4F7A-AEAF-DF194A39254B}" srcOrd="0" destOrd="0" presId="urn:microsoft.com/office/officeart/2005/8/layout/venn1"/>
    <dgm:cxn modelId="{44445886-9127-4214-B301-D3B459449F03}" srcId="{B652305A-CFC0-4460-9A89-B3034EEF6FE0}" destId="{05A113CD-3299-4FE7-BF7F-E11BBE2897C8}" srcOrd="1" destOrd="0" parTransId="{40A7ECC7-C80E-4972-9D7E-6BC8FF51CAB2}" sibTransId="{B4B8A971-C2C2-4500-8D13-1FDA7455E735}"/>
    <dgm:cxn modelId="{B4529811-7CE6-48AB-B385-A3A2D0AD83D7}" type="presParOf" srcId="{97C22687-7262-42C5-8929-79B29C173494}" destId="{1B7975DD-2B92-4F7A-AEAF-DF194A39254B}" srcOrd="0" destOrd="0" presId="urn:microsoft.com/office/officeart/2005/8/layout/venn1"/>
    <dgm:cxn modelId="{B0B449AD-D853-40A3-BF40-FE96C2331B32}" type="presParOf" srcId="{97C22687-7262-42C5-8929-79B29C173494}" destId="{D8834822-E446-4498-87BA-6B749B19BB2E}" srcOrd="1" destOrd="0" presId="urn:microsoft.com/office/officeart/2005/8/layout/venn1"/>
    <dgm:cxn modelId="{AFDB8AB1-CCF8-4074-BB4A-6AC4B9191D1C}" type="presParOf" srcId="{97C22687-7262-42C5-8929-79B29C173494}" destId="{0923B8B2-C586-418E-B0CF-41006A1FBDA8}" srcOrd="2" destOrd="0" presId="urn:microsoft.com/office/officeart/2005/8/layout/venn1"/>
    <dgm:cxn modelId="{FAEDF970-47B2-41F9-BFC9-90D19023642C}" type="presParOf" srcId="{97C22687-7262-42C5-8929-79B29C173494}" destId="{09BAA4BB-608B-4EE7-BF3E-5E39D839676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B1E35D-E28B-4F2B-BDAF-687D253482F2}">
      <dsp:nvSpPr>
        <dsp:cNvPr id="0" name=""/>
        <dsp:cNvSpPr/>
      </dsp:nvSpPr>
      <dsp:spPr>
        <a:xfrm>
          <a:off x="3431678" y="993"/>
          <a:ext cx="1366242" cy="888057"/>
        </a:xfrm>
        <a:prstGeom prst="roundRect">
          <a:avLst/>
        </a:prstGeom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Elicit requirements</a:t>
          </a:r>
          <a:endParaRPr lang="en-GB" sz="1500" kern="1200" dirty="0"/>
        </a:p>
      </dsp:txBody>
      <dsp:txXfrm>
        <a:off x="3431678" y="993"/>
        <a:ext cx="1366242" cy="888057"/>
      </dsp:txXfrm>
    </dsp:sp>
    <dsp:sp modelId="{1A74B9DB-52EA-4AE0-9618-0802C03623A7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2945761" y="182671"/>
              </a:moveTo>
              <a:arcTo wR="2091026" hR="2091026" stAng="17647631" swAng="923239"/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8489-012F-4FFD-B097-D9F1D20F8AFC}">
      <dsp:nvSpPr>
        <dsp:cNvPr id="0" name=""/>
        <dsp:cNvSpPr/>
      </dsp:nvSpPr>
      <dsp:spPr>
        <a:xfrm>
          <a:off x="5242560" y="1046507"/>
          <a:ext cx="1366242" cy="888057"/>
        </a:xfrm>
        <a:prstGeom prst="roundRect">
          <a:avLst/>
        </a:prstGeom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Determine the right features</a:t>
          </a:r>
          <a:endParaRPr lang="en-GB" sz="1500" kern="1200" dirty="0"/>
        </a:p>
      </dsp:txBody>
      <dsp:txXfrm>
        <a:off x="5242560" y="1046507"/>
        <a:ext cx="1366242" cy="888057"/>
      </dsp:txXfrm>
    </dsp:sp>
    <dsp:sp modelId="{C3925EF1-20A7-4F89-9A3A-C9E6F5114C50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4149488" y="1723436"/>
              </a:moveTo>
              <a:arcTo wR="2091026" hR="2091026" stAng="20992507" swAng="1214985"/>
            </a:path>
          </a:pathLst>
        </a:custGeom>
        <a:noFill/>
        <a:ln w="6350" cap="rnd" cmpd="sng" algn="ctr">
          <a:solidFill>
            <a:schemeClr val="accent2">
              <a:hueOff val="1906339"/>
              <a:satOff val="3900"/>
              <a:lumOff val="1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8B4C6-B4C9-4AE2-A9CC-A37D42F0D2CB}">
      <dsp:nvSpPr>
        <dsp:cNvPr id="0" name=""/>
        <dsp:cNvSpPr/>
      </dsp:nvSpPr>
      <dsp:spPr>
        <a:xfrm>
          <a:off x="5242560" y="3137533"/>
          <a:ext cx="1366242" cy="888057"/>
        </a:xfrm>
        <a:prstGeom prst="roundRect">
          <a:avLst/>
        </a:prstGeom>
        <a:gradFill rotWithShape="0">
          <a:gsLst>
            <a:gs pos="0">
              <a:schemeClr val="bg2">
                <a:lumMod val="90000"/>
              </a:schemeClr>
            </a:gs>
            <a:gs pos="44000">
              <a:schemeClr val="bg1"/>
            </a:gs>
          </a:gsLst>
          <a:lin ang="5400000" scaled="0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Express this in an executable system</a:t>
          </a:r>
          <a:endParaRPr lang="en-GB" sz="1500" kern="1200" dirty="0"/>
        </a:p>
      </dsp:txBody>
      <dsp:txXfrm>
        <a:off x="5242560" y="3137533"/>
        <a:ext cx="1366242" cy="888057"/>
      </dsp:txXfrm>
    </dsp:sp>
    <dsp:sp modelId="{D5A1DE04-A05E-4F0E-9EB5-8241333D536D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3421491" y="3704176"/>
              </a:moveTo>
              <a:arcTo wR="2091026" hR="2091026" stAng="3029130" swAng="923239"/>
            </a:path>
          </a:pathLst>
        </a:custGeom>
        <a:noFill/>
        <a:ln w="6350" cap="rnd" cmpd="sng" algn="ctr">
          <a:solidFill>
            <a:schemeClr val="accent2">
              <a:hueOff val="3812678"/>
              <a:satOff val="7800"/>
              <a:lumOff val="2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7F0E-8F26-495B-BE54-86E9B9F211A2}">
      <dsp:nvSpPr>
        <dsp:cNvPr id="0" name=""/>
        <dsp:cNvSpPr/>
      </dsp:nvSpPr>
      <dsp:spPr>
        <a:xfrm>
          <a:off x="3431678" y="4183046"/>
          <a:ext cx="1366242" cy="888057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tests (pending?)</a:t>
          </a:r>
          <a:endParaRPr lang="en-GB" sz="1500" kern="1200" dirty="0"/>
        </a:p>
      </dsp:txBody>
      <dsp:txXfrm>
        <a:off x="3431678" y="4183046"/>
        <a:ext cx="1366242" cy="888057"/>
      </dsp:txXfrm>
    </dsp:sp>
    <dsp:sp modelId="{E83B1F41-3DC1-44EC-9DEA-1E025FEB4EC8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1236291" y="3999381"/>
              </a:moveTo>
              <a:arcTo wR="2091026" hR="2091026" stAng="6847631" swAng="923239"/>
            </a:path>
          </a:pathLst>
        </a:custGeom>
        <a:noFill/>
        <a:ln w="6350" cap="rnd" cmpd="sng" algn="ctr">
          <a:solidFill>
            <a:schemeClr val="accent2">
              <a:hueOff val="5719017"/>
              <a:satOff val="11701"/>
              <a:lumOff val="4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C1814-9459-453B-9C02-45DAC7CAF71B}">
      <dsp:nvSpPr>
        <dsp:cNvPr id="0" name=""/>
        <dsp:cNvSpPr/>
      </dsp:nvSpPr>
      <dsp:spPr>
        <a:xfrm>
          <a:off x="1620796" y="3137533"/>
          <a:ext cx="1366242" cy="888057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Finish tests (failed?)</a:t>
          </a:r>
          <a:endParaRPr lang="en-GB" sz="1500" kern="1200" dirty="0"/>
        </a:p>
      </dsp:txBody>
      <dsp:txXfrm>
        <a:off x="1620796" y="3137533"/>
        <a:ext cx="1366242" cy="888057"/>
      </dsp:txXfrm>
    </dsp:sp>
    <dsp:sp modelId="{A2744027-F981-410E-B51F-509CFA2C3492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32563" y="2458616"/>
              </a:moveTo>
              <a:arcTo wR="2091026" hR="2091026" stAng="10192507" swAng="1214985"/>
            </a:path>
          </a:pathLst>
        </a:custGeom>
        <a:noFill/>
        <a:ln w="6350" cap="rnd" cmpd="sng" algn="ctr">
          <a:solidFill>
            <a:schemeClr val="accent2">
              <a:hueOff val="7625356"/>
              <a:satOff val="15601"/>
              <a:lumOff val="5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2157-FCD8-4D0E-AEC9-34D24C5AD7E9}">
      <dsp:nvSpPr>
        <dsp:cNvPr id="0" name=""/>
        <dsp:cNvSpPr/>
      </dsp:nvSpPr>
      <dsp:spPr>
        <a:xfrm>
          <a:off x="1620796" y="1046507"/>
          <a:ext cx="1366242" cy="888057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Develop system (passed?)</a:t>
          </a:r>
          <a:endParaRPr lang="en-GB" sz="1500" kern="1200" dirty="0"/>
        </a:p>
      </dsp:txBody>
      <dsp:txXfrm>
        <a:off x="1620796" y="1046507"/>
        <a:ext cx="1366242" cy="888057"/>
      </dsp:txXfrm>
    </dsp:sp>
    <dsp:sp modelId="{12EA9736-EFD7-4C78-926C-47DD7F4369BA}">
      <dsp:nvSpPr>
        <dsp:cNvPr id="0" name=""/>
        <dsp:cNvSpPr/>
      </dsp:nvSpPr>
      <dsp:spPr>
        <a:xfrm>
          <a:off x="2023773" y="445022"/>
          <a:ext cx="4182052" cy="4182052"/>
        </a:xfrm>
        <a:custGeom>
          <a:avLst/>
          <a:gdLst/>
          <a:ahLst/>
          <a:cxnLst/>
          <a:rect l="0" t="0" r="0" b="0"/>
          <a:pathLst>
            <a:path>
              <a:moveTo>
                <a:pt x="760561" y="477875"/>
              </a:moveTo>
              <a:arcTo wR="2091026" hR="2091026" stAng="13829130" swAng="923239"/>
            </a:path>
          </a:pathLst>
        </a:custGeom>
        <a:noFill/>
        <a:ln w="6350" cap="rnd" cmpd="sng" algn="ctr">
          <a:solidFill>
            <a:schemeClr val="accent2">
              <a:hueOff val="9531695"/>
              <a:satOff val="19501"/>
              <a:lumOff val="7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7975DD-2B92-4F7A-AEAF-DF194A39254B}">
      <dsp:nvSpPr>
        <dsp:cNvPr id="0" name=""/>
        <dsp:cNvSpPr/>
      </dsp:nvSpPr>
      <dsp:spPr>
        <a:xfrm>
          <a:off x="1225492" y="9184"/>
          <a:ext cx="3358253" cy="335825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200" kern="1200" dirty="0" smtClean="0"/>
            <a:t>Specs</a:t>
          </a:r>
          <a:endParaRPr lang="en-GB" sz="6200" kern="1200" dirty="0"/>
        </a:p>
      </dsp:txBody>
      <dsp:txXfrm>
        <a:off x="1694437" y="405194"/>
        <a:ext cx="1936290" cy="2566232"/>
      </dsp:txXfrm>
    </dsp:sp>
    <dsp:sp modelId="{0923B8B2-C586-418E-B0CF-41006A1FBDA8}">
      <dsp:nvSpPr>
        <dsp:cNvPr id="0" name=""/>
        <dsp:cNvSpPr/>
      </dsp:nvSpPr>
      <dsp:spPr>
        <a:xfrm>
          <a:off x="3645854" y="9184"/>
          <a:ext cx="3358253" cy="335825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3803598"/>
                <a:satOff val="-36385"/>
                <a:lumOff val="-9412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-13803598"/>
                <a:satOff val="-36385"/>
                <a:lumOff val="-9412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-13803598"/>
                <a:satOff val="-36385"/>
                <a:lumOff val="-941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200" kern="1200" dirty="0" smtClean="0"/>
            <a:t>Code</a:t>
          </a:r>
          <a:endParaRPr lang="en-GB" sz="6200" kern="1200" dirty="0"/>
        </a:p>
      </dsp:txBody>
      <dsp:txXfrm>
        <a:off x="4598872" y="405194"/>
        <a:ext cx="1936290" cy="25662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7975DD-2B92-4F7A-AEAF-DF194A39254B}">
      <dsp:nvSpPr>
        <dsp:cNvPr id="0" name=""/>
        <dsp:cNvSpPr/>
      </dsp:nvSpPr>
      <dsp:spPr>
        <a:xfrm>
          <a:off x="1225492" y="9184"/>
          <a:ext cx="3358253" cy="335825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Non technical people</a:t>
          </a:r>
          <a:endParaRPr lang="en-GB" sz="3200" kern="1200" dirty="0"/>
        </a:p>
      </dsp:txBody>
      <dsp:txXfrm>
        <a:off x="1694437" y="405194"/>
        <a:ext cx="1936290" cy="2566232"/>
      </dsp:txXfrm>
    </dsp:sp>
    <dsp:sp modelId="{0923B8B2-C586-418E-B0CF-41006A1FBDA8}">
      <dsp:nvSpPr>
        <dsp:cNvPr id="0" name=""/>
        <dsp:cNvSpPr/>
      </dsp:nvSpPr>
      <dsp:spPr>
        <a:xfrm>
          <a:off x="3645854" y="9184"/>
          <a:ext cx="3358253" cy="335825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3803598"/>
                <a:satOff val="-36385"/>
                <a:lumOff val="-9412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-13803598"/>
                <a:satOff val="-36385"/>
                <a:lumOff val="-9412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-13803598"/>
                <a:satOff val="-36385"/>
                <a:lumOff val="-941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Developers</a:t>
          </a:r>
          <a:endParaRPr lang="en-GB" sz="3200" kern="1200" dirty="0"/>
        </a:p>
      </dsp:txBody>
      <dsp:txXfrm>
        <a:off x="4598872" y="405194"/>
        <a:ext cx="1936290" cy="256623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7975DD-2B92-4F7A-AEAF-DF194A39254B}">
      <dsp:nvSpPr>
        <dsp:cNvPr id="0" name=""/>
        <dsp:cNvSpPr/>
      </dsp:nvSpPr>
      <dsp:spPr>
        <a:xfrm>
          <a:off x="1225492" y="9184"/>
          <a:ext cx="3358253" cy="3358253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Other Developers</a:t>
          </a:r>
          <a:endParaRPr lang="en-GB" sz="3200" kern="1200" dirty="0"/>
        </a:p>
      </dsp:txBody>
      <dsp:txXfrm>
        <a:off x="1694437" y="405194"/>
        <a:ext cx="1936290" cy="2566232"/>
      </dsp:txXfrm>
    </dsp:sp>
    <dsp:sp modelId="{0923B8B2-C586-418E-B0CF-41006A1FBDA8}">
      <dsp:nvSpPr>
        <dsp:cNvPr id="0" name=""/>
        <dsp:cNvSpPr/>
      </dsp:nvSpPr>
      <dsp:spPr>
        <a:xfrm>
          <a:off x="3645854" y="9184"/>
          <a:ext cx="3358253" cy="335825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6031141"/>
                <a:satOff val="42105"/>
                <a:lumOff val="4509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-6031141"/>
                <a:satOff val="42105"/>
                <a:lumOff val="4509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-6031141"/>
                <a:satOff val="42105"/>
                <a:lumOff val="45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Developers</a:t>
          </a:r>
          <a:endParaRPr lang="en-GB" sz="3200" kern="1200" dirty="0"/>
        </a:p>
      </dsp:txBody>
      <dsp:txXfrm>
        <a:off x="4598872" y="405194"/>
        <a:ext cx="1936290" cy="2566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4B130-1ED4-4F28-83BF-4744301D6A3E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CCBA-7CA4-4E0D-9541-050371857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Fitnesse</a:t>
            </a:r>
            <a:r>
              <a:rPr lang="en-GB" baseline="0" dirty="0" smtClean="0"/>
              <a:t> is the classes ATDD framework</a:t>
            </a:r>
          </a:p>
          <a:p>
            <a:r>
              <a:rPr lang="en-GB" baseline="0" dirty="0" smtClean="0"/>
              <a:t>Too much effort?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Like TDD</a:t>
            </a:r>
          </a:p>
          <a:p>
            <a:pPr lvl="2"/>
            <a:r>
              <a:rPr lang="en-GB" dirty="0" smtClean="0"/>
              <a:t>Tests provide examples of code use</a:t>
            </a:r>
          </a:p>
          <a:p>
            <a:pPr lvl="2"/>
            <a:r>
              <a:rPr lang="en-GB" dirty="0" smtClean="0"/>
              <a:t>Tests can verify that code does what it should</a:t>
            </a:r>
          </a:p>
          <a:p>
            <a:pPr lvl="1"/>
            <a:r>
              <a:rPr lang="en-GB" dirty="0" smtClean="0"/>
              <a:t>Like Executable Specifications (</a:t>
            </a:r>
            <a:r>
              <a:rPr lang="en-GB" dirty="0" err="1" smtClean="0"/>
              <a:t>Fitnesse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Developer is forced to think about business cases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TDD can cause </a:t>
            </a:r>
            <a:r>
              <a:rPr lang="en-GB" dirty="0" err="1" smtClean="0"/>
              <a:t>overspecification</a:t>
            </a:r>
            <a:r>
              <a:rPr lang="en-GB" dirty="0" smtClean="0"/>
              <a:t> – ping pong story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Who knows what Connect 4 is?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Arrange Act Assert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Antipatterns</a:t>
            </a:r>
            <a:endParaRPr lang="en-GB" dirty="0" smtClean="0"/>
          </a:p>
          <a:p>
            <a:r>
              <a:rPr lang="en-GB" dirty="0" smtClean="0"/>
              <a:t>Remember the when step</a:t>
            </a:r>
          </a:p>
          <a:p>
            <a:r>
              <a:rPr lang="en-GB" dirty="0" smtClean="0"/>
              <a:t>No need to </a:t>
            </a:r>
            <a:r>
              <a:rPr lang="en-GB" dirty="0" err="1" smtClean="0"/>
              <a:t>overspecify</a:t>
            </a:r>
            <a:r>
              <a:rPr lang="en-GB" dirty="0" smtClean="0"/>
              <a:t> (given a game .. AND there is a spare slot</a:t>
            </a:r>
            <a:r>
              <a:rPr lang="en-GB" baseline="0" dirty="0" smtClean="0"/>
              <a:t> when I move in that slot)</a:t>
            </a:r>
          </a:p>
          <a:p>
            <a:r>
              <a:rPr lang="en-GB" baseline="0" dirty="0" smtClean="0"/>
              <a:t>Getting technical “The current player should be set as the winning player, and the </a:t>
            </a:r>
            <a:r>
              <a:rPr lang="en-GB" baseline="0" dirty="0" err="1" smtClean="0"/>
              <a:t>WinningPlayer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propertyChangedNotification</a:t>
            </a:r>
            <a:r>
              <a:rPr lang="en-GB" baseline="0" dirty="0" smtClean="0"/>
              <a:t> should fire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Features </a:t>
            </a:r>
            <a:r>
              <a:rPr lang="en-GB" dirty="0" smtClean="0"/>
              <a:t>fulfil </a:t>
            </a:r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Ruby is awesome for internal DSLs?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CCBA-7CA4-4E0D-9541-050371857E7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200CEBA-009A-4CDA-91A6-2CABF65DD202}" type="datetimeFigureOut">
              <a:rPr lang="en-US" smtClean="0"/>
              <a:pPr/>
              <a:t>3/23/2010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9E9B3F1-9A8B-4602-965E-B71CDD7D23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izkeogh.com/2007/06/13/bdd-tdd-done-well/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illsmatter.com/event/agile-testing/agile-specifications-bdd-and-testing-exchange" TargetMode="External"/><Relationship Id="rId4" Type="http://schemas.openxmlformats.org/officeDocument/2006/relationships/hyperlink" Target="http://en.wikipedia.org/wiki/Behavior_driven_developmen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Behaviour Driven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845593">
            <a:off x="507531" y="336173"/>
            <a:ext cx="7588917" cy="5347080"/>
            <a:chOff x="1000100" y="500042"/>
            <a:chExt cx="6715174" cy="5296382"/>
          </a:xfrm>
          <a:gradFill flip="none" rotWithShape="1">
            <a:gsLst>
              <a:gs pos="0">
                <a:srgbClr val="FFFF00"/>
              </a:gs>
              <a:gs pos="54000">
                <a:srgbClr val="FFFF00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900000" scaled="0"/>
            <a:tileRect/>
          </a:gradFill>
        </p:grpSpPr>
        <p:sp>
          <p:nvSpPr>
            <p:cNvPr id="4" name="Isosceles Triangle 3"/>
            <p:cNvSpPr/>
            <p:nvPr/>
          </p:nvSpPr>
          <p:spPr>
            <a:xfrm>
              <a:off x="1000100" y="500042"/>
              <a:ext cx="6715172" cy="4714908"/>
            </a:xfrm>
            <a:prstGeom prst="triangle">
              <a:avLst>
                <a:gd name="adj" fmla="val 73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1032441" y="4704916"/>
              <a:ext cx="6682833" cy="1091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43372" y="-1285908"/>
            <a:ext cx="6429388" cy="3214734"/>
            <a:chOff x="4143372" y="-1285908"/>
            <a:chExt cx="6429388" cy="3214734"/>
          </a:xfrm>
        </p:grpSpPr>
        <p:sp>
          <p:nvSpPr>
            <p:cNvPr id="14" name="Cloud 13"/>
            <p:cNvSpPr/>
            <p:nvPr/>
          </p:nvSpPr>
          <p:spPr>
            <a:xfrm>
              <a:off x="5357818" y="-857280"/>
              <a:ext cx="3857620" cy="2428892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143372" y="-1285908"/>
              <a:ext cx="6429388" cy="3214734"/>
              <a:chOff x="4071934" y="-785842"/>
              <a:chExt cx="6429388" cy="3214734"/>
            </a:xfrm>
          </p:grpSpPr>
          <p:sp>
            <p:nvSpPr>
              <p:cNvPr id="7" name="Sun 6"/>
              <p:cNvSpPr/>
              <p:nvPr/>
            </p:nvSpPr>
            <p:spPr>
              <a:xfrm>
                <a:off x="5286380" y="-500090"/>
                <a:ext cx="2571768" cy="2571768"/>
              </a:xfrm>
              <a:prstGeom prst="sun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" name="Cloud 8"/>
              <p:cNvSpPr/>
              <p:nvPr/>
            </p:nvSpPr>
            <p:spPr>
              <a:xfrm>
                <a:off x="6643702" y="0"/>
                <a:ext cx="3857620" cy="2428892"/>
              </a:xfrm>
              <a:prstGeom prst="cloud">
                <a:avLst/>
              </a:prstGeom>
              <a:solidFill>
                <a:schemeClr val="bg1">
                  <a:alpha val="59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Cloud 7"/>
              <p:cNvSpPr/>
              <p:nvPr/>
            </p:nvSpPr>
            <p:spPr>
              <a:xfrm>
                <a:off x="4071934" y="-785842"/>
                <a:ext cx="3214710" cy="2000240"/>
              </a:xfrm>
              <a:prstGeom prst="cloud">
                <a:avLst/>
              </a:prstGeom>
              <a:solidFill>
                <a:schemeClr val="bg1">
                  <a:alpha val="88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BDD Grammar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5918" y="2136593"/>
            <a:ext cx="5857916" cy="40070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Story is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&lt;Story Name&gt;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In order to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&lt;Benefit&gt;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As a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&lt;Role&gt;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I want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&lt;Feature&gt;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With Scenario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&lt;Scenario Name&gt;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Given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&lt;Condition&gt;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&lt;Operation&gt;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Then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&lt;Outcome&gt;</a:t>
            </a:r>
            <a:endParaRPr lang="en-GB" i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urved Left Arrow 11"/>
          <p:cNvSpPr/>
          <p:nvPr/>
        </p:nvSpPr>
        <p:spPr>
          <a:xfrm rot="10379843">
            <a:off x="1246908" y="4037529"/>
            <a:ext cx="714380" cy="1748715"/>
          </a:xfrm>
          <a:prstGeom prst="curvedLeftArrow">
            <a:avLst>
              <a:gd name="adj1" fmla="val 12847"/>
              <a:gd name="adj2" fmla="val 78975"/>
              <a:gd name="adj3" fmla="val 379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    </a:t>
            </a:r>
            <a:r>
              <a:rPr lang="en-US" sz="100" dirty="0" smtClean="0">
                <a:solidFill>
                  <a:schemeClr val="tx1"/>
                </a:solidFill>
              </a:rPr>
              <a:t>.</a:t>
            </a:r>
            <a:endParaRPr lang="en-GB" sz="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4 “in BDD”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481328"/>
            <a:ext cx="757242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Story is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Winning Connect4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 order to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prove how smart I am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 a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connect 4 player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 want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to be able to win a game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scenario getting 4 in a row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 game where I have 3 tokens in a row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 create a 4 token line</a:t>
            </a:r>
          </a:p>
          <a:p>
            <a:pPr>
              <a:buNone/>
            </a:pP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 should win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Workflow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3050"/>
          <a:ext cx="822960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Framework evolution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in 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AgileDox</a:t>
            </a:r>
            <a:endParaRPr lang="en-GB" dirty="0" smtClean="0"/>
          </a:p>
          <a:p>
            <a:pPr lvl="1"/>
            <a:r>
              <a:rPr lang="en-GB" dirty="0" smtClean="0"/>
              <a:t>Turns </a:t>
            </a:r>
            <a:r>
              <a:rPr lang="en-GB" dirty="0" err="1" smtClean="0"/>
              <a:t>jUnit</a:t>
            </a:r>
            <a:r>
              <a:rPr lang="en-GB" dirty="0" smtClean="0"/>
              <a:t> test names into sentences</a:t>
            </a:r>
          </a:p>
          <a:p>
            <a:r>
              <a:rPr lang="en-GB" dirty="0" err="1" smtClean="0"/>
              <a:t>Jbehave</a:t>
            </a:r>
            <a:endParaRPr lang="en-GB" dirty="0" smtClean="0"/>
          </a:p>
          <a:p>
            <a:pPr lvl="1"/>
            <a:r>
              <a:rPr lang="en-GB" dirty="0" smtClean="0"/>
              <a:t>Started out as classes for Givens, Methods for When and Then</a:t>
            </a:r>
          </a:p>
          <a:p>
            <a:pPr lvl="1"/>
            <a:r>
              <a:rPr lang="en-GB" dirty="0" smtClean="0"/>
              <a:t>Now it’s an external DSL</a:t>
            </a:r>
          </a:p>
          <a:p>
            <a:pPr lvl="2"/>
            <a:r>
              <a:rPr lang="en-GB" dirty="0" smtClean="0"/>
              <a:t>Write stories in plaintext</a:t>
            </a:r>
          </a:p>
          <a:p>
            <a:pPr lvl="3"/>
            <a:r>
              <a:rPr lang="en-GB" dirty="0" smtClean="0"/>
              <a:t>Pending</a:t>
            </a:r>
          </a:p>
          <a:p>
            <a:pPr lvl="2"/>
            <a:r>
              <a:rPr lang="en-GB" dirty="0" smtClean="0"/>
              <a:t>(Later) developers write Step methods to match the plaintext</a:t>
            </a:r>
          </a:p>
          <a:p>
            <a:pPr lvl="3"/>
            <a:r>
              <a:rPr lang="en-GB" dirty="0" smtClean="0"/>
              <a:t>Failing -&gt; Passing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in Ruby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cap="none" dirty="0" err="1" smtClean="0"/>
              <a:t>RSpec</a:t>
            </a:r>
            <a:r>
              <a:rPr lang="en-GB" cap="none" dirty="0" smtClean="0"/>
              <a:t> (nee </a:t>
            </a:r>
            <a:r>
              <a:rPr lang="en-GB" cap="none" dirty="0" err="1" smtClean="0"/>
              <a:t>RBehave</a:t>
            </a:r>
            <a:r>
              <a:rPr lang="en-GB" cap="none" dirty="0" smtClean="0"/>
              <a:t>)</a:t>
            </a:r>
            <a:endParaRPr lang="en-GB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Cucumber</a:t>
            </a:r>
            <a:endParaRPr lang="en-GB" cap="none" dirty="0"/>
          </a:p>
        </p:txBody>
      </p:sp>
      <p:pic>
        <p:nvPicPr>
          <p:cNvPr id="3380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28868"/>
            <a:ext cx="3961854" cy="2278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072073"/>
            <a:ext cx="3971605" cy="130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Content Placeholder 15" descr="http://cukes.info/images/feature.png"/>
          <p:cNvPicPr>
            <a:picLocks noGrp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2428868"/>
            <a:ext cx="392909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Failing output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4500570"/>
            <a:ext cx="3935248" cy="187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Frameworks for .NET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Aubergine</a:t>
            </a:r>
          </a:p>
          <a:p>
            <a:r>
              <a:rPr lang="en-GB" dirty="0" smtClean="0"/>
              <a:t>Cucumber</a:t>
            </a:r>
          </a:p>
          <a:p>
            <a:r>
              <a:rPr lang="en-GB" dirty="0" err="1" smtClean="0"/>
              <a:t>Machine.Specifications</a:t>
            </a:r>
            <a:endParaRPr lang="en-GB" dirty="0" smtClean="0"/>
          </a:p>
          <a:p>
            <a:r>
              <a:rPr lang="en-GB" dirty="0" err="1" smtClean="0"/>
              <a:t>Nbehave</a:t>
            </a:r>
            <a:endParaRPr lang="en-GB" dirty="0" smtClean="0"/>
          </a:p>
          <a:p>
            <a:r>
              <a:rPr lang="en-GB" dirty="0" err="1" smtClean="0"/>
              <a:t>Nspec</a:t>
            </a:r>
            <a:endParaRPr lang="en-GB" dirty="0" smtClean="0"/>
          </a:p>
          <a:p>
            <a:r>
              <a:rPr lang="en-GB" dirty="0" err="1" smtClean="0"/>
              <a:t>Nspecify</a:t>
            </a:r>
            <a:endParaRPr lang="en-GB" dirty="0" smtClean="0"/>
          </a:p>
          <a:p>
            <a:r>
              <a:rPr lang="en-GB" dirty="0" err="1" smtClean="0"/>
              <a:t>Specflow</a:t>
            </a:r>
            <a:endParaRPr lang="en-GB" dirty="0" smtClean="0"/>
          </a:p>
          <a:p>
            <a:r>
              <a:rPr lang="en-GB" dirty="0" err="1" smtClean="0"/>
              <a:t>Specter</a:t>
            </a:r>
            <a:r>
              <a:rPr lang="en-GB" dirty="0" smtClean="0"/>
              <a:t> (boo)</a:t>
            </a:r>
          </a:p>
          <a:p>
            <a:r>
              <a:rPr lang="en-GB" dirty="0" err="1" smtClean="0"/>
              <a:t>SpecUnit</a:t>
            </a:r>
            <a:endParaRPr lang="en-GB" dirty="0" smtClean="0"/>
          </a:p>
          <a:p>
            <a:r>
              <a:rPr lang="en-GB" dirty="0" err="1" smtClean="0"/>
              <a:t>StoryQ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BDD Framework</a:t>
            </a:r>
            <a:endParaRPr lang="en-GB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04984"/>
            <a:ext cx="7143800" cy="436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NBehave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out as an internal DSL</a:t>
            </a:r>
          </a:p>
          <a:p>
            <a:r>
              <a:rPr lang="en-US" dirty="0" smtClean="0"/>
              <a:t>Now it’s external</a:t>
            </a:r>
          </a:p>
          <a:p>
            <a:pPr lvl="1"/>
            <a:r>
              <a:rPr lang="en-US" dirty="0" smtClean="0"/>
              <a:t>Plain text input</a:t>
            </a:r>
          </a:p>
          <a:p>
            <a:pPr lvl="1"/>
            <a:r>
              <a:rPr lang="en-US" dirty="0" smtClean="0"/>
              <a:t>Method names are matched to your text</a:t>
            </a:r>
          </a:p>
          <a:p>
            <a:r>
              <a:rPr lang="en-US" dirty="0" smtClean="0"/>
              <a:t>Lots of contributors</a:t>
            </a:r>
          </a:p>
          <a:p>
            <a:r>
              <a:rPr lang="en-US" dirty="0" smtClean="0"/>
              <a:t>Has its own </a:t>
            </a:r>
            <a:r>
              <a:rPr lang="en-US" dirty="0" smtClean="0"/>
              <a:t>console runner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cap="none" dirty="0" smtClean="0"/>
              <a:t>Specifications were written in visual </a:t>
            </a:r>
            <a:r>
              <a:rPr lang="en-GB" b="0" cap="none" dirty="0" smtClean="0"/>
              <a:t>studio?</a:t>
            </a:r>
            <a:endParaRPr lang="en-GB" b="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b="0" cap="none" dirty="0" smtClean="0"/>
              <a:t>Specifications could be executed?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32" y="3143247"/>
            <a:ext cx="3609840" cy="23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025" y="3088615"/>
            <a:ext cx="4041775" cy="267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</a:p>
          <a:p>
            <a:r>
              <a:rPr lang="en-US" dirty="0" smtClean="0"/>
              <a:t>High level of VS integration</a:t>
            </a:r>
          </a:p>
          <a:p>
            <a:r>
              <a:rPr lang="en-US" dirty="0" smtClean="0"/>
              <a:t>Leverages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Plain text is converted to </a:t>
            </a:r>
            <a:r>
              <a:rPr lang="en-US" dirty="0" err="1" smtClean="0"/>
              <a:t>NUnit</a:t>
            </a:r>
            <a:r>
              <a:rPr lang="en-US" dirty="0" smtClean="0"/>
              <a:t> tests via custom tool</a:t>
            </a:r>
          </a:p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5122" name="Picture 2" descr="http://specflow.org/App_Themes/specFlow/logoS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5593"/>
            <a:ext cx="3071802" cy="1142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StoryQ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 DSL</a:t>
            </a:r>
          </a:p>
          <a:p>
            <a:pPr lvl="1"/>
            <a:r>
              <a:rPr lang="en-GB" dirty="0" smtClean="0"/>
              <a:t>With a plain text to code converter</a:t>
            </a:r>
          </a:p>
          <a:p>
            <a:r>
              <a:rPr lang="en-GB" dirty="0" smtClean="0"/>
              <a:t>Focuses on formatting</a:t>
            </a:r>
          </a:p>
          <a:p>
            <a:r>
              <a:rPr lang="en-GB" dirty="0" smtClean="0"/>
              <a:t>Very simple to use (reference one DLL)</a:t>
            </a:r>
          </a:p>
          <a:p>
            <a:r>
              <a:rPr lang="en-GB" dirty="0" smtClean="0"/>
              <a:t>Tries to keep you on the rails</a:t>
            </a:r>
          </a:p>
          <a:p>
            <a:r>
              <a:rPr lang="en-GB" dirty="0" smtClean="0"/>
              <a:t>Embeds in any unit test system</a:t>
            </a:r>
          </a:p>
          <a:p>
            <a:r>
              <a:rPr lang="en-GB" dirty="0" smtClean="0"/>
              <a:t>Demo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098" name="Picture 2" descr="http://download.codeplex.com/Project/Download/FileDownload.aspx?ProjectName=storyq&amp;DownloadId=103231&amp;Build=162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628" y="5643578"/>
            <a:ext cx="3266372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BDD?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BDD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77815"/>
          <a:ext cx="8229600" cy="337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6248" y="2854107"/>
            <a:ext cx="553998" cy="15716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400" dirty="0" smtClean="0"/>
              <a:t>Test Suite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783065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the test suite bridges the gap between specifications &amp; code</a:t>
            </a:r>
            <a:endParaRPr lang="en-GB" dirty="0"/>
          </a:p>
        </p:txBody>
      </p:sp>
      <p:pic>
        <p:nvPicPr>
          <p:cNvPr id="10244" name="Picture 4" descr="http://rocketdock.com/images/screenshots/Blu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6" y="2996983"/>
            <a:ext cx="1438268" cy="1438268"/>
          </a:xfrm>
          <a:prstGeom prst="rect">
            <a:avLst/>
          </a:prstGeom>
          <a:noFill/>
        </p:spPr>
      </p:pic>
      <p:pic>
        <p:nvPicPr>
          <p:cNvPr id="10246" name="Picture 6" descr="http://news.xp-framework.net/image/fetch/uploads/csharp.png"/>
          <p:cNvPicPr>
            <a:picLocks noChangeAspect="1" noChangeArrowheads="1"/>
          </p:cNvPicPr>
          <p:nvPr/>
        </p:nvPicPr>
        <p:blipFill>
          <a:blip r:embed="rId9" cstate="print"/>
          <a:srcRect l="-7895" t="-7009" r="-10527" b="-12150"/>
          <a:stretch>
            <a:fillRect/>
          </a:stretch>
        </p:blipFill>
        <p:spPr bwMode="auto">
          <a:xfrm>
            <a:off x="7143768" y="3139859"/>
            <a:ext cx="1071570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BDD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77815"/>
          <a:ext cx="8229600" cy="337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6248" y="2854107"/>
            <a:ext cx="553998" cy="15716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400" dirty="0" smtClean="0"/>
              <a:t>Test Suite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783065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the test suite bridges the gap between stakeholders and developers</a:t>
            </a:r>
            <a:endParaRPr lang="en-GB" dirty="0"/>
          </a:p>
        </p:txBody>
      </p:sp>
      <p:pic>
        <p:nvPicPr>
          <p:cNvPr id="1029" name="Picture 5" descr="C:\Users\rfe\AppData\Local\Microsoft\Windows\Temporary Internet Files\Content.IE5\0ODDL5YS\MCj0440512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8885" y="2854107"/>
            <a:ext cx="1300767" cy="1643074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283209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10" y="2854107"/>
            <a:ext cx="1606304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BDD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77815"/>
          <a:ext cx="8229600" cy="337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6248" y="2854107"/>
            <a:ext cx="553998" cy="15716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400" dirty="0" smtClean="0"/>
              <a:t>Test Suite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783065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the test suite bridges the gap between developers and other developers</a:t>
            </a:r>
            <a:endParaRPr lang="en-GB" dirty="0"/>
          </a:p>
        </p:txBody>
      </p:sp>
      <p:pic>
        <p:nvPicPr>
          <p:cNvPr id="2050" name="Picture 2" descr="C:\Users\rfe\AppData\Local\Microsoft\Windows\Temporary Internet Files\Content.IE5\1COVU1OC\MCj0428127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224" y="2782669"/>
            <a:ext cx="1292252" cy="1568599"/>
          </a:xfrm>
          <a:prstGeom prst="rect">
            <a:avLst/>
          </a:prstGeom>
          <a:noFill/>
        </p:spPr>
      </p:pic>
      <p:pic>
        <p:nvPicPr>
          <p:cNvPr id="9" name="Picture 5" descr="C:\Users\rfe\AppData\Local\Microsoft\Windows\Temporary Internet Files\Content.IE5\0ODDL5YS\MCj04405120000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28885" y="2857496"/>
            <a:ext cx="1300767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BDD?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Developer-Stakeholder Interaction</a:t>
            </a:r>
          </a:p>
          <a:p>
            <a:pPr lvl="1"/>
            <a:r>
              <a:rPr lang="en-GB" dirty="0" smtClean="0"/>
              <a:t>BA’s, Testers, PMs, Business etc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Focus on delivering business value</a:t>
            </a:r>
          </a:p>
          <a:p>
            <a:pPr lvl="1"/>
            <a:r>
              <a:rPr lang="en-GB" dirty="0" smtClean="0"/>
              <a:t>“Examples” are in business domain language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Documentation and validation of both code and requirements</a:t>
            </a:r>
          </a:p>
          <a:p>
            <a:pPr lvl="1"/>
            <a:r>
              <a:rPr lang="en-GB" dirty="0" smtClean="0"/>
              <a:t>TDD + Executable Specifications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Less effort than TDD</a:t>
            </a:r>
          </a:p>
          <a:p>
            <a:pPr lvl="1"/>
            <a:r>
              <a:rPr lang="en-GB" dirty="0" smtClean="0"/>
              <a:t>Higher level?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http://lizkeogh.com/2007/06/13/bdd-tdd-done-well/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http://en.wikipedia.org/wiki/Behavior_driven_development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http://skillsmatter.com/event/agile-testing/agile-specifications-bdd-and-testing-exchange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2136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“Behaviour-driven development is about implementing an application by describing its behaviour from the perspective of its stakeholders”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smtClean="0"/>
              <a:t>-</a:t>
            </a:r>
            <a:r>
              <a:rPr lang="en-GB" i="1" dirty="0" smtClean="0"/>
              <a:t>Dan </a:t>
            </a:r>
            <a:r>
              <a:rPr lang="en-GB" i="1" dirty="0" smtClean="0"/>
              <a:t>North, 2006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“BDD is a second-generation, outside-in, pull-based, multiple-stakeholder, multiple-scale, high-automation, agile methodology.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It describes a cycle of interactions with well-defined outputs, resulting in the delivery of working, tested software that matters.”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smtClean="0"/>
              <a:t>-</a:t>
            </a:r>
            <a:r>
              <a:rPr lang="en-GB" i="1" dirty="0" smtClean="0"/>
              <a:t>Dan </a:t>
            </a:r>
            <a:r>
              <a:rPr lang="en-GB" i="1" dirty="0" smtClean="0"/>
              <a:t>North, 2009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507207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Establishing the goals of different stakeholders required for a vision to be implemented</a:t>
            </a:r>
          </a:p>
          <a:p>
            <a:r>
              <a:rPr lang="en-GB" dirty="0" smtClean="0"/>
              <a:t>Drawing out features which will achieve those goals using feature injection</a:t>
            </a:r>
          </a:p>
          <a:p>
            <a:r>
              <a:rPr lang="en-GB" dirty="0" smtClean="0"/>
              <a:t>Involving stakeholders in the implementation process through outside-in software development</a:t>
            </a:r>
          </a:p>
          <a:p>
            <a:r>
              <a:rPr lang="en-GB" dirty="0" smtClean="0"/>
              <a:t>Using examples to describe the behaviour of the application, or of units of code</a:t>
            </a:r>
          </a:p>
          <a:p>
            <a:r>
              <a:rPr lang="en-GB" dirty="0" smtClean="0"/>
              <a:t>Automating those examples to provide quick feedback and regression testing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smtClean="0"/>
              <a:t>-</a:t>
            </a:r>
            <a:r>
              <a:rPr lang="en-GB" i="1" dirty="0" smtClean="0"/>
              <a:t>Wikipedia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Make your unit tests read like English instead of code</a:t>
            </a:r>
          </a:p>
          <a:p>
            <a:pPr lvl="1"/>
            <a:r>
              <a:rPr lang="en-GB" strike="sngStrike" dirty="0" smtClean="0"/>
              <a:t>Returns, calls, invokes, raises, throws</a:t>
            </a:r>
          </a:p>
          <a:p>
            <a:pPr lvl="1"/>
            <a:r>
              <a:rPr lang="en-GB" dirty="0" smtClean="0"/>
              <a:t>Given, when, then!</a:t>
            </a:r>
          </a:p>
          <a:p>
            <a:r>
              <a:rPr lang="en-GB" dirty="0" smtClean="0"/>
              <a:t>Use these to talk to other people about requirements</a:t>
            </a:r>
          </a:p>
          <a:p>
            <a:r>
              <a:rPr lang="en-GB" dirty="0" smtClean="0"/>
              <a:t>Such tests are for providing examples of correct behaviour, rather than pinning down code </a:t>
            </a:r>
            <a:r>
              <a:rPr lang="en-GB" dirty="0" smtClean="0"/>
              <a:t>correctness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		</a:t>
            </a:r>
            <a:r>
              <a:rPr lang="en-GB" i="1" dirty="0" smtClean="0"/>
              <a:t>-Me</a:t>
            </a:r>
            <a:endParaRPr lang="en-GB" i="1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 BDD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feature </a:t>
            </a:r>
          </a:p>
          <a:p>
            <a:pPr lvl="1"/>
            <a:r>
              <a:rPr lang="en-GB" dirty="0" smtClean="0"/>
              <a:t>“You can win a game of Connect4”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2600" y="1942255"/>
            <a:ext cx="5848849" cy="441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2600" y="1938495"/>
            <a:ext cx="5848849" cy="441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play Connect4</a:t>
            </a:r>
            <a:endParaRPr lang="en-GB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3" y="1938827"/>
            <a:ext cx="5857916" cy="441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13520038">
            <a:off x="3479189" y="4245943"/>
            <a:ext cx="2795003" cy="454910"/>
          </a:xfrm>
          <a:prstGeom prst="rightArrow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 BDD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Take a feature </a:t>
            </a:r>
          </a:p>
          <a:p>
            <a:pPr lvl="1"/>
            <a:r>
              <a:rPr lang="en-GB" dirty="0" smtClean="0"/>
              <a:t>“You can win a game of Connect4”</a:t>
            </a:r>
          </a:p>
          <a:p>
            <a:r>
              <a:rPr lang="en-GB" dirty="0" smtClean="0"/>
              <a:t>Tease out the business requirement (story) from the technical aspects (scenarios)</a:t>
            </a:r>
          </a:p>
          <a:p>
            <a:pPr lvl="1"/>
            <a:r>
              <a:rPr lang="en-GB" b="1" dirty="0" smtClean="0"/>
              <a:t>Story</a:t>
            </a:r>
            <a:r>
              <a:rPr lang="en-GB" dirty="0" smtClean="0"/>
              <a:t>: Players want to feel like they are better than other people</a:t>
            </a:r>
          </a:p>
          <a:p>
            <a:pPr lvl="1"/>
            <a:r>
              <a:rPr lang="en-GB" b="1" dirty="0" smtClean="0"/>
              <a:t>Scenario</a:t>
            </a:r>
            <a:r>
              <a:rPr lang="en-GB" dirty="0" smtClean="0"/>
              <a:t>: When there’s 4 of a player’s tokens in a </a:t>
            </a:r>
            <a:r>
              <a:rPr lang="en-GB" i="1" dirty="0" smtClean="0"/>
              <a:t>horizontal</a:t>
            </a:r>
            <a:r>
              <a:rPr lang="en-GB" dirty="0" smtClean="0"/>
              <a:t> row, then that player wins</a:t>
            </a:r>
          </a:p>
          <a:p>
            <a:pPr lvl="1"/>
            <a:r>
              <a:rPr lang="en-GB" b="1" dirty="0" smtClean="0"/>
              <a:t>Scenario</a:t>
            </a:r>
            <a:r>
              <a:rPr lang="en-GB" dirty="0" smtClean="0"/>
              <a:t>: When there’s 4 of a player’s tokens in a </a:t>
            </a:r>
            <a:r>
              <a:rPr lang="en-GB" i="1" dirty="0" smtClean="0"/>
              <a:t>diagonal</a:t>
            </a:r>
            <a:r>
              <a:rPr lang="en-GB" dirty="0" smtClean="0"/>
              <a:t> row, then that player wins</a:t>
            </a:r>
          </a:p>
          <a:p>
            <a:r>
              <a:rPr lang="en-GB" dirty="0" smtClean="0"/>
              <a:t>Work these into the BDD Grammar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2282</TotalTime>
  <Words>856</Words>
  <Application>Microsoft Office PowerPoint</Application>
  <PresentationFormat>On-screen Show (4:3)</PresentationFormat>
  <Paragraphs>180</Paragraphs>
  <Slides>28</Slides>
  <Notes>12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Behaviour Driven Development</vt:lpstr>
      <vt:lpstr>What if?</vt:lpstr>
      <vt:lpstr>What is BDD?</vt:lpstr>
      <vt:lpstr>What is BDD?</vt:lpstr>
      <vt:lpstr>What is BDD?</vt:lpstr>
      <vt:lpstr>What is BDD?</vt:lpstr>
      <vt:lpstr>How to do BDD</vt:lpstr>
      <vt:lpstr>How to play Connect4</vt:lpstr>
      <vt:lpstr>How to do BDD</vt:lpstr>
      <vt:lpstr>The BDD Grammar</vt:lpstr>
      <vt:lpstr>Connect 4 “in BDD”</vt:lpstr>
      <vt:lpstr>BDD Workflow</vt:lpstr>
      <vt:lpstr>BDD Framework evolution</vt:lpstr>
      <vt:lpstr>BDD in Java</vt:lpstr>
      <vt:lpstr>BDD in Ruby</vt:lpstr>
      <vt:lpstr>BDD Frameworks for .NET</vt:lpstr>
      <vt:lpstr>.NET Frameworks (wikipedia)</vt:lpstr>
      <vt:lpstr>No BDD Framework</vt:lpstr>
      <vt:lpstr>NBehave</vt:lpstr>
      <vt:lpstr>Specflow</vt:lpstr>
      <vt:lpstr>StoryQ</vt:lpstr>
      <vt:lpstr>Why BDD?</vt:lpstr>
      <vt:lpstr>Advantages of BDD</vt:lpstr>
      <vt:lpstr>Advantages of BDD</vt:lpstr>
      <vt:lpstr>Advantages of BDD</vt:lpstr>
      <vt:lpstr>Why BDD?</vt:lpstr>
      <vt:lpstr>Further Reading</vt:lpstr>
      <vt:lpstr>Questions</vt:lpstr>
    </vt:vector>
  </TitlesOfParts>
  <Company>Infusion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Driven Development</dc:title>
  <dc:creator>Robert Fonseca-Ensor</dc:creator>
  <cp:lastModifiedBy>Robert Fonseca-Ensor</cp:lastModifiedBy>
  <cp:revision>185</cp:revision>
  <dcterms:created xsi:type="dcterms:W3CDTF">2010-02-20T13:45:58Z</dcterms:created>
  <dcterms:modified xsi:type="dcterms:W3CDTF">2010-03-23T21:29:42Z</dcterms:modified>
</cp:coreProperties>
</file>