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3" r:id="rId5"/>
    <p:sldId id="260" r:id="rId6"/>
    <p:sldId id="264" r:id="rId7"/>
    <p:sldId id="265" r:id="rId8"/>
    <p:sldId id="268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10" autoAdjust="0"/>
  </p:normalViewPr>
  <p:slideViewPr>
    <p:cSldViewPr>
      <p:cViewPr>
        <p:scale>
          <a:sx n="50" d="100"/>
          <a:sy n="50" d="100"/>
        </p:scale>
        <p:origin x="-214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6A338-5E60-4AC9-B283-A898931FB0A1}" type="datetimeFigureOut">
              <a:rPr lang="en-AU" smtClean="0"/>
              <a:pPr/>
              <a:t>23/07/2010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5E4C6-BEFA-461A-9D1C-3128EBE9C339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Unit test = Implementation verification</a:t>
            </a:r>
          </a:p>
          <a:p>
            <a:r>
              <a:rPr lang="en-AU" dirty="0" smtClean="0"/>
              <a:t>TDD = linking</a:t>
            </a:r>
            <a:r>
              <a:rPr lang="en-AU" baseline="0" dirty="0" smtClean="0"/>
              <a:t> verification and design</a:t>
            </a:r>
          </a:p>
          <a:p>
            <a:r>
              <a:rPr lang="en-AU" baseline="0" dirty="0" smtClean="0"/>
              <a:t>BDD = linking verification and requirements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BDD is outside in.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23/07/2010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23/07/2010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23/07/2010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23/07/2010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23/07/2010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23/07/2010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23/07/2010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23/07/2010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23/07/2010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23/07/2010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23/07/2010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824FB-4E7C-457B-8E7E-4E137938C231}" type="datetimeFigureOut">
              <a:rPr lang="en-AU" smtClean="0"/>
              <a:pPr/>
              <a:t>23/07/2010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cflow.org/" TargetMode="External"/><Relationship Id="rId2" Type="http://schemas.openxmlformats.org/officeDocument/2006/relationships/hyperlink" Target="http://github.com/machine/machine.specific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toryq.codeple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7772400" cy="2808312"/>
          </a:xfrm>
        </p:spPr>
        <p:txBody>
          <a:bodyPr>
            <a:normAutofit fontScale="90000"/>
          </a:bodyPr>
          <a:lstStyle/>
          <a:p>
            <a:pPr algn="l"/>
            <a:r>
              <a:rPr lang="en-AU" b="1" dirty="0" smtClean="0"/>
              <a:t>Behaviour-Driven Development</a:t>
            </a:r>
            <a:br>
              <a:rPr lang="en-AU" b="1" dirty="0" smtClean="0"/>
            </a:br>
            <a:r>
              <a:rPr lang="en-AU" b="1" dirty="0" smtClean="0"/>
              <a:t>with </a:t>
            </a:r>
            <a:r>
              <a:rPr lang="en-AU" b="1" dirty="0" err="1" smtClean="0"/>
              <a:t>StoryQ</a:t>
            </a: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sz="3600" dirty="0" smtClean="0"/>
              <a:t>Liam McLennan</a:t>
            </a:r>
            <a:br>
              <a:rPr lang="en-AU" sz="3600" dirty="0" smtClean="0"/>
            </a:br>
            <a:r>
              <a:rPr lang="en-AU" sz="3600" dirty="0" smtClean="0"/>
              <a:t>Freelance Web Developer</a:t>
            </a:r>
            <a:r>
              <a:rPr lang="en-AU" b="1" dirty="0" smtClean="0"/>
              <a:t/>
            </a:r>
            <a:br>
              <a:rPr lang="en-AU" b="1" dirty="0" smtClean="0"/>
            </a:b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3688" y="5420816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AU" dirty="0" smtClean="0"/>
              <a:t>liam.mclennan@gmail.com</a:t>
            </a:r>
            <a:br>
              <a:rPr lang="en-AU" dirty="0" smtClean="0"/>
            </a:br>
            <a:r>
              <a:rPr lang="en-AU" dirty="0" smtClean="0"/>
              <a:t>hackingon.net</a:t>
            </a:r>
            <a:br>
              <a:rPr lang="en-AU" dirty="0" smtClean="0"/>
            </a:br>
            <a:r>
              <a:rPr lang="en-AU" dirty="0" smtClean="0"/>
              <a:t>@</a:t>
            </a:r>
            <a:r>
              <a:rPr lang="en-AU" dirty="0" err="1" smtClean="0"/>
              <a:t>liammclennan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81350"/>
            <a:ext cx="43053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Meet the competition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MSPec</a:t>
            </a:r>
            <a:r>
              <a:rPr lang="en-AU" dirty="0" smtClean="0"/>
              <a:t> </a:t>
            </a:r>
            <a:r>
              <a:rPr lang="en-AU" dirty="0" smtClean="0">
                <a:hlinkClick r:id="rId2"/>
              </a:rPr>
              <a:t>http://github.com/machine/machine.specifications</a:t>
            </a:r>
            <a:endParaRPr lang="en-AU" dirty="0" smtClean="0"/>
          </a:p>
          <a:p>
            <a:r>
              <a:rPr lang="en-AU" dirty="0" err="1" smtClean="0"/>
              <a:t>Specflow</a:t>
            </a:r>
            <a:r>
              <a:rPr lang="en-AU" dirty="0" smtClean="0"/>
              <a:t> </a:t>
            </a:r>
            <a:r>
              <a:rPr lang="en-AU" dirty="0" smtClean="0">
                <a:hlinkClick r:id="rId3"/>
              </a:rPr>
              <a:t>http://www.specflow.org/</a:t>
            </a:r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Testing / Quality Assurance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/>
              <a:t>The three ways to maintain release quality: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Automatic testing of all features ever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Manual testing of all features ever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Customer testing of features as they encounter them in production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 smtClean="0"/>
              <a:t>Some Automated Testing Strategies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Unit Tests / Test After</a:t>
            </a:r>
          </a:p>
          <a:p>
            <a:r>
              <a:rPr lang="en-AU" dirty="0" smtClean="0"/>
              <a:t>Test First (TDD)</a:t>
            </a:r>
          </a:p>
          <a:p>
            <a:r>
              <a:rPr lang="en-AU" dirty="0" smtClean="0"/>
              <a:t>Behaviour-Driven Development</a:t>
            </a:r>
          </a:p>
          <a:p>
            <a:endParaRPr lang="en-AU" dirty="0"/>
          </a:p>
          <a:p>
            <a:pPr>
              <a:buNone/>
            </a:pPr>
            <a:endParaRPr lang="en-A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297192"/>
            <a:ext cx="6025555" cy="356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 smtClean="0"/>
              <a:t>Behaviour-Driven Development Workflow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Write the user stories that define the features of the application</a:t>
            </a:r>
          </a:p>
          <a:p>
            <a:r>
              <a:rPr lang="en-AU" dirty="0" smtClean="0"/>
              <a:t>For each story list the behaviours of the application in the context / specification style (arrange, act, assert)</a:t>
            </a:r>
          </a:p>
          <a:p>
            <a:r>
              <a:rPr lang="en-AU" dirty="0" smtClean="0"/>
              <a:t>Implement the specifications until everything is passing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String Hasher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/>
              <a:t>User Story: Generate a hash of a string</a:t>
            </a:r>
            <a:br>
              <a:rPr lang="en-AU" dirty="0" smtClean="0"/>
            </a:br>
            <a:r>
              <a:rPr lang="en-AU" dirty="0" smtClean="0"/>
              <a:t>In order to reliably generate a consistent short representation of some text</a:t>
            </a:r>
            <a:br>
              <a:rPr lang="en-AU" dirty="0" smtClean="0"/>
            </a:br>
            <a:r>
              <a:rPr lang="en-AU" dirty="0" smtClean="0"/>
              <a:t>As an application user</a:t>
            </a:r>
            <a:br>
              <a:rPr lang="en-AU" dirty="0" smtClean="0"/>
            </a:br>
            <a:r>
              <a:rPr lang="en-AU" dirty="0" smtClean="0"/>
              <a:t>I want to generate a hash of a string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AU" dirty="0" smtClean="0"/>
              <a:t>Scenario: Generate a hash of a </a:t>
            </a:r>
            <a:r>
              <a:rPr lang="en-AU" dirty="0" smtClean="0"/>
              <a:t>string</a:t>
            </a:r>
            <a:br>
              <a:rPr lang="en-AU" dirty="0" smtClean="0"/>
            </a:br>
            <a:endParaRPr lang="en-AU" dirty="0" smtClean="0"/>
          </a:p>
          <a:p>
            <a:pPr>
              <a:buNone/>
            </a:pPr>
            <a:r>
              <a:rPr lang="en-AU" dirty="0" smtClean="0"/>
              <a:t>given </a:t>
            </a:r>
            <a:r>
              <a:rPr lang="en-AU" dirty="0" smtClean="0"/>
              <a:t>a string "cellar </a:t>
            </a:r>
            <a:r>
              <a:rPr lang="en-AU" dirty="0" smtClean="0"/>
              <a:t>door”</a:t>
            </a:r>
          </a:p>
          <a:p>
            <a:pPr>
              <a:buNone/>
            </a:pPr>
            <a:r>
              <a:rPr lang="en-AU" dirty="0" smtClean="0"/>
              <a:t>when </a:t>
            </a:r>
            <a:r>
              <a:rPr lang="en-AU" dirty="0" smtClean="0"/>
              <a:t>the hash is </a:t>
            </a:r>
            <a:r>
              <a:rPr lang="en-AU" dirty="0" smtClean="0"/>
              <a:t>generated</a:t>
            </a:r>
          </a:p>
          <a:p>
            <a:pPr>
              <a:buNone/>
            </a:pPr>
            <a:r>
              <a:rPr lang="en-AU" dirty="0" smtClean="0"/>
              <a:t>then </a:t>
            </a:r>
            <a:r>
              <a:rPr lang="en-AU" dirty="0" smtClean="0"/>
              <a:t>the hash is 32 characters </a:t>
            </a:r>
            <a:r>
              <a:rPr lang="en-AU" dirty="0" smtClean="0"/>
              <a:t>long</a:t>
            </a:r>
          </a:p>
          <a:p>
            <a:pPr>
              <a:buNone/>
            </a:pPr>
            <a:r>
              <a:rPr lang="en-AU" dirty="0" smtClean="0"/>
              <a:t>and </a:t>
            </a:r>
            <a:r>
              <a:rPr lang="en-AU" dirty="0" smtClean="0"/>
              <a:t>the hash is not equal to the input string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AU" dirty="0" smtClean="0"/>
              <a:t>Scenario: Generate a hash </a:t>
            </a:r>
            <a:r>
              <a:rPr lang="en-AU" dirty="0" err="1" smtClean="0"/>
              <a:t>repeatably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pPr>
              <a:buNone/>
            </a:pPr>
            <a:r>
              <a:rPr lang="en-AU" dirty="0" smtClean="0"/>
              <a:t>Given </a:t>
            </a:r>
            <a:r>
              <a:rPr lang="en-AU" dirty="0" smtClean="0"/>
              <a:t>a string "A man is rich in proportion to </a:t>
            </a:r>
            <a:r>
              <a:rPr lang="en-AU" dirty="0" smtClean="0"/>
              <a:t>the</a:t>
            </a:r>
          </a:p>
          <a:p>
            <a:pPr>
              <a:buNone/>
            </a:pPr>
            <a:r>
              <a:rPr lang="en-AU" dirty="0" smtClean="0"/>
              <a:t>number of things he can afford to let alone."</a:t>
            </a:r>
          </a:p>
          <a:p>
            <a:pPr>
              <a:buNone/>
            </a:pPr>
            <a:r>
              <a:rPr lang="en-AU" dirty="0" smtClean="0"/>
              <a:t>When </a:t>
            </a:r>
            <a:r>
              <a:rPr lang="en-AU" dirty="0" smtClean="0"/>
              <a:t>a hash is generated twice</a:t>
            </a:r>
          </a:p>
          <a:p>
            <a:pPr>
              <a:buNone/>
            </a:pPr>
            <a:r>
              <a:rPr lang="en-AU" dirty="0" smtClean="0"/>
              <a:t>Then the first result is equal to the second result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124744"/>
            <a:ext cx="8208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Scenario: Generate different hashes</a:t>
            </a:r>
          </a:p>
          <a:p>
            <a:r>
              <a:rPr lang="en-AU" sz="3200" dirty="0" smtClean="0"/>
              <a:t/>
            </a:r>
            <a:br>
              <a:rPr lang="en-AU" sz="3200" dirty="0" smtClean="0"/>
            </a:br>
            <a:r>
              <a:rPr lang="en-AU" sz="3200" dirty="0" smtClean="0"/>
              <a:t>Given </a:t>
            </a:r>
            <a:r>
              <a:rPr lang="en-AU" sz="3200" dirty="0" smtClean="0"/>
              <a:t>the strings "cellar door" and "A man is rich in proportion to the number of things he can afford to let alone."</a:t>
            </a:r>
          </a:p>
          <a:p>
            <a:r>
              <a:rPr lang="en-AU" sz="3200" dirty="0" smtClean="0"/>
              <a:t>When a hash is generated for each string</a:t>
            </a:r>
          </a:p>
          <a:p>
            <a:r>
              <a:rPr lang="en-AU" sz="3200" dirty="0" smtClean="0"/>
              <a:t>Then the first result is not equal to the second result</a:t>
            </a:r>
            <a:endParaRPr lang="en-A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StoryQ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>
                <a:hlinkClick r:id="rId2"/>
              </a:rPr>
              <a:t>http://storyq.codeplex.com/</a:t>
            </a:r>
            <a:endParaRPr lang="en-AU" dirty="0" smtClean="0"/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658</TotalTime>
  <Words>171</Words>
  <Application>Microsoft Office PowerPoint</Application>
  <PresentationFormat>On-screen Show (4:3)</PresentationFormat>
  <Paragraphs>43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Behaviour-Driven Development with StoryQ Liam McLennan Freelance Web Developer </vt:lpstr>
      <vt:lpstr>Testing / Quality Assurance</vt:lpstr>
      <vt:lpstr>Some Automated Testing Strategies</vt:lpstr>
      <vt:lpstr>Behaviour-Driven Development Workflow</vt:lpstr>
      <vt:lpstr>A String Hasher</vt:lpstr>
      <vt:lpstr>Slide 6</vt:lpstr>
      <vt:lpstr>Slide 7</vt:lpstr>
      <vt:lpstr>Slide 8</vt:lpstr>
      <vt:lpstr>StoryQ</vt:lpstr>
      <vt:lpstr>Meet the competition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Behaviour-Driven Development with StoryQ Liam McLennan Freelance Web Developer </dc:title>
  <dc:creator>Liam</dc:creator>
  <cp:lastModifiedBy>Liam</cp:lastModifiedBy>
  <cp:revision>69</cp:revision>
  <dcterms:created xsi:type="dcterms:W3CDTF">2010-07-19T00:55:19Z</dcterms:created>
  <dcterms:modified xsi:type="dcterms:W3CDTF">2010-07-23T10:10:03Z</dcterms:modified>
</cp:coreProperties>
</file>