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650" r:id="rId4"/>
    <p:sldId id="651" r:id="rId5"/>
    <p:sldId id="648" r:id="rId6"/>
    <p:sldId id="65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50" d="100"/>
          <a:sy n="50" d="100"/>
        </p:scale>
        <p:origin x="-165" y="74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1/6/2025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Eunice011/elemental-cosplay-sword-1821f4" TargetMode="External"/><Relationship Id="rId2" Type="http://schemas.openxmlformats.org/officeDocument/2006/relationships/hyperlink" Target="https://www.hackster.io/Modustrial_Maker/neopixel-lightsabers-w-party-modes-arduino-controlled-3e5a0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www.hackster.io/Lucas_Ainsworth/wizard-s-walking-staff-ed7e0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fruit.com/product/5423" TargetMode="External"/><Relationship Id="rId3" Type="http://schemas.openxmlformats.org/officeDocument/2006/relationships/hyperlink" Target="https://www.amazon.com/MPU-6050-MPU6050-Accelerometer-Gyroscope-Converter/dp/B07RXQGGJX?th=1" TargetMode="External"/><Relationship Id="rId7" Type="http://schemas.openxmlformats.org/officeDocument/2006/relationships/hyperlink" Target="https://www.adafruit.com/product/333" TargetMode="External"/><Relationship Id="rId2" Type="http://schemas.openxmlformats.org/officeDocument/2006/relationships/hyperlink" Target="https://www.amazon.com/BTF-LIGHTING-Flexible-Individually-Addressable-Non-waterproof/dp/B01CDTEJBG?th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SIXTHGU-Portable-Charger-Charging-Flashlight/dp/B0C7PHKKNK/ref=sr_1_1?crid=2OCBH58SK46HK&amp;dib=eyJ2IjoiMSJ9.qeiAgriL6ITgTcfLMacw_BZ69QYvOrP7Kqo3kA7s0B1WgGu_LZteTj1m3_O15eIZD5KglwzT6DP73E9SGdelUKucLGju0MyS3TRUHgdQ4OiM4Fz9QKQD2lO7oGPk-CVYFPsA7qkrU1UQ6u43pXEAcYKcI5jzQOTGHYqXQJICzJr6XbZitGoTP3G9L5_a977aIfZq2YmDOZ2pB9ehe_Y7V_DgnZ7_U6bPlgwMr3fXsWA.V0ONQM7yNxDpAkMUc97Xftg4F12OvazND6VUJS6qhH0&amp;dib_tag=se&amp;keywords=portable%2Bbattery%2Btiny%2Bcylinder&amp;qid=1727668481&amp;sprefix=portable%2Bbattery%2Btiny%2Bcylinde%2Caps%2C112&amp;sr=8-1&amp;th=1" TargetMode="External"/><Relationship Id="rId5" Type="http://schemas.openxmlformats.org/officeDocument/2006/relationships/hyperlink" Target="https://www.adafruit.com/product/3006?gad_source=1" TargetMode="External"/><Relationship Id="rId4" Type="http://schemas.openxmlformats.org/officeDocument/2006/relationships/hyperlink" Target="https://www.amazon.com/MakerHawk-Full-Range-Advertising-Connector-Separating/dp/B07GJ4GH67/ref=sr_1_9?crid=34HTFU7P1M8J&amp;dib=eyJ2IjoiMSJ9.etv3KmzgvQv5Brk8JrqiQLL8F9O1u6wCT-OKKYXqTX8cd19dBLMCcIkH1R_bsrYkS9qCfh2KlQjfYYLJ8BWicW2PNy9NrEgG_1RLk7zpb9L7Fpr0Sobg3KnzWdxomXwilyZZCoNKHE3y41R_xU-mQARTbyA-IiRuylGMiHlmFcrigZLDXWudkYVxJ4Lhzgo_1q5Fg_MJsMd1JXFemctPpOBxt7kF1KnFu3x-LaCPJto.sR4F5PBjp5kqrY7jbtaH4SpmEIz-fYB49qo54vo4WDQ&amp;dib_tag=se&amp;keywords=tiny+speaker+electronic+component&amp;qid=1727659439&amp;sprefix=tiny+speaker+electronic+componene%2Caps%2C94&amp;sr=8-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Liam McConnico-Blanchet</a:t>
            </a:r>
          </a:p>
          <a:p>
            <a:endParaRPr lang="en-US" dirty="0"/>
          </a:p>
          <a:p>
            <a:r>
              <a:rPr lang="en-US" dirty="0"/>
              <a:t>Due 12/17/2024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I’ve wanted to have my own replica lightsaber for a long time, but they’re too expensive</a:t>
            </a:r>
          </a:p>
          <a:p>
            <a:pPr lvl="1"/>
            <a:r>
              <a:rPr lang="en-US" sz="1600" dirty="0"/>
              <a:t>Being able to make our own lightsaber means it will be both cheaper and more personal</a:t>
            </a:r>
          </a:p>
          <a:p>
            <a:pPr lvl="1"/>
            <a:r>
              <a:rPr lang="en-US" sz="1600" dirty="0"/>
              <a:t> Since I don’t want an exact lightsaber replica, I will be able to add a lot more features than a regular replica lightsaber.</a:t>
            </a:r>
          </a:p>
          <a:p>
            <a:pPr lvl="1"/>
            <a:r>
              <a:rPr lang="en-US" sz="1600" dirty="0"/>
              <a:t>Similar projects</a:t>
            </a:r>
          </a:p>
          <a:p>
            <a:pPr lvl="2"/>
            <a:r>
              <a:rPr lang="en-US" sz="1400" dirty="0" err="1"/>
              <a:t>NeoPixel</a:t>
            </a:r>
            <a:r>
              <a:rPr lang="en-US" sz="1400" dirty="0"/>
              <a:t> Lightsaber: </a:t>
            </a:r>
            <a:r>
              <a:rPr lang="en-US" sz="1400" dirty="0">
                <a:hlinkClick r:id="rId2"/>
              </a:rPr>
              <a:t>https://www.hackster.io/Modustrial_Maker/neopixel-lightsabers-w-party-modes-arduino-controlled-3e5a0d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ENGI 301 Elemental Cosplay Sword: </a:t>
            </a:r>
            <a:r>
              <a:rPr lang="en-US" sz="1400" dirty="0">
                <a:hlinkClick r:id="rId3"/>
              </a:rPr>
              <a:t>https://www.hackster.io/Eunice011/elemental-cosplay-sword-1821f4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Wizard’s Walking Staff: </a:t>
            </a:r>
            <a:r>
              <a:rPr lang="en-US" sz="1400" dirty="0">
                <a:hlinkClick r:id="rId4"/>
              </a:rPr>
              <a:t>https://www.hackster.io/Lucas_Ainsworth/wizard-s-walking-staff-ed7e08</a:t>
            </a:r>
            <a:endParaRPr lang="en-US" sz="1400" dirty="0"/>
          </a:p>
          <a:p>
            <a:pPr lvl="2"/>
            <a:endParaRPr lang="en-US" sz="1400" dirty="0"/>
          </a:p>
          <a:p>
            <a:r>
              <a:rPr lang="en-US" sz="1800" dirty="0"/>
              <a:t>Incorporate aspects of different designs (movement of the wizard staff, lightsaber-ness of the </a:t>
            </a:r>
            <a:r>
              <a:rPr lang="en-US" sz="1800" dirty="0" err="1"/>
              <a:t>NeoPixel</a:t>
            </a:r>
            <a:r>
              <a:rPr lang="en-US" sz="1800" dirty="0"/>
              <a:t> Lightsaber, light ups of ENGI 301 cosplay sword) to get a fuller lightsaber experience.</a:t>
            </a:r>
          </a:p>
        </p:txBody>
      </p:sp>
      <p:pic>
        <p:nvPicPr>
          <p:cNvPr id="5" name="Picture 2" descr="Lightsaber - Wikipedia">
            <a:extLst>
              <a:ext uri="{FF2B5EF4-FFF2-40B4-BE49-F238E27FC236}">
                <a16:creationId xmlns:a16="http://schemas.microsoft.com/office/drawing/2014/main" id="{41448A7E-3FF0-D1C3-4320-37506AFF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833937"/>
            <a:ext cx="20955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B3EA9-4C11-F083-5A03-400FC51C8ED8}"/>
              </a:ext>
            </a:extLst>
          </p:cNvPr>
          <p:cNvSpPr txBox="1"/>
          <p:nvPr/>
        </p:nvSpPr>
        <p:spPr>
          <a:xfrm>
            <a:off x="3954998" y="4833937"/>
            <a:ext cx="4798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X       =  </a:t>
            </a:r>
          </a:p>
        </p:txBody>
      </p:sp>
      <p:pic>
        <p:nvPicPr>
          <p:cNvPr id="7" name="Picture 4" descr="Amazon.com: California Costumes Wizard Staff : Clothing, Shoes &amp; Jewelry">
            <a:extLst>
              <a:ext uri="{FF2B5EF4-FFF2-40B4-BE49-F238E27FC236}">
                <a16:creationId xmlns:a16="http://schemas.microsoft.com/office/drawing/2014/main" id="{46839155-2E90-D639-5651-DD32EAE9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31" y="4953000"/>
            <a:ext cx="1264699" cy="180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F11DD-0A6F-7840-5FDB-59EB0C7E9841}"/>
              </a:ext>
            </a:extLst>
          </p:cNvPr>
          <p:cNvSpPr txBox="1"/>
          <p:nvPr/>
        </p:nvSpPr>
        <p:spPr>
          <a:xfrm>
            <a:off x="8420100" y="4952999"/>
            <a:ext cx="278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ENGI 301</a:t>
            </a:r>
          </a:p>
          <a:p>
            <a:r>
              <a:rPr lang="en-US" sz="3600" dirty="0"/>
              <a:t>Lightsaber</a:t>
            </a:r>
          </a:p>
          <a:p>
            <a:r>
              <a:rPr lang="en-US" sz="3600" dirty="0"/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6D90-1FD2-A076-9E16-22576BD5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0A96F969-9C6A-1F70-5C40-CD6F9D84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54" y="1600200"/>
            <a:ext cx="10978096" cy="4114800"/>
          </a:xfrm>
        </p:spPr>
      </p:pic>
    </p:spTree>
    <p:extLst>
      <p:ext uri="{BB962C8B-B14F-4D97-AF65-F5344CB8AC3E}">
        <p14:creationId xmlns:p14="http://schemas.microsoft.com/office/powerpoint/2010/main" val="1906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C40D-9CAC-07F2-A775-4677B187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Block Diagram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77BA7B57-9757-2478-223C-493FD56F1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668" y="1295400"/>
            <a:ext cx="4102664" cy="4724400"/>
          </a:xfrm>
        </p:spPr>
      </p:pic>
    </p:spTree>
    <p:extLst>
      <p:ext uri="{BB962C8B-B14F-4D97-AF65-F5344CB8AC3E}">
        <p14:creationId xmlns:p14="http://schemas.microsoft.com/office/powerpoint/2010/main" val="137401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F8CF9-F552-8C5F-9952-49B7452C6E36}"/>
              </a:ext>
            </a:extLst>
          </p:cNvPr>
          <p:cNvSpPr txBox="1"/>
          <p:nvPr/>
        </p:nvSpPr>
        <p:spPr>
          <a:xfrm>
            <a:off x="4495800" y="2552700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Complete For Project 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See next slide for an example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C9AC6D0-B64A-7E35-BFEB-20620207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86184"/>
            <a:ext cx="7145232" cy="5085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1954B-2608-7915-9360-06EDDED68209}"/>
              </a:ext>
            </a:extLst>
          </p:cNvPr>
          <p:cNvSpPr txBox="1"/>
          <p:nvPr/>
        </p:nvSpPr>
        <p:spPr>
          <a:xfrm>
            <a:off x="5950233" y="61341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4313-44F2-9F20-AB17-B7D3C6B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DB8D86-E4DA-4323-8AFA-BAE293BAF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249703"/>
              </p:ext>
            </p:extLst>
          </p:nvPr>
        </p:nvGraphicFramePr>
        <p:xfrm>
          <a:off x="609600" y="1714500"/>
          <a:ext cx="10553700" cy="39852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58260">
                  <a:extLst>
                    <a:ext uri="{9D8B030D-6E8A-4147-A177-3AD203B41FA5}">
                      <a16:colId xmlns:a16="http://schemas.microsoft.com/office/drawing/2014/main" val="3722786764"/>
                    </a:ext>
                  </a:extLst>
                </a:gridCol>
                <a:gridCol w="1795440">
                  <a:extLst>
                    <a:ext uri="{9D8B030D-6E8A-4147-A177-3AD203B41FA5}">
                      <a16:colId xmlns:a16="http://schemas.microsoft.com/office/drawing/2014/main" val="4066434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9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linkClick r:id="rId2"/>
                        </a:rPr>
                        <a:t>LED Reel (16.4ft)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IMU 5pc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Speakers 2pc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Digital Amplifier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9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5V Portable USB Battery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Resistive Touch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6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Resistive Touch Screen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0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7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$87.81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8666</TotalTime>
  <Words>231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EDES 301  PCB Project</vt:lpstr>
      <vt:lpstr>Background Information</vt:lpstr>
      <vt:lpstr>System Block Diagram</vt:lpstr>
      <vt:lpstr>Software Block Diagram</vt:lpstr>
      <vt:lpstr>Mechanical Block Diagram</vt:lpstr>
      <vt:lpstr>Bill of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Liam McConnico-Blanchet</cp:lastModifiedBy>
  <cp:revision>424</cp:revision>
  <dcterms:created xsi:type="dcterms:W3CDTF">2018-01-09T20:24:50Z</dcterms:created>
  <dcterms:modified xsi:type="dcterms:W3CDTF">2025-01-06T21:46:20Z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