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6" r:id="rId3"/>
    <p:sldId id="257" r:id="rId4"/>
    <p:sldId id="258" r:id="rId5"/>
    <p:sldId id="267" r:id="rId6"/>
    <p:sldId id="259" r:id="rId7"/>
    <p:sldId id="260" r:id="rId8"/>
    <p:sldId id="261" r:id="rId9"/>
    <p:sldId id="262" r:id="rId10"/>
    <p:sldId id="269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E830FE-FC3A-4C63-8926-CC044223F722}">
          <p14:sldIdLst>
            <p14:sldId id="268"/>
            <p14:sldId id="256"/>
            <p14:sldId id="257"/>
            <p14:sldId id="258"/>
            <p14:sldId id="267"/>
            <p14:sldId id="259"/>
            <p14:sldId id="260"/>
            <p14:sldId id="261"/>
          </p14:sldIdLst>
        </p14:section>
        <p14:section name="Untitled Section" id="{DDB8D045-C6AE-49A1-B44E-1AC53F9A90B4}">
          <p14:sldIdLst>
            <p14:sldId id="262"/>
          </p14:sldIdLst>
        </p14:section>
        <p14:section name="Untitled Section" id="{F91F89F1-64AB-4AB7-95DE-3FF823E0DFD2}">
          <p14:sldIdLst>
            <p14:sldId id="269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6B4182-C98A-F045-948C-46B4269515BC}" type="doc">
      <dgm:prSet loTypeId="urn:microsoft.com/office/officeart/2005/8/layout/chevron2" loCatId="process" qsTypeId="urn:microsoft.com/office/officeart/2005/8/quickstyle/simple5" qsCatId="simple" csTypeId="urn:microsoft.com/office/officeart/2005/8/colors/accent6_1" csCatId="accent6" phldr="1"/>
      <dgm:spPr/>
      <dgm:t>
        <a:bodyPr/>
        <a:lstStyle/>
        <a:p>
          <a:endParaRPr lang="en-GB"/>
        </a:p>
      </dgm:t>
    </dgm:pt>
    <dgm:pt modelId="{756A776B-A51E-7C49-AD15-21D58F390641}">
      <dgm:prSet phldrT="[Text]" phldr="0"/>
      <dgm:spPr/>
      <dgm:t>
        <a:bodyPr/>
        <a:lstStyle/>
        <a:p>
          <a:r>
            <a:rPr lang="en-GB" dirty="0" err="1"/>
            <a:t>Vecta</a:t>
          </a:r>
          <a:endParaRPr lang="en-GB" dirty="0"/>
        </a:p>
      </dgm:t>
    </dgm:pt>
    <dgm:pt modelId="{64002CD3-341D-5B4A-98B1-44EBD3ABB413}" type="parTrans" cxnId="{16548EE4-ECAD-6F4F-B355-7C9D91574020}">
      <dgm:prSet/>
      <dgm:spPr/>
      <dgm:t>
        <a:bodyPr/>
        <a:lstStyle/>
        <a:p>
          <a:endParaRPr lang="en-GB"/>
        </a:p>
      </dgm:t>
    </dgm:pt>
    <dgm:pt modelId="{78D81835-974A-C54C-8A27-471CBDB5D0B6}" type="sibTrans" cxnId="{16548EE4-ECAD-6F4F-B355-7C9D91574020}">
      <dgm:prSet/>
      <dgm:spPr/>
      <dgm:t>
        <a:bodyPr/>
        <a:lstStyle/>
        <a:p>
          <a:endParaRPr lang="en-GB"/>
        </a:p>
      </dgm:t>
    </dgm:pt>
    <dgm:pt modelId="{5F690B71-694A-F640-A9D9-2CD9BF505C73}">
      <dgm:prSet phldrT="[Text]" phldr="0"/>
      <dgm:spPr/>
      <dgm:t>
        <a:bodyPr/>
        <a:lstStyle/>
        <a:p>
          <a:r>
            <a:rPr lang="en-GB" dirty="0" err="1"/>
            <a:t>Vecta</a:t>
          </a:r>
          <a:r>
            <a:rPr lang="en-GB" dirty="0"/>
            <a:t> reads project number from Winner Flex, and via API transfers key information for every design enquiry e.g. Project value, project status, designer name etc.</a:t>
          </a:r>
        </a:p>
      </dgm:t>
    </dgm:pt>
    <dgm:pt modelId="{A88CA7EE-72F7-2841-9609-35677437FF60}" type="parTrans" cxnId="{485580A2-724C-0E47-9E70-B8B9FBE8DC79}">
      <dgm:prSet/>
      <dgm:spPr/>
      <dgm:t>
        <a:bodyPr/>
        <a:lstStyle/>
        <a:p>
          <a:endParaRPr lang="en-GB"/>
        </a:p>
      </dgm:t>
    </dgm:pt>
    <dgm:pt modelId="{E5D22239-2E3B-C246-8FA0-58DA62D94229}" type="sibTrans" cxnId="{485580A2-724C-0E47-9E70-B8B9FBE8DC79}">
      <dgm:prSet/>
      <dgm:spPr/>
      <dgm:t>
        <a:bodyPr/>
        <a:lstStyle/>
        <a:p>
          <a:endParaRPr lang="en-GB"/>
        </a:p>
      </dgm:t>
    </dgm:pt>
    <dgm:pt modelId="{1CACBCFB-01F5-8F4C-B240-6C98F2C9621B}">
      <dgm:prSet phldrT="[Text]" phldr="0"/>
      <dgm:spPr/>
      <dgm:t>
        <a:bodyPr/>
        <a:lstStyle/>
        <a:p>
          <a:r>
            <a:rPr lang="en-GB" dirty="0"/>
            <a:t>Winner</a:t>
          </a:r>
        </a:p>
      </dgm:t>
    </dgm:pt>
    <dgm:pt modelId="{B94EFACE-B8F8-6E43-A343-C50805271165}" type="parTrans" cxnId="{885DEF0E-EB15-D448-8773-4B74CF2870B2}">
      <dgm:prSet/>
      <dgm:spPr/>
      <dgm:t>
        <a:bodyPr/>
        <a:lstStyle/>
        <a:p>
          <a:endParaRPr lang="en-GB"/>
        </a:p>
      </dgm:t>
    </dgm:pt>
    <dgm:pt modelId="{CB9DB007-A772-6B46-B284-1406046036B3}" type="sibTrans" cxnId="{885DEF0E-EB15-D448-8773-4B74CF2870B2}">
      <dgm:prSet/>
      <dgm:spPr/>
      <dgm:t>
        <a:bodyPr/>
        <a:lstStyle/>
        <a:p>
          <a:endParaRPr lang="en-GB"/>
        </a:p>
      </dgm:t>
    </dgm:pt>
    <dgm:pt modelId="{C026B8A8-C50D-6449-9D49-018DD72278CA}">
      <dgm:prSet phldrT="[Text]" phldr="0"/>
      <dgm:spPr/>
      <dgm:t>
        <a:bodyPr/>
        <a:lstStyle/>
        <a:p>
          <a:r>
            <a:rPr lang="en-GB" dirty="0"/>
            <a:t>Winner design process begins, Flex CRM entry auto creates for customer.</a:t>
          </a:r>
        </a:p>
      </dgm:t>
    </dgm:pt>
    <dgm:pt modelId="{9304F3D7-9FD1-354A-95CD-E09E60175529}" type="parTrans" cxnId="{1A2A0D73-5CD6-DE4E-A67F-73E121F04E0E}">
      <dgm:prSet/>
      <dgm:spPr/>
      <dgm:t>
        <a:bodyPr/>
        <a:lstStyle/>
        <a:p>
          <a:endParaRPr lang="en-GB"/>
        </a:p>
      </dgm:t>
    </dgm:pt>
    <dgm:pt modelId="{B3DD6F39-5D7A-4144-8A62-C99F3AFE32CB}" type="sibTrans" cxnId="{1A2A0D73-5CD6-DE4E-A67F-73E121F04E0E}">
      <dgm:prSet/>
      <dgm:spPr/>
      <dgm:t>
        <a:bodyPr/>
        <a:lstStyle/>
        <a:p>
          <a:endParaRPr lang="en-GB"/>
        </a:p>
      </dgm:t>
    </dgm:pt>
    <dgm:pt modelId="{EFEDE4C7-DE1F-1A4B-A34F-C33280DE5596}">
      <dgm:prSet phldrT="[Text]" phldr="0"/>
      <dgm:spPr/>
      <dgm:t>
        <a:bodyPr/>
        <a:lstStyle/>
        <a:p>
          <a:r>
            <a:rPr lang="en-GB" dirty="0"/>
            <a:t>Flex design entry is allocated to one of the progress statuses e.g. Design sent.</a:t>
          </a:r>
        </a:p>
      </dgm:t>
    </dgm:pt>
    <dgm:pt modelId="{471D4FBB-F7A2-3A4C-8814-263ED34843BF}" type="parTrans" cxnId="{15FD2F54-AC14-4847-907C-83F15EA899CE}">
      <dgm:prSet/>
      <dgm:spPr/>
      <dgm:t>
        <a:bodyPr/>
        <a:lstStyle/>
        <a:p>
          <a:endParaRPr lang="en-GB"/>
        </a:p>
      </dgm:t>
    </dgm:pt>
    <dgm:pt modelId="{BA27825E-9625-034F-BCA4-C16411746323}" type="sibTrans" cxnId="{15FD2F54-AC14-4847-907C-83F15EA899CE}">
      <dgm:prSet/>
      <dgm:spPr/>
      <dgm:t>
        <a:bodyPr/>
        <a:lstStyle/>
        <a:p>
          <a:endParaRPr lang="en-GB"/>
        </a:p>
      </dgm:t>
    </dgm:pt>
    <dgm:pt modelId="{53B5237C-3812-DC4C-A00B-0AC2DA779AC4}">
      <dgm:prSet phldrT="[Text]" phldr="0"/>
      <dgm:spPr/>
      <dgm:t>
        <a:bodyPr/>
        <a:lstStyle/>
        <a:p>
          <a:r>
            <a:rPr lang="en-GB" dirty="0"/>
            <a:t>API</a:t>
          </a:r>
        </a:p>
      </dgm:t>
    </dgm:pt>
    <dgm:pt modelId="{DF1E5C76-85C4-814C-9D1A-5B1A727156D9}" type="parTrans" cxnId="{AD829A6B-DE17-594D-A8F7-2BFB24BE9307}">
      <dgm:prSet/>
      <dgm:spPr/>
      <dgm:t>
        <a:bodyPr/>
        <a:lstStyle/>
        <a:p>
          <a:endParaRPr lang="en-GB"/>
        </a:p>
      </dgm:t>
    </dgm:pt>
    <dgm:pt modelId="{49EDEC31-EA7E-6043-893C-2FE7EC868EEC}" type="sibTrans" cxnId="{AD829A6B-DE17-594D-A8F7-2BFB24BE9307}">
      <dgm:prSet/>
      <dgm:spPr/>
      <dgm:t>
        <a:bodyPr/>
        <a:lstStyle/>
        <a:p>
          <a:endParaRPr lang="en-GB"/>
        </a:p>
      </dgm:t>
    </dgm:pt>
    <dgm:pt modelId="{AADF7B55-A907-564A-91BD-BE3505225886}">
      <dgm:prSet phldrT="[Text]" phldr="0"/>
      <dgm:spPr/>
      <dgm:t>
        <a:bodyPr/>
        <a:lstStyle/>
        <a:p>
          <a:r>
            <a:rPr lang="en-GB" dirty="0"/>
            <a:t>API between Winner &amp; Flex identifies x-ref and updates the </a:t>
          </a:r>
          <a:r>
            <a:rPr lang="en-GB" dirty="0" err="1"/>
            <a:t>Vecta</a:t>
          </a:r>
          <a:r>
            <a:rPr lang="en-GB" dirty="0"/>
            <a:t> enquiry to replicate the status of the Winner Flex entry i.e. Information Requested/Design sent etc. </a:t>
          </a:r>
        </a:p>
      </dgm:t>
    </dgm:pt>
    <dgm:pt modelId="{E80E5162-F267-9B43-B42A-82BB078C8005}" type="parTrans" cxnId="{9CF204B5-7A08-664D-A862-7EDB89136588}">
      <dgm:prSet/>
      <dgm:spPr/>
      <dgm:t>
        <a:bodyPr/>
        <a:lstStyle/>
        <a:p>
          <a:endParaRPr lang="en-GB"/>
        </a:p>
      </dgm:t>
    </dgm:pt>
    <dgm:pt modelId="{23B5D4D8-C1AA-F34E-86CB-D53B7526F6D1}" type="sibTrans" cxnId="{9CF204B5-7A08-664D-A862-7EDB89136588}">
      <dgm:prSet/>
      <dgm:spPr/>
      <dgm:t>
        <a:bodyPr/>
        <a:lstStyle/>
        <a:p>
          <a:endParaRPr lang="en-GB"/>
        </a:p>
      </dgm:t>
    </dgm:pt>
    <dgm:pt modelId="{74EC5C1C-D684-D84F-958A-1EC230CF4DAB}">
      <dgm:prSet phldrT="[Text]" phldr="0"/>
      <dgm:spPr/>
      <dgm:t>
        <a:bodyPr/>
        <a:lstStyle/>
        <a:p>
          <a:r>
            <a:rPr lang="en-GB" dirty="0"/>
            <a:t>E-commerce copied into all correspondence between designers and customer</a:t>
          </a:r>
        </a:p>
      </dgm:t>
    </dgm:pt>
    <dgm:pt modelId="{9560B278-A798-6D45-B906-63EB0567EF0F}" type="parTrans" cxnId="{9AC3268F-3B04-114E-BE5B-ED80E6876FF2}">
      <dgm:prSet/>
      <dgm:spPr/>
      <dgm:t>
        <a:bodyPr/>
        <a:lstStyle/>
        <a:p>
          <a:endParaRPr lang="en-GB"/>
        </a:p>
      </dgm:t>
    </dgm:pt>
    <dgm:pt modelId="{D3BAB6E5-A695-D54B-8D94-9901C9F886B4}" type="sibTrans" cxnId="{9AC3268F-3B04-114E-BE5B-ED80E6876FF2}">
      <dgm:prSet/>
      <dgm:spPr/>
      <dgm:t>
        <a:bodyPr/>
        <a:lstStyle/>
        <a:p>
          <a:endParaRPr lang="en-GB"/>
        </a:p>
      </dgm:t>
    </dgm:pt>
    <dgm:pt modelId="{2DE5CA34-2CBD-3A48-961B-29A4DF8C889A}">
      <dgm:prSet phldrT="[Text]" phldr="0"/>
      <dgm:spPr/>
      <dgm:t>
        <a:bodyPr/>
        <a:lstStyle/>
        <a:p>
          <a:endParaRPr lang="en-GB" dirty="0"/>
        </a:p>
      </dgm:t>
    </dgm:pt>
    <dgm:pt modelId="{93454428-985D-F141-93E0-25D184BF2FBE}" type="parTrans" cxnId="{CE20D18F-0A6F-2B41-A02B-3173FD12DB41}">
      <dgm:prSet/>
      <dgm:spPr/>
      <dgm:t>
        <a:bodyPr/>
        <a:lstStyle/>
        <a:p>
          <a:endParaRPr lang="en-GB"/>
        </a:p>
      </dgm:t>
    </dgm:pt>
    <dgm:pt modelId="{5B0E66CF-DD01-824A-B961-86A1B7634839}" type="sibTrans" cxnId="{CE20D18F-0A6F-2B41-A02B-3173FD12DB41}">
      <dgm:prSet/>
      <dgm:spPr/>
      <dgm:t>
        <a:bodyPr/>
        <a:lstStyle/>
        <a:p>
          <a:endParaRPr lang="en-GB"/>
        </a:p>
      </dgm:t>
    </dgm:pt>
    <dgm:pt modelId="{18EF5317-95B4-4C74-829C-5E2FB2D14E69}">
      <dgm:prSet phldrT="[Text]" phldr="0"/>
      <dgm:spPr/>
      <dgm:t>
        <a:bodyPr/>
        <a:lstStyle/>
        <a:p>
          <a:endParaRPr lang="en-GB" dirty="0"/>
        </a:p>
      </dgm:t>
    </dgm:pt>
    <dgm:pt modelId="{1BE3BCF2-8DF5-4C48-A5B0-555C38269E5C}" type="parTrans" cxnId="{347A332B-3F2B-488E-A6CD-F8EB88602AA7}">
      <dgm:prSet/>
      <dgm:spPr/>
      <dgm:t>
        <a:bodyPr/>
        <a:lstStyle/>
        <a:p>
          <a:endParaRPr lang="en-GB"/>
        </a:p>
      </dgm:t>
    </dgm:pt>
    <dgm:pt modelId="{738DF319-FA64-4AA9-A5AE-811ED3E8DEB0}" type="sibTrans" cxnId="{347A332B-3F2B-488E-A6CD-F8EB88602AA7}">
      <dgm:prSet/>
      <dgm:spPr/>
      <dgm:t>
        <a:bodyPr/>
        <a:lstStyle/>
        <a:p>
          <a:endParaRPr lang="en-GB"/>
        </a:p>
      </dgm:t>
    </dgm:pt>
    <dgm:pt modelId="{AFED4887-0EB5-4737-ABA0-0776E7BF00E3}">
      <dgm:prSet/>
      <dgm:spPr/>
      <dgm:t>
        <a:bodyPr/>
        <a:lstStyle/>
        <a:p>
          <a:r>
            <a:rPr lang="en-GB" dirty="0"/>
            <a:t>Customer Enquiry</a:t>
          </a:r>
        </a:p>
      </dgm:t>
    </dgm:pt>
    <dgm:pt modelId="{39EE066D-ECF3-4CBA-AAC4-BB6047AAF20E}" type="parTrans" cxnId="{48438244-3C95-422D-A940-330803B37D5D}">
      <dgm:prSet/>
      <dgm:spPr/>
      <dgm:t>
        <a:bodyPr/>
        <a:lstStyle/>
        <a:p>
          <a:endParaRPr lang="en-GB"/>
        </a:p>
      </dgm:t>
    </dgm:pt>
    <dgm:pt modelId="{C8ABD144-C480-4CBA-AD6F-7F2E1A30987B}" type="sibTrans" cxnId="{48438244-3C95-422D-A940-330803B37D5D}">
      <dgm:prSet/>
      <dgm:spPr/>
      <dgm:t>
        <a:bodyPr/>
        <a:lstStyle/>
        <a:p>
          <a:endParaRPr lang="en-GB"/>
        </a:p>
      </dgm:t>
    </dgm:pt>
    <dgm:pt modelId="{029FFCB2-D66F-4D86-8116-0B4550C53EF5}">
      <dgm:prSet/>
      <dgm:spPr/>
      <dgm:t>
        <a:bodyPr/>
        <a:lstStyle/>
        <a:p>
          <a:r>
            <a:rPr lang="en-GB" dirty="0"/>
            <a:t>Customer design enquiry received from Retailer/KK Merchant/Toolstation</a:t>
          </a:r>
        </a:p>
      </dgm:t>
    </dgm:pt>
    <dgm:pt modelId="{D7FCD2D7-A63C-48D7-A38C-2F39AE402334}" type="parTrans" cxnId="{C6977EC9-5B47-44D4-9842-3FCE8EC40B36}">
      <dgm:prSet/>
      <dgm:spPr/>
      <dgm:t>
        <a:bodyPr/>
        <a:lstStyle/>
        <a:p>
          <a:endParaRPr lang="en-GB"/>
        </a:p>
      </dgm:t>
    </dgm:pt>
    <dgm:pt modelId="{A8745DFB-321D-4060-A486-3C3CB323A6F0}" type="sibTrans" cxnId="{C6977EC9-5B47-44D4-9842-3FCE8EC40B36}">
      <dgm:prSet/>
      <dgm:spPr/>
      <dgm:t>
        <a:bodyPr/>
        <a:lstStyle/>
        <a:p>
          <a:endParaRPr lang="en-GB"/>
        </a:p>
      </dgm:t>
    </dgm:pt>
    <dgm:pt modelId="{3017FB83-B414-4A4B-ADB8-8B8E18EEB893}">
      <dgm:prSet/>
      <dgm:spPr/>
      <dgm:t>
        <a:bodyPr/>
        <a:lstStyle/>
        <a:p>
          <a:r>
            <a:rPr lang="en-GB" dirty="0"/>
            <a:t>Design enquiry qualified and defined by relevant person, with all required information gathered for design to commence.</a:t>
          </a:r>
        </a:p>
      </dgm:t>
    </dgm:pt>
    <dgm:pt modelId="{82F984BF-7B23-455A-99F1-C49752394628}" type="parTrans" cxnId="{7D8E6393-E34D-4B22-A046-2E93C674EEDA}">
      <dgm:prSet/>
      <dgm:spPr/>
      <dgm:t>
        <a:bodyPr/>
        <a:lstStyle/>
        <a:p>
          <a:endParaRPr lang="en-GB"/>
        </a:p>
      </dgm:t>
    </dgm:pt>
    <dgm:pt modelId="{F371536D-F838-4FB7-9ABD-0654C1D3FD37}" type="sibTrans" cxnId="{7D8E6393-E34D-4B22-A046-2E93C674EEDA}">
      <dgm:prSet/>
      <dgm:spPr/>
      <dgm:t>
        <a:bodyPr/>
        <a:lstStyle/>
        <a:p>
          <a:endParaRPr lang="en-GB"/>
        </a:p>
      </dgm:t>
    </dgm:pt>
    <dgm:pt modelId="{479E9ED6-C791-407C-A0F2-4A3E859F7B32}">
      <dgm:prSet phldrT="[Text]" phldr="0"/>
      <dgm:spPr/>
      <dgm:t>
        <a:bodyPr/>
        <a:lstStyle/>
        <a:p>
          <a:r>
            <a:rPr lang="en-GB" dirty="0"/>
            <a:t>Flex project number is generated e.g. 123.</a:t>
          </a:r>
        </a:p>
      </dgm:t>
    </dgm:pt>
    <dgm:pt modelId="{5D073CC0-A630-458D-A0B1-D41824BF39E9}" type="parTrans" cxnId="{769AD877-1CFA-406E-B947-9DE8565124E8}">
      <dgm:prSet/>
      <dgm:spPr/>
      <dgm:t>
        <a:bodyPr/>
        <a:lstStyle/>
        <a:p>
          <a:endParaRPr lang="en-GB"/>
        </a:p>
      </dgm:t>
    </dgm:pt>
    <dgm:pt modelId="{C4559BA8-FAF1-4B96-8886-CD49A6EBBBC6}" type="sibTrans" cxnId="{769AD877-1CFA-406E-B947-9DE8565124E8}">
      <dgm:prSet/>
      <dgm:spPr/>
      <dgm:t>
        <a:bodyPr/>
        <a:lstStyle/>
        <a:p>
          <a:endParaRPr lang="en-GB"/>
        </a:p>
      </dgm:t>
    </dgm:pt>
    <dgm:pt modelId="{3A87DA45-3DE1-45B1-8139-54DD81841836}">
      <dgm:prSet phldrT="[Text]" phldr="0"/>
      <dgm:spPr/>
      <dgm:t>
        <a:bodyPr/>
        <a:lstStyle/>
        <a:p>
          <a:r>
            <a:rPr lang="en-GB" dirty="0"/>
            <a:t>Designer ensures customer account number is populated.</a:t>
          </a:r>
        </a:p>
      </dgm:t>
    </dgm:pt>
    <dgm:pt modelId="{CFC3DDEA-6D52-4032-866A-BC3201805FF8}" type="parTrans" cxnId="{43A1864C-9AC5-4F32-81B4-3DB67CB0156F}">
      <dgm:prSet/>
      <dgm:spPr/>
      <dgm:t>
        <a:bodyPr/>
        <a:lstStyle/>
        <a:p>
          <a:endParaRPr lang="en-GB"/>
        </a:p>
      </dgm:t>
    </dgm:pt>
    <dgm:pt modelId="{9D1A2E5A-8C61-488B-AF30-9DF12A52FE32}" type="sibTrans" cxnId="{43A1864C-9AC5-4F32-81B4-3DB67CB0156F}">
      <dgm:prSet/>
      <dgm:spPr/>
      <dgm:t>
        <a:bodyPr/>
        <a:lstStyle/>
        <a:p>
          <a:endParaRPr lang="en-GB"/>
        </a:p>
      </dgm:t>
    </dgm:pt>
    <dgm:pt modelId="{C0CD11B4-0B48-3041-B06E-621B4CC9CE0E}" type="pres">
      <dgm:prSet presAssocID="{146B4182-C98A-F045-948C-46B4269515BC}" presName="linearFlow" presStyleCnt="0">
        <dgm:presLayoutVars>
          <dgm:dir/>
          <dgm:animLvl val="lvl"/>
          <dgm:resizeHandles val="exact"/>
        </dgm:presLayoutVars>
      </dgm:prSet>
      <dgm:spPr/>
    </dgm:pt>
    <dgm:pt modelId="{AFE73012-A5EB-4159-8B26-20F9C684BA7B}" type="pres">
      <dgm:prSet presAssocID="{AFED4887-0EB5-4737-ABA0-0776E7BF00E3}" presName="composite" presStyleCnt="0"/>
      <dgm:spPr/>
    </dgm:pt>
    <dgm:pt modelId="{43E6366C-70E0-4A51-A8BA-E075A8608EAA}" type="pres">
      <dgm:prSet presAssocID="{AFED4887-0EB5-4737-ABA0-0776E7BF00E3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C99D3A2B-ADC6-4C7D-B049-6CCB85BE1496}" type="pres">
      <dgm:prSet presAssocID="{AFED4887-0EB5-4737-ABA0-0776E7BF00E3}" presName="descendantText" presStyleLbl="alignAcc1" presStyleIdx="0" presStyleCnt="4" custLinFactNeighborX="830" custLinFactNeighborY="-84703">
        <dgm:presLayoutVars>
          <dgm:bulletEnabled val="1"/>
        </dgm:presLayoutVars>
      </dgm:prSet>
      <dgm:spPr/>
    </dgm:pt>
    <dgm:pt modelId="{1878C5E2-3022-4678-AA7E-D71C1A914C15}" type="pres">
      <dgm:prSet presAssocID="{C8ABD144-C480-4CBA-AD6F-7F2E1A30987B}" presName="sp" presStyleCnt="0"/>
      <dgm:spPr/>
    </dgm:pt>
    <dgm:pt modelId="{65B27FBD-DAFB-254E-9709-F16D765C7C56}" type="pres">
      <dgm:prSet presAssocID="{1CACBCFB-01F5-8F4C-B240-6C98F2C9621B}" presName="composite" presStyleCnt="0"/>
      <dgm:spPr/>
    </dgm:pt>
    <dgm:pt modelId="{C3DCFB62-2359-A342-8E83-5619C414D505}" type="pres">
      <dgm:prSet presAssocID="{1CACBCFB-01F5-8F4C-B240-6C98F2C9621B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B2ECEAB2-E7A0-B748-ACC5-E185689E3907}" type="pres">
      <dgm:prSet presAssocID="{1CACBCFB-01F5-8F4C-B240-6C98F2C9621B}" presName="descendantText" presStyleLbl="alignAcc1" presStyleIdx="1" presStyleCnt="4">
        <dgm:presLayoutVars>
          <dgm:bulletEnabled val="1"/>
        </dgm:presLayoutVars>
      </dgm:prSet>
      <dgm:spPr/>
    </dgm:pt>
    <dgm:pt modelId="{73CBB9CC-F0B5-1D41-8F72-E0159126963B}" type="pres">
      <dgm:prSet presAssocID="{CB9DB007-A772-6B46-B284-1406046036B3}" presName="sp" presStyleCnt="0"/>
      <dgm:spPr/>
    </dgm:pt>
    <dgm:pt modelId="{783057CC-4D3C-344F-B45D-C125C3724451}" type="pres">
      <dgm:prSet presAssocID="{756A776B-A51E-7C49-AD15-21D58F390641}" presName="composite" presStyleCnt="0"/>
      <dgm:spPr/>
    </dgm:pt>
    <dgm:pt modelId="{99795763-BC75-3C4A-8808-A830EF534040}" type="pres">
      <dgm:prSet presAssocID="{756A776B-A51E-7C49-AD15-21D58F390641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20D4695E-B7AD-F143-AE6E-FF5BEE6D6D48}" type="pres">
      <dgm:prSet presAssocID="{756A776B-A51E-7C49-AD15-21D58F390641}" presName="descendantText" presStyleLbl="alignAcc1" presStyleIdx="2" presStyleCnt="4">
        <dgm:presLayoutVars>
          <dgm:bulletEnabled val="1"/>
        </dgm:presLayoutVars>
      </dgm:prSet>
      <dgm:spPr/>
    </dgm:pt>
    <dgm:pt modelId="{15BB059F-465D-504F-AA2F-9CECEC4FD77D}" type="pres">
      <dgm:prSet presAssocID="{78D81835-974A-C54C-8A27-471CBDB5D0B6}" presName="sp" presStyleCnt="0"/>
      <dgm:spPr/>
    </dgm:pt>
    <dgm:pt modelId="{7217A2EB-E4FB-2240-9386-6B2BB475D16A}" type="pres">
      <dgm:prSet presAssocID="{53B5237C-3812-DC4C-A00B-0AC2DA779AC4}" presName="composite" presStyleCnt="0"/>
      <dgm:spPr/>
    </dgm:pt>
    <dgm:pt modelId="{7D99964D-4B90-3047-B304-DCA60EA34154}" type="pres">
      <dgm:prSet presAssocID="{53B5237C-3812-DC4C-A00B-0AC2DA779AC4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5538FC3F-0CC1-2A48-9019-74C02A83AC20}" type="pres">
      <dgm:prSet presAssocID="{53B5237C-3812-DC4C-A00B-0AC2DA779AC4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885DEF0E-EB15-D448-8773-4B74CF2870B2}" srcId="{146B4182-C98A-F045-948C-46B4269515BC}" destId="{1CACBCFB-01F5-8F4C-B240-6C98F2C9621B}" srcOrd="1" destOrd="0" parTransId="{B94EFACE-B8F8-6E43-A343-C50805271165}" sibTransId="{CB9DB007-A772-6B46-B284-1406046036B3}"/>
    <dgm:cxn modelId="{A46C1A17-728F-49C5-A98D-E6E4A645A10A}" type="presOf" srcId="{53B5237C-3812-DC4C-A00B-0AC2DA779AC4}" destId="{7D99964D-4B90-3047-B304-DCA60EA34154}" srcOrd="0" destOrd="0" presId="urn:microsoft.com/office/officeart/2005/8/layout/chevron2"/>
    <dgm:cxn modelId="{DECDE71B-A86C-4C0C-85FF-56DFEE9EEAC5}" type="presOf" srcId="{5F690B71-694A-F640-A9D9-2CD9BF505C73}" destId="{20D4695E-B7AD-F143-AE6E-FF5BEE6D6D48}" srcOrd="0" destOrd="0" presId="urn:microsoft.com/office/officeart/2005/8/layout/chevron2"/>
    <dgm:cxn modelId="{347A332B-3F2B-488E-A6CD-F8EB88602AA7}" srcId="{53B5237C-3812-DC4C-A00B-0AC2DA779AC4}" destId="{18EF5317-95B4-4C74-829C-5E2FB2D14E69}" srcOrd="2" destOrd="0" parTransId="{1BE3BCF2-8DF5-4C48-A5B0-555C38269E5C}" sibTransId="{738DF319-FA64-4AA9-A5AE-811ED3E8DEB0}"/>
    <dgm:cxn modelId="{CA355F5E-3A0F-43E1-8932-419CAD5430F5}" type="presOf" srcId="{AADF7B55-A907-564A-91BD-BE3505225886}" destId="{5538FC3F-0CC1-2A48-9019-74C02A83AC20}" srcOrd="0" destOrd="0" presId="urn:microsoft.com/office/officeart/2005/8/layout/chevron2"/>
    <dgm:cxn modelId="{5CA13C64-F626-4935-B67A-9FF315689006}" type="presOf" srcId="{756A776B-A51E-7C49-AD15-21D58F390641}" destId="{99795763-BC75-3C4A-8808-A830EF534040}" srcOrd="0" destOrd="0" presId="urn:microsoft.com/office/officeart/2005/8/layout/chevron2"/>
    <dgm:cxn modelId="{48438244-3C95-422D-A940-330803B37D5D}" srcId="{146B4182-C98A-F045-948C-46B4269515BC}" destId="{AFED4887-0EB5-4737-ABA0-0776E7BF00E3}" srcOrd="0" destOrd="0" parTransId="{39EE066D-ECF3-4CBA-AAC4-BB6047AAF20E}" sibTransId="{C8ABD144-C480-4CBA-AD6F-7F2E1A30987B}"/>
    <dgm:cxn modelId="{76D77B46-2FAE-48F2-B706-95E315276802}" type="presOf" srcId="{3A87DA45-3DE1-45B1-8139-54DD81841836}" destId="{B2ECEAB2-E7A0-B748-ACC5-E185689E3907}" srcOrd="0" destOrd="2" presId="urn:microsoft.com/office/officeart/2005/8/layout/chevron2"/>
    <dgm:cxn modelId="{052CE949-2FCB-4DCF-9213-0697BE0EECD3}" type="presOf" srcId="{C026B8A8-C50D-6449-9D49-018DD72278CA}" destId="{B2ECEAB2-E7A0-B748-ACC5-E185689E3907}" srcOrd="0" destOrd="0" presId="urn:microsoft.com/office/officeart/2005/8/layout/chevron2"/>
    <dgm:cxn modelId="{AD829A6B-DE17-594D-A8F7-2BFB24BE9307}" srcId="{146B4182-C98A-F045-948C-46B4269515BC}" destId="{53B5237C-3812-DC4C-A00B-0AC2DA779AC4}" srcOrd="3" destOrd="0" parTransId="{DF1E5C76-85C4-814C-9D1A-5B1A727156D9}" sibTransId="{49EDEC31-EA7E-6043-893C-2FE7EC868EEC}"/>
    <dgm:cxn modelId="{43A1864C-9AC5-4F32-81B4-3DB67CB0156F}" srcId="{1CACBCFB-01F5-8F4C-B240-6C98F2C9621B}" destId="{3A87DA45-3DE1-45B1-8139-54DD81841836}" srcOrd="2" destOrd="0" parTransId="{CFC3DDEA-6D52-4032-866A-BC3201805FF8}" sibTransId="{9D1A2E5A-8C61-488B-AF30-9DF12A52FE32}"/>
    <dgm:cxn modelId="{C63FA94D-C7CF-44E6-9AA8-74696E9AB86C}" type="presOf" srcId="{3017FB83-B414-4A4B-ADB8-8B8E18EEB893}" destId="{C99D3A2B-ADC6-4C7D-B049-6CCB85BE1496}" srcOrd="0" destOrd="1" presId="urn:microsoft.com/office/officeart/2005/8/layout/chevron2"/>
    <dgm:cxn modelId="{1A2A0D73-5CD6-DE4E-A67F-73E121F04E0E}" srcId="{1CACBCFB-01F5-8F4C-B240-6C98F2C9621B}" destId="{C026B8A8-C50D-6449-9D49-018DD72278CA}" srcOrd="0" destOrd="0" parTransId="{9304F3D7-9FD1-354A-95CD-E09E60175529}" sibTransId="{B3DD6F39-5D7A-4144-8A62-C99F3AFE32CB}"/>
    <dgm:cxn modelId="{15FD2F54-AC14-4847-907C-83F15EA899CE}" srcId="{1CACBCFB-01F5-8F4C-B240-6C98F2C9621B}" destId="{EFEDE4C7-DE1F-1A4B-A34F-C33280DE5596}" srcOrd="3" destOrd="0" parTransId="{471D4FBB-F7A2-3A4C-8814-263ED34843BF}" sibTransId="{BA27825E-9625-034F-BCA4-C16411746323}"/>
    <dgm:cxn modelId="{8DA32657-7F84-4D79-9D0C-02F0160DE041}" type="presOf" srcId="{2DE5CA34-2CBD-3A48-961B-29A4DF8C889A}" destId="{B2ECEAB2-E7A0-B748-ACC5-E185689E3907}" srcOrd="0" destOrd="4" presId="urn:microsoft.com/office/officeart/2005/8/layout/chevron2"/>
    <dgm:cxn modelId="{769AD877-1CFA-406E-B947-9DE8565124E8}" srcId="{1CACBCFB-01F5-8F4C-B240-6C98F2C9621B}" destId="{479E9ED6-C791-407C-A0F2-4A3E859F7B32}" srcOrd="1" destOrd="0" parTransId="{5D073CC0-A630-458D-A0B1-D41824BF39E9}" sibTransId="{C4559BA8-FAF1-4B96-8886-CD49A6EBBBC6}"/>
    <dgm:cxn modelId="{9AC3268F-3B04-114E-BE5B-ED80E6876FF2}" srcId="{53B5237C-3812-DC4C-A00B-0AC2DA779AC4}" destId="{74EC5C1C-D684-D84F-958A-1EC230CF4DAB}" srcOrd="1" destOrd="0" parTransId="{9560B278-A798-6D45-B906-63EB0567EF0F}" sibTransId="{D3BAB6E5-A695-D54B-8D94-9901C9F886B4}"/>
    <dgm:cxn modelId="{CE20D18F-0A6F-2B41-A02B-3173FD12DB41}" srcId="{1CACBCFB-01F5-8F4C-B240-6C98F2C9621B}" destId="{2DE5CA34-2CBD-3A48-961B-29A4DF8C889A}" srcOrd="4" destOrd="0" parTransId="{93454428-985D-F141-93E0-25D184BF2FBE}" sibTransId="{5B0E66CF-DD01-824A-B961-86A1B7634839}"/>
    <dgm:cxn modelId="{7D8E6393-E34D-4B22-A046-2E93C674EEDA}" srcId="{AFED4887-0EB5-4737-ABA0-0776E7BF00E3}" destId="{3017FB83-B414-4A4B-ADB8-8B8E18EEB893}" srcOrd="1" destOrd="0" parTransId="{82F984BF-7B23-455A-99F1-C49752394628}" sibTransId="{F371536D-F838-4FB7-9ABD-0654C1D3FD37}"/>
    <dgm:cxn modelId="{BA673997-BC2B-8B43-8BB4-E4C6B3CF2765}" type="presOf" srcId="{146B4182-C98A-F045-948C-46B4269515BC}" destId="{C0CD11B4-0B48-3041-B06E-621B4CC9CE0E}" srcOrd="0" destOrd="0" presId="urn:microsoft.com/office/officeart/2005/8/layout/chevron2"/>
    <dgm:cxn modelId="{1538449D-8440-4105-BAFD-CFB82CF0A0D9}" type="presOf" srcId="{AFED4887-0EB5-4737-ABA0-0776E7BF00E3}" destId="{43E6366C-70E0-4A51-A8BA-E075A8608EAA}" srcOrd="0" destOrd="0" presId="urn:microsoft.com/office/officeart/2005/8/layout/chevron2"/>
    <dgm:cxn modelId="{485580A2-724C-0E47-9E70-B8B9FBE8DC79}" srcId="{756A776B-A51E-7C49-AD15-21D58F390641}" destId="{5F690B71-694A-F640-A9D9-2CD9BF505C73}" srcOrd="0" destOrd="0" parTransId="{A88CA7EE-72F7-2841-9609-35677437FF60}" sibTransId="{E5D22239-2E3B-C246-8FA0-58DA62D94229}"/>
    <dgm:cxn modelId="{A48FAEA3-C538-4D3B-945A-BAB6AAF82A8F}" type="presOf" srcId="{EFEDE4C7-DE1F-1A4B-A34F-C33280DE5596}" destId="{B2ECEAB2-E7A0-B748-ACC5-E185689E3907}" srcOrd="0" destOrd="3" presId="urn:microsoft.com/office/officeart/2005/8/layout/chevron2"/>
    <dgm:cxn modelId="{CBE1ACB1-DFBD-4FF4-9F0D-AD3C618A3F2C}" type="presOf" srcId="{74EC5C1C-D684-D84F-958A-1EC230CF4DAB}" destId="{5538FC3F-0CC1-2A48-9019-74C02A83AC20}" srcOrd="0" destOrd="1" presId="urn:microsoft.com/office/officeart/2005/8/layout/chevron2"/>
    <dgm:cxn modelId="{9CF204B5-7A08-664D-A862-7EDB89136588}" srcId="{53B5237C-3812-DC4C-A00B-0AC2DA779AC4}" destId="{AADF7B55-A907-564A-91BD-BE3505225886}" srcOrd="0" destOrd="0" parTransId="{E80E5162-F267-9B43-B42A-82BB078C8005}" sibTransId="{23B5D4D8-C1AA-F34E-86CB-D53B7526F6D1}"/>
    <dgm:cxn modelId="{BC80EDC7-6ED2-44C1-96CF-580E9B9619C1}" type="presOf" srcId="{18EF5317-95B4-4C74-829C-5E2FB2D14E69}" destId="{5538FC3F-0CC1-2A48-9019-74C02A83AC20}" srcOrd="0" destOrd="2" presId="urn:microsoft.com/office/officeart/2005/8/layout/chevron2"/>
    <dgm:cxn modelId="{C6977EC9-5B47-44D4-9842-3FCE8EC40B36}" srcId="{AFED4887-0EB5-4737-ABA0-0776E7BF00E3}" destId="{029FFCB2-D66F-4D86-8116-0B4550C53EF5}" srcOrd="0" destOrd="0" parTransId="{D7FCD2D7-A63C-48D7-A38C-2F39AE402334}" sibTransId="{A8745DFB-321D-4060-A486-3C3CB323A6F0}"/>
    <dgm:cxn modelId="{324619D6-2711-43E4-8145-E7074897307B}" type="presOf" srcId="{029FFCB2-D66F-4D86-8116-0B4550C53EF5}" destId="{C99D3A2B-ADC6-4C7D-B049-6CCB85BE1496}" srcOrd="0" destOrd="0" presId="urn:microsoft.com/office/officeart/2005/8/layout/chevron2"/>
    <dgm:cxn modelId="{CD0464D6-3349-4E04-AF24-169AA1E570FA}" type="presOf" srcId="{1CACBCFB-01F5-8F4C-B240-6C98F2C9621B}" destId="{C3DCFB62-2359-A342-8E83-5619C414D505}" srcOrd="0" destOrd="0" presId="urn:microsoft.com/office/officeart/2005/8/layout/chevron2"/>
    <dgm:cxn modelId="{16548EE4-ECAD-6F4F-B355-7C9D91574020}" srcId="{146B4182-C98A-F045-948C-46B4269515BC}" destId="{756A776B-A51E-7C49-AD15-21D58F390641}" srcOrd="2" destOrd="0" parTransId="{64002CD3-341D-5B4A-98B1-44EBD3ABB413}" sibTransId="{78D81835-974A-C54C-8A27-471CBDB5D0B6}"/>
    <dgm:cxn modelId="{2B19BFE5-D7A3-4E7C-83F2-7C91F6093715}" type="presOf" srcId="{479E9ED6-C791-407C-A0F2-4A3E859F7B32}" destId="{B2ECEAB2-E7A0-B748-ACC5-E185689E3907}" srcOrd="0" destOrd="1" presId="urn:microsoft.com/office/officeart/2005/8/layout/chevron2"/>
    <dgm:cxn modelId="{7BAD64C1-15CB-4708-9476-12FDA80F872B}" type="presParOf" srcId="{C0CD11B4-0B48-3041-B06E-621B4CC9CE0E}" destId="{AFE73012-A5EB-4159-8B26-20F9C684BA7B}" srcOrd="0" destOrd="0" presId="urn:microsoft.com/office/officeart/2005/8/layout/chevron2"/>
    <dgm:cxn modelId="{82271E41-51A4-42AC-AC46-5BA94D629E9B}" type="presParOf" srcId="{AFE73012-A5EB-4159-8B26-20F9C684BA7B}" destId="{43E6366C-70E0-4A51-A8BA-E075A8608EAA}" srcOrd="0" destOrd="0" presId="urn:microsoft.com/office/officeart/2005/8/layout/chevron2"/>
    <dgm:cxn modelId="{B0F4872D-86E4-40B6-8218-106279E5C850}" type="presParOf" srcId="{AFE73012-A5EB-4159-8B26-20F9C684BA7B}" destId="{C99D3A2B-ADC6-4C7D-B049-6CCB85BE1496}" srcOrd="1" destOrd="0" presId="urn:microsoft.com/office/officeart/2005/8/layout/chevron2"/>
    <dgm:cxn modelId="{990DF58D-C7E2-4767-BBA6-911A2A8C3A76}" type="presParOf" srcId="{C0CD11B4-0B48-3041-B06E-621B4CC9CE0E}" destId="{1878C5E2-3022-4678-AA7E-D71C1A914C15}" srcOrd="1" destOrd="0" presId="urn:microsoft.com/office/officeart/2005/8/layout/chevron2"/>
    <dgm:cxn modelId="{BADE88D1-A3CE-49E7-AEB3-B38DA9295922}" type="presParOf" srcId="{C0CD11B4-0B48-3041-B06E-621B4CC9CE0E}" destId="{65B27FBD-DAFB-254E-9709-F16D765C7C56}" srcOrd="2" destOrd="0" presId="urn:microsoft.com/office/officeart/2005/8/layout/chevron2"/>
    <dgm:cxn modelId="{FDFBF4B8-ACB2-42EB-A14A-1C5095FDD2A1}" type="presParOf" srcId="{65B27FBD-DAFB-254E-9709-F16D765C7C56}" destId="{C3DCFB62-2359-A342-8E83-5619C414D505}" srcOrd="0" destOrd="0" presId="urn:microsoft.com/office/officeart/2005/8/layout/chevron2"/>
    <dgm:cxn modelId="{F9C248DB-EEEB-41AA-9EC0-DB5C67DEBE64}" type="presParOf" srcId="{65B27FBD-DAFB-254E-9709-F16D765C7C56}" destId="{B2ECEAB2-E7A0-B748-ACC5-E185689E3907}" srcOrd="1" destOrd="0" presId="urn:microsoft.com/office/officeart/2005/8/layout/chevron2"/>
    <dgm:cxn modelId="{6292473A-451E-4FD1-9E08-215335138FA6}" type="presParOf" srcId="{C0CD11B4-0B48-3041-B06E-621B4CC9CE0E}" destId="{73CBB9CC-F0B5-1D41-8F72-E0159126963B}" srcOrd="3" destOrd="0" presId="urn:microsoft.com/office/officeart/2005/8/layout/chevron2"/>
    <dgm:cxn modelId="{F0967717-1531-421C-88EE-0D9DE2E5BDA4}" type="presParOf" srcId="{C0CD11B4-0B48-3041-B06E-621B4CC9CE0E}" destId="{783057CC-4D3C-344F-B45D-C125C3724451}" srcOrd="4" destOrd="0" presId="urn:microsoft.com/office/officeart/2005/8/layout/chevron2"/>
    <dgm:cxn modelId="{BE7B4C81-0B10-4FAB-9D4D-739FBB7849E7}" type="presParOf" srcId="{783057CC-4D3C-344F-B45D-C125C3724451}" destId="{99795763-BC75-3C4A-8808-A830EF534040}" srcOrd="0" destOrd="0" presId="urn:microsoft.com/office/officeart/2005/8/layout/chevron2"/>
    <dgm:cxn modelId="{EFFB0B66-706D-4A76-AB79-BC35A90C3246}" type="presParOf" srcId="{783057CC-4D3C-344F-B45D-C125C3724451}" destId="{20D4695E-B7AD-F143-AE6E-FF5BEE6D6D48}" srcOrd="1" destOrd="0" presId="urn:microsoft.com/office/officeart/2005/8/layout/chevron2"/>
    <dgm:cxn modelId="{419CBE2D-42F6-411C-92F1-9590B4A62FEE}" type="presParOf" srcId="{C0CD11B4-0B48-3041-B06E-621B4CC9CE0E}" destId="{15BB059F-465D-504F-AA2F-9CECEC4FD77D}" srcOrd="5" destOrd="0" presId="urn:microsoft.com/office/officeart/2005/8/layout/chevron2"/>
    <dgm:cxn modelId="{9597AC2A-D73D-496A-BD3D-27D99A8B69B1}" type="presParOf" srcId="{C0CD11B4-0B48-3041-B06E-621B4CC9CE0E}" destId="{7217A2EB-E4FB-2240-9386-6B2BB475D16A}" srcOrd="6" destOrd="0" presId="urn:microsoft.com/office/officeart/2005/8/layout/chevron2"/>
    <dgm:cxn modelId="{895DF98F-B42E-414D-B4FB-710ED473E168}" type="presParOf" srcId="{7217A2EB-E4FB-2240-9386-6B2BB475D16A}" destId="{7D99964D-4B90-3047-B304-DCA60EA34154}" srcOrd="0" destOrd="0" presId="urn:microsoft.com/office/officeart/2005/8/layout/chevron2"/>
    <dgm:cxn modelId="{1EE1D046-70DB-4E4C-8493-90D921C49D20}" type="presParOf" srcId="{7217A2EB-E4FB-2240-9386-6B2BB475D16A}" destId="{5538FC3F-0CC1-2A48-9019-74C02A83AC2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6B4182-C98A-F045-948C-46B4269515BC}" type="doc">
      <dgm:prSet loTypeId="urn:microsoft.com/office/officeart/2005/8/layout/chevron2" loCatId="process" qsTypeId="urn:microsoft.com/office/officeart/2005/8/quickstyle/simple5" qsCatId="simple" csTypeId="urn:microsoft.com/office/officeart/2005/8/colors/accent6_1" csCatId="accent6" phldr="1"/>
      <dgm:spPr/>
      <dgm:t>
        <a:bodyPr/>
        <a:lstStyle/>
        <a:p>
          <a:endParaRPr lang="en-GB"/>
        </a:p>
      </dgm:t>
    </dgm:pt>
    <dgm:pt modelId="{756A776B-A51E-7C49-AD15-21D58F390641}">
      <dgm:prSet phldrT="[Text]" phldr="0"/>
      <dgm:spPr/>
      <dgm:t>
        <a:bodyPr/>
        <a:lstStyle/>
        <a:p>
          <a:r>
            <a:rPr lang="en-GB" dirty="0" err="1"/>
            <a:t>Vecta</a:t>
          </a:r>
          <a:endParaRPr lang="en-GB" dirty="0"/>
        </a:p>
      </dgm:t>
    </dgm:pt>
    <dgm:pt modelId="{64002CD3-341D-5B4A-98B1-44EBD3ABB413}" type="parTrans" cxnId="{16548EE4-ECAD-6F4F-B355-7C9D91574020}">
      <dgm:prSet/>
      <dgm:spPr/>
      <dgm:t>
        <a:bodyPr/>
        <a:lstStyle/>
        <a:p>
          <a:endParaRPr lang="en-GB"/>
        </a:p>
      </dgm:t>
    </dgm:pt>
    <dgm:pt modelId="{78D81835-974A-C54C-8A27-471CBDB5D0B6}" type="sibTrans" cxnId="{16548EE4-ECAD-6F4F-B355-7C9D91574020}">
      <dgm:prSet/>
      <dgm:spPr/>
      <dgm:t>
        <a:bodyPr/>
        <a:lstStyle/>
        <a:p>
          <a:endParaRPr lang="en-GB"/>
        </a:p>
      </dgm:t>
    </dgm:pt>
    <dgm:pt modelId="{5F690B71-694A-F640-A9D9-2CD9BF505C73}">
      <dgm:prSet phldrT="[Text]" phldr="0"/>
      <dgm:spPr/>
      <dgm:t>
        <a:bodyPr/>
        <a:lstStyle/>
        <a:p>
          <a:r>
            <a:rPr lang="en-GB" dirty="0"/>
            <a:t>Claire enters customer lead details on </a:t>
          </a:r>
          <a:r>
            <a:rPr lang="en-GB" dirty="0" err="1"/>
            <a:t>Vecta</a:t>
          </a:r>
          <a:r>
            <a:rPr lang="en-GB" dirty="0"/>
            <a:t> upon enquiry as a task against a prospect/account</a:t>
          </a:r>
        </a:p>
      </dgm:t>
    </dgm:pt>
    <dgm:pt modelId="{A88CA7EE-72F7-2841-9609-35677437FF60}" type="parTrans" cxnId="{485580A2-724C-0E47-9E70-B8B9FBE8DC79}">
      <dgm:prSet/>
      <dgm:spPr/>
      <dgm:t>
        <a:bodyPr/>
        <a:lstStyle/>
        <a:p>
          <a:endParaRPr lang="en-GB"/>
        </a:p>
      </dgm:t>
    </dgm:pt>
    <dgm:pt modelId="{E5D22239-2E3B-C246-8FA0-58DA62D94229}" type="sibTrans" cxnId="{485580A2-724C-0E47-9E70-B8B9FBE8DC79}">
      <dgm:prSet/>
      <dgm:spPr/>
      <dgm:t>
        <a:bodyPr/>
        <a:lstStyle/>
        <a:p>
          <a:endParaRPr lang="en-GB"/>
        </a:p>
      </dgm:t>
    </dgm:pt>
    <dgm:pt modelId="{3B726EC2-3CFE-6B44-A92E-733AC250E525}">
      <dgm:prSet phldrT="[Text]" phldr="0"/>
      <dgm:spPr/>
      <dgm:t>
        <a:bodyPr/>
        <a:lstStyle/>
        <a:p>
          <a:r>
            <a:rPr lang="en-GB" dirty="0"/>
            <a:t>Details passed to Design Team via email which includes account number/prospect number</a:t>
          </a:r>
        </a:p>
      </dgm:t>
    </dgm:pt>
    <dgm:pt modelId="{133B3EBD-DBE5-DC41-AFE1-BB4659FD816C}" type="parTrans" cxnId="{5611D75D-015E-2C49-A0A8-2D05BDAF5871}">
      <dgm:prSet/>
      <dgm:spPr/>
      <dgm:t>
        <a:bodyPr/>
        <a:lstStyle/>
        <a:p>
          <a:endParaRPr lang="en-GB"/>
        </a:p>
      </dgm:t>
    </dgm:pt>
    <dgm:pt modelId="{F0EE55AC-EA03-E841-9E53-AEB96B4C52CD}" type="sibTrans" cxnId="{5611D75D-015E-2C49-A0A8-2D05BDAF5871}">
      <dgm:prSet/>
      <dgm:spPr/>
      <dgm:t>
        <a:bodyPr/>
        <a:lstStyle/>
        <a:p>
          <a:endParaRPr lang="en-GB"/>
        </a:p>
      </dgm:t>
    </dgm:pt>
    <dgm:pt modelId="{1CACBCFB-01F5-8F4C-B240-6C98F2C9621B}">
      <dgm:prSet phldrT="[Text]" phldr="0"/>
      <dgm:spPr/>
      <dgm:t>
        <a:bodyPr/>
        <a:lstStyle/>
        <a:p>
          <a:r>
            <a:rPr lang="en-GB" dirty="0"/>
            <a:t>Winner</a:t>
          </a:r>
        </a:p>
      </dgm:t>
    </dgm:pt>
    <dgm:pt modelId="{B94EFACE-B8F8-6E43-A343-C50805271165}" type="parTrans" cxnId="{885DEF0E-EB15-D448-8773-4B74CF2870B2}">
      <dgm:prSet/>
      <dgm:spPr/>
      <dgm:t>
        <a:bodyPr/>
        <a:lstStyle/>
        <a:p>
          <a:endParaRPr lang="en-GB"/>
        </a:p>
      </dgm:t>
    </dgm:pt>
    <dgm:pt modelId="{CB9DB007-A772-6B46-B284-1406046036B3}" type="sibTrans" cxnId="{885DEF0E-EB15-D448-8773-4B74CF2870B2}">
      <dgm:prSet/>
      <dgm:spPr/>
      <dgm:t>
        <a:bodyPr/>
        <a:lstStyle/>
        <a:p>
          <a:endParaRPr lang="en-GB"/>
        </a:p>
      </dgm:t>
    </dgm:pt>
    <dgm:pt modelId="{C026B8A8-C50D-6449-9D49-018DD72278CA}">
      <dgm:prSet phldrT="[Text]" phldr="0"/>
      <dgm:spPr/>
      <dgm:t>
        <a:bodyPr/>
        <a:lstStyle/>
        <a:p>
          <a:r>
            <a:rPr lang="en-GB" dirty="0"/>
            <a:t>Winner design begins, Flex CRM entry auto creates</a:t>
          </a:r>
        </a:p>
      </dgm:t>
    </dgm:pt>
    <dgm:pt modelId="{9304F3D7-9FD1-354A-95CD-E09E60175529}" type="parTrans" cxnId="{1A2A0D73-5CD6-DE4E-A67F-73E121F04E0E}">
      <dgm:prSet/>
      <dgm:spPr/>
      <dgm:t>
        <a:bodyPr/>
        <a:lstStyle/>
        <a:p>
          <a:endParaRPr lang="en-GB"/>
        </a:p>
      </dgm:t>
    </dgm:pt>
    <dgm:pt modelId="{B3DD6F39-5D7A-4144-8A62-C99F3AFE32CB}" type="sibTrans" cxnId="{1A2A0D73-5CD6-DE4E-A67F-73E121F04E0E}">
      <dgm:prSet/>
      <dgm:spPr/>
      <dgm:t>
        <a:bodyPr/>
        <a:lstStyle/>
        <a:p>
          <a:endParaRPr lang="en-GB"/>
        </a:p>
      </dgm:t>
    </dgm:pt>
    <dgm:pt modelId="{53B5237C-3812-DC4C-A00B-0AC2DA779AC4}">
      <dgm:prSet phldrT="[Text]" phldr="0"/>
      <dgm:spPr/>
      <dgm:t>
        <a:bodyPr/>
        <a:lstStyle/>
        <a:p>
          <a:r>
            <a:rPr lang="en-GB" dirty="0"/>
            <a:t>API</a:t>
          </a:r>
        </a:p>
      </dgm:t>
    </dgm:pt>
    <dgm:pt modelId="{DF1E5C76-85C4-814C-9D1A-5B1A727156D9}" type="parTrans" cxnId="{AD829A6B-DE17-594D-A8F7-2BFB24BE9307}">
      <dgm:prSet/>
      <dgm:spPr/>
      <dgm:t>
        <a:bodyPr/>
        <a:lstStyle/>
        <a:p>
          <a:endParaRPr lang="en-GB"/>
        </a:p>
      </dgm:t>
    </dgm:pt>
    <dgm:pt modelId="{49EDEC31-EA7E-6043-893C-2FE7EC868EEC}" type="sibTrans" cxnId="{AD829A6B-DE17-594D-A8F7-2BFB24BE9307}">
      <dgm:prSet/>
      <dgm:spPr/>
      <dgm:t>
        <a:bodyPr/>
        <a:lstStyle/>
        <a:p>
          <a:endParaRPr lang="en-GB"/>
        </a:p>
      </dgm:t>
    </dgm:pt>
    <dgm:pt modelId="{AADF7B55-A907-564A-91BD-BE3505225886}">
      <dgm:prSet phldrT="[Text]" phldr="0"/>
      <dgm:spPr/>
      <dgm:t>
        <a:bodyPr/>
        <a:lstStyle/>
        <a:p>
          <a:r>
            <a:rPr lang="en-GB" dirty="0"/>
            <a:t>API between Winner &amp; Flex identifies prospect/account number and updates the </a:t>
          </a:r>
          <a:r>
            <a:rPr lang="en-GB" dirty="0" err="1"/>
            <a:t>Vecta</a:t>
          </a:r>
          <a:r>
            <a:rPr lang="en-GB" dirty="0"/>
            <a:t> enquiry to replicate the status of the Winner Flex entry i.e. Project number, design status, design value etc. </a:t>
          </a:r>
        </a:p>
      </dgm:t>
    </dgm:pt>
    <dgm:pt modelId="{E80E5162-F267-9B43-B42A-82BB078C8005}" type="parTrans" cxnId="{9CF204B5-7A08-664D-A862-7EDB89136588}">
      <dgm:prSet/>
      <dgm:spPr/>
      <dgm:t>
        <a:bodyPr/>
        <a:lstStyle/>
        <a:p>
          <a:endParaRPr lang="en-GB"/>
        </a:p>
      </dgm:t>
    </dgm:pt>
    <dgm:pt modelId="{23B5D4D8-C1AA-F34E-86CB-D53B7526F6D1}" type="sibTrans" cxnId="{9CF204B5-7A08-664D-A862-7EDB89136588}">
      <dgm:prSet/>
      <dgm:spPr/>
      <dgm:t>
        <a:bodyPr/>
        <a:lstStyle/>
        <a:p>
          <a:endParaRPr lang="en-GB"/>
        </a:p>
      </dgm:t>
    </dgm:pt>
    <dgm:pt modelId="{74EC5C1C-D684-D84F-958A-1EC230CF4DAB}">
      <dgm:prSet phldrT="[Text]" phldr="0"/>
      <dgm:spPr/>
      <dgm:t>
        <a:bodyPr/>
        <a:lstStyle/>
        <a:p>
          <a:r>
            <a:rPr lang="en-GB" dirty="0"/>
            <a:t>E-commerce copied into all correspondence between designers and customer throughout sale process</a:t>
          </a:r>
        </a:p>
      </dgm:t>
    </dgm:pt>
    <dgm:pt modelId="{9560B278-A798-6D45-B906-63EB0567EF0F}" type="parTrans" cxnId="{9AC3268F-3B04-114E-BE5B-ED80E6876FF2}">
      <dgm:prSet/>
      <dgm:spPr/>
      <dgm:t>
        <a:bodyPr/>
        <a:lstStyle/>
        <a:p>
          <a:endParaRPr lang="en-GB"/>
        </a:p>
      </dgm:t>
    </dgm:pt>
    <dgm:pt modelId="{D3BAB6E5-A695-D54B-8D94-9901C9F886B4}" type="sibTrans" cxnId="{9AC3268F-3B04-114E-BE5B-ED80E6876FF2}">
      <dgm:prSet/>
      <dgm:spPr/>
      <dgm:t>
        <a:bodyPr/>
        <a:lstStyle/>
        <a:p>
          <a:endParaRPr lang="en-GB"/>
        </a:p>
      </dgm:t>
    </dgm:pt>
    <dgm:pt modelId="{2DE5CA34-2CBD-3A48-961B-29A4DF8C889A}">
      <dgm:prSet phldrT="[Text]" phldr="0"/>
      <dgm:spPr/>
      <dgm:t>
        <a:bodyPr/>
        <a:lstStyle/>
        <a:p>
          <a:endParaRPr lang="en-GB" dirty="0"/>
        </a:p>
      </dgm:t>
    </dgm:pt>
    <dgm:pt modelId="{93454428-985D-F141-93E0-25D184BF2FBE}" type="parTrans" cxnId="{CE20D18F-0A6F-2B41-A02B-3173FD12DB41}">
      <dgm:prSet/>
      <dgm:spPr/>
      <dgm:t>
        <a:bodyPr/>
        <a:lstStyle/>
        <a:p>
          <a:endParaRPr lang="en-GB"/>
        </a:p>
      </dgm:t>
    </dgm:pt>
    <dgm:pt modelId="{5B0E66CF-DD01-824A-B961-86A1B7634839}" type="sibTrans" cxnId="{CE20D18F-0A6F-2B41-A02B-3173FD12DB41}">
      <dgm:prSet/>
      <dgm:spPr/>
      <dgm:t>
        <a:bodyPr/>
        <a:lstStyle/>
        <a:p>
          <a:endParaRPr lang="en-GB"/>
        </a:p>
      </dgm:t>
    </dgm:pt>
    <dgm:pt modelId="{ABC07EA1-0F0E-4229-A648-28C2F22F727B}">
      <dgm:prSet phldrT="[Text]" phldr="0"/>
      <dgm:spPr/>
      <dgm:t>
        <a:bodyPr/>
        <a:lstStyle/>
        <a:p>
          <a:r>
            <a:rPr lang="en-GB" dirty="0"/>
            <a:t>Project number is shared with Claire (this is then added to the </a:t>
          </a:r>
          <a:r>
            <a:rPr lang="en-GB" dirty="0" err="1"/>
            <a:t>Vecta</a:t>
          </a:r>
          <a:r>
            <a:rPr lang="en-GB" dirty="0"/>
            <a:t> task)</a:t>
          </a:r>
        </a:p>
      </dgm:t>
    </dgm:pt>
    <dgm:pt modelId="{63D9EF40-5F0A-4E2A-8D0F-745653239C04}" type="parTrans" cxnId="{4321E69C-821D-4C37-B93B-512D5F3CAB04}">
      <dgm:prSet/>
      <dgm:spPr/>
      <dgm:t>
        <a:bodyPr/>
        <a:lstStyle/>
        <a:p>
          <a:endParaRPr lang="en-GB"/>
        </a:p>
      </dgm:t>
    </dgm:pt>
    <dgm:pt modelId="{99521145-01F8-4A08-A686-4E29260E95A1}" type="sibTrans" cxnId="{4321E69C-821D-4C37-B93B-512D5F3CAB04}">
      <dgm:prSet/>
      <dgm:spPr/>
      <dgm:t>
        <a:bodyPr/>
        <a:lstStyle/>
        <a:p>
          <a:endParaRPr lang="en-GB"/>
        </a:p>
      </dgm:t>
    </dgm:pt>
    <dgm:pt modelId="{353061F3-DFA5-4837-883A-4906BB8A474A}">
      <dgm:prSet phldrT="[Text]" phldr="0"/>
      <dgm:spPr/>
      <dgm:t>
        <a:bodyPr/>
        <a:lstStyle/>
        <a:p>
          <a:r>
            <a:rPr lang="en-GB" dirty="0"/>
            <a:t>Flex design entry is allocated to one of the progress statuses</a:t>
          </a:r>
        </a:p>
      </dgm:t>
    </dgm:pt>
    <dgm:pt modelId="{41EDE94C-A7B6-4DDF-8D44-1DC4DF5E0D52}" type="parTrans" cxnId="{8BAD6FA4-D6AC-487A-B3F5-C414A84C500F}">
      <dgm:prSet/>
      <dgm:spPr/>
      <dgm:t>
        <a:bodyPr/>
        <a:lstStyle/>
        <a:p>
          <a:endParaRPr lang="en-GB"/>
        </a:p>
      </dgm:t>
    </dgm:pt>
    <dgm:pt modelId="{52D83C8D-1ACA-4895-B7ED-1BE4A2522EB4}" type="sibTrans" cxnId="{8BAD6FA4-D6AC-487A-B3F5-C414A84C500F}">
      <dgm:prSet/>
      <dgm:spPr/>
      <dgm:t>
        <a:bodyPr/>
        <a:lstStyle/>
        <a:p>
          <a:endParaRPr lang="en-GB"/>
        </a:p>
      </dgm:t>
    </dgm:pt>
    <dgm:pt modelId="{74A371CA-5590-40C3-9C34-3C8381B00FC4}">
      <dgm:prSet phldrT="[Text]" phldr="0"/>
      <dgm:spPr/>
      <dgm:t>
        <a:bodyPr/>
        <a:lstStyle/>
        <a:p>
          <a:r>
            <a:rPr lang="en-GB" dirty="0"/>
            <a:t>When sale is complete or prospect dead, API updates </a:t>
          </a:r>
          <a:r>
            <a:rPr lang="en-GB" dirty="0" err="1"/>
            <a:t>Vecta</a:t>
          </a:r>
          <a:r>
            <a:rPr lang="en-GB" dirty="0"/>
            <a:t> entry.</a:t>
          </a:r>
        </a:p>
      </dgm:t>
    </dgm:pt>
    <dgm:pt modelId="{544B0521-2349-489D-9F2D-2E19904B165C}" type="parTrans" cxnId="{BEF82FB3-95E8-4729-A249-750EEAA394C6}">
      <dgm:prSet/>
      <dgm:spPr/>
      <dgm:t>
        <a:bodyPr/>
        <a:lstStyle/>
        <a:p>
          <a:endParaRPr lang="en-GB"/>
        </a:p>
      </dgm:t>
    </dgm:pt>
    <dgm:pt modelId="{226F8147-4763-4A57-B4F8-0CC497A4C3CE}" type="sibTrans" cxnId="{BEF82FB3-95E8-4729-A249-750EEAA394C6}">
      <dgm:prSet/>
      <dgm:spPr/>
      <dgm:t>
        <a:bodyPr/>
        <a:lstStyle/>
        <a:p>
          <a:endParaRPr lang="en-GB"/>
        </a:p>
      </dgm:t>
    </dgm:pt>
    <dgm:pt modelId="{690CD46A-5597-4E42-B0C3-E1F086C2664D}">
      <dgm:prSet/>
      <dgm:spPr/>
      <dgm:t>
        <a:bodyPr/>
        <a:lstStyle/>
        <a:p>
          <a:r>
            <a:rPr lang="en-GB"/>
            <a:t>Customer Enquiry</a:t>
          </a:r>
          <a:endParaRPr lang="en-GB" dirty="0"/>
        </a:p>
      </dgm:t>
    </dgm:pt>
    <dgm:pt modelId="{638C6D6F-E9ED-45AF-97E3-4B8CE0089BBA}" type="parTrans" cxnId="{F8A4B89A-E0F8-48A7-8EA8-6A605539AE41}">
      <dgm:prSet/>
      <dgm:spPr/>
      <dgm:t>
        <a:bodyPr/>
        <a:lstStyle/>
        <a:p>
          <a:endParaRPr lang="en-GB"/>
        </a:p>
      </dgm:t>
    </dgm:pt>
    <dgm:pt modelId="{56571632-FE5C-4549-99D9-375CBB339225}" type="sibTrans" cxnId="{F8A4B89A-E0F8-48A7-8EA8-6A605539AE41}">
      <dgm:prSet/>
      <dgm:spPr/>
      <dgm:t>
        <a:bodyPr/>
        <a:lstStyle/>
        <a:p>
          <a:endParaRPr lang="en-GB"/>
        </a:p>
      </dgm:t>
    </dgm:pt>
    <dgm:pt modelId="{C4384628-4EFC-41A1-8C99-4780250E5CC8}">
      <dgm:prSet/>
      <dgm:spPr/>
      <dgm:t>
        <a:bodyPr/>
        <a:lstStyle/>
        <a:p>
          <a:r>
            <a:rPr lang="en-GB" dirty="0"/>
            <a:t>Customer design enquiry received</a:t>
          </a:r>
        </a:p>
      </dgm:t>
    </dgm:pt>
    <dgm:pt modelId="{51E9839A-9DB6-478A-819D-290C6A8A2A39}" type="parTrans" cxnId="{A628D5A5-EBDD-4EAF-B4D7-5EF253DEC797}">
      <dgm:prSet/>
      <dgm:spPr/>
      <dgm:t>
        <a:bodyPr/>
        <a:lstStyle/>
        <a:p>
          <a:endParaRPr lang="en-GB"/>
        </a:p>
      </dgm:t>
    </dgm:pt>
    <dgm:pt modelId="{15B07000-33FE-4C4B-9F6B-033720D0EBED}" type="sibTrans" cxnId="{A628D5A5-EBDD-4EAF-B4D7-5EF253DEC797}">
      <dgm:prSet/>
      <dgm:spPr/>
      <dgm:t>
        <a:bodyPr/>
        <a:lstStyle/>
        <a:p>
          <a:endParaRPr lang="en-GB"/>
        </a:p>
      </dgm:t>
    </dgm:pt>
    <dgm:pt modelId="{0224BC44-4D7E-4980-8F6C-EF2FE8B09DCE}">
      <dgm:prSet/>
      <dgm:spPr/>
      <dgm:t>
        <a:bodyPr/>
        <a:lstStyle/>
        <a:p>
          <a:r>
            <a:rPr lang="en-GB" dirty="0"/>
            <a:t>Design enquiry qualified and defined by Claire, with all required information gathered for design to commence.</a:t>
          </a:r>
        </a:p>
      </dgm:t>
    </dgm:pt>
    <dgm:pt modelId="{3B43F997-1E71-4179-9C1E-0B8DB0845739}" type="parTrans" cxnId="{9D79E21D-EE4B-4D9C-866A-DF9E9731949A}">
      <dgm:prSet/>
      <dgm:spPr/>
      <dgm:t>
        <a:bodyPr/>
        <a:lstStyle/>
        <a:p>
          <a:endParaRPr lang="en-GB"/>
        </a:p>
      </dgm:t>
    </dgm:pt>
    <dgm:pt modelId="{662D82C3-3EA6-48B0-B18A-C08FD5A05570}" type="sibTrans" cxnId="{9D79E21D-EE4B-4D9C-866A-DF9E9731949A}">
      <dgm:prSet/>
      <dgm:spPr/>
      <dgm:t>
        <a:bodyPr/>
        <a:lstStyle/>
        <a:p>
          <a:endParaRPr lang="en-GB"/>
        </a:p>
      </dgm:t>
    </dgm:pt>
    <dgm:pt modelId="{C0CD11B4-0B48-3041-B06E-621B4CC9CE0E}" type="pres">
      <dgm:prSet presAssocID="{146B4182-C98A-F045-948C-46B4269515BC}" presName="linearFlow" presStyleCnt="0">
        <dgm:presLayoutVars>
          <dgm:dir/>
          <dgm:animLvl val="lvl"/>
          <dgm:resizeHandles val="exact"/>
        </dgm:presLayoutVars>
      </dgm:prSet>
      <dgm:spPr/>
    </dgm:pt>
    <dgm:pt modelId="{BF5CD745-1AA1-423D-90AA-FB2774B13538}" type="pres">
      <dgm:prSet presAssocID="{690CD46A-5597-4E42-B0C3-E1F086C2664D}" presName="composite" presStyleCnt="0"/>
      <dgm:spPr/>
    </dgm:pt>
    <dgm:pt modelId="{D745E2FB-5FF9-4369-89E3-89DD50A6B98A}" type="pres">
      <dgm:prSet presAssocID="{690CD46A-5597-4E42-B0C3-E1F086C2664D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C6C16B5D-87C9-451C-983F-6B19FBF33FA9}" type="pres">
      <dgm:prSet presAssocID="{690CD46A-5597-4E42-B0C3-E1F086C2664D}" presName="descendantText" presStyleLbl="alignAcc1" presStyleIdx="0" presStyleCnt="4">
        <dgm:presLayoutVars>
          <dgm:bulletEnabled val="1"/>
        </dgm:presLayoutVars>
      </dgm:prSet>
      <dgm:spPr/>
    </dgm:pt>
    <dgm:pt modelId="{AC683DFC-35DC-4837-83EA-D9F7B458E7D2}" type="pres">
      <dgm:prSet presAssocID="{56571632-FE5C-4549-99D9-375CBB339225}" presName="sp" presStyleCnt="0"/>
      <dgm:spPr/>
    </dgm:pt>
    <dgm:pt modelId="{783057CC-4D3C-344F-B45D-C125C3724451}" type="pres">
      <dgm:prSet presAssocID="{756A776B-A51E-7C49-AD15-21D58F390641}" presName="composite" presStyleCnt="0"/>
      <dgm:spPr/>
    </dgm:pt>
    <dgm:pt modelId="{99795763-BC75-3C4A-8808-A830EF534040}" type="pres">
      <dgm:prSet presAssocID="{756A776B-A51E-7C49-AD15-21D58F390641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20D4695E-B7AD-F143-AE6E-FF5BEE6D6D48}" type="pres">
      <dgm:prSet presAssocID="{756A776B-A51E-7C49-AD15-21D58F390641}" presName="descendantText" presStyleLbl="alignAcc1" presStyleIdx="1" presStyleCnt="4">
        <dgm:presLayoutVars>
          <dgm:bulletEnabled val="1"/>
        </dgm:presLayoutVars>
      </dgm:prSet>
      <dgm:spPr/>
    </dgm:pt>
    <dgm:pt modelId="{15BB059F-465D-504F-AA2F-9CECEC4FD77D}" type="pres">
      <dgm:prSet presAssocID="{78D81835-974A-C54C-8A27-471CBDB5D0B6}" presName="sp" presStyleCnt="0"/>
      <dgm:spPr/>
    </dgm:pt>
    <dgm:pt modelId="{65B27FBD-DAFB-254E-9709-F16D765C7C56}" type="pres">
      <dgm:prSet presAssocID="{1CACBCFB-01F5-8F4C-B240-6C98F2C9621B}" presName="composite" presStyleCnt="0"/>
      <dgm:spPr/>
    </dgm:pt>
    <dgm:pt modelId="{C3DCFB62-2359-A342-8E83-5619C414D505}" type="pres">
      <dgm:prSet presAssocID="{1CACBCFB-01F5-8F4C-B240-6C98F2C9621B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B2ECEAB2-E7A0-B748-ACC5-E185689E3907}" type="pres">
      <dgm:prSet presAssocID="{1CACBCFB-01F5-8F4C-B240-6C98F2C9621B}" presName="descendantText" presStyleLbl="alignAcc1" presStyleIdx="2" presStyleCnt="4">
        <dgm:presLayoutVars>
          <dgm:bulletEnabled val="1"/>
        </dgm:presLayoutVars>
      </dgm:prSet>
      <dgm:spPr/>
    </dgm:pt>
    <dgm:pt modelId="{73CBB9CC-F0B5-1D41-8F72-E0159126963B}" type="pres">
      <dgm:prSet presAssocID="{CB9DB007-A772-6B46-B284-1406046036B3}" presName="sp" presStyleCnt="0"/>
      <dgm:spPr/>
    </dgm:pt>
    <dgm:pt modelId="{7217A2EB-E4FB-2240-9386-6B2BB475D16A}" type="pres">
      <dgm:prSet presAssocID="{53B5237C-3812-DC4C-A00B-0AC2DA779AC4}" presName="composite" presStyleCnt="0"/>
      <dgm:spPr/>
    </dgm:pt>
    <dgm:pt modelId="{7D99964D-4B90-3047-B304-DCA60EA34154}" type="pres">
      <dgm:prSet presAssocID="{53B5237C-3812-DC4C-A00B-0AC2DA779AC4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5538FC3F-0CC1-2A48-9019-74C02A83AC20}" type="pres">
      <dgm:prSet presAssocID="{53B5237C-3812-DC4C-A00B-0AC2DA779AC4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F9F1AD02-01E3-4230-A0DD-15F3F8118AB3}" type="presOf" srcId="{AADF7B55-A907-564A-91BD-BE3505225886}" destId="{5538FC3F-0CC1-2A48-9019-74C02A83AC20}" srcOrd="0" destOrd="0" presId="urn:microsoft.com/office/officeart/2005/8/layout/chevron2"/>
    <dgm:cxn modelId="{885DEF0E-EB15-D448-8773-4B74CF2870B2}" srcId="{146B4182-C98A-F045-948C-46B4269515BC}" destId="{1CACBCFB-01F5-8F4C-B240-6C98F2C9621B}" srcOrd="2" destOrd="0" parTransId="{B94EFACE-B8F8-6E43-A343-C50805271165}" sibTransId="{CB9DB007-A772-6B46-B284-1406046036B3}"/>
    <dgm:cxn modelId="{9D79E21D-EE4B-4D9C-866A-DF9E9731949A}" srcId="{690CD46A-5597-4E42-B0C3-E1F086C2664D}" destId="{0224BC44-4D7E-4980-8F6C-EF2FE8B09DCE}" srcOrd="1" destOrd="0" parTransId="{3B43F997-1E71-4179-9C1E-0B8DB0845739}" sibTransId="{662D82C3-3EA6-48B0-B18A-C08FD5A05570}"/>
    <dgm:cxn modelId="{0BBD6827-8899-48C4-8E63-CD9F5045F18E}" type="presOf" srcId="{53B5237C-3812-DC4C-A00B-0AC2DA779AC4}" destId="{7D99964D-4B90-3047-B304-DCA60EA34154}" srcOrd="0" destOrd="0" presId="urn:microsoft.com/office/officeart/2005/8/layout/chevron2"/>
    <dgm:cxn modelId="{4D7ACF32-64EF-40BB-A733-1FDF7907FF03}" type="presOf" srcId="{5F690B71-694A-F640-A9D9-2CD9BF505C73}" destId="{20D4695E-B7AD-F143-AE6E-FF5BEE6D6D48}" srcOrd="0" destOrd="0" presId="urn:microsoft.com/office/officeart/2005/8/layout/chevron2"/>
    <dgm:cxn modelId="{20198633-0183-4479-85F6-CB4455A24F97}" type="presOf" srcId="{2DE5CA34-2CBD-3A48-961B-29A4DF8C889A}" destId="{B2ECEAB2-E7A0-B748-ACC5-E185689E3907}" srcOrd="0" destOrd="3" presId="urn:microsoft.com/office/officeart/2005/8/layout/chevron2"/>
    <dgm:cxn modelId="{214D3438-4EC4-4454-B59E-F9E3B48F7D07}" type="presOf" srcId="{C026B8A8-C50D-6449-9D49-018DD72278CA}" destId="{B2ECEAB2-E7A0-B748-ACC5-E185689E3907}" srcOrd="0" destOrd="0" presId="urn:microsoft.com/office/officeart/2005/8/layout/chevron2"/>
    <dgm:cxn modelId="{0404813C-99AA-48A5-A4B0-2F28E13E0D73}" type="presOf" srcId="{3B726EC2-3CFE-6B44-A92E-733AC250E525}" destId="{20D4695E-B7AD-F143-AE6E-FF5BEE6D6D48}" srcOrd="0" destOrd="1" presId="urn:microsoft.com/office/officeart/2005/8/layout/chevron2"/>
    <dgm:cxn modelId="{5611D75D-015E-2C49-A0A8-2D05BDAF5871}" srcId="{756A776B-A51E-7C49-AD15-21D58F390641}" destId="{3B726EC2-3CFE-6B44-A92E-733AC250E525}" srcOrd="1" destOrd="0" parTransId="{133B3EBD-DBE5-DC41-AFE1-BB4659FD816C}" sibTransId="{F0EE55AC-EA03-E841-9E53-AEB96B4C52CD}"/>
    <dgm:cxn modelId="{D3DDDC43-0D73-4BD5-AC3B-201B3E319413}" type="presOf" srcId="{353061F3-DFA5-4837-883A-4906BB8A474A}" destId="{B2ECEAB2-E7A0-B748-ACC5-E185689E3907}" srcOrd="0" destOrd="2" presId="urn:microsoft.com/office/officeart/2005/8/layout/chevron2"/>
    <dgm:cxn modelId="{AD829A6B-DE17-594D-A8F7-2BFB24BE9307}" srcId="{146B4182-C98A-F045-948C-46B4269515BC}" destId="{53B5237C-3812-DC4C-A00B-0AC2DA779AC4}" srcOrd="3" destOrd="0" parTransId="{DF1E5C76-85C4-814C-9D1A-5B1A727156D9}" sibTransId="{49EDEC31-EA7E-6043-893C-2FE7EC868EEC}"/>
    <dgm:cxn modelId="{1A2A0D73-5CD6-DE4E-A67F-73E121F04E0E}" srcId="{1CACBCFB-01F5-8F4C-B240-6C98F2C9621B}" destId="{C026B8A8-C50D-6449-9D49-018DD72278CA}" srcOrd="0" destOrd="0" parTransId="{9304F3D7-9FD1-354A-95CD-E09E60175529}" sibTransId="{B3DD6F39-5D7A-4144-8A62-C99F3AFE32CB}"/>
    <dgm:cxn modelId="{79A06173-C930-48B0-8BC8-D31162E8DEDB}" type="presOf" srcId="{74EC5C1C-D684-D84F-958A-1EC230CF4DAB}" destId="{5538FC3F-0CC1-2A48-9019-74C02A83AC20}" srcOrd="0" destOrd="1" presId="urn:microsoft.com/office/officeart/2005/8/layout/chevron2"/>
    <dgm:cxn modelId="{9967AF7E-9451-404D-8917-85DD30C682A6}" type="presOf" srcId="{74A371CA-5590-40C3-9C34-3C8381B00FC4}" destId="{5538FC3F-0CC1-2A48-9019-74C02A83AC20}" srcOrd="0" destOrd="2" presId="urn:microsoft.com/office/officeart/2005/8/layout/chevron2"/>
    <dgm:cxn modelId="{4FEE5B89-9C5A-49F4-93CC-CC88C31C4A96}" type="presOf" srcId="{0224BC44-4D7E-4980-8F6C-EF2FE8B09DCE}" destId="{C6C16B5D-87C9-451C-983F-6B19FBF33FA9}" srcOrd="0" destOrd="1" presId="urn:microsoft.com/office/officeart/2005/8/layout/chevron2"/>
    <dgm:cxn modelId="{9AC3268F-3B04-114E-BE5B-ED80E6876FF2}" srcId="{53B5237C-3812-DC4C-A00B-0AC2DA779AC4}" destId="{74EC5C1C-D684-D84F-958A-1EC230CF4DAB}" srcOrd="1" destOrd="0" parTransId="{9560B278-A798-6D45-B906-63EB0567EF0F}" sibTransId="{D3BAB6E5-A695-D54B-8D94-9901C9F886B4}"/>
    <dgm:cxn modelId="{CE20D18F-0A6F-2B41-A02B-3173FD12DB41}" srcId="{1CACBCFB-01F5-8F4C-B240-6C98F2C9621B}" destId="{2DE5CA34-2CBD-3A48-961B-29A4DF8C889A}" srcOrd="3" destOrd="0" parTransId="{93454428-985D-F141-93E0-25D184BF2FBE}" sibTransId="{5B0E66CF-DD01-824A-B961-86A1B7634839}"/>
    <dgm:cxn modelId="{BA673997-BC2B-8B43-8BB4-E4C6B3CF2765}" type="presOf" srcId="{146B4182-C98A-F045-948C-46B4269515BC}" destId="{C0CD11B4-0B48-3041-B06E-621B4CC9CE0E}" srcOrd="0" destOrd="0" presId="urn:microsoft.com/office/officeart/2005/8/layout/chevron2"/>
    <dgm:cxn modelId="{F8A4B89A-E0F8-48A7-8EA8-6A605539AE41}" srcId="{146B4182-C98A-F045-948C-46B4269515BC}" destId="{690CD46A-5597-4E42-B0C3-E1F086C2664D}" srcOrd="0" destOrd="0" parTransId="{638C6D6F-E9ED-45AF-97E3-4B8CE0089BBA}" sibTransId="{56571632-FE5C-4549-99D9-375CBB339225}"/>
    <dgm:cxn modelId="{4321E69C-821D-4C37-B93B-512D5F3CAB04}" srcId="{1CACBCFB-01F5-8F4C-B240-6C98F2C9621B}" destId="{ABC07EA1-0F0E-4229-A648-28C2F22F727B}" srcOrd="1" destOrd="0" parTransId="{63D9EF40-5F0A-4E2A-8D0F-745653239C04}" sibTransId="{99521145-01F8-4A08-A686-4E29260E95A1}"/>
    <dgm:cxn modelId="{881E109E-BC5F-411C-B4A0-27B8205A2663}" type="presOf" srcId="{ABC07EA1-0F0E-4229-A648-28C2F22F727B}" destId="{B2ECEAB2-E7A0-B748-ACC5-E185689E3907}" srcOrd="0" destOrd="1" presId="urn:microsoft.com/office/officeart/2005/8/layout/chevron2"/>
    <dgm:cxn modelId="{485580A2-724C-0E47-9E70-B8B9FBE8DC79}" srcId="{756A776B-A51E-7C49-AD15-21D58F390641}" destId="{5F690B71-694A-F640-A9D9-2CD9BF505C73}" srcOrd="0" destOrd="0" parTransId="{A88CA7EE-72F7-2841-9609-35677437FF60}" sibTransId="{E5D22239-2E3B-C246-8FA0-58DA62D94229}"/>
    <dgm:cxn modelId="{8BAD6FA4-D6AC-487A-B3F5-C414A84C500F}" srcId="{1CACBCFB-01F5-8F4C-B240-6C98F2C9621B}" destId="{353061F3-DFA5-4837-883A-4906BB8A474A}" srcOrd="2" destOrd="0" parTransId="{41EDE94C-A7B6-4DDF-8D44-1DC4DF5E0D52}" sibTransId="{52D83C8D-1ACA-4895-B7ED-1BE4A2522EB4}"/>
    <dgm:cxn modelId="{A628D5A5-EBDD-4EAF-B4D7-5EF253DEC797}" srcId="{690CD46A-5597-4E42-B0C3-E1F086C2664D}" destId="{C4384628-4EFC-41A1-8C99-4780250E5CC8}" srcOrd="0" destOrd="0" parTransId="{51E9839A-9DB6-478A-819D-290C6A8A2A39}" sibTransId="{15B07000-33FE-4C4B-9F6B-033720D0EBED}"/>
    <dgm:cxn modelId="{BEF82FB3-95E8-4729-A249-750EEAA394C6}" srcId="{53B5237C-3812-DC4C-A00B-0AC2DA779AC4}" destId="{74A371CA-5590-40C3-9C34-3C8381B00FC4}" srcOrd="2" destOrd="0" parTransId="{544B0521-2349-489D-9F2D-2E19904B165C}" sibTransId="{226F8147-4763-4A57-B4F8-0CC497A4C3CE}"/>
    <dgm:cxn modelId="{9CF204B5-7A08-664D-A862-7EDB89136588}" srcId="{53B5237C-3812-DC4C-A00B-0AC2DA779AC4}" destId="{AADF7B55-A907-564A-91BD-BE3505225886}" srcOrd="0" destOrd="0" parTransId="{E80E5162-F267-9B43-B42A-82BB078C8005}" sibTransId="{23B5D4D8-C1AA-F34E-86CB-D53B7526F6D1}"/>
    <dgm:cxn modelId="{7A25C4BE-130B-438D-8051-387BDF51B14E}" type="presOf" srcId="{C4384628-4EFC-41A1-8C99-4780250E5CC8}" destId="{C6C16B5D-87C9-451C-983F-6B19FBF33FA9}" srcOrd="0" destOrd="0" presId="urn:microsoft.com/office/officeart/2005/8/layout/chevron2"/>
    <dgm:cxn modelId="{F0FA54C4-3F4F-40CE-801F-360D8830829B}" type="presOf" srcId="{756A776B-A51E-7C49-AD15-21D58F390641}" destId="{99795763-BC75-3C4A-8808-A830EF534040}" srcOrd="0" destOrd="0" presId="urn:microsoft.com/office/officeart/2005/8/layout/chevron2"/>
    <dgm:cxn modelId="{16548EE4-ECAD-6F4F-B355-7C9D91574020}" srcId="{146B4182-C98A-F045-948C-46B4269515BC}" destId="{756A776B-A51E-7C49-AD15-21D58F390641}" srcOrd="1" destOrd="0" parTransId="{64002CD3-341D-5B4A-98B1-44EBD3ABB413}" sibTransId="{78D81835-974A-C54C-8A27-471CBDB5D0B6}"/>
    <dgm:cxn modelId="{BDD15CED-F2F3-4475-9324-8B55829AA658}" type="presOf" srcId="{1CACBCFB-01F5-8F4C-B240-6C98F2C9621B}" destId="{C3DCFB62-2359-A342-8E83-5619C414D505}" srcOrd="0" destOrd="0" presId="urn:microsoft.com/office/officeart/2005/8/layout/chevron2"/>
    <dgm:cxn modelId="{F02F12F7-B6EA-4ABC-B50D-3296D9165F6F}" type="presOf" srcId="{690CD46A-5597-4E42-B0C3-E1F086C2664D}" destId="{D745E2FB-5FF9-4369-89E3-89DD50A6B98A}" srcOrd="0" destOrd="0" presId="urn:microsoft.com/office/officeart/2005/8/layout/chevron2"/>
    <dgm:cxn modelId="{3F7F8B0F-E288-48EE-91CB-71BFCC1B74C5}" type="presParOf" srcId="{C0CD11B4-0B48-3041-B06E-621B4CC9CE0E}" destId="{BF5CD745-1AA1-423D-90AA-FB2774B13538}" srcOrd="0" destOrd="0" presId="urn:microsoft.com/office/officeart/2005/8/layout/chevron2"/>
    <dgm:cxn modelId="{7134332A-6E7E-4135-ACEE-E5E48CA89086}" type="presParOf" srcId="{BF5CD745-1AA1-423D-90AA-FB2774B13538}" destId="{D745E2FB-5FF9-4369-89E3-89DD50A6B98A}" srcOrd="0" destOrd="0" presId="urn:microsoft.com/office/officeart/2005/8/layout/chevron2"/>
    <dgm:cxn modelId="{1D6D68B5-0E97-4E28-B7B7-5DDD2EB2B5C4}" type="presParOf" srcId="{BF5CD745-1AA1-423D-90AA-FB2774B13538}" destId="{C6C16B5D-87C9-451C-983F-6B19FBF33FA9}" srcOrd="1" destOrd="0" presId="urn:microsoft.com/office/officeart/2005/8/layout/chevron2"/>
    <dgm:cxn modelId="{0EA58860-CB50-4FCA-991F-01CCAA5CFEED}" type="presParOf" srcId="{C0CD11B4-0B48-3041-B06E-621B4CC9CE0E}" destId="{AC683DFC-35DC-4837-83EA-D9F7B458E7D2}" srcOrd="1" destOrd="0" presId="urn:microsoft.com/office/officeart/2005/8/layout/chevron2"/>
    <dgm:cxn modelId="{29CCB033-3D00-4F78-8F4D-BAD25EC8C275}" type="presParOf" srcId="{C0CD11B4-0B48-3041-B06E-621B4CC9CE0E}" destId="{783057CC-4D3C-344F-B45D-C125C3724451}" srcOrd="2" destOrd="0" presId="urn:microsoft.com/office/officeart/2005/8/layout/chevron2"/>
    <dgm:cxn modelId="{14C396E6-72A0-4026-91A1-7C62587D31DD}" type="presParOf" srcId="{783057CC-4D3C-344F-B45D-C125C3724451}" destId="{99795763-BC75-3C4A-8808-A830EF534040}" srcOrd="0" destOrd="0" presId="urn:microsoft.com/office/officeart/2005/8/layout/chevron2"/>
    <dgm:cxn modelId="{B1AA7031-7B48-4563-8738-187805779C42}" type="presParOf" srcId="{783057CC-4D3C-344F-B45D-C125C3724451}" destId="{20D4695E-B7AD-F143-AE6E-FF5BEE6D6D48}" srcOrd="1" destOrd="0" presId="urn:microsoft.com/office/officeart/2005/8/layout/chevron2"/>
    <dgm:cxn modelId="{BF003152-8CA0-4B2B-9C9C-FC6BE00B459E}" type="presParOf" srcId="{C0CD11B4-0B48-3041-B06E-621B4CC9CE0E}" destId="{15BB059F-465D-504F-AA2F-9CECEC4FD77D}" srcOrd="3" destOrd="0" presId="urn:microsoft.com/office/officeart/2005/8/layout/chevron2"/>
    <dgm:cxn modelId="{72E1EEFD-5A44-47B1-B8C1-169F1D3009D1}" type="presParOf" srcId="{C0CD11B4-0B48-3041-B06E-621B4CC9CE0E}" destId="{65B27FBD-DAFB-254E-9709-F16D765C7C56}" srcOrd="4" destOrd="0" presId="urn:microsoft.com/office/officeart/2005/8/layout/chevron2"/>
    <dgm:cxn modelId="{3283726C-28D2-4F07-AC29-704943C9D8E1}" type="presParOf" srcId="{65B27FBD-DAFB-254E-9709-F16D765C7C56}" destId="{C3DCFB62-2359-A342-8E83-5619C414D505}" srcOrd="0" destOrd="0" presId="urn:microsoft.com/office/officeart/2005/8/layout/chevron2"/>
    <dgm:cxn modelId="{E27780CD-A0AD-425F-90C0-64C1EA93AE60}" type="presParOf" srcId="{65B27FBD-DAFB-254E-9709-F16D765C7C56}" destId="{B2ECEAB2-E7A0-B748-ACC5-E185689E3907}" srcOrd="1" destOrd="0" presId="urn:microsoft.com/office/officeart/2005/8/layout/chevron2"/>
    <dgm:cxn modelId="{15993076-9AB2-4B4E-BCB1-51F493A771A9}" type="presParOf" srcId="{C0CD11B4-0B48-3041-B06E-621B4CC9CE0E}" destId="{73CBB9CC-F0B5-1D41-8F72-E0159126963B}" srcOrd="5" destOrd="0" presId="urn:microsoft.com/office/officeart/2005/8/layout/chevron2"/>
    <dgm:cxn modelId="{EA033A63-D59E-4A9C-91C6-12D1D64A38BD}" type="presParOf" srcId="{C0CD11B4-0B48-3041-B06E-621B4CC9CE0E}" destId="{7217A2EB-E4FB-2240-9386-6B2BB475D16A}" srcOrd="6" destOrd="0" presId="urn:microsoft.com/office/officeart/2005/8/layout/chevron2"/>
    <dgm:cxn modelId="{8AD90484-255D-474F-88B1-1502C574B8CE}" type="presParOf" srcId="{7217A2EB-E4FB-2240-9386-6B2BB475D16A}" destId="{7D99964D-4B90-3047-B304-DCA60EA34154}" srcOrd="0" destOrd="0" presId="urn:microsoft.com/office/officeart/2005/8/layout/chevron2"/>
    <dgm:cxn modelId="{23C22BF1-B298-4905-A78D-B9EEF18BDF3C}" type="presParOf" srcId="{7217A2EB-E4FB-2240-9386-6B2BB475D16A}" destId="{5538FC3F-0CC1-2A48-9019-74C02A83AC2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6366C-70E0-4A51-A8BA-E075A8608EAA}">
      <dsp:nvSpPr>
        <dsp:cNvPr id="0" name=""/>
        <dsp:cNvSpPr/>
      </dsp:nvSpPr>
      <dsp:spPr>
        <a:xfrm rot="5400000">
          <a:off x="-176516" y="177414"/>
          <a:ext cx="1176777" cy="823744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Customer Enquiry</a:t>
          </a:r>
        </a:p>
      </dsp:txBody>
      <dsp:txXfrm rot="-5400000">
        <a:off x="1" y="412769"/>
        <a:ext cx="823744" cy="353033"/>
      </dsp:txXfrm>
    </dsp:sp>
    <dsp:sp modelId="{C99D3A2B-ADC6-4C7D-B049-6CCB85BE1496}">
      <dsp:nvSpPr>
        <dsp:cNvPr id="0" name=""/>
        <dsp:cNvSpPr/>
      </dsp:nvSpPr>
      <dsp:spPr>
        <a:xfrm rot="5400000">
          <a:off x="3197209" y="-2373465"/>
          <a:ext cx="764905" cy="5511836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Customer design enquiry received from Retailer/KK Merchant/Toolstation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Design enquiry qualified and defined by relevant person, with all required information gathered for design to commence.</a:t>
          </a:r>
        </a:p>
      </dsp:txBody>
      <dsp:txXfrm rot="-5400000">
        <a:off x="823744" y="37340"/>
        <a:ext cx="5474496" cy="690225"/>
      </dsp:txXfrm>
    </dsp:sp>
    <dsp:sp modelId="{C3DCFB62-2359-A342-8E83-5619C414D505}">
      <dsp:nvSpPr>
        <dsp:cNvPr id="0" name=""/>
        <dsp:cNvSpPr/>
      </dsp:nvSpPr>
      <dsp:spPr>
        <a:xfrm rot="5400000">
          <a:off x="-176516" y="1206409"/>
          <a:ext cx="1176777" cy="823744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Winner</a:t>
          </a:r>
        </a:p>
      </dsp:txBody>
      <dsp:txXfrm rot="-5400000">
        <a:off x="1" y="1441764"/>
        <a:ext cx="823744" cy="353033"/>
      </dsp:txXfrm>
    </dsp:sp>
    <dsp:sp modelId="{B2ECEAB2-E7A0-B748-ACC5-E185689E3907}">
      <dsp:nvSpPr>
        <dsp:cNvPr id="0" name=""/>
        <dsp:cNvSpPr/>
      </dsp:nvSpPr>
      <dsp:spPr>
        <a:xfrm rot="5400000">
          <a:off x="3197209" y="-1343572"/>
          <a:ext cx="764905" cy="5511836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Winner design process begins, Flex CRM entry auto creates for customer.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Flex project number is generated e.g. 123.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Designer ensures customer account number is populated.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Flex design entry is allocated to one of the progress statuses e.g. Design sent.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900" kern="1200" dirty="0"/>
        </a:p>
      </dsp:txBody>
      <dsp:txXfrm rot="-5400000">
        <a:off x="823744" y="1067233"/>
        <a:ext cx="5474496" cy="690225"/>
      </dsp:txXfrm>
    </dsp:sp>
    <dsp:sp modelId="{99795763-BC75-3C4A-8808-A830EF534040}">
      <dsp:nvSpPr>
        <dsp:cNvPr id="0" name=""/>
        <dsp:cNvSpPr/>
      </dsp:nvSpPr>
      <dsp:spPr>
        <a:xfrm rot="5400000">
          <a:off x="-176516" y="2235404"/>
          <a:ext cx="1176777" cy="823744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/>
            <a:t>Vecta</a:t>
          </a:r>
          <a:endParaRPr lang="en-GB" sz="1200" kern="1200" dirty="0"/>
        </a:p>
      </dsp:txBody>
      <dsp:txXfrm rot="-5400000">
        <a:off x="1" y="2470759"/>
        <a:ext cx="823744" cy="353033"/>
      </dsp:txXfrm>
    </dsp:sp>
    <dsp:sp modelId="{20D4695E-B7AD-F143-AE6E-FF5BEE6D6D48}">
      <dsp:nvSpPr>
        <dsp:cNvPr id="0" name=""/>
        <dsp:cNvSpPr/>
      </dsp:nvSpPr>
      <dsp:spPr>
        <a:xfrm rot="5400000">
          <a:off x="3197209" y="-314578"/>
          <a:ext cx="764905" cy="5511836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 err="1"/>
            <a:t>Vecta</a:t>
          </a:r>
          <a:r>
            <a:rPr lang="en-GB" sz="900" kern="1200" dirty="0"/>
            <a:t> reads project number from Winner Flex, and via API transfers key information for every design enquiry e.g. Project value, project status, designer name etc.</a:t>
          </a:r>
        </a:p>
      </dsp:txBody>
      <dsp:txXfrm rot="-5400000">
        <a:off x="823744" y="2096227"/>
        <a:ext cx="5474496" cy="690225"/>
      </dsp:txXfrm>
    </dsp:sp>
    <dsp:sp modelId="{7D99964D-4B90-3047-B304-DCA60EA34154}">
      <dsp:nvSpPr>
        <dsp:cNvPr id="0" name=""/>
        <dsp:cNvSpPr/>
      </dsp:nvSpPr>
      <dsp:spPr>
        <a:xfrm rot="5400000">
          <a:off x="-176516" y="3264398"/>
          <a:ext cx="1176777" cy="823744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API</a:t>
          </a:r>
        </a:p>
      </dsp:txBody>
      <dsp:txXfrm rot="-5400000">
        <a:off x="1" y="3499753"/>
        <a:ext cx="823744" cy="353033"/>
      </dsp:txXfrm>
    </dsp:sp>
    <dsp:sp modelId="{5538FC3F-0CC1-2A48-9019-74C02A83AC20}">
      <dsp:nvSpPr>
        <dsp:cNvPr id="0" name=""/>
        <dsp:cNvSpPr/>
      </dsp:nvSpPr>
      <dsp:spPr>
        <a:xfrm rot="5400000">
          <a:off x="3197209" y="714416"/>
          <a:ext cx="764905" cy="5511836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API between Winner &amp; Flex identifies x-ref and updates the </a:t>
          </a:r>
          <a:r>
            <a:rPr lang="en-GB" sz="900" kern="1200" dirty="0" err="1"/>
            <a:t>Vecta</a:t>
          </a:r>
          <a:r>
            <a:rPr lang="en-GB" sz="900" kern="1200" dirty="0"/>
            <a:t> enquiry to replicate the status of the Winner Flex entry i.e. Information Requested/Design sent etc.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E-commerce copied into all correspondence between designers and customer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900" kern="1200" dirty="0"/>
        </a:p>
      </dsp:txBody>
      <dsp:txXfrm rot="-5400000">
        <a:off x="823744" y="3125221"/>
        <a:ext cx="5474496" cy="6902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5E2FB-5FF9-4369-89E3-89DD50A6B98A}">
      <dsp:nvSpPr>
        <dsp:cNvPr id="0" name=""/>
        <dsp:cNvSpPr/>
      </dsp:nvSpPr>
      <dsp:spPr>
        <a:xfrm rot="5400000">
          <a:off x="-176516" y="177414"/>
          <a:ext cx="1176777" cy="823744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Customer Enquiry</a:t>
          </a:r>
          <a:endParaRPr lang="en-GB" sz="1200" kern="1200" dirty="0"/>
        </a:p>
      </dsp:txBody>
      <dsp:txXfrm rot="-5400000">
        <a:off x="1" y="412769"/>
        <a:ext cx="823744" cy="353033"/>
      </dsp:txXfrm>
    </dsp:sp>
    <dsp:sp modelId="{C6C16B5D-87C9-451C-983F-6B19FBF33FA9}">
      <dsp:nvSpPr>
        <dsp:cNvPr id="0" name=""/>
        <dsp:cNvSpPr/>
      </dsp:nvSpPr>
      <dsp:spPr>
        <a:xfrm rot="5400000">
          <a:off x="3197209" y="-2372567"/>
          <a:ext cx="764905" cy="5511836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Customer design enquiry received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Design enquiry qualified and defined by Claire, with all required information gathered for design to commence.</a:t>
          </a:r>
        </a:p>
      </dsp:txBody>
      <dsp:txXfrm rot="-5400000">
        <a:off x="823744" y="38238"/>
        <a:ext cx="5474496" cy="690225"/>
      </dsp:txXfrm>
    </dsp:sp>
    <dsp:sp modelId="{99795763-BC75-3C4A-8808-A830EF534040}">
      <dsp:nvSpPr>
        <dsp:cNvPr id="0" name=""/>
        <dsp:cNvSpPr/>
      </dsp:nvSpPr>
      <dsp:spPr>
        <a:xfrm rot="5400000">
          <a:off x="-176516" y="1206409"/>
          <a:ext cx="1176777" cy="823744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/>
            <a:t>Vecta</a:t>
          </a:r>
          <a:endParaRPr lang="en-GB" sz="1200" kern="1200" dirty="0"/>
        </a:p>
      </dsp:txBody>
      <dsp:txXfrm rot="-5400000">
        <a:off x="1" y="1441764"/>
        <a:ext cx="823744" cy="353033"/>
      </dsp:txXfrm>
    </dsp:sp>
    <dsp:sp modelId="{20D4695E-B7AD-F143-AE6E-FF5BEE6D6D48}">
      <dsp:nvSpPr>
        <dsp:cNvPr id="0" name=""/>
        <dsp:cNvSpPr/>
      </dsp:nvSpPr>
      <dsp:spPr>
        <a:xfrm rot="5400000">
          <a:off x="3197209" y="-1343572"/>
          <a:ext cx="764905" cy="5511836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Claire enters customer lead details on </a:t>
          </a:r>
          <a:r>
            <a:rPr lang="en-GB" sz="900" kern="1200" dirty="0" err="1"/>
            <a:t>Vecta</a:t>
          </a:r>
          <a:r>
            <a:rPr lang="en-GB" sz="900" kern="1200" dirty="0"/>
            <a:t> upon enquiry as a task against a prospect/account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Details passed to Design Team via email which includes account number/prospect number</a:t>
          </a:r>
        </a:p>
      </dsp:txBody>
      <dsp:txXfrm rot="-5400000">
        <a:off x="823744" y="1067233"/>
        <a:ext cx="5474496" cy="690225"/>
      </dsp:txXfrm>
    </dsp:sp>
    <dsp:sp modelId="{C3DCFB62-2359-A342-8E83-5619C414D505}">
      <dsp:nvSpPr>
        <dsp:cNvPr id="0" name=""/>
        <dsp:cNvSpPr/>
      </dsp:nvSpPr>
      <dsp:spPr>
        <a:xfrm rot="5400000">
          <a:off x="-176516" y="2235404"/>
          <a:ext cx="1176777" cy="823744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Winner</a:t>
          </a:r>
        </a:p>
      </dsp:txBody>
      <dsp:txXfrm rot="-5400000">
        <a:off x="1" y="2470759"/>
        <a:ext cx="823744" cy="353033"/>
      </dsp:txXfrm>
    </dsp:sp>
    <dsp:sp modelId="{B2ECEAB2-E7A0-B748-ACC5-E185689E3907}">
      <dsp:nvSpPr>
        <dsp:cNvPr id="0" name=""/>
        <dsp:cNvSpPr/>
      </dsp:nvSpPr>
      <dsp:spPr>
        <a:xfrm rot="5400000">
          <a:off x="3197209" y="-314578"/>
          <a:ext cx="764905" cy="5511836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Winner design begins, Flex CRM entry auto creates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Project number is shared with Claire (this is then added to the </a:t>
          </a:r>
          <a:r>
            <a:rPr lang="en-GB" sz="900" kern="1200" dirty="0" err="1"/>
            <a:t>Vecta</a:t>
          </a:r>
          <a:r>
            <a:rPr lang="en-GB" sz="900" kern="1200" dirty="0"/>
            <a:t> task)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Flex design entry is allocated to one of the progress statuses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900" kern="1200" dirty="0"/>
        </a:p>
      </dsp:txBody>
      <dsp:txXfrm rot="-5400000">
        <a:off x="823744" y="2096227"/>
        <a:ext cx="5474496" cy="690225"/>
      </dsp:txXfrm>
    </dsp:sp>
    <dsp:sp modelId="{7D99964D-4B90-3047-B304-DCA60EA34154}">
      <dsp:nvSpPr>
        <dsp:cNvPr id="0" name=""/>
        <dsp:cNvSpPr/>
      </dsp:nvSpPr>
      <dsp:spPr>
        <a:xfrm rot="5400000">
          <a:off x="-176516" y="3264398"/>
          <a:ext cx="1176777" cy="823744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API</a:t>
          </a:r>
        </a:p>
      </dsp:txBody>
      <dsp:txXfrm rot="-5400000">
        <a:off x="1" y="3499753"/>
        <a:ext cx="823744" cy="353033"/>
      </dsp:txXfrm>
    </dsp:sp>
    <dsp:sp modelId="{5538FC3F-0CC1-2A48-9019-74C02A83AC20}">
      <dsp:nvSpPr>
        <dsp:cNvPr id="0" name=""/>
        <dsp:cNvSpPr/>
      </dsp:nvSpPr>
      <dsp:spPr>
        <a:xfrm rot="5400000">
          <a:off x="3197209" y="714416"/>
          <a:ext cx="764905" cy="5511836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API between Winner &amp; Flex identifies prospect/account number and updates the </a:t>
          </a:r>
          <a:r>
            <a:rPr lang="en-GB" sz="900" kern="1200" dirty="0" err="1"/>
            <a:t>Vecta</a:t>
          </a:r>
          <a:r>
            <a:rPr lang="en-GB" sz="900" kern="1200" dirty="0"/>
            <a:t> enquiry to replicate the status of the Winner Flex entry i.e. Project number, design status, design value etc.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E-commerce copied into all correspondence between designers and customer throughout sale process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When sale is complete or prospect dead, API updates </a:t>
          </a:r>
          <a:r>
            <a:rPr lang="en-GB" sz="900" kern="1200" dirty="0" err="1"/>
            <a:t>Vecta</a:t>
          </a:r>
          <a:r>
            <a:rPr lang="en-GB" sz="900" kern="1200" dirty="0"/>
            <a:t> entry.</a:t>
          </a:r>
        </a:p>
      </dsp:txBody>
      <dsp:txXfrm rot="-5400000">
        <a:off x="823744" y="3125221"/>
        <a:ext cx="5474496" cy="690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FD4B298-CD47-48C3-81C7-771A3892EBB4}" type="datetime1">
              <a:rPr lang="en-GB" smtClean="0"/>
              <a:pPr lvl="0"/>
              <a:t>01/05/2024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7BE0EC-0260-40FE-BFA3-A760A6D620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84950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B088E46-BF4E-4EDF-B20F-C3CC798B5CD3}" type="datetime1">
              <a:rPr lang="en-GB" smtClean="0"/>
              <a:pPr lvl="0"/>
              <a:t>01/05/2024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906ED0-6CDA-4959-97E6-F1741BACC3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71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B088E46-BF4E-4EDF-B20F-C3CC798B5CD3}" type="datetime1">
              <a:rPr lang="en-GB" smtClean="0"/>
              <a:pPr lvl="0"/>
              <a:t>01/05/2024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906ED0-6CDA-4959-97E6-F1741BACC371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9073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B088E46-BF4E-4EDF-B20F-C3CC798B5CD3}" type="datetime1">
              <a:rPr lang="en-GB" smtClean="0"/>
              <a:pPr lvl="0"/>
              <a:t>01/05/2024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906ED0-6CDA-4959-97E6-F1741BACC3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391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B088E46-BF4E-4EDF-B20F-C3CC798B5CD3}" type="datetime1">
              <a:rPr lang="en-GB" smtClean="0"/>
              <a:pPr lvl="0"/>
              <a:t>01/05/2024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906ED0-6CDA-4959-97E6-F1741BACC371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9365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B088E46-BF4E-4EDF-B20F-C3CC798B5CD3}" type="datetime1">
              <a:rPr lang="en-GB" smtClean="0"/>
              <a:pPr lvl="0"/>
              <a:t>01/05/2024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906ED0-6CDA-4959-97E6-F1741BACC3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224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15E747-31D6-4BBA-B072-C6907E7D19A6}" type="datetime1">
              <a:rPr lang="en-GB" smtClean="0"/>
              <a:pPr lvl="0"/>
              <a:t>01/05/2024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70AAB2-485F-4485-8732-9B8E0C7239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565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A53E19E-DFAC-4F86-89B6-45756A56514D}" type="datetime1">
              <a:rPr lang="en-GB" smtClean="0"/>
              <a:pPr lvl="0"/>
              <a:t>01/05/2024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FE0B0E-410E-40F7-9107-53C346A7EE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90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F3DF325-10F6-4B38-8695-4D83B529B522}" type="datetime1">
              <a:rPr lang="en-GB" smtClean="0"/>
              <a:pPr lvl="0"/>
              <a:t>01/05/2024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DAD7E2-60A0-4F1D-B3B5-F6DBC90896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8722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F0A2E32-23F1-429B-9267-7FAB9AF9AF56}" type="datetime1">
              <a:rPr lang="en-GB" smtClean="0"/>
              <a:pPr lvl="0"/>
              <a:t>01/05/2024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E32968-752B-4B92-AE7C-C76433889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63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D5C2C19-09FC-4E3A-B523-F67A0866C6BF}" type="datetime1">
              <a:rPr lang="en-GB" smtClean="0"/>
              <a:pPr lvl="0"/>
              <a:t>01/05/2024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8A5D9D-F157-4D66-9571-6EE6872F5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64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6C04BB5-A5C2-4D81-B20E-2D8B4B01F850}" type="datetime1">
              <a:rPr lang="en-GB" smtClean="0"/>
              <a:pPr lvl="0"/>
              <a:t>01/05/2024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7547EE-91DF-496D-BDE4-48A38E90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5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D49EFD6-FCEF-4948-977C-909D0B5367AE}" type="datetime1">
              <a:rPr lang="en-GB" smtClean="0"/>
              <a:pPr lvl="0"/>
              <a:t>01/05/2024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8701B6-C188-4797-9F30-F8FAACC1F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60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A4B693-3CA7-4ED7-A69C-A6BE0657E7E0}" type="datetime1">
              <a:rPr lang="en-GB" smtClean="0"/>
              <a:pPr lvl="0"/>
              <a:t>01/05/2024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C31F51-6003-49E9-8AB0-DF2B474BB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84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D88E138-5D9E-440D-A6EF-8394978A62A5}" type="datetime1">
              <a:rPr lang="en-GB" smtClean="0"/>
              <a:pPr lvl="0"/>
              <a:t>01/05/2024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55EA18-BF56-4A9E-8BFA-D8544774FE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80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E923D4C-F30F-40AE-B93A-C3211CEE3766}" type="datetime1">
              <a:rPr lang="en-GB" smtClean="0"/>
              <a:pPr lvl="0"/>
              <a:t>01/05/2024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DF806F-60BB-4BD1-8F0A-360F23AB1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11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CB088E46-BF4E-4EDF-B20F-C3CC798B5CD3}" type="datetime1">
              <a:rPr lang="en-GB" smtClean="0"/>
              <a:pPr lvl="0"/>
              <a:t>01/05/2024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lvl="0"/>
            <a:fld id="{20906ED0-6CDA-4959-97E6-F1741BACC3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80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D30CB-3FDE-5CFE-C845-43E4D73E2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60" y="1782698"/>
            <a:ext cx="7766936" cy="1646302"/>
          </a:xfrm>
        </p:spPr>
        <p:txBody>
          <a:bodyPr/>
          <a:lstStyle/>
          <a:p>
            <a:r>
              <a:rPr lang="en-GB" dirty="0"/>
              <a:t>Winner/</a:t>
            </a:r>
            <a:r>
              <a:rPr lang="en-GB" dirty="0" err="1"/>
              <a:t>Vecta</a:t>
            </a:r>
            <a:r>
              <a:rPr lang="en-GB" dirty="0"/>
              <a:t> Link Project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32E0D8-2919-51E4-6830-2EC0EAD86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460" y="3502386"/>
            <a:ext cx="7766936" cy="1096899"/>
          </a:xfrm>
        </p:spPr>
        <p:txBody>
          <a:bodyPr/>
          <a:lstStyle/>
          <a:p>
            <a:r>
              <a:rPr lang="en-GB" dirty="0"/>
              <a:t>May 2024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807198-3D23-E93A-21AE-7D7D84EFB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969" y="4599285"/>
            <a:ext cx="2943636" cy="943107"/>
          </a:xfrm>
          <a:prstGeom prst="rect">
            <a:avLst/>
          </a:prstGeom>
        </p:spPr>
      </p:pic>
      <p:pic>
        <p:nvPicPr>
          <p:cNvPr id="1026" name="Picture 2" descr="KCS Vecta - Sales Analytics &amp; CRM software | LinkedIn">
            <a:extLst>
              <a:ext uri="{FF2B5EF4-FFF2-40B4-BE49-F238E27FC236}">
                <a16:creationId xmlns:a16="http://schemas.microsoft.com/office/drawing/2014/main" id="{504A166A-39FA-A307-EBAB-A64F80806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397" y="411833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93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3923C-29D3-98DA-0A47-689849564C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816864"/>
          </a:xfrm>
        </p:spPr>
        <p:txBody>
          <a:bodyPr/>
          <a:lstStyle/>
          <a:p>
            <a:r>
              <a:rPr lang="en-GB" dirty="0"/>
              <a:t>Process Map – e-Commerce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955BA97-0624-EE5A-CED4-71FF2C3470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8887482"/>
              </p:ext>
            </p:extLst>
          </p:nvPr>
        </p:nvGraphicFramePr>
        <p:xfrm>
          <a:off x="677334" y="1597973"/>
          <a:ext cx="6335581" cy="4265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5507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CC90-382C-EFED-090F-529C7ED54A1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Statuses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A9A6D488-23C4-C74F-DC79-F08CA0BDEB6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859666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New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Information requested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Ready to start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In progress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Quote sent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Followed up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Followed up 2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Order placed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Dead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F703-71DC-E153-1D87-220A9C3A0C4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22393-E987-C801-B92C-2FE4F96747F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E79D48-921C-2CC5-A2B7-D13C4D4B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38" y="177000"/>
            <a:ext cx="8596668" cy="1320800"/>
          </a:xfrm>
        </p:spPr>
        <p:txBody>
          <a:bodyPr/>
          <a:lstStyle/>
          <a:p>
            <a:r>
              <a:rPr lang="en-GB" dirty="0"/>
              <a:t>Project Home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DD0BF8-06AC-28A4-28AF-10A9238FB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0E32154-F2C8-AECC-B6B8-F8BB40675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38" y="931170"/>
            <a:ext cx="9900213" cy="530663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1D940D0-4748-4EE5-4810-7BFBA0D1B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21" y="1118282"/>
            <a:ext cx="10162028" cy="545512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C4E6F66-72DB-98F8-62C1-3589CD16028A}"/>
              </a:ext>
            </a:extLst>
          </p:cNvPr>
          <p:cNvSpPr txBox="1">
            <a:spLocks/>
          </p:cNvSpPr>
          <p:nvPr/>
        </p:nvSpPr>
        <p:spPr>
          <a:xfrm>
            <a:off x="-3686900" y="-37581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600" dirty="0"/>
              <a:t>Customer Information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777B-29F0-DCC8-AA25-D006551A15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1860" y="156238"/>
            <a:ext cx="8596668" cy="1320800"/>
          </a:xfrm>
        </p:spPr>
        <p:txBody>
          <a:bodyPr/>
          <a:lstStyle/>
          <a:p>
            <a:r>
              <a:rPr lang="en-GB" dirty="0"/>
              <a:t>Additional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5FDD5-C50B-187B-D767-8FD254B192A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ECF425D-39D8-DD84-90F2-1ADDAD05D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60" y="969264"/>
            <a:ext cx="10776279" cy="576877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8E02A69-8ABB-B2D0-A9E7-34C7F04E60E2}"/>
              </a:ext>
            </a:extLst>
          </p:cNvPr>
          <p:cNvSpPr/>
          <p:nvPr/>
        </p:nvSpPr>
        <p:spPr>
          <a:xfrm>
            <a:off x="1316736" y="2624328"/>
            <a:ext cx="1042416" cy="548640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D6AAC-D319-2DA9-3911-EF0821D4CC0A}"/>
              </a:ext>
            </a:extLst>
          </p:cNvPr>
          <p:cNvSpPr txBox="1"/>
          <p:nvPr/>
        </p:nvSpPr>
        <p:spPr>
          <a:xfrm>
            <a:off x="2066544" y="2468880"/>
            <a:ext cx="1801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Account Number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FFAD-1771-15B8-3BA7-3123EFD116F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5B547-A90E-21DF-D3B1-5B447C2FC12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D1DDAB0-D90A-E0F3-6547-B71364B9E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013"/>
            <a:ext cx="12191996" cy="656198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4337AE-580F-1BA0-6718-88B0E51C8212}"/>
              </a:ext>
            </a:extLst>
          </p:cNvPr>
          <p:cNvSpPr/>
          <p:nvPr/>
        </p:nvSpPr>
        <p:spPr>
          <a:xfrm>
            <a:off x="109728" y="4919472"/>
            <a:ext cx="6748272" cy="94183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33C9D-2B07-CA50-57E4-2469557D774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0A2E2-4D21-1603-DBCC-B0DD795025F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47C10E0-CADE-3C83-3B15-565CB3F0F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198"/>
            <a:ext cx="12191996" cy="652960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796B-94E3-0825-958F-90AB2AE84FB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20807-92D8-E601-3F41-81D9518C406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78D678A-4321-E505-DA29-98B74BB15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347"/>
            <a:ext cx="12191996" cy="652529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8135-4FBC-9CCF-817A-34B7E1754DF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20232-7090-C978-2F01-60BE5770981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7A5513-3A9E-27E4-30C3-267F8AA08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442"/>
            <a:ext cx="12191996" cy="655511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72E6E4E-1179-A4A8-333A-5EB9D5CEAEA3}"/>
              </a:ext>
            </a:extLst>
          </p:cNvPr>
          <p:cNvSpPr/>
          <p:nvPr/>
        </p:nvSpPr>
        <p:spPr>
          <a:xfrm>
            <a:off x="8430768" y="987552"/>
            <a:ext cx="3761228" cy="5870448"/>
          </a:xfrm>
          <a:prstGeom prst="round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3923C-29D3-98DA-0A47-689849564C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816864"/>
          </a:xfrm>
        </p:spPr>
        <p:txBody>
          <a:bodyPr/>
          <a:lstStyle/>
          <a:p>
            <a:r>
              <a:rPr lang="en-GB" dirty="0"/>
              <a:t>Process Map – Global Proposal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955BA97-0624-EE5A-CED4-71FF2C3470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0391430"/>
              </p:ext>
            </p:extLst>
          </p:nvPr>
        </p:nvGraphicFramePr>
        <p:xfrm>
          <a:off x="677334" y="1426464"/>
          <a:ext cx="6335581" cy="4265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Up-Down 4">
            <a:extLst>
              <a:ext uri="{FF2B5EF4-FFF2-40B4-BE49-F238E27FC236}">
                <a16:creationId xmlns:a16="http://schemas.microsoft.com/office/drawing/2014/main" id="{BEB7E267-C667-8CB3-61E0-D3CF2E709574}"/>
              </a:ext>
            </a:extLst>
          </p:cNvPr>
          <p:cNvSpPr/>
          <p:nvPr/>
        </p:nvSpPr>
        <p:spPr>
          <a:xfrm>
            <a:off x="7900416" y="1335024"/>
            <a:ext cx="411480" cy="400507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289</TotalTime>
  <Words>359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Winner/Vecta Link Project</vt:lpstr>
      <vt:lpstr>Project Home</vt:lpstr>
      <vt:lpstr>PowerPoint Presentation</vt:lpstr>
      <vt:lpstr>Additional Information</vt:lpstr>
      <vt:lpstr>PowerPoint Presentation</vt:lpstr>
      <vt:lpstr>PowerPoint Presentation</vt:lpstr>
      <vt:lpstr>PowerPoint Presentation</vt:lpstr>
      <vt:lpstr>PowerPoint Presentation</vt:lpstr>
      <vt:lpstr>Process Map – Global Proposal</vt:lpstr>
      <vt:lpstr>Process Map – e-Commerce</vt:lpstr>
      <vt:lpstr>Design Statuses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Frazer</dc:creator>
  <cp:lastModifiedBy>Tom Mallinson</cp:lastModifiedBy>
  <cp:revision>6</cp:revision>
  <dcterms:created xsi:type="dcterms:W3CDTF">2024-05-01T08:58:25Z</dcterms:created>
  <dcterms:modified xsi:type="dcterms:W3CDTF">2024-05-01T15:53:43Z</dcterms:modified>
</cp:coreProperties>
</file>