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0" r:id="rId8"/>
    <p:sldId id="27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103" d="100"/>
          <a:sy n="103" d="100"/>
        </p:scale>
        <p:origin x="13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X = [1, 4, 6, 8, 11]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What datatype is X?</a:t>
            </a:r>
          </a:p>
          <a:p>
            <a:pPr>
              <a:spcAft>
                <a:spcPts val="600"/>
              </a:spcAft>
            </a:pPr>
            <a:r>
              <a:rPr lang="en-US" dirty="0"/>
              <a:t>How do you find out programmatically?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C29E-69C2-D4A6-185F-3BFCCAA4B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X = (5, 2, 7, 9,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51D9-D508-FE3C-8215-254108712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What datatype is X?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special about this datatype?</a:t>
            </a:r>
          </a:p>
        </p:txBody>
      </p:sp>
    </p:spTree>
    <p:extLst>
      <p:ext uri="{BB962C8B-B14F-4D97-AF65-F5344CB8AC3E}">
        <p14:creationId xmlns:p14="http://schemas.microsoft.com/office/powerpoint/2010/main" val="42326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C33A-C56C-62F2-04F2-C9DC3775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X = ‘The datatype of X is float’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53E-FB8B-DA01-9439-E31838E85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What datatype is X?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How would you create another variable y, where y=‘data’?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36B9-A6C6-55B8-6A8A-88B186A5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X = (4&gt;6) and (9&gt;7)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FC52-810F-CBB2-08BE-FF86921CE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What datatype is X?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What is the value of 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FF2C-3AD1-407C-5F49-2F2C1576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X = {‘</a:t>
            </a:r>
            <a:r>
              <a:rPr lang="en-US" dirty="0" err="1"/>
              <a:t>a’:’alpha</a:t>
            </a:r>
            <a:r>
              <a:rPr lang="en-US" dirty="0"/>
              <a:t>’, ’</a:t>
            </a:r>
            <a:r>
              <a:rPr lang="en-US" dirty="0" err="1"/>
              <a:t>b’:’beta</a:t>
            </a:r>
            <a:r>
              <a:rPr lang="en-US" dirty="0"/>
              <a:t>’, ’</a:t>
            </a:r>
            <a:r>
              <a:rPr lang="en-US" dirty="0" err="1"/>
              <a:t>c’:’gamma</a:t>
            </a:r>
            <a:r>
              <a:rPr lang="en-US" dirty="0"/>
              <a:t>’,…}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C568-4EEE-EAE8-2E6F-45948D34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What datatype is X?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What is another name for 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</TotalTime>
  <Words>129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Pop Quiz</vt:lpstr>
      <vt:lpstr>X = [1, 4, 6, 8, 11]</vt:lpstr>
      <vt:lpstr>X = (5, 2, 7, 9, 6)</vt:lpstr>
      <vt:lpstr>X = ‘The datatype of X is float’</vt:lpstr>
      <vt:lpstr>X = (4&gt;6) and (9&gt;7)</vt:lpstr>
      <vt:lpstr>X = {‘a’:’alpha’, ’b’:’beta’, ’c’:’gamma’,…}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2</cp:revision>
  <dcterms:created xsi:type="dcterms:W3CDTF">2024-09-19T18:10:31Z</dcterms:created>
  <dcterms:modified xsi:type="dcterms:W3CDTF">2024-09-19T18:20:48Z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