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5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50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m OBrien" userId="706bbdd5-e5f0-4a76-8b22-72204b3364fd" providerId="ADAL" clId="{FE4AE2F3-4C21-4B5E-8EE0-45CB5233E0B0}"/>
    <pc:docChg chg="modSld">
      <pc:chgData name="Liam OBrien" userId="706bbdd5-e5f0-4a76-8b22-72204b3364fd" providerId="ADAL" clId="{FE4AE2F3-4C21-4B5E-8EE0-45CB5233E0B0}" dt="2025-04-08T10:08:34.794" v="5" actId="20577"/>
      <pc:docMkLst>
        <pc:docMk/>
      </pc:docMkLst>
      <pc:sldChg chg="modSp mod">
        <pc:chgData name="Liam OBrien" userId="706bbdd5-e5f0-4a76-8b22-72204b3364fd" providerId="ADAL" clId="{FE4AE2F3-4C21-4B5E-8EE0-45CB5233E0B0}" dt="2025-04-08T10:08:34.794" v="5" actId="20577"/>
        <pc:sldMkLst>
          <pc:docMk/>
          <pc:sldMk cId="1591829359" sldId="257"/>
        </pc:sldMkLst>
        <pc:spChg chg="mod">
          <ac:chgData name="Liam OBrien" userId="706bbdd5-e5f0-4a76-8b22-72204b3364fd" providerId="ADAL" clId="{FE4AE2F3-4C21-4B5E-8EE0-45CB5233E0B0}" dt="2025-04-08T10:08:34.794" v="5" actId="20577"/>
          <ac:spMkLst>
            <pc:docMk/>
            <pc:sldMk cId="1591829359" sldId="257"/>
            <ac:spMk id="10" creationId="{0841BC32-75D4-F319-8985-2C2214DB355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B186-5BB2-BDE6-5C71-3FE9D2628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7BAD7-1223-D35C-3FB0-84975BBB2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AB448-3C9E-77E3-BC0B-155B7051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48B3-9586-4D72-A94C-06890D40654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DEBB4-D68A-B5A5-D315-7738FAC25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0B6AB-DA8A-6959-4C5A-7307B3EB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DB1D-D7D6-4954-A5A0-6CB353914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94F85-CF2E-BA9D-8E6C-BBC5A237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144D0-B28C-266C-9120-297455F02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418A2-98C8-2074-AE3D-CEFD1C92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48B3-9586-4D72-A94C-06890D40654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71139-EE1F-C521-D38B-A55B58B1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25835-E6F8-2A73-82F0-DDE63D26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DB1D-D7D6-4954-A5A0-6CB353914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3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F9079-B56C-FE6C-FE0C-B6580E074B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9C88B-2057-2EC9-0F0C-E6985D409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859BE-92A7-CAE0-9E31-7A607E53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48B3-9586-4D72-A94C-06890D40654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9D559-85FE-7240-A3A9-3E7F20989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9F15B-82E8-DFB6-788B-F282D908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DB1D-D7D6-4954-A5A0-6CB353914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2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0BCD-6362-7B26-3CD8-38AD6E88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E725-A916-9E6C-B96B-B22A763F7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38EE7-A279-37BF-5136-1ABB889A7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48B3-9586-4D72-A94C-06890D40654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94872-92CE-23F0-029A-F58ED0319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BCA15-B3A8-759D-4249-A785BCF40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DB1D-D7D6-4954-A5A0-6CB353914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1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44DF-2F16-BFC2-2DC8-171A22038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539E0-BA14-9C9D-BF4F-6D493AFE2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F454F-5E24-DD19-2EEC-31B75AC9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48B3-9586-4D72-A94C-06890D40654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A52F5-05CC-4E35-DEBC-9E234169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6392-5575-E32D-A902-7D3AA8FD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DB1D-D7D6-4954-A5A0-6CB353914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0F56-CCF5-0B41-0117-08AC51BE4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67201-423E-373A-7C58-3A54C6FF7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FC81D-CF2A-DD0B-E679-11FAA1984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07EF5-1B09-C1E8-CE92-EF657B419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48B3-9586-4D72-A94C-06890D40654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1960C-23FD-1557-AB5D-6C3363EF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A4A20-644F-14B7-6C1C-70C7B995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DB1D-D7D6-4954-A5A0-6CB353914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6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A104-A8F0-163F-74EE-687337841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1D59E-8407-F197-C871-B3DA1E9B2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A7AFC-2231-8748-4B19-2E851B31B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66254-50FB-E99B-6C4F-BBB06CB78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E46A36-C152-2F8B-E9A4-07EE71D60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E5ED39-9ED6-4AE2-6266-9CAF1905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48B3-9586-4D72-A94C-06890D40654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D2883-23C0-9260-F60D-25B68B0D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69227F-D5A9-8109-D2E8-1AA67F86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DB1D-D7D6-4954-A5A0-6CB353914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2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00AD-35CE-5435-088A-6B4D1AC1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336EC-801F-08A7-906A-01D7D8E5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48B3-9586-4D72-A94C-06890D40654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0F600-5311-B25F-7EF7-9AEE31E9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E4238-DFA9-16D7-592B-EDD1CEB38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DB1D-D7D6-4954-A5A0-6CB353914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8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E996D1-5688-70C5-F1B4-65F9FE99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48B3-9586-4D72-A94C-06890D40654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642708-FA3C-9716-76E4-D0F2369F1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A5FA2-15D5-FA13-01DD-AA44DFCD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DB1D-D7D6-4954-A5A0-6CB353914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8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3691D-2105-CC1F-4AB4-0E140733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A516A-44D5-4267-1A09-569F5AE78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75C28-16BA-6262-AA19-811ECFBB5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7C597-C3A6-8C76-1CEC-AA84E37F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48B3-9586-4D72-A94C-06890D40654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D30B0-1E69-F431-84D2-12339A1F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F7C73-0E07-3EB4-F62A-8C13D65E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DB1D-D7D6-4954-A5A0-6CB353914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BD62-108C-43BB-C8E7-AB1A578D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456DF-5D0D-3BB8-3661-1FB9CD69D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68B23-85B4-7C40-86DD-58556A542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F80C6-E28B-5001-0098-F5B59EF0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48B3-9586-4D72-A94C-06890D40654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9E95C-06EE-3E24-ABB8-CFFBCEAA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528FB-6921-7EF8-11B5-9B233A1A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DB1D-D7D6-4954-A5A0-6CB353914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6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86916-D64A-8875-3BA4-243183ED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785E5-0337-A928-5FA3-EF72FC307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8839B-E364-2DB4-9816-EEB8B8C5D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9848B3-9586-4D72-A94C-06890D40654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F353D-1ABD-F451-9C4D-967C69C68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1750F-CC55-5408-1C68-D83A6B439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46DB1D-D7D6-4954-A5A0-6CB353914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5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1670F1-BAE8-6DC3-1CC6-2534144C4C57}"/>
              </a:ext>
            </a:extLst>
          </p:cNvPr>
          <p:cNvSpPr/>
          <p:nvPr/>
        </p:nvSpPr>
        <p:spPr>
          <a:xfrm>
            <a:off x="1268191" y="1081992"/>
            <a:ext cx="1182778" cy="793942"/>
          </a:xfrm>
          <a:custGeom>
            <a:avLst/>
            <a:gdLst>
              <a:gd name="connsiteX0" fmla="*/ 0 w 1182778"/>
              <a:gd name="connsiteY0" fmla="*/ 0 h 793942"/>
              <a:gd name="connsiteX1" fmla="*/ 579561 w 1182778"/>
              <a:gd name="connsiteY1" fmla="*/ 0 h 793942"/>
              <a:gd name="connsiteX2" fmla="*/ 1182778 w 1182778"/>
              <a:gd name="connsiteY2" fmla="*/ 0 h 793942"/>
              <a:gd name="connsiteX3" fmla="*/ 1182778 w 1182778"/>
              <a:gd name="connsiteY3" fmla="*/ 412850 h 793942"/>
              <a:gd name="connsiteX4" fmla="*/ 1182778 w 1182778"/>
              <a:gd name="connsiteY4" fmla="*/ 793942 h 793942"/>
              <a:gd name="connsiteX5" fmla="*/ 615045 w 1182778"/>
              <a:gd name="connsiteY5" fmla="*/ 793942 h 793942"/>
              <a:gd name="connsiteX6" fmla="*/ 0 w 1182778"/>
              <a:gd name="connsiteY6" fmla="*/ 793942 h 793942"/>
              <a:gd name="connsiteX7" fmla="*/ 0 w 1182778"/>
              <a:gd name="connsiteY7" fmla="*/ 412850 h 793942"/>
              <a:gd name="connsiteX8" fmla="*/ 0 w 1182778"/>
              <a:gd name="connsiteY8" fmla="*/ 0 h 793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2778" h="793942" extrusionOk="0">
                <a:moveTo>
                  <a:pt x="0" y="0"/>
                </a:moveTo>
                <a:cubicBezTo>
                  <a:pt x="178460" y="-25595"/>
                  <a:pt x="434217" y="-5413"/>
                  <a:pt x="579561" y="0"/>
                </a:cubicBezTo>
                <a:cubicBezTo>
                  <a:pt x="724905" y="5413"/>
                  <a:pt x="997302" y="-23331"/>
                  <a:pt x="1182778" y="0"/>
                </a:cubicBezTo>
                <a:cubicBezTo>
                  <a:pt x="1191120" y="185522"/>
                  <a:pt x="1165010" y="321765"/>
                  <a:pt x="1182778" y="412850"/>
                </a:cubicBezTo>
                <a:cubicBezTo>
                  <a:pt x="1200547" y="503935"/>
                  <a:pt x="1188982" y="704608"/>
                  <a:pt x="1182778" y="793942"/>
                </a:cubicBezTo>
                <a:cubicBezTo>
                  <a:pt x="974719" y="774003"/>
                  <a:pt x="819350" y="807023"/>
                  <a:pt x="615045" y="793942"/>
                </a:cubicBezTo>
                <a:cubicBezTo>
                  <a:pt x="410740" y="780861"/>
                  <a:pt x="165163" y="817132"/>
                  <a:pt x="0" y="793942"/>
                </a:cubicBezTo>
                <a:cubicBezTo>
                  <a:pt x="-5728" y="710616"/>
                  <a:pt x="-11998" y="522723"/>
                  <a:pt x="0" y="412850"/>
                </a:cubicBezTo>
                <a:cubicBezTo>
                  <a:pt x="11998" y="302977"/>
                  <a:pt x="18879" y="13585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veat" panose="00000500000000000000" pitchFamily="2" charset="0"/>
              </a:rPr>
              <a:t>Media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FBF87F-A44C-0D2A-D8CC-C0218D2F178D}"/>
              </a:ext>
            </a:extLst>
          </p:cNvPr>
          <p:cNvSpPr/>
          <p:nvPr/>
        </p:nvSpPr>
        <p:spPr>
          <a:xfrm>
            <a:off x="2844043" y="1081992"/>
            <a:ext cx="1182778" cy="793942"/>
          </a:xfrm>
          <a:custGeom>
            <a:avLst/>
            <a:gdLst>
              <a:gd name="connsiteX0" fmla="*/ 0 w 1182778"/>
              <a:gd name="connsiteY0" fmla="*/ 0 h 793942"/>
              <a:gd name="connsiteX1" fmla="*/ 579561 w 1182778"/>
              <a:gd name="connsiteY1" fmla="*/ 0 h 793942"/>
              <a:gd name="connsiteX2" fmla="*/ 1182778 w 1182778"/>
              <a:gd name="connsiteY2" fmla="*/ 0 h 793942"/>
              <a:gd name="connsiteX3" fmla="*/ 1182778 w 1182778"/>
              <a:gd name="connsiteY3" fmla="*/ 412850 h 793942"/>
              <a:gd name="connsiteX4" fmla="*/ 1182778 w 1182778"/>
              <a:gd name="connsiteY4" fmla="*/ 793942 h 793942"/>
              <a:gd name="connsiteX5" fmla="*/ 615045 w 1182778"/>
              <a:gd name="connsiteY5" fmla="*/ 793942 h 793942"/>
              <a:gd name="connsiteX6" fmla="*/ 0 w 1182778"/>
              <a:gd name="connsiteY6" fmla="*/ 793942 h 793942"/>
              <a:gd name="connsiteX7" fmla="*/ 0 w 1182778"/>
              <a:gd name="connsiteY7" fmla="*/ 412850 h 793942"/>
              <a:gd name="connsiteX8" fmla="*/ 0 w 1182778"/>
              <a:gd name="connsiteY8" fmla="*/ 0 h 793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2778" h="793942" extrusionOk="0">
                <a:moveTo>
                  <a:pt x="0" y="0"/>
                </a:moveTo>
                <a:cubicBezTo>
                  <a:pt x="178460" y="-25595"/>
                  <a:pt x="434217" y="-5413"/>
                  <a:pt x="579561" y="0"/>
                </a:cubicBezTo>
                <a:cubicBezTo>
                  <a:pt x="724905" y="5413"/>
                  <a:pt x="997302" y="-23331"/>
                  <a:pt x="1182778" y="0"/>
                </a:cubicBezTo>
                <a:cubicBezTo>
                  <a:pt x="1191120" y="185522"/>
                  <a:pt x="1165010" y="321765"/>
                  <a:pt x="1182778" y="412850"/>
                </a:cubicBezTo>
                <a:cubicBezTo>
                  <a:pt x="1200547" y="503935"/>
                  <a:pt x="1188982" y="704608"/>
                  <a:pt x="1182778" y="793942"/>
                </a:cubicBezTo>
                <a:cubicBezTo>
                  <a:pt x="974719" y="774003"/>
                  <a:pt x="819350" y="807023"/>
                  <a:pt x="615045" y="793942"/>
                </a:cubicBezTo>
                <a:cubicBezTo>
                  <a:pt x="410740" y="780861"/>
                  <a:pt x="165163" y="817132"/>
                  <a:pt x="0" y="793942"/>
                </a:cubicBezTo>
                <a:cubicBezTo>
                  <a:pt x="-5728" y="710616"/>
                  <a:pt x="-11998" y="522723"/>
                  <a:pt x="0" y="412850"/>
                </a:cubicBezTo>
                <a:cubicBezTo>
                  <a:pt x="11998" y="302977"/>
                  <a:pt x="18879" y="13585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veat" panose="00000500000000000000" pitchFamily="2" charset="0"/>
              </a:rPr>
              <a:t>Markdown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D40034-E715-43FB-0730-BB8A6E0899CA}"/>
              </a:ext>
            </a:extLst>
          </p:cNvPr>
          <p:cNvSpPr/>
          <p:nvPr/>
        </p:nvSpPr>
        <p:spPr>
          <a:xfrm>
            <a:off x="4419895" y="1081992"/>
            <a:ext cx="1182778" cy="793942"/>
          </a:xfrm>
          <a:custGeom>
            <a:avLst/>
            <a:gdLst>
              <a:gd name="connsiteX0" fmla="*/ 0 w 1182778"/>
              <a:gd name="connsiteY0" fmla="*/ 0 h 793942"/>
              <a:gd name="connsiteX1" fmla="*/ 579561 w 1182778"/>
              <a:gd name="connsiteY1" fmla="*/ 0 h 793942"/>
              <a:gd name="connsiteX2" fmla="*/ 1182778 w 1182778"/>
              <a:gd name="connsiteY2" fmla="*/ 0 h 793942"/>
              <a:gd name="connsiteX3" fmla="*/ 1182778 w 1182778"/>
              <a:gd name="connsiteY3" fmla="*/ 412850 h 793942"/>
              <a:gd name="connsiteX4" fmla="*/ 1182778 w 1182778"/>
              <a:gd name="connsiteY4" fmla="*/ 793942 h 793942"/>
              <a:gd name="connsiteX5" fmla="*/ 615045 w 1182778"/>
              <a:gd name="connsiteY5" fmla="*/ 793942 h 793942"/>
              <a:gd name="connsiteX6" fmla="*/ 0 w 1182778"/>
              <a:gd name="connsiteY6" fmla="*/ 793942 h 793942"/>
              <a:gd name="connsiteX7" fmla="*/ 0 w 1182778"/>
              <a:gd name="connsiteY7" fmla="*/ 412850 h 793942"/>
              <a:gd name="connsiteX8" fmla="*/ 0 w 1182778"/>
              <a:gd name="connsiteY8" fmla="*/ 0 h 793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2778" h="793942" extrusionOk="0">
                <a:moveTo>
                  <a:pt x="0" y="0"/>
                </a:moveTo>
                <a:cubicBezTo>
                  <a:pt x="178460" y="-25595"/>
                  <a:pt x="434217" y="-5413"/>
                  <a:pt x="579561" y="0"/>
                </a:cubicBezTo>
                <a:cubicBezTo>
                  <a:pt x="724905" y="5413"/>
                  <a:pt x="997302" y="-23331"/>
                  <a:pt x="1182778" y="0"/>
                </a:cubicBezTo>
                <a:cubicBezTo>
                  <a:pt x="1191120" y="185522"/>
                  <a:pt x="1165010" y="321765"/>
                  <a:pt x="1182778" y="412850"/>
                </a:cubicBezTo>
                <a:cubicBezTo>
                  <a:pt x="1200547" y="503935"/>
                  <a:pt x="1188982" y="704608"/>
                  <a:pt x="1182778" y="793942"/>
                </a:cubicBezTo>
                <a:cubicBezTo>
                  <a:pt x="974719" y="774003"/>
                  <a:pt x="819350" y="807023"/>
                  <a:pt x="615045" y="793942"/>
                </a:cubicBezTo>
                <a:cubicBezTo>
                  <a:pt x="410740" y="780861"/>
                  <a:pt x="165163" y="817132"/>
                  <a:pt x="0" y="793942"/>
                </a:cubicBezTo>
                <a:cubicBezTo>
                  <a:pt x="-5728" y="710616"/>
                  <a:pt x="-11998" y="522723"/>
                  <a:pt x="0" y="412850"/>
                </a:cubicBezTo>
                <a:cubicBezTo>
                  <a:pt x="11998" y="302977"/>
                  <a:pt x="18879" y="13585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veat" panose="00000500000000000000" pitchFamily="2" charset="0"/>
              </a:rPr>
              <a:t>Chuncking &amp; Metadata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209231-6BAC-6B0C-3D34-63121B5EE183}"/>
              </a:ext>
            </a:extLst>
          </p:cNvPr>
          <p:cNvSpPr/>
          <p:nvPr/>
        </p:nvSpPr>
        <p:spPr>
          <a:xfrm>
            <a:off x="5187885" y="2142508"/>
            <a:ext cx="1409020" cy="1406684"/>
          </a:xfrm>
          <a:custGeom>
            <a:avLst/>
            <a:gdLst>
              <a:gd name="connsiteX0" fmla="*/ 0 w 1409020"/>
              <a:gd name="connsiteY0" fmla="*/ 703342 h 1406684"/>
              <a:gd name="connsiteX1" fmla="*/ 704510 w 1409020"/>
              <a:gd name="connsiteY1" fmla="*/ 0 h 1406684"/>
              <a:gd name="connsiteX2" fmla="*/ 1409020 w 1409020"/>
              <a:gd name="connsiteY2" fmla="*/ 703342 h 1406684"/>
              <a:gd name="connsiteX3" fmla="*/ 704510 w 1409020"/>
              <a:gd name="connsiteY3" fmla="*/ 1406684 h 1406684"/>
              <a:gd name="connsiteX4" fmla="*/ 0 w 1409020"/>
              <a:gd name="connsiteY4" fmla="*/ 703342 h 1406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020" h="1406684" extrusionOk="0">
                <a:moveTo>
                  <a:pt x="0" y="703342"/>
                </a:moveTo>
                <a:cubicBezTo>
                  <a:pt x="-16307" y="304839"/>
                  <a:pt x="239165" y="28620"/>
                  <a:pt x="704510" y="0"/>
                </a:cubicBezTo>
                <a:cubicBezTo>
                  <a:pt x="1167923" y="15647"/>
                  <a:pt x="1375936" y="315949"/>
                  <a:pt x="1409020" y="703342"/>
                </a:cubicBezTo>
                <a:cubicBezTo>
                  <a:pt x="1361483" y="1138210"/>
                  <a:pt x="1077061" y="1498098"/>
                  <a:pt x="704510" y="1406684"/>
                </a:cubicBezTo>
                <a:cubicBezTo>
                  <a:pt x="239794" y="1365307"/>
                  <a:pt x="86825" y="1133273"/>
                  <a:pt x="0" y="703342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veat" panose="00000500000000000000" pitchFamily="2" charset="0"/>
              </a:rPr>
              <a:t>Vector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veat" panose="00000500000000000000" pitchFamily="2" charset="0"/>
              </a:rPr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91E339-3534-DAEB-BBEB-CB2A5962D74E}"/>
              </a:ext>
            </a:extLst>
          </p:cNvPr>
          <p:cNvSpPr txBox="1"/>
          <p:nvPr/>
        </p:nvSpPr>
        <p:spPr>
          <a:xfrm>
            <a:off x="1268191" y="622169"/>
            <a:ext cx="43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veat" panose="00000500000000000000" pitchFamily="2" charset="0"/>
              </a:rPr>
              <a:t>Data Processing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41BC32-75D4-F319-8985-2C2214DB355A}"/>
              </a:ext>
            </a:extLst>
          </p:cNvPr>
          <p:cNvSpPr/>
          <p:nvPr/>
        </p:nvSpPr>
        <p:spPr>
          <a:xfrm>
            <a:off x="1268191" y="4423795"/>
            <a:ext cx="1182778" cy="793942"/>
          </a:xfrm>
          <a:custGeom>
            <a:avLst/>
            <a:gdLst>
              <a:gd name="connsiteX0" fmla="*/ 0 w 1182778"/>
              <a:gd name="connsiteY0" fmla="*/ 0 h 793942"/>
              <a:gd name="connsiteX1" fmla="*/ 579561 w 1182778"/>
              <a:gd name="connsiteY1" fmla="*/ 0 h 793942"/>
              <a:gd name="connsiteX2" fmla="*/ 1182778 w 1182778"/>
              <a:gd name="connsiteY2" fmla="*/ 0 h 793942"/>
              <a:gd name="connsiteX3" fmla="*/ 1182778 w 1182778"/>
              <a:gd name="connsiteY3" fmla="*/ 412850 h 793942"/>
              <a:gd name="connsiteX4" fmla="*/ 1182778 w 1182778"/>
              <a:gd name="connsiteY4" fmla="*/ 793942 h 793942"/>
              <a:gd name="connsiteX5" fmla="*/ 615045 w 1182778"/>
              <a:gd name="connsiteY5" fmla="*/ 793942 h 793942"/>
              <a:gd name="connsiteX6" fmla="*/ 0 w 1182778"/>
              <a:gd name="connsiteY6" fmla="*/ 793942 h 793942"/>
              <a:gd name="connsiteX7" fmla="*/ 0 w 1182778"/>
              <a:gd name="connsiteY7" fmla="*/ 412850 h 793942"/>
              <a:gd name="connsiteX8" fmla="*/ 0 w 1182778"/>
              <a:gd name="connsiteY8" fmla="*/ 0 h 793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2778" h="793942" extrusionOk="0">
                <a:moveTo>
                  <a:pt x="0" y="0"/>
                </a:moveTo>
                <a:cubicBezTo>
                  <a:pt x="178460" y="-25595"/>
                  <a:pt x="434217" y="-5413"/>
                  <a:pt x="579561" y="0"/>
                </a:cubicBezTo>
                <a:cubicBezTo>
                  <a:pt x="724905" y="5413"/>
                  <a:pt x="997302" y="-23331"/>
                  <a:pt x="1182778" y="0"/>
                </a:cubicBezTo>
                <a:cubicBezTo>
                  <a:pt x="1191120" y="185522"/>
                  <a:pt x="1165010" y="321765"/>
                  <a:pt x="1182778" y="412850"/>
                </a:cubicBezTo>
                <a:cubicBezTo>
                  <a:pt x="1200547" y="503935"/>
                  <a:pt x="1188982" y="704608"/>
                  <a:pt x="1182778" y="793942"/>
                </a:cubicBezTo>
                <a:cubicBezTo>
                  <a:pt x="974719" y="774003"/>
                  <a:pt x="819350" y="807023"/>
                  <a:pt x="615045" y="793942"/>
                </a:cubicBezTo>
                <a:cubicBezTo>
                  <a:pt x="410740" y="780861"/>
                  <a:pt x="165163" y="817132"/>
                  <a:pt x="0" y="793942"/>
                </a:cubicBezTo>
                <a:cubicBezTo>
                  <a:pt x="-5728" y="710616"/>
                  <a:pt x="-11998" y="522723"/>
                  <a:pt x="0" y="412850"/>
                </a:cubicBezTo>
                <a:cubicBezTo>
                  <a:pt x="11998" y="302977"/>
                  <a:pt x="18879" y="13585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veat" panose="00000500000000000000" pitchFamily="2" charset="0"/>
              </a:rPr>
              <a:t>Voice Query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21DC92-1112-C63D-1578-35D6326ABB51}"/>
              </a:ext>
            </a:extLst>
          </p:cNvPr>
          <p:cNvSpPr/>
          <p:nvPr/>
        </p:nvSpPr>
        <p:spPr>
          <a:xfrm>
            <a:off x="2844043" y="4423795"/>
            <a:ext cx="1182778" cy="793942"/>
          </a:xfrm>
          <a:custGeom>
            <a:avLst/>
            <a:gdLst>
              <a:gd name="connsiteX0" fmla="*/ 0 w 1182778"/>
              <a:gd name="connsiteY0" fmla="*/ 0 h 793942"/>
              <a:gd name="connsiteX1" fmla="*/ 579561 w 1182778"/>
              <a:gd name="connsiteY1" fmla="*/ 0 h 793942"/>
              <a:gd name="connsiteX2" fmla="*/ 1182778 w 1182778"/>
              <a:gd name="connsiteY2" fmla="*/ 0 h 793942"/>
              <a:gd name="connsiteX3" fmla="*/ 1182778 w 1182778"/>
              <a:gd name="connsiteY3" fmla="*/ 412850 h 793942"/>
              <a:gd name="connsiteX4" fmla="*/ 1182778 w 1182778"/>
              <a:gd name="connsiteY4" fmla="*/ 793942 h 793942"/>
              <a:gd name="connsiteX5" fmla="*/ 615045 w 1182778"/>
              <a:gd name="connsiteY5" fmla="*/ 793942 h 793942"/>
              <a:gd name="connsiteX6" fmla="*/ 0 w 1182778"/>
              <a:gd name="connsiteY6" fmla="*/ 793942 h 793942"/>
              <a:gd name="connsiteX7" fmla="*/ 0 w 1182778"/>
              <a:gd name="connsiteY7" fmla="*/ 412850 h 793942"/>
              <a:gd name="connsiteX8" fmla="*/ 0 w 1182778"/>
              <a:gd name="connsiteY8" fmla="*/ 0 h 793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2778" h="793942" extrusionOk="0">
                <a:moveTo>
                  <a:pt x="0" y="0"/>
                </a:moveTo>
                <a:cubicBezTo>
                  <a:pt x="178460" y="-25595"/>
                  <a:pt x="434217" y="-5413"/>
                  <a:pt x="579561" y="0"/>
                </a:cubicBezTo>
                <a:cubicBezTo>
                  <a:pt x="724905" y="5413"/>
                  <a:pt x="997302" y="-23331"/>
                  <a:pt x="1182778" y="0"/>
                </a:cubicBezTo>
                <a:cubicBezTo>
                  <a:pt x="1191120" y="185522"/>
                  <a:pt x="1165010" y="321765"/>
                  <a:pt x="1182778" y="412850"/>
                </a:cubicBezTo>
                <a:cubicBezTo>
                  <a:pt x="1200547" y="503935"/>
                  <a:pt x="1188982" y="704608"/>
                  <a:pt x="1182778" y="793942"/>
                </a:cubicBezTo>
                <a:cubicBezTo>
                  <a:pt x="974719" y="774003"/>
                  <a:pt x="819350" y="807023"/>
                  <a:pt x="615045" y="793942"/>
                </a:cubicBezTo>
                <a:cubicBezTo>
                  <a:pt x="410740" y="780861"/>
                  <a:pt x="165163" y="817132"/>
                  <a:pt x="0" y="793942"/>
                </a:cubicBezTo>
                <a:cubicBezTo>
                  <a:pt x="-5728" y="710616"/>
                  <a:pt x="-11998" y="522723"/>
                  <a:pt x="0" y="412850"/>
                </a:cubicBezTo>
                <a:cubicBezTo>
                  <a:pt x="11998" y="302977"/>
                  <a:pt x="18879" y="13585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veat" panose="00000500000000000000" pitchFamily="2" charset="0"/>
              </a:rPr>
              <a:t>Speech To 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0A0CDB-3D83-2F29-9C13-558C2265839E}"/>
              </a:ext>
            </a:extLst>
          </p:cNvPr>
          <p:cNvSpPr/>
          <p:nvPr/>
        </p:nvSpPr>
        <p:spPr>
          <a:xfrm>
            <a:off x="5187885" y="4325861"/>
            <a:ext cx="1407600" cy="1005000"/>
          </a:xfrm>
          <a:custGeom>
            <a:avLst/>
            <a:gdLst>
              <a:gd name="connsiteX0" fmla="*/ 0 w 1407600"/>
              <a:gd name="connsiteY0" fmla="*/ 0 h 1005000"/>
              <a:gd name="connsiteX1" fmla="*/ 455124 w 1407600"/>
              <a:gd name="connsiteY1" fmla="*/ 0 h 1005000"/>
              <a:gd name="connsiteX2" fmla="*/ 882096 w 1407600"/>
              <a:gd name="connsiteY2" fmla="*/ 0 h 1005000"/>
              <a:gd name="connsiteX3" fmla="*/ 1407600 w 1407600"/>
              <a:gd name="connsiteY3" fmla="*/ 0 h 1005000"/>
              <a:gd name="connsiteX4" fmla="*/ 1407600 w 1407600"/>
              <a:gd name="connsiteY4" fmla="*/ 492450 h 1005000"/>
              <a:gd name="connsiteX5" fmla="*/ 1407600 w 1407600"/>
              <a:gd name="connsiteY5" fmla="*/ 1005000 h 1005000"/>
              <a:gd name="connsiteX6" fmla="*/ 966552 w 1407600"/>
              <a:gd name="connsiteY6" fmla="*/ 1005000 h 1005000"/>
              <a:gd name="connsiteX7" fmla="*/ 525504 w 1407600"/>
              <a:gd name="connsiteY7" fmla="*/ 1005000 h 1005000"/>
              <a:gd name="connsiteX8" fmla="*/ 0 w 1407600"/>
              <a:gd name="connsiteY8" fmla="*/ 1005000 h 1005000"/>
              <a:gd name="connsiteX9" fmla="*/ 0 w 1407600"/>
              <a:gd name="connsiteY9" fmla="*/ 532650 h 1005000"/>
              <a:gd name="connsiteX10" fmla="*/ 0 w 1407600"/>
              <a:gd name="connsiteY10" fmla="*/ 0 h 10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07600" h="1005000" extrusionOk="0">
                <a:moveTo>
                  <a:pt x="0" y="0"/>
                </a:moveTo>
                <a:cubicBezTo>
                  <a:pt x="153598" y="12018"/>
                  <a:pt x="322828" y="6160"/>
                  <a:pt x="455124" y="0"/>
                </a:cubicBezTo>
                <a:cubicBezTo>
                  <a:pt x="587420" y="-6160"/>
                  <a:pt x="754264" y="-13126"/>
                  <a:pt x="882096" y="0"/>
                </a:cubicBezTo>
                <a:cubicBezTo>
                  <a:pt x="1009928" y="13126"/>
                  <a:pt x="1215038" y="20655"/>
                  <a:pt x="1407600" y="0"/>
                </a:cubicBezTo>
                <a:cubicBezTo>
                  <a:pt x="1428575" y="230779"/>
                  <a:pt x="1396003" y="305809"/>
                  <a:pt x="1407600" y="492450"/>
                </a:cubicBezTo>
                <a:cubicBezTo>
                  <a:pt x="1419198" y="679091"/>
                  <a:pt x="1409865" y="863846"/>
                  <a:pt x="1407600" y="1005000"/>
                </a:cubicBezTo>
                <a:cubicBezTo>
                  <a:pt x="1205104" y="1012950"/>
                  <a:pt x="1179695" y="991039"/>
                  <a:pt x="966552" y="1005000"/>
                </a:cubicBezTo>
                <a:cubicBezTo>
                  <a:pt x="753409" y="1018961"/>
                  <a:pt x="648424" y="1006831"/>
                  <a:pt x="525504" y="1005000"/>
                </a:cubicBezTo>
                <a:cubicBezTo>
                  <a:pt x="402584" y="1003169"/>
                  <a:pt x="204327" y="1025411"/>
                  <a:pt x="0" y="1005000"/>
                </a:cubicBezTo>
                <a:cubicBezTo>
                  <a:pt x="9850" y="798067"/>
                  <a:pt x="-1244" y="680566"/>
                  <a:pt x="0" y="532650"/>
                </a:cubicBezTo>
                <a:cubicBezTo>
                  <a:pt x="1244" y="384734"/>
                  <a:pt x="4092" y="221214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veat" panose="00000500000000000000" pitchFamily="2" charset="0"/>
              </a:rPr>
              <a:t>LLM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FFFBF7-968F-2F0B-7861-7C0D311F0BC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450969" y="1478963"/>
            <a:ext cx="3930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8E53BC3-69A8-CA35-5AD6-CB906D7697F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026821" y="1478963"/>
            <a:ext cx="3930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14E58FE-E958-E65C-050B-642087B251C8}"/>
              </a:ext>
            </a:extLst>
          </p:cNvPr>
          <p:cNvCxnSpPr>
            <a:stCxn id="7" idx="3"/>
            <a:endCxn id="8" idx="0"/>
          </p:cNvCxnSpPr>
          <p:nvPr/>
        </p:nvCxnSpPr>
        <p:spPr>
          <a:xfrm>
            <a:off x="5602673" y="1478963"/>
            <a:ext cx="289722" cy="66354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C53AD0-E882-9FDA-FC99-C42D102E524B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2450969" y="4820766"/>
            <a:ext cx="3930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9DB210D-FD83-DF47-88BD-7BB0FC6B2724}"/>
              </a:ext>
            </a:extLst>
          </p:cNvPr>
          <p:cNvCxnSpPr>
            <a:stCxn id="11" idx="3"/>
            <a:endCxn id="8" idx="2"/>
          </p:cNvCxnSpPr>
          <p:nvPr/>
        </p:nvCxnSpPr>
        <p:spPr>
          <a:xfrm flipV="1">
            <a:off x="4026821" y="2845850"/>
            <a:ext cx="1161064" cy="197491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D79CE94-AEDF-7099-1D75-AC4054600C91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 rot="5400000">
            <a:off x="5503706" y="3937171"/>
            <a:ext cx="776669" cy="71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A456ECE-33B2-7661-5E89-892599D29705}"/>
              </a:ext>
            </a:extLst>
          </p:cNvPr>
          <p:cNvSpPr/>
          <p:nvPr/>
        </p:nvSpPr>
        <p:spPr>
          <a:xfrm>
            <a:off x="6982403" y="4429554"/>
            <a:ext cx="1182778" cy="793942"/>
          </a:xfrm>
          <a:custGeom>
            <a:avLst/>
            <a:gdLst>
              <a:gd name="connsiteX0" fmla="*/ 0 w 1182778"/>
              <a:gd name="connsiteY0" fmla="*/ 0 h 793942"/>
              <a:gd name="connsiteX1" fmla="*/ 579561 w 1182778"/>
              <a:gd name="connsiteY1" fmla="*/ 0 h 793942"/>
              <a:gd name="connsiteX2" fmla="*/ 1182778 w 1182778"/>
              <a:gd name="connsiteY2" fmla="*/ 0 h 793942"/>
              <a:gd name="connsiteX3" fmla="*/ 1182778 w 1182778"/>
              <a:gd name="connsiteY3" fmla="*/ 412850 h 793942"/>
              <a:gd name="connsiteX4" fmla="*/ 1182778 w 1182778"/>
              <a:gd name="connsiteY4" fmla="*/ 793942 h 793942"/>
              <a:gd name="connsiteX5" fmla="*/ 615045 w 1182778"/>
              <a:gd name="connsiteY5" fmla="*/ 793942 h 793942"/>
              <a:gd name="connsiteX6" fmla="*/ 0 w 1182778"/>
              <a:gd name="connsiteY6" fmla="*/ 793942 h 793942"/>
              <a:gd name="connsiteX7" fmla="*/ 0 w 1182778"/>
              <a:gd name="connsiteY7" fmla="*/ 412850 h 793942"/>
              <a:gd name="connsiteX8" fmla="*/ 0 w 1182778"/>
              <a:gd name="connsiteY8" fmla="*/ 0 h 793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2778" h="793942" extrusionOk="0">
                <a:moveTo>
                  <a:pt x="0" y="0"/>
                </a:moveTo>
                <a:cubicBezTo>
                  <a:pt x="178460" y="-25595"/>
                  <a:pt x="434217" y="-5413"/>
                  <a:pt x="579561" y="0"/>
                </a:cubicBezTo>
                <a:cubicBezTo>
                  <a:pt x="724905" y="5413"/>
                  <a:pt x="997302" y="-23331"/>
                  <a:pt x="1182778" y="0"/>
                </a:cubicBezTo>
                <a:cubicBezTo>
                  <a:pt x="1191120" y="185522"/>
                  <a:pt x="1165010" y="321765"/>
                  <a:pt x="1182778" y="412850"/>
                </a:cubicBezTo>
                <a:cubicBezTo>
                  <a:pt x="1200547" y="503935"/>
                  <a:pt x="1188982" y="704608"/>
                  <a:pt x="1182778" y="793942"/>
                </a:cubicBezTo>
                <a:cubicBezTo>
                  <a:pt x="974719" y="774003"/>
                  <a:pt x="819350" y="807023"/>
                  <a:pt x="615045" y="793942"/>
                </a:cubicBezTo>
                <a:cubicBezTo>
                  <a:pt x="410740" y="780861"/>
                  <a:pt x="165163" y="817132"/>
                  <a:pt x="0" y="793942"/>
                </a:cubicBezTo>
                <a:cubicBezTo>
                  <a:pt x="-5728" y="710616"/>
                  <a:pt x="-11998" y="522723"/>
                  <a:pt x="0" y="412850"/>
                </a:cubicBezTo>
                <a:cubicBezTo>
                  <a:pt x="11998" y="302977"/>
                  <a:pt x="18879" y="13585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veat" panose="00000500000000000000" pitchFamily="2" charset="0"/>
              </a:rPr>
              <a:t>Text To Speech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35A71B-90EF-94EF-F18C-6AA3F89B18F5}"/>
              </a:ext>
            </a:extLst>
          </p:cNvPr>
          <p:cNvCxnSpPr>
            <a:stCxn id="12" idx="3"/>
            <a:endCxn id="41" idx="1"/>
          </p:cNvCxnSpPr>
          <p:nvPr/>
        </p:nvCxnSpPr>
        <p:spPr>
          <a:xfrm flipV="1">
            <a:off x="6595485" y="4826525"/>
            <a:ext cx="386918" cy="1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16D4D68-202E-7A60-28E5-5A16025A4714}"/>
              </a:ext>
            </a:extLst>
          </p:cNvPr>
          <p:cNvSpPr txBox="1"/>
          <p:nvPr/>
        </p:nvSpPr>
        <p:spPr>
          <a:xfrm>
            <a:off x="1268191" y="5398772"/>
            <a:ext cx="689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aveat" panose="00000500000000000000" pitchFamily="2" charset="0"/>
              </a:rPr>
              <a:t>Data Retrieval Layer</a:t>
            </a:r>
          </a:p>
        </p:txBody>
      </p:sp>
    </p:spTree>
    <p:extLst>
      <p:ext uri="{BB962C8B-B14F-4D97-AF65-F5344CB8AC3E}">
        <p14:creationId xmlns:p14="http://schemas.microsoft.com/office/powerpoint/2010/main" val="159182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Caveat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Liam OBrien</dc:creator>
  <cp:lastModifiedBy>Liam OBrien</cp:lastModifiedBy>
  <cp:revision>2</cp:revision>
  <dcterms:created xsi:type="dcterms:W3CDTF">2025-04-08T10:07:30Z</dcterms:created>
  <dcterms:modified xsi:type="dcterms:W3CDTF">2025-04-08T17:28:48Z</dcterms:modified>
</cp:coreProperties>
</file>