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360B-9744-C2C8-7BE5-7491F88A2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7AB00-4FA6-91D1-364E-8603BFB5B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2AC2-D5FE-6B8B-7598-BB5972C6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A6F6-CF18-CEF6-2156-DA4E2AE3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48D8-5329-9532-DB58-D07A62A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04AC-DD7B-D502-5989-651D9B7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DFFB8-D894-A20D-4117-A40EAC3D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EBC9-2D0E-153E-6460-1997983B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691C3-FCD8-2DC2-9417-54828EBA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10493-33BF-E141-F31A-ACD07C6C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48F9E-FE77-89BA-0B27-E2F0585B9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CA0B6-58E2-B9AD-03B5-6E1CF982B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DC23-F6D6-4705-927D-CF51C5E2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DF703-3524-B8EF-8B31-BFBCC911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79D6-D82D-FB02-98D5-A5499346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CD3A-536F-4187-3E8D-E785BE15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C68A-C758-BFFE-8C41-F97B1A9A1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2F7C-1E97-F554-ECCA-AA57264A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7519-A1BF-1C99-66DA-D2E4CA88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B42B-E4F4-2EC4-7385-E1D7213D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8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8E5-B12F-0F20-0CA9-44615ABA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E2B13-2C0F-8931-7E58-52220EB4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7E76-C025-6AEF-1E6D-387CF0F5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2FB5-B559-C28A-9B51-F8259C51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3CA1-4ED3-D83B-0C7E-9DDB868E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4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6A2B-D9A5-FAAB-772A-2D2831E5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7327-2AEE-AFC7-E671-314CC08E4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7543E-EEDC-2367-F22B-B575E2BDB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03CAC-E9C4-9C0E-B18A-51EBDB2D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0BE0-7085-3A83-79C2-0F5E860A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C19AC-0656-E9F1-3931-2F5C7896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2DB7-1962-5328-4C36-EFCC98A5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3D1D0-0681-BD94-DF75-63151C78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E87C8-F352-A821-C6AE-286F7AA6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10746-8700-455A-CE68-7062AE617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32F61-1EBA-A0F4-FE72-6446FBA7E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6B611-2854-239E-DAB5-92B53FE0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3A0E3-930F-39A3-EDDC-51724B5E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DC71B-DCC9-5EAD-062C-3EC7C21A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3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BF46-ABD1-21D2-5D95-2F11090C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645D1-822F-9C23-0389-4AE0A01B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073C0-D7D2-1345-9634-DD1AE36B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5A42F-2525-6492-1E0D-A42C112A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7E96C-3804-16D9-04AE-325F98D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540D4-1E8D-6957-DA2B-1A399399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DA43A-2CEE-45CA-BC2E-5A34BECA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16CF-A87D-E0BD-A39D-271177A5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AB1A-D4C6-5028-4BB2-E5BEA047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53292-51CF-E7E6-E1E7-547421AEC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C4585-FD2A-D5B1-FA9C-E8A524C8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9ADB7-F0E9-F81D-9AE3-68B6D669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7D33E-0F6D-6A92-AB89-3C117464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5112-50DB-B171-0531-F5316A94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25750-07BD-A863-ED8B-21EE09155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4208D-3612-8CD5-4FF3-449C8E341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E1F13-9F97-B456-D362-D006FB17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5942E-4B4B-087A-A256-4F25B08A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0A07A-2BC0-46B1-A887-C130E57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3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DC29E-9C6A-CCDF-3441-440A9773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85AD-5CAA-8EE3-71B6-E4F643F3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18F6-A177-8A79-CD35-C1A284A93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D8E2-D075-3146-8CE5-26AB13CF57C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4E580-AB29-7FDE-28E1-402F838D7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D8179-550F-4046-5AFA-4D70CAD2A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4B69-3EBE-3589-24EE-94DA57074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E1C71-D13A-5F0C-3020-C6BAF605D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Robinson, Liam James</dc:creator>
  <cp:lastModifiedBy>Robinson, Liam James</cp:lastModifiedBy>
  <cp:revision>1</cp:revision>
  <dcterms:created xsi:type="dcterms:W3CDTF">2023-08-28T16:31:37Z</dcterms:created>
  <dcterms:modified xsi:type="dcterms:W3CDTF">2023-08-28T16:32:02Z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2023-08-28T16:32:02Z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b2e1ca11-7f24-4d08-afd4-4c3d2f570f90</vt:lpwstr>
  </property>
  <property fmtid="{D5CDD505-2E9C-101B-9397-08002B2CF9AE}" pid="8" name="MSIP_Label_4044bd30-2ed7-4c9d-9d12-46200872a97b_ContentBits">
    <vt:lpwstr>0</vt:lpwstr>
  </property>
</Properties>
</file>