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/>
    <p:restoredTop sz="94671"/>
  </p:normalViewPr>
  <p:slideViewPr>
    <p:cSldViewPr snapToGrid="0">
      <p:cViewPr>
        <p:scale>
          <a:sx n="107" d="100"/>
          <a:sy n="107" d="100"/>
        </p:scale>
        <p:origin x="728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B360B-9744-C2C8-7BE5-7491F88A2C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77AB00-4FA6-91D1-364E-8603BFB5BE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F2AC2-D5FE-6B8B-7598-BB5972C6A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D8E2-D075-3146-8CE5-26AB13CF57C9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7A6F6-CF18-CEF6-2156-DA4E2AE38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148D8-5329-9532-DB58-D07A62AA2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54A86-7711-6243-921E-D25711F2C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51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304AC-DD7B-D502-5989-651D9B7E2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6DFFB8-D894-A20D-4117-A40EAC3DA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1EBC9-2D0E-153E-6460-1997983B8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D8E2-D075-3146-8CE5-26AB13CF57C9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691C3-FCD8-2DC2-9417-54828EBA1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10493-33BF-E141-F31A-ACD07C6C9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54A86-7711-6243-921E-D25711F2C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71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D48F9E-FE77-89BA-0B27-E2F0585B9A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1CA0B6-58E2-B9AD-03B5-6E1CF982B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4DC23-F6D6-4705-927D-CF51C5E23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D8E2-D075-3146-8CE5-26AB13CF57C9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DF703-3524-B8EF-8B31-BFBCC911E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079D6-D82D-FB02-98D5-A5499346B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54A86-7711-6243-921E-D25711F2C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42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1CD3A-536F-4187-3E8D-E785BE15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CC68A-C758-BFFE-8C41-F97B1A9A1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32F7C-1E97-F554-ECCA-AA57264A2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D8E2-D075-3146-8CE5-26AB13CF57C9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57519-A1BF-1C99-66DA-D2E4CA888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3B42B-E4F4-2EC4-7385-E1D7213D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54A86-7711-6243-921E-D25711F2C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84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838E5-B12F-0F20-0CA9-44615ABA4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E2B13-2C0F-8931-7E58-52220EB4A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D7E76-C025-6AEF-1E6D-387CF0F57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D8E2-D075-3146-8CE5-26AB13CF57C9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32FB5-B559-C28A-9B51-F8259C513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03CA1-4ED3-D83B-0C7E-9DDB868E7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54A86-7711-6243-921E-D25711F2C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43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56A2B-D9A5-FAAB-772A-2D2831E5F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67327-2AEE-AFC7-E671-314CC08E4E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7543E-EEDC-2367-F22B-B575E2BDB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03CAC-E9C4-9C0E-B18A-51EBDB2D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D8E2-D075-3146-8CE5-26AB13CF57C9}" type="datetimeFigureOut">
              <a:rPr lang="en-US" smtClean="0"/>
              <a:t>9/5/23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40BE0-7085-3A83-79C2-0F5E860A8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C19AC-0656-E9F1-3931-2F5C78961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54A86-7711-6243-921E-D25711F2C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50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32DB7-1962-5328-4C36-EFCC98A55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3D1D0-0681-BD94-DF75-63151C78D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0E87C8-F352-A821-C6AE-286F7AA65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B10746-8700-455A-CE68-7062AE617C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32F61-1EBA-A0F4-FE72-6446FBA7E5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06B611-2854-239E-DAB5-92B53FE07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D8E2-D075-3146-8CE5-26AB13CF57C9}" type="datetimeFigureOut">
              <a:rPr lang="en-US" smtClean="0"/>
              <a:t>9/5/23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13A0E3-930F-39A3-EDDC-51724B5EE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6DC71B-DCC9-5EAD-062C-3EC7C21AB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54A86-7711-6243-921E-D25711F2C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37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3BF46-ABD1-21D2-5D95-2F11090CD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4645D1-822F-9C23-0389-4AE0A01B6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D8E2-D075-3146-8CE5-26AB13CF57C9}" type="datetimeFigureOut">
              <a:rPr lang="en-US" smtClean="0"/>
              <a:t>9/5/23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0073C0-D7D2-1345-9634-DD1AE36B8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55A42F-2525-6492-1E0D-A42C112AA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54A86-7711-6243-921E-D25711F2C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22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27E96C-3804-16D9-04AE-325F98D33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D8E2-D075-3146-8CE5-26AB13CF57C9}" type="datetimeFigureOut">
              <a:rPr lang="en-US" smtClean="0"/>
              <a:t>9/5/23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7540D4-1E8D-6957-DA2B-1A3993999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5DA43A-2CEE-45CA-BC2E-5A34BECA7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54A86-7711-6243-921E-D25711F2C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8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C16CF-A87D-E0BD-A39D-271177A58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8AB1A-D4C6-5028-4BB2-E5BEA047F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E53292-51CF-E7E6-E1E7-547421AEC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CC4585-FD2A-D5B1-FA9C-E8A524C8B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D8E2-D075-3146-8CE5-26AB13CF57C9}" type="datetimeFigureOut">
              <a:rPr lang="en-US" smtClean="0"/>
              <a:t>9/5/23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9ADB7-F0E9-F81D-9AE3-68B6D6697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7D33E-0F6D-6A92-AB89-3C117464F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54A86-7711-6243-921E-D25711F2C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28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05112-50DB-B171-0531-F5316A944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D25750-07BD-A863-ED8B-21EE091552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94208D-3612-8CD5-4FF3-449C8E341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E1F13-9F97-B456-D362-D006FB17A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D8E2-D075-3146-8CE5-26AB13CF57C9}" type="datetimeFigureOut">
              <a:rPr lang="en-US" smtClean="0"/>
              <a:t>9/5/23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5942E-4B4B-087A-A256-4F25B08AA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0A07A-2BC0-46B1-A887-C130E5710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54A86-7711-6243-921E-D25711F2C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3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FDC29E-9C6A-CCDF-3441-440A97734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885AD-5CAA-8EE3-71B6-E4F643F3A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218F6-A177-8A79-CD35-C1A284A93B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4D8E2-D075-3146-8CE5-26AB13CF57C9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4E580-AB29-7FDE-28E1-402F838D77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D8179-550F-4046-5AFA-4D70CAD2A9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54A86-7711-6243-921E-D25711F2C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5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4B69-3EBE-3589-24EE-94DA57074B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BE1C71-D13A-5F0C-3020-C6BAF605D3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08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sky with white dots&#10;&#10;Description automatically generated">
            <a:extLst>
              <a:ext uri="{FF2B5EF4-FFF2-40B4-BE49-F238E27FC236}">
                <a16:creationId xmlns:a16="http://schemas.microsoft.com/office/drawing/2014/main" id="{BA7DD49E-A8F7-7CDB-CC2F-424278704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454" y="419783"/>
            <a:ext cx="6645876" cy="5561796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4E2D54B2-AC7A-E7D0-6C36-075CD0A76E06}"/>
              </a:ext>
            </a:extLst>
          </p:cNvPr>
          <p:cNvSpPr/>
          <p:nvPr/>
        </p:nvSpPr>
        <p:spPr>
          <a:xfrm>
            <a:off x="5849256" y="2941760"/>
            <a:ext cx="246743" cy="241708"/>
          </a:xfrm>
          <a:prstGeom prst="frame">
            <a:avLst>
              <a:gd name="adj1" fmla="val 12425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09FDBC3B-6165-1326-CFA7-D3669D497797}"/>
              </a:ext>
            </a:extLst>
          </p:cNvPr>
          <p:cNvSpPr/>
          <p:nvPr/>
        </p:nvSpPr>
        <p:spPr>
          <a:xfrm>
            <a:off x="6243561" y="2823326"/>
            <a:ext cx="246743" cy="241708"/>
          </a:xfrm>
          <a:prstGeom prst="frame">
            <a:avLst>
              <a:gd name="adj1" fmla="val 12425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B0B9522-0E15-F90E-D046-4BDD3378200E}"/>
              </a:ext>
            </a:extLst>
          </p:cNvPr>
          <p:cNvSpPr/>
          <p:nvPr/>
        </p:nvSpPr>
        <p:spPr>
          <a:xfrm>
            <a:off x="6439504" y="3161978"/>
            <a:ext cx="246743" cy="241708"/>
          </a:xfrm>
          <a:prstGeom prst="frame">
            <a:avLst>
              <a:gd name="adj1" fmla="val 12425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887415BE-E95D-8D65-345F-7C43154FE88D}"/>
              </a:ext>
            </a:extLst>
          </p:cNvPr>
          <p:cNvSpPr/>
          <p:nvPr/>
        </p:nvSpPr>
        <p:spPr>
          <a:xfrm>
            <a:off x="6561448" y="3905366"/>
            <a:ext cx="246743" cy="521299"/>
          </a:xfrm>
          <a:prstGeom prst="frame">
            <a:avLst>
              <a:gd name="adj1" fmla="val 1242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5AB0AFCB-E53F-A7AE-D29C-F8B97641AEB5}"/>
              </a:ext>
            </a:extLst>
          </p:cNvPr>
          <p:cNvSpPr/>
          <p:nvPr/>
        </p:nvSpPr>
        <p:spPr>
          <a:xfrm>
            <a:off x="8094533" y="5419788"/>
            <a:ext cx="201680" cy="518431"/>
          </a:xfrm>
          <a:prstGeom prst="frame">
            <a:avLst>
              <a:gd name="adj1" fmla="val 1242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15175B43-FDA4-2444-180B-5291E6A9B62A}"/>
              </a:ext>
            </a:extLst>
          </p:cNvPr>
          <p:cNvSpPr/>
          <p:nvPr/>
        </p:nvSpPr>
        <p:spPr>
          <a:xfrm>
            <a:off x="7372244" y="3535767"/>
            <a:ext cx="201680" cy="518431"/>
          </a:xfrm>
          <a:prstGeom prst="frame">
            <a:avLst>
              <a:gd name="adj1" fmla="val 1242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335E2CD2-1CD8-681C-46AD-26B9C692EFEC}"/>
              </a:ext>
            </a:extLst>
          </p:cNvPr>
          <p:cNvSpPr/>
          <p:nvPr/>
        </p:nvSpPr>
        <p:spPr>
          <a:xfrm>
            <a:off x="8094533" y="2389977"/>
            <a:ext cx="201680" cy="518431"/>
          </a:xfrm>
          <a:prstGeom prst="frame">
            <a:avLst>
              <a:gd name="adj1" fmla="val 1242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010F34BA-1927-04D4-5577-5DCF4D601A37}"/>
              </a:ext>
            </a:extLst>
          </p:cNvPr>
          <p:cNvSpPr/>
          <p:nvPr/>
        </p:nvSpPr>
        <p:spPr>
          <a:xfrm>
            <a:off x="7314366" y="1871546"/>
            <a:ext cx="201680" cy="518431"/>
          </a:xfrm>
          <a:prstGeom prst="frame">
            <a:avLst>
              <a:gd name="adj1" fmla="val 1242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7D5425C5-94D6-97FC-780B-0C4E4310333D}"/>
              </a:ext>
            </a:extLst>
          </p:cNvPr>
          <p:cNvSpPr/>
          <p:nvPr/>
        </p:nvSpPr>
        <p:spPr>
          <a:xfrm>
            <a:off x="6460608" y="1768621"/>
            <a:ext cx="201680" cy="518431"/>
          </a:xfrm>
          <a:prstGeom prst="frame">
            <a:avLst>
              <a:gd name="adj1" fmla="val 1242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7DE59EF7-71C2-0056-ACAE-FE531CF89C3E}"/>
              </a:ext>
            </a:extLst>
          </p:cNvPr>
          <p:cNvSpPr/>
          <p:nvPr/>
        </p:nvSpPr>
        <p:spPr>
          <a:xfrm>
            <a:off x="3579138" y="1569794"/>
            <a:ext cx="201680" cy="518431"/>
          </a:xfrm>
          <a:prstGeom prst="frame">
            <a:avLst>
              <a:gd name="adj1" fmla="val 1242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63349D9E-D450-8BCC-28C1-64E3E8FFC5BF}"/>
              </a:ext>
            </a:extLst>
          </p:cNvPr>
          <p:cNvSpPr/>
          <p:nvPr/>
        </p:nvSpPr>
        <p:spPr>
          <a:xfrm>
            <a:off x="3452181" y="3144470"/>
            <a:ext cx="201680" cy="518431"/>
          </a:xfrm>
          <a:prstGeom prst="frame">
            <a:avLst>
              <a:gd name="adj1" fmla="val 1242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ame 16">
            <a:extLst>
              <a:ext uri="{FF2B5EF4-FFF2-40B4-BE49-F238E27FC236}">
                <a16:creationId xmlns:a16="http://schemas.microsoft.com/office/drawing/2014/main" id="{CB0C6789-835C-FE11-3005-BC8DA607F22E}"/>
              </a:ext>
            </a:extLst>
          </p:cNvPr>
          <p:cNvSpPr/>
          <p:nvPr/>
        </p:nvSpPr>
        <p:spPr>
          <a:xfrm>
            <a:off x="5770947" y="2544183"/>
            <a:ext cx="201680" cy="518431"/>
          </a:xfrm>
          <a:prstGeom prst="frame">
            <a:avLst>
              <a:gd name="adj1" fmla="val 1242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087FFBBD-CB1E-6055-70CA-32AF08DD1E85}"/>
              </a:ext>
            </a:extLst>
          </p:cNvPr>
          <p:cNvSpPr/>
          <p:nvPr/>
        </p:nvSpPr>
        <p:spPr>
          <a:xfrm>
            <a:off x="3173152" y="5126278"/>
            <a:ext cx="279029" cy="293510"/>
          </a:xfrm>
          <a:prstGeom prst="frame">
            <a:avLst>
              <a:gd name="adj1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EDA31CB4-F356-A3EC-EF64-642E6644ECB6}"/>
              </a:ext>
            </a:extLst>
          </p:cNvPr>
          <p:cNvSpPr/>
          <p:nvPr/>
        </p:nvSpPr>
        <p:spPr>
          <a:xfrm>
            <a:off x="3173152" y="5538687"/>
            <a:ext cx="279029" cy="293510"/>
          </a:xfrm>
          <a:prstGeom prst="frame">
            <a:avLst>
              <a:gd name="adj1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2D9CD9-C1CB-AA8B-C77B-08898BD3EDC0}"/>
              </a:ext>
            </a:extLst>
          </p:cNvPr>
          <p:cNvSpPr txBox="1"/>
          <p:nvPr/>
        </p:nvSpPr>
        <p:spPr>
          <a:xfrm>
            <a:off x="3553021" y="5070478"/>
            <a:ext cx="219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Selected stars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71302B-EC9C-9ABE-B346-752E87325A33}"/>
              </a:ext>
            </a:extLst>
          </p:cNvPr>
          <p:cNvSpPr txBox="1"/>
          <p:nvPr/>
        </p:nvSpPr>
        <p:spPr>
          <a:xfrm>
            <a:off x="3553021" y="5462865"/>
            <a:ext cx="219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3667123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Robinson, Liam James</dc:creator>
  <cp:lastModifiedBy>Robinson, Liam James</cp:lastModifiedBy>
  <cp:revision>2</cp:revision>
  <dcterms:created xsi:type="dcterms:W3CDTF">2023-08-28T16:31:37Z</dcterms:created>
  <dcterms:modified xsi:type="dcterms:W3CDTF">2023-09-05T19:09:11Z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2023-08-28T16:32:02Z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b2e1ca11-7f24-4d08-afd4-4c3d2f570f90</vt:lpwstr>
  </property>
  <property fmtid="{D5CDD505-2E9C-101B-9397-08002B2CF9AE}" pid="8" name="MSIP_Label_4044bd30-2ed7-4c9d-9d12-46200872a97b_ContentBits">
    <vt:lpwstr>0</vt:lpwstr>
  </property>
</Properties>
</file>