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1CBB8-1923-4C00-B730-74DFBAD7FB73}" v="184" dt="2023-04-15T14:17:17.830"/>
    <p1510:client id="{655B1BB8-FD95-4795-8A93-0B9FDAFBDAAD}" v="3" dt="2023-04-15T15:51:06.461"/>
    <p1510:client id="{8CCED32F-C0DB-45C3-A7AB-090566233BB9}" v="47" dt="2023-04-15T12:59:26.318"/>
    <p1510:client id="{A087FC97-5F64-4041-BF71-C4D022CEA3E5}" v="113" dt="2023-04-15T15:53:0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427" y="3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55B1BB8-FD95-4795-8A93-0B9FDAFBDAAD}"/>
    <pc:docChg chg="modSld">
      <pc:chgData name="Guest User" userId="" providerId="Windows Live" clId="Web-{655B1BB8-FD95-4795-8A93-0B9FDAFBDAAD}" dt="2023-04-15T15:51:06.461" v="2" actId="20577"/>
      <pc:docMkLst>
        <pc:docMk/>
      </pc:docMkLst>
      <pc:sldChg chg="modSp">
        <pc:chgData name="Guest User" userId="" providerId="Windows Live" clId="Web-{655B1BB8-FD95-4795-8A93-0B9FDAFBDAAD}" dt="2023-04-15T15:51:06.461" v="2" actId="20577"/>
        <pc:sldMkLst>
          <pc:docMk/>
          <pc:sldMk cId="3641380263" sldId="257"/>
        </pc:sldMkLst>
        <pc:spChg chg="mod">
          <ac:chgData name="Guest User" userId="" providerId="Windows Live" clId="Web-{655B1BB8-FD95-4795-8A93-0B9FDAFBDAAD}" dt="2023-04-15T15:51:06.461" v="2" actId="20577"/>
          <ac:spMkLst>
            <pc:docMk/>
            <pc:sldMk cId="3641380263" sldId="257"/>
            <ac:spMk id="3" creationId="{20EA7E20-7842-C5BC-A400-6D1A203EF11F}"/>
          </ac:spMkLst>
        </pc:spChg>
      </pc:sldChg>
    </pc:docChg>
  </pc:docChgLst>
  <pc:docChgLst>
    <pc:chgData name="Guest User" providerId="Windows Live" clId="Web-{1B01CBB8-1923-4C00-B730-74DFBAD7FB73}"/>
    <pc:docChg chg="modSld sldOrd">
      <pc:chgData name="Guest User" userId="" providerId="Windows Live" clId="Web-{1B01CBB8-1923-4C00-B730-74DFBAD7FB73}" dt="2023-04-15T14:17:17.830" v="194" actId="14100"/>
      <pc:docMkLst>
        <pc:docMk/>
      </pc:docMkLst>
      <pc:sldChg chg="modSp">
        <pc:chgData name="Guest User" userId="" providerId="Windows Live" clId="Web-{1B01CBB8-1923-4C00-B730-74DFBAD7FB73}" dt="2023-04-15T13:26:59.068" v="40" actId="1076"/>
        <pc:sldMkLst>
          <pc:docMk/>
          <pc:sldMk cId="3641380263" sldId="257"/>
        </pc:sldMkLst>
        <pc:spChg chg="mod">
          <ac:chgData name="Guest User" userId="" providerId="Windows Live" clId="Web-{1B01CBB8-1923-4C00-B730-74DFBAD7FB73}" dt="2023-04-15T13:26:47.427" v="37" actId="14100"/>
          <ac:spMkLst>
            <pc:docMk/>
            <pc:sldMk cId="3641380263" sldId="257"/>
            <ac:spMk id="3" creationId="{20EA7E20-7842-C5BC-A400-6D1A203EF11F}"/>
          </ac:spMkLst>
        </pc:spChg>
        <pc:spChg chg="mod">
          <ac:chgData name="Guest User" userId="" providerId="Windows Live" clId="Web-{1B01CBB8-1923-4C00-B730-74DFBAD7FB73}" dt="2023-04-15T13:26:59.068" v="40" actId="1076"/>
          <ac:spMkLst>
            <pc:docMk/>
            <pc:sldMk cId="3641380263" sldId="257"/>
            <ac:spMk id="4" creationId="{9F5E7E2F-115F-890E-A2D7-C8E9EAD40553}"/>
          </ac:spMkLst>
        </pc:spChg>
      </pc:sldChg>
      <pc:sldChg chg="modSp">
        <pc:chgData name="Guest User" userId="" providerId="Windows Live" clId="Web-{1B01CBB8-1923-4C00-B730-74DFBAD7FB73}" dt="2023-04-15T13:22:42.578" v="27" actId="20577"/>
        <pc:sldMkLst>
          <pc:docMk/>
          <pc:sldMk cId="1194504425" sldId="258"/>
        </pc:sldMkLst>
        <pc:spChg chg="mod">
          <ac:chgData name="Guest User" userId="" providerId="Windows Live" clId="Web-{1B01CBB8-1923-4C00-B730-74DFBAD7FB73}" dt="2023-04-15T13:22:35" v="24" actId="14100"/>
          <ac:spMkLst>
            <pc:docMk/>
            <pc:sldMk cId="1194504425" sldId="258"/>
            <ac:spMk id="3" creationId="{20EA7E20-7842-C5BC-A400-6D1A203EF11F}"/>
          </ac:spMkLst>
        </pc:spChg>
        <pc:spChg chg="mod">
          <ac:chgData name="Guest User" userId="" providerId="Windows Live" clId="Web-{1B01CBB8-1923-4C00-B730-74DFBAD7FB73}" dt="2023-04-15T13:22:42.578" v="27" actId="20577"/>
          <ac:spMkLst>
            <pc:docMk/>
            <pc:sldMk cId="1194504425" sldId="258"/>
            <ac:spMk id="4" creationId="{0B271D03-5DA9-6072-174C-8827640C8F82}"/>
          </ac:spMkLst>
        </pc:spChg>
      </pc:sldChg>
      <pc:sldChg chg="modSp modNotes">
        <pc:chgData name="Guest User" userId="" providerId="Windows Live" clId="Web-{1B01CBB8-1923-4C00-B730-74DFBAD7FB73}" dt="2023-04-15T14:16:36.704" v="191" actId="14100"/>
        <pc:sldMkLst>
          <pc:docMk/>
          <pc:sldMk cId="2708936454" sldId="259"/>
        </pc:sldMkLst>
        <pc:spChg chg="mod">
          <ac:chgData name="Guest User" userId="" providerId="Windows Live" clId="Web-{1B01CBB8-1923-4C00-B730-74DFBAD7FB73}" dt="2023-04-15T14:16:36.704" v="191" actId="14100"/>
          <ac:spMkLst>
            <pc:docMk/>
            <pc:sldMk cId="2708936454" sldId="259"/>
            <ac:spMk id="4" creationId="{B354420D-908A-DA05-313E-13E61C4C1E73}"/>
          </ac:spMkLst>
        </pc:spChg>
      </pc:sldChg>
      <pc:sldChg chg="modSp">
        <pc:chgData name="Guest User" userId="" providerId="Windows Live" clId="Web-{1B01CBB8-1923-4C00-B730-74DFBAD7FB73}" dt="2023-04-15T14:16:46.251" v="192"/>
        <pc:sldMkLst>
          <pc:docMk/>
          <pc:sldMk cId="399797033" sldId="260"/>
        </pc:sldMkLst>
        <pc:spChg chg="mod">
          <ac:chgData name="Guest User" userId="" providerId="Windows Live" clId="Web-{1B01CBB8-1923-4C00-B730-74DFBAD7FB73}" dt="2023-04-15T14:16:46.251" v="192"/>
          <ac:spMkLst>
            <pc:docMk/>
            <pc:sldMk cId="399797033" sldId="260"/>
            <ac:spMk id="3" creationId="{A4069040-4E1C-59B1-A9A1-0CCB7A295F8D}"/>
          </ac:spMkLst>
        </pc:spChg>
      </pc:sldChg>
      <pc:sldChg chg="modSp ord modNotes">
        <pc:chgData name="Guest User" userId="" providerId="Windows Live" clId="Web-{1B01CBB8-1923-4C00-B730-74DFBAD7FB73}" dt="2023-04-15T13:52:34.571" v="83"/>
        <pc:sldMkLst>
          <pc:docMk/>
          <pc:sldMk cId="1567278445" sldId="262"/>
        </pc:sldMkLst>
        <pc:spChg chg="mod">
          <ac:chgData name="Guest User" userId="" providerId="Windows Live" clId="Web-{1B01CBB8-1923-4C00-B730-74DFBAD7FB73}" dt="2023-04-15T13:52:09.805" v="82" actId="20577"/>
          <ac:spMkLst>
            <pc:docMk/>
            <pc:sldMk cId="1567278445" sldId="262"/>
            <ac:spMk id="6" creationId="{923C649C-DB87-B2CB-E283-4910FAFE7991}"/>
          </ac:spMkLst>
        </pc:spChg>
      </pc:sldChg>
      <pc:sldChg chg="modSp">
        <pc:chgData name="Guest User" userId="" providerId="Windows Live" clId="Web-{1B01CBB8-1923-4C00-B730-74DFBAD7FB73}" dt="2023-04-15T14:17:17.830" v="194" actId="14100"/>
        <pc:sldMkLst>
          <pc:docMk/>
          <pc:sldMk cId="2586026922" sldId="263"/>
        </pc:sldMkLst>
        <pc:spChg chg="mod">
          <ac:chgData name="Guest User" userId="" providerId="Windows Live" clId="Web-{1B01CBB8-1923-4C00-B730-74DFBAD7FB73}" dt="2023-04-15T14:17:17.830" v="194" actId="14100"/>
          <ac:spMkLst>
            <pc:docMk/>
            <pc:sldMk cId="2586026922" sldId="263"/>
            <ac:spMk id="3" creationId="{8F8A2082-C7F6-3F64-3D89-844F9C79E41F}"/>
          </ac:spMkLst>
        </pc:spChg>
        <pc:spChg chg="mod">
          <ac:chgData name="Guest User" userId="" providerId="Windows Live" clId="Web-{1B01CBB8-1923-4C00-B730-74DFBAD7FB73}" dt="2023-04-15T13:23:02.938" v="29" actId="20577"/>
          <ac:spMkLst>
            <pc:docMk/>
            <pc:sldMk cId="2586026922" sldId="263"/>
            <ac:spMk id="4" creationId="{E258690C-53BA-597E-51B3-D31F479AD034}"/>
          </ac:spMkLst>
        </pc:spChg>
      </pc:sldChg>
      <pc:sldChg chg="modSp">
        <pc:chgData name="Guest User" userId="" providerId="Windows Live" clId="Web-{1B01CBB8-1923-4C00-B730-74DFBAD7FB73}" dt="2023-04-15T13:23:27.345" v="34" actId="20577"/>
        <pc:sldMkLst>
          <pc:docMk/>
          <pc:sldMk cId="821306359" sldId="264"/>
        </pc:sldMkLst>
        <pc:spChg chg="mod">
          <ac:chgData name="Guest User" userId="" providerId="Windows Live" clId="Web-{1B01CBB8-1923-4C00-B730-74DFBAD7FB73}" dt="2023-04-15T13:23:27.345" v="34" actId="20577"/>
          <ac:spMkLst>
            <pc:docMk/>
            <pc:sldMk cId="821306359" sldId="264"/>
            <ac:spMk id="4" creationId="{7EA3C373-A8F5-9566-630D-EBE74CA192E1}"/>
          </ac:spMkLst>
        </pc:spChg>
      </pc:sldChg>
      <pc:sldChg chg="addSp modSp">
        <pc:chgData name="Guest User" userId="" providerId="Windows Live" clId="Web-{1B01CBB8-1923-4C00-B730-74DFBAD7FB73}" dt="2023-04-15T13:19:15.635" v="10" actId="20577"/>
        <pc:sldMkLst>
          <pc:docMk/>
          <pc:sldMk cId="3540320419" sldId="265"/>
        </pc:sldMkLst>
        <pc:spChg chg="mod">
          <ac:chgData name="Guest User" userId="" providerId="Windows Live" clId="Web-{1B01CBB8-1923-4C00-B730-74DFBAD7FB73}" dt="2023-04-15T13:19:15.635" v="10" actId="20577"/>
          <ac:spMkLst>
            <pc:docMk/>
            <pc:sldMk cId="3540320419" sldId="265"/>
            <ac:spMk id="3" creationId="{8D65E895-868C-76EA-0314-6EBCAFB1B0AA}"/>
          </ac:spMkLst>
        </pc:spChg>
        <pc:picChg chg="add mod">
          <ac:chgData name="Guest User" userId="" providerId="Windows Live" clId="Web-{1B01CBB8-1923-4C00-B730-74DFBAD7FB73}" dt="2023-04-15T13:12:45.756" v="2" actId="1076"/>
          <ac:picMkLst>
            <pc:docMk/>
            <pc:sldMk cId="3540320419" sldId="265"/>
            <ac:picMk id="4" creationId="{419D0A56-F9D2-1554-C8C9-3FF6399E900F}"/>
          </ac:picMkLst>
        </pc:picChg>
      </pc:sldChg>
    </pc:docChg>
  </pc:docChgLst>
  <pc:docChgLst>
    <pc:chgData name="Liam Tessendorf" userId="d92e1f4a661004b8" providerId="LiveId" clId="{A087FC97-5F64-4041-BF71-C4D022CEA3E5}"/>
    <pc:docChg chg="undo custSel modSld sldOrd">
      <pc:chgData name="Liam Tessendorf" userId="d92e1f4a661004b8" providerId="LiveId" clId="{A087FC97-5F64-4041-BF71-C4D022CEA3E5}" dt="2023-04-15T15:53:03.041" v="112" actId="478"/>
      <pc:docMkLst>
        <pc:docMk/>
      </pc:docMkLst>
      <pc:sldChg chg="modSp mod">
        <pc:chgData name="Liam Tessendorf" userId="d92e1f4a661004b8" providerId="LiveId" clId="{A087FC97-5F64-4041-BF71-C4D022CEA3E5}" dt="2023-04-15T15:51:37.939" v="105" actId="20577"/>
        <pc:sldMkLst>
          <pc:docMk/>
          <pc:sldMk cId="1194504425" sldId="258"/>
        </pc:sldMkLst>
        <pc:spChg chg="mod">
          <ac:chgData name="Liam Tessendorf" userId="d92e1f4a661004b8" providerId="LiveId" clId="{A087FC97-5F64-4041-BF71-C4D022CEA3E5}" dt="2023-04-15T15:51:37.939" v="105" actId="20577"/>
          <ac:spMkLst>
            <pc:docMk/>
            <pc:sldMk cId="1194504425" sldId="258"/>
            <ac:spMk id="4" creationId="{0B271D03-5DA9-6072-174C-8827640C8F82}"/>
          </ac:spMkLst>
        </pc:spChg>
      </pc:sldChg>
      <pc:sldChg chg="ord">
        <pc:chgData name="Liam Tessendorf" userId="d92e1f4a661004b8" providerId="LiveId" clId="{A087FC97-5F64-4041-BF71-C4D022CEA3E5}" dt="2023-04-15T15:49:50.355" v="41"/>
        <pc:sldMkLst>
          <pc:docMk/>
          <pc:sldMk cId="2708936454" sldId="259"/>
        </pc:sldMkLst>
      </pc:sldChg>
      <pc:sldChg chg="modSp mod">
        <pc:chgData name="Liam Tessendorf" userId="d92e1f4a661004b8" providerId="LiveId" clId="{A087FC97-5F64-4041-BF71-C4D022CEA3E5}" dt="2023-04-15T15:51:02.481" v="45" actId="403"/>
        <pc:sldMkLst>
          <pc:docMk/>
          <pc:sldMk cId="399797033" sldId="260"/>
        </pc:sldMkLst>
        <pc:spChg chg="mod">
          <ac:chgData name="Liam Tessendorf" userId="d92e1f4a661004b8" providerId="LiveId" clId="{A087FC97-5F64-4041-BF71-C4D022CEA3E5}" dt="2023-04-15T15:51:02.481" v="45" actId="403"/>
          <ac:spMkLst>
            <pc:docMk/>
            <pc:sldMk cId="399797033" sldId="260"/>
            <ac:spMk id="3" creationId="{A4069040-4E1C-59B1-A9A1-0CCB7A295F8D}"/>
          </ac:spMkLst>
        </pc:spChg>
      </pc:sldChg>
      <pc:sldChg chg="modSp mod">
        <pc:chgData name="Liam Tessendorf" userId="d92e1f4a661004b8" providerId="LiveId" clId="{A087FC97-5F64-4041-BF71-C4D022CEA3E5}" dt="2023-04-15T15:50:31.001" v="43" actId="403"/>
        <pc:sldMkLst>
          <pc:docMk/>
          <pc:sldMk cId="821306359" sldId="264"/>
        </pc:sldMkLst>
        <pc:spChg chg="mod">
          <ac:chgData name="Liam Tessendorf" userId="d92e1f4a661004b8" providerId="LiveId" clId="{A087FC97-5F64-4041-BF71-C4D022CEA3E5}" dt="2023-04-15T15:50:31.001" v="43" actId="403"/>
          <ac:spMkLst>
            <pc:docMk/>
            <pc:sldMk cId="821306359" sldId="264"/>
            <ac:spMk id="4" creationId="{7EA3C373-A8F5-9566-630D-EBE74CA192E1}"/>
          </ac:spMkLst>
        </pc:spChg>
      </pc:sldChg>
      <pc:sldChg chg="addSp delSp modSp mod">
        <pc:chgData name="Liam Tessendorf" userId="d92e1f4a661004b8" providerId="LiveId" clId="{A087FC97-5F64-4041-BF71-C4D022CEA3E5}" dt="2023-04-15T15:53:03.041" v="112" actId="478"/>
        <pc:sldMkLst>
          <pc:docMk/>
          <pc:sldMk cId="3540320419" sldId="265"/>
        </pc:sldMkLst>
        <pc:spChg chg="del">
          <ac:chgData name="Liam Tessendorf" userId="d92e1f4a661004b8" providerId="LiveId" clId="{A087FC97-5F64-4041-BF71-C4D022CEA3E5}" dt="2023-04-15T15:46:38.513" v="4" actId="478"/>
          <ac:spMkLst>
            <pc:docMk/>
            <pc:sldMk cId="3540320419" sldId="265"/>
            <ac:spMk id="3" creationId="{8D65E895-868C-76EA-0314-6EBCAFB1B0AA}"/>
          </ac:spMkLst>
        </pc:spChg>
        <pc:spChg chg="add del mod">
          <ac:chgData name="Liam Tessendorf" userId="d92e1f4a661004b8" providerId="LiveId" clId="{A087FC97-5F64-4041-BF71-C4D022CEA3E5}" dt="2023-04-15T15:48:20.621" v="8" actId="22"/>
          <ac:spMkLst>
            <pc:docMk/>
            <pc:sldMk cId="3540320419" sldId="265"/>
            <ac:spMk id="12" creationId="{7933A34A-706F-E382-184F-6260C5194B35}"/>
          </ac:spMkLst>
        </pc:spChg>
        <pc:spChg chg="add del mod">
          <ac:chgData name="Liam Tessendorf" userId="d92e1f4a661004b8" providerId="LiveId" clId="{A087FC97-5F64-4041-BF71-C4D022CEA3E5}" dt="2023-04-15T15:52:38.203" v="107" actId="478"/>
          <ac:spMkLst>
            <pc:docMk/>
            <pc:sldMk cId="3540320419" sldId="265"/>
            <ac:spMk id="16" creationId="{5FA39E08-76F2-0BED-914F-7049266F4A76}"/>
          </ac:spMkLst>
        </pc:spChg>
        <pc:spChg chg="add del mod">
          <ac:chgData name="Liam Tessendorf" userId="d92e1f4a661004b8" providerId="LiveId" clId="{A087FC97-5F64-4041-BF71-C4D022CEA3E5}" dt="2023-04-15T15:53:03.041" v="112" actId="478"/>
          <ac:spMkLst>
            <pc:docMk/>
            <pc:sldMk cId="3540320419" sldId="265"/>
            <ac:spMk id="17" creationId="{F2F67C36-7EFC-DB25-8BDC-D3015FD327AB}"/>
          </ac:spMkLst>
        </pc:spChg>
        <pc:picChg chg="del">
          <ac:chgData name="Liam Tessendorf" userId="d92e1f4a661004b8" providerId="LiveId" clId="{A087FC97-5F64-4041-BF71-C4D022CEA3E5}" dt="2023-04-15T15:46:30.300" v="1" actId="478"/>
          <ac:picMkLst>
            <pc:docMk/>
            <pc:sldMk cId="3540320419" sldId="265"/>
            <ac:picMk id="4" creationId="{419D0A56-F9D2-1554-C8C9-3FF6399E900F}"/>
          </ac:picMkLst>
        </pc:picChg>
        <pc:picChg chg="del">
          <ac:chgData name="Liam Tessendorf" userId="d92e1f4a661004b8" providerId="LiveId" clId="{A087FC97-5F64-4041-BF71-C4D022CEA3E5}" dt="2023-04-15T15:46:29.256" v="0" actId="478"/>
          <ac:picMkLst>
            <pc:docMk/>
            <pc:sldMk cId="3540320419" sldId="265"/>
            <ac:picMk id="6" creationId="{E20C1ACB-BBE7-E92F-5402-531DF004D59B}"/>
          </ac:picMkLst>
        </pc:picChg>
        <pc:picChg chg="del">
          <ac:chgData name="Liam Tessendorf" userId="d92e1f4a661004b8" providerId="LiveId" clId="{A087FC97-5F64-4041-BF71-C4D022CEA3E5}" dt="2023-04-15T15:47:31.962" v="7" actId="478"/>
          <ac:picMkLst>
            <pc:docMk/>
            <pc:sldMk cId="3540320419" sldId="265"/>
            <ac:picMk id="8" creationId="{30336C2F-3FE1-B314-F24B-82FF928E1365}"/>
          </ac:picMkLst>
        </pc:picChg>
        <pc:picChg chg="add mod">
          <ac:chgData name="Liam Tessendorf" userId="d92e1f4a661004b8" providerId="LiveId" clId="{A087FC97-5F64-4041-BF71-C4D022CEA3E5}" dt="2023-04-15T15:49:32.494" v="39" actId="12789"/>
          <ac:picMkLst>
            <pc:docMk/>
            <pc:sldMk cId="3540320419" sldId="265"/>
            <ac:picMk id="10" creationId="{41F46690-67B5-E154-B4D8-EDC925E30FD4}"/>
          </ac:picMkLst>
        </pc:picChg>
        <pc:picChg chg="add mod ord">
          <ac:chgData name="Liam Tessendorf" userId="d92e1f4a661004b8" providerId="LiveId" clId="{A087FC97-5F64-4041-BF71-C4D022CEA3E5}" dt="2023-04-15T15:49:32.494" v="39" actId="12789"/>
          <ac:picMkLst>
            <pc:docMk/>
            <pc:sldMk cId="3540320419" sldId="265"/>
            <ac:picMk id="14" creationId="{01A1BDE6-CE11-77C9-8CAC-BCACFFAF1D87}"/>
          </ac:picMkLst>
        </pc:picChg>
      </pc:sldChg>
    </pc:docChg>
  </pc:docChgLst>
  <pc:docChgLst>
    <pc:chgData name="Guest User" providerId="Windows Live" clId="Web-{8CCED32F-C0DB-45C3-A7AB-090566233BB9}"/>
    <pc:docChg chg="modSld">
      <pc:chgData name="Guest User" userId="" providerId="Windows Live" clId="Web-{8CCED32F-C0DB-45C3-A7AB-090566233BB9}" dt="2023-04-15T12:59:26.318" v="46" actId="20577"/>
      <pc:docMkLst>
        <pc:docMk/>
      </pc:docMkLst>
      <pc:sldChg chg="modSp">
        <pc:chgData name="Guest User" userId="" providerId="Windows Live" clId="Web-{8CCED32F-C0DB-45C3-A7AB-090566233BB9}" dt="2023-04-15T12:55:41.640" v="36" actId="14100"/>
        <pc:sldMkLst>
          <pc:docMk/>
          <pc:sldMk cId="3641380263" sldId="257"/>
        </pc:sldMkLst>
        <pc:spChg chg="mod">
          <ac:chgData name="Guest User" userId="" providerId="Windows Live" clId="Web-{8CCED32F-C0DB-45C3-A7AB-090566233BB9}" dt="2023-04-15T12:55:41.640" v="36" actId="14100"/>
          <ac:spMkLst>
            <pc:docMk/>
            <pc:sldMk cId="3641380263" sldId="257"/>
            <ac:spMk id="4" creationId="{9F5E7E2F-115F-890E-A2D7-C8E9EAD40553}"/>
          </ac:spMkLst>
        </pc:spChg>
      </pc:sldChg>
      <pc:sldChg chg="modSp">
        <pc:chgData name="Guest User" userId="" providerId="Windows Live" clId="Web-{8CCED32F-C0DB-45C3-A7AB-090566233BB9}" dt="2023-04-15T12:56:56.329" v="40" actId="20577"/>
        <pc:sldMkLst>
          <pc:docMk/>
          <pc:sldMk cId="1194504425" sldId="258"/>
        </pc:sldMkLst>
        <pc:spChg chg="mod">
          <ac:chgData name="Guest User" userId="" providerId="Windows Live" clId="Web-{8CCED32F-C0DB-45C3-A7AB-090566233BB9}" dt="2023-04-15T12:56:56.329" v="40" actId="20577"/>
          <ac:spMkLst>
            <pc:docMk/>
            <pc:sldMk cId="1194504425" sldId="258"/>
            <ac:spMk id="4" creationId="{0B271D03-5DA9-6072-174C-8827640C8F82}"/>
          </ac:spMkLst>
        </pc:spChg>
      </pc:sldChg>
      <pc:sldChg chg="modSp">
        <pc:chgData name="Guest User" userId="" providerId="Windows Live" clId="Web-{8CCED32F-C0DB-45C3-A7AB-090566233BB9}" dt="2023-04-15T12:58:27.535" v="43" actId="20577"/>
        <pc:sldMkLst>
          <pc:docMk/>
          <pc:sldMk cId="2708936454" sldId="259"/>
        </pc:sldMkLst>
        <pc:spChg chg="mod">
          <ac:chgData name="Guest User" userId="" providerId="Windows Live" clId="Web-{8CCED32F-C0DB-45C3-A7AB-090566233BB9}" dt="2023-04-15T12:58:27.535" v="43" actId="20577"/>
          <ac:spMkLst>
            <pc:docMk/>
            <pc:sldMk cId="2708936454" sldId="259"/>
            <ac:spMk id="4" creationId="{B354420D-908A-DA05-313E-13E61C4C1E73}"/>
          </ac:spMkLst>
        </pc:spChg>
      </pc:sldChg>
      <pc:sldChg chg="modSp">
        <pc:chgData name="Guest User" userId="" providerId="Windows Live" clId="Web-{8CCED32F-C0DB-45C3-A7AB-090566233BB9}" dt="2023-04-15T12:59:26.318" v="46" actId="20577"/>
        <pc:sldMkLst>
          <pc:docMk/>
          <pc:sldMk cId="399797033" sldId="260"/>
        </pc:sldMkLst>
        <pc:spChg chg="mod">
          <ac:chgData name="Guest User" userId="" providerId="Windows Live" clId="Web-{8CCED32F-C0DB-45C3-A7AB-090566233BB9}" dt="2023-04-15T12:59:26.318" v="46" actId="20577"/>
          <ac:spMkLst>
            <pc:docMk/>
            <pc:sldMk cId="399797033" sldId="260"/>
            <ac:spMk id="3" creationId="{A4069040-4E1C-59B1-A9A1-0CCB7A295F8D}"/>
          </ac:spMkLst>
        </pc:spChg>
      </pc:sldChg>
      <pc:sldChg chg="modSp">
        <pc:chgData name="Guest User" userId="" providerId="Windows Live" clId="Web-{8CCED32F-C0DB-45C3-A7AB-090566233BB9}" dt="2023-04-15T12:58:42.708" v="45" actId="20577"/>
        <pc:sldMkLst>
          <pc:docMk/>
          <pc:sldMk cId="1567278445" sldId="262"/>
        </pc:sldMkLst>
        <pc:spChg chg="mod">
          <ac:chgData name="Guest User" userId="" providerId="Windows Live" clId="Web-{8CCED32F-C0DB-45C3-A7AB-090566233BB9}" dt="2023-04-15T12:58:42.708" v="45" actId="20577"/>
          <ac:spMkLst>
            <pc:docMk/>
            <pc:sldMk cId="1567278445" sldId="262"/>
            <ac:spMk id="6" creationId="{923C649C-DB87-B2CB-E283-4910FAFE79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D604B-F38E-42C9-9284-9FB4D076CB2E}" type="datetimeFigureOut">
              <a:t>4/15/2023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3B9F-81BE-4D22-B24C-CA8AF0BCCB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Combined existing features to create 8 new features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3 "Total" features (summation of related features)</a:t>
            </a:r>
            <a:endParaRPr lang="en-GB"/>
          </a:p>
          <a:p>
            <a:pPr marL="285750" lvl="1" indent="-285750">
              <a:buFont typeface="Arial"/>
              <a:buChar char="•"/>
            </a:pPr>
            <a:r>
              <a:rPr lang="en-US"/>
              <a:t>4 binary features (1 if feature exists, 0 if not)</a:t>
            </a:r>
            <a:endParaRPr lang="en-GB"/>
          </a:p>
          <a:p>
            <a:pPr marL="285750" lvl="1" indent="-285750">
              <a:buFont typeface="Arial"/>
              <a:buChar char="•"/>
            </a:pPr>
            <a:r>
              <a:rPr lang="en-US"/>
              <a:t>1 feature for remodeling and building dates</a:t>
            </a:r>
            <a:endParaRPr lang="en-GB"/>
          </a:p>
          <a:p>
            <a:pPr marL="0" lvl="1"/>
            <a:endParaRPr lang="en-US">
              <a:cs typeface="Calibri" panose="020F0502020204030204"/>
            </a:endParaRPr>
          </a:p>
          <a:p>
            <a:r>
              <a:rPr lang="en-US"/>
              <a:t>Correlation checks conducted to assess usefulness</a:t>
            </a:r>
            <a:endParaRPr lang="en-GB">
              <a:cs typeface="Calibri" panose="020F0502020204030204"/>
            </a:endParaRPr>
          </a:p>
          <a:p>
            <a:pPr marL="0" lvl="1"/>
            <a:r>
              <a:rPr lang="en-US"/>
              <a:t>    Top correlated features with "Class":</a:t>
            </a:r>
            <a:endParaRPr lang="en-GB">
              <a:cs typeface="Calibri" panose="020F0502020204030204"/>
            </a:endParaRPr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TotalSF</a:t>
            </a:r>
            <a:r>
              <a:rPr lang="en-US"/>
              <a:t>"</a:t>
            </a:r>
            <a:endParaRPr lang="en-GB"/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TotalBath</a:t>
            </a:r>
            <a:r>
              <a:rPr lang="en-US"/>
              <a:t>"</a:t>
            </a:r>
            <a:endParaRPr lang="en-GB"/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HasFireplace</a:t>
            </a:r>
            <a:r>
              <a:rPr lang="en-US"/>
              <a:t>"</a:t>
            </a:r>
            <a:endParaRPr lang="en-GB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3B9F-81BE-4D22-B24C-CA8AF0BCCB9D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Even though some of the new features do not have a high correlation with 'class' we will not remove any features, as this will be done automatically later.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3B9F-81BE-4D22-B24C-CA8AF0BCCB9D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5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21E2-1545-6AF8-D37A-56A840F0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3B6FF-8666-9B63-7A80-3E322860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1453-8C9E-254A-4D05-1242192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30DC-108E-47A3-92BD-82DAE1CE426E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73B6-CD43-4B1E-B8AA-65411F47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4971-9A9C-D25B-20FC-257CCDC7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00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E841-3934-891F-8BDC-1A94581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D7674-CD6E-C15C-A706-EFC141F9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9C39-C631-B02D-C085-82E9F84B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07AC-A9AC-4729-BCC5-A8EB696D6641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F8DE-D513-DB41-FAEE-8DA3D256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69D3-C73F-9B81-6260-13CF145D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DA198-C5BD-65A4-ED09-D1E223A1B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646F-8E79-9154-89F2-0790B824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4238-1D8C-92AD-E928-6B34A156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039B-A75E-43C3-885F-BC298BC5FEA8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1F2D-4C8A-CD26-CBE1-E613F330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3ED7-11CA-EF82-85FC-D8661B01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4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28B3-6BF7-241A-CE4D-6E9AAC5F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DBA8-08A1-528A-6866-1B30BC7F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50C8-F4F7-FDBC-0D54-EF0C3545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16-792B-4D65-BB26-89B0C24D9F36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BDCE-D166-6B32-B8CE-25D236FB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502-9D67-6F2C-B267-068C6157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6C0E-C60E-35DB-D5DC-C798C4EA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AE88-67A4-ED3B-A86B-CED83531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5B4D-7DE2-9E42-4987-9AACC060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A0-6536-454F-B93B-029CDD63225C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9378-4EB3-CC48-47E0-15FAF869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E1CD-8113-0C30-0663-BA58E031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4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DAF6-6BF4-8391-15DF-A35FED8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67F8-E93C-A1D1-9497-A3C8658F8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CB794-C090-0FA5-5A11-A731E792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553C-2599-FABB-1D60-ACB6D77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2793-BB48-4A7D-B4B0-54B618F4773D}" type="datetime1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A3DA-46CE-FB02-2A17-DB1DB4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D52C-8FA1-D50D-996D-0FCE6997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4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2BE9-4C20-21D9-6BE3-FF538948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23D3-98F6-B156-A2B0-95249AC6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02C32-FA4E-4FDB-FCBA-C9C61F82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DDC9-0181-A9FE-C2C7-23221D7D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8D601-D817-575F-3EFA-F8DC52A7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CB678-894C-9198-66D1-A29B1EDF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269F-FB2B-4CB2-A40D-DCA81B1C4AFB}" type="datetime1">
              <a:rPr lang="en-GB" smtClean="0"/>
              <a:t>15/04/2023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FB363-8D70-5AB6-D148-08C393B0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F454-F811-327E-A002-C5D3D177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66A2-AA6B-9341-60F1-CA58C303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A471C-9301-D8D4-BF0C-D4F14E65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22B-A759-417C-AD40-FCED4D948390}" type="datetime1">
              <a:rPr lang="en-GB" smtClean="0"/>
              <a:t>15/04/2023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3E3A0-0B08-C1F2-2B2E-AFCFB3AE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D4F8-C5C5-C589-FEA7-B58FE703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7B491-320F-A0D1-D811-61FAFAF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24C1-939E-4E53-8D4B-36803F949A95}" type="datetime1">
              <a:rPr lang="en-GB" smtClean="0"/>
              <a:t>15/04/2023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08E2-CF31-D865-1107-A7AA70C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78EE-3125-BE6F-2642-C902B557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8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7431-CB02-2A21-6F97-28D75331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D8AE-28E6-9CEE-8DDF-CBB987C1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69987-8125-7DC8-398F-D343C00B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C6FB-5CB5-CAE8-8BFD-7D62C063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ACC-18A8-4425-B747-EAB76F563B21}" type="datetime1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744A-A6B2-DC80-3D20-97844192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5EF3-BF95-4395-7C60-A1468C6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4401-2BB7-D362-3AAB-3280BF89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4DB02-0DC1-D652-A50F-B700E52E2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6FFF3-CA6B-7F1A-2E9B-0214A408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F41A-97A5-A9F9-362B-419B603C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8DF-507E-4C89-9F61-0F6E5C551704}" type="datetime1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FA66-F731-EF20-0360-D92EE00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AAE2-3004-2CAF-FC29-94E8DDB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0A91-9685-B422-0A54-2D174DEF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745F-77A5-B93E-239D-142930FC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6160-E2BA-5C64-CE9D-E39520573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DC11-F40D-420A-B2F4-833377A6E098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2007-0BF7-CD7C-A9D7-72F30536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D8AF-6889-BD93-88ED-7C345127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775-45B9-D434-FD51-A61C37679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bg1"/>
                </a:solidFill>
              </a:rPr>
              <a:t>Introduction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to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Machine</a:t>
            </a:r>
            <a:r>
              <a:rPr lang="de-CH" dirty="0">
                <a:solidFill>
                  <a:schemeClr val="bg1"/>
                </a:solidFill>
              </a:rPr>
              <a:t> Learning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A0A82-1283-59D1-D6F9-5245C6112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Group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2DB2-770A-7303-D050-2FCDB5E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1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Handling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05504"/>
          </a:xfr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i="1">
                <a:solidFill>
                  <a:srgbClr val="586E75"/>
                </a:solidFill>
                <a:latin typeface="Consolas"/>
                <a:cs typeface="Arial"/>
              </a:rPr>
              <a:t># fill missing values with median column values</a:t>
            </a:r>
            <a:endParaRPr lang="en-GB" sz="180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] </a:t>
            </a:r>
            <a:r>
              <a:rPr lang="en-GB" sz="180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fillna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>
                <a:solidFill>
                  <a:srgbClr val="268BD2"/>
                </a:solidFill>
                <a:latin typeface="Consolas"/>
                <a:cs typeface="Arial"/>
              </a:rPr>
              <a:t>median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())</a:t>
            </a:r>
            <a:endParaRPr lang="en-GB"/>
          </a:p>
          <a:p>
            <a:pPr marL="0" indent="0">
              <a:buNone/>
            </a:pPr>
            <a:br>
              <a:rPr lang="en-GB" sz="1800">
                <a:latin typeface="Consolas"/>
                <a:cs typeface="Arial"/>
              </a:rPr>
            </a:br>
            <a:r>
              <a:rPr lang="en-GB" sz="1800" i="1">
                <a:solidFill>
                  <a:srgbClr val="586E75"/>
                </a:solidFill>
                <a:latin typeface="Consolas"/>
                <a:cs typeface="Arial"/>
              </a:rPr>
              <a:t># </a:t>
            </a:r>
            <a:r>
              <a:rPr lang="en-GB" sz="1800" b="0" i="1">
                <a:solidFill>
                  <a:srgbClr val="586E75"/>
                </a:solidFill>
                <a:effectLst/>
                <a:latin typeface="Consolas"/>
                <a:cs typeface="Arial"/>
              </a:rPr>
              <a:t>Replace missing values </a:t>
            </a:r>
            <a:r>
              <a:rPr lang="en-GB" sz="1800" i="1">
                <a:solidFill>
                  <a:srgbClr val="586E75"/>
                </a:solidFill>
                <a:latin typeface="Consolas"/>
                <a:cs typeface="Arial"/>
              </a:rPr>
              <a:t>in other categorical columns </a:t>
            </a:r>
            <a:r>
              <a:rPr lang="en-GB" sz="1800" b="0" i="1">
                <a:solidFill>
                  <a:srgbClr val="586E75"/>
                </a:solidFill>
                <a:effectLst/>
                <a:latin typeface="Consolas"/>
                <a:cs typeface="Arial"/>
              </a:rPr>
              <a:t>with 'Unknown'</a:t>
            </a:r>
            <a:endParaRPr lang="en-GB" sz="1800" i="1">
              <a:solidFill>
                <a:srgbClr val="586E75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>
                <a:solidFill>
                  <a:srgbClr val="859900"/>
                </a:solidFill>
                <a:latin typeface="Consolas"/>
                <a:cs typeface="Arial"/>
              </a:rPr>
              <a:t>for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>
                <a:solidFill>
                  <a:srgbClr val="268BD2"/>
                </a:solidFill>
                <a:latin typeface="Consolas"/>
                <a:cs typeface="Arial"/>
              </a:rPr>
              <a:t>col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>
                <a:solidFill>
                  <a:srgbClr val="859900"/>
                </a:solidFill>
                <a:latin typeface="Consolas"/>
                <a:cs typeface="Arial"/>
              </a:rPr>
              <a:t>in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categorical_cols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:</a:t>
            </a:r>
            <a:endParaRPr lang="en-GB"/>
          </a:p>
          <a:p>
            <a:pPr marL="0" indent="0">
              <a:buNone/>
            </a:pP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    </a:t>
            </a:r>
            <a:r>
              <a:rPr lang="en-GB" sz="180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>
                <a:solidFill>
                  <a:srgbClr val="268BD2"/>
                </a:solidFill>
                <a:latin typeface="Consolas"/>
                <a:cs typeface="Arial"/>
              </a:rPr>
              <a:t>col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err="1">
                <a:solidFill>
                  <a:srgbClr val="839496"/>
                </a:solidFill>
                <a:latin typeface="Consolas"/>
                <a:cs typeface="Arial"/>
              </a:rPr>
              <a:t>fillna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>
                <a:solidFill>
                  <a:srgbClr val="2AA198"/>
                </a:solidFill>
                <a:latin typeface="Consolas"/>
                <a:cs typeface="Arial"/>
              </a:rPr>
              <a:t>"Unknown"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, </a:t>
            </a:r>
            <a:r>
              <a:rPr lang="en-GB" sz="1800" err="1">
                <a:solidFill>
                  <a:srgbClr val="839496"/>
                </a:solidFill>
                <a:latin typeface="Consolas"/>
                <a:cs typeface="Arial"/>
              </a:rPr>
              <a:t>inplace</a:t>
            </a:r>
            <a:r>
              <a:rPr lang="en-GB" sz="180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>
                <a:solidFill>
                  <a:srgbClr val="B58900"/>
                </a:solidFill>
                <a:latin typeface="Consolas"/>
                <a:cs typeface="Arial"/>
              </a:rPr>
              <a:t>True</a:t>
            </a:r>
            <a:r>
              <a:rPr lang="en-GB" sz="180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5E7E2F-115F-890E-A2D7-C8E9EAD40553}"/>
              </a:ext>
            </a:extLst>
          </p:cNvPr>
          <p:cNvSpPr txBox="1">
            <a:spLocks/>
          </p:cNvSpPr>
          <p:nvPr/>
        </p:nvSpPr>
        <p:spPr>
          <a:xfrm>
            <a:off x="838200" y="4471183"/>
            <a:ext cx="10852067" cy="1557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de-CH" sz="2000" dirty="0" err="1">
                <a:solidFill>
                  <a:schemeClr val="bg1"/>
                </a:solidFill>
              </a:rPr>
              <a:t>Numerical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columns</a:t>
            </a:r>
            <a:r>
              <a:rPr lang="de-CH" sz="2000" dirty="0">
                <a:solidFill>
                  <a:schemeClr val="bg1"/>
                </a:solidFill>
              </a:rPr>
              <a:t>: </a:t>
            </a:r>
            <a:r>
              <a:rPr lang="de-CH" sz="2000" dirty="0" err="1">
                <a:solidFill>
                  <a:schemeClr val="bg1"/>
                </a:solidFill>
              </a:rPr>
              <a:t>Replace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missing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values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with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>
                <a:solidFill>
                  <a:schemeClr val="bg1"/>
                </a:solidFill>
                <a:latin typeface="Calibri"/>
                <a:cs typeface="Calibri"/>
              </a:rPr>
              <a:t>median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de-CH" sz="2000" dirty="0" err="1">
                <a:solidFill>
                  <a:schemeClr val="bg1"/>
                </a:solidFill>
              </a:rPr>
              <a:t>Categorical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columns</a:t>
            </a:r>
            <a:r>
              <a:rPr lang="de-CH" sz="2000" dirty="0">
                <a:solidFill>
                  <a:schemeClr val="bg1"/>
                </a:solidFill>
              </a:rPr>
              <a:t>: </a:t>
            </a:r>
            <a:r>
              <a:rPr lang="de-CH" sz="2000" dirty="0" err="1">
                <a:solidFill>
                  <a:schemeClr val="bg1"/>
                </a:solidFill>
              </a:rPr>
              <a:t>Replace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missing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values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with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>
                <a:solidFill>
                  <a:schemeClr val="bg1"/>
                </a:solidFill>
                <a:latin typeface="Calibri"/>
                <a:cs typeface="Calibri"/>
              </a:rPr>
              <a:t>'</a:t>
            </a:r>
            <a:r>
              <a:rPr lang="de-CH" sz="2000" dirty="0" err="1">
                <a:solidFill>
                  <a:schemeClr val="bg1"/>
                </a:solidFill>
                <a:latin typeface="Calibri"/>
                <a:cs typeface="Calibri"/>
              </a:rPr>
              <a:t>Unknown</a:t>
            </a:r>
            <a:r>
              <a:rPr lang="de-CH" sz="2000" dirty="0">
                <a:solidFill>
                  <a:schemeClr val="bg1"/>
                </a:solidFill>
                <a:latin typeface="Calibri"/>
                <a:cs typeface="Calibri"/>
              </a:rPr>
              <a:t>'</a:t>
            </a:r>
            <a:r>
              <a:rPr lang="de-CH" sz="2000" dirty="0">
                <a:solidFill>
                  <a:schemeClr val="bg1"/>
                </a:solidFill>
              </a:rPr>
              <a:t> and </a:t>
            </a:r>
            <a:r>
              <a:rPr lang="de-CH" sz="2000" dirty="0">
                <a:solidFill>
                  <a:schemeClr val="bg1"/>
                </a:solidFill>
                <a:latin typeface="Calibri"/>
                <a:cs typeface="Calibri"/>
              </a:rPr>
              <a:t>'NA'</a:t>
            </a:r>
          </a:p>
          <a:p>
            <a:r>
              <a:rPr lang="de-CH" sz="2000" dirty="0" err="1">
                <a:solidFill>
                  <a:schemeClr val="bg1"/>
                </a:solidFill>
              </a:rPr>
              <a:t>We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tried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handling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categorical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missing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values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by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using</a:t>
            </a:r>
            <a:r>
              <a:rPr lang="de-CH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rgbClr val="CB4B16"/>
                </a:solidFill>
                <a:latin typeface="Consolas"/>
              </a:rPr>
              <a:t>SimpleImputer</a:t>
            </a:r>
            <a:r>
              <a:rPr lang="en-GB" sz="2000" dirty="0">
                <a:solidFill>
                  <a:srgbClr val="839496"/>
                </a:solidFill>
                <a:latin typeface="Consolas"/>
              </a:rPr>
              <a:t>(strategy</a:t>
            </a:r>
            <a:r>
              <a:rPr lang="en-GB" sz="2000" dirty="0">
                <a:solidFill>
                  <a:srgbClr val="859900"/>
                </a:solidFill>
                <a:latin typeface="Consolas"/>
              </a:rPr>
              <a:t>=</a:t>
            </a:r>
            <a:r>
              <a:rPr lang="en-GB" sz="2000" dirty="0">
                <a:solidFill>
                  <a:srgbClr val="2AA198"/>
                </a:solidFill>
                <a:latin typeface="Consolas"/>
              </a:rPr>
              <a:t>'</a:t>
            </a:r>
            <a:r>
              <a:rPr lang="en-GB" sz="2000" dirty="0" err="1">
                <a:solidFill>
                  <a:srgbClr val="2AA198"/>
                </a:solidFill>
                <a:latin typeface="Consolas"/>
              </a:rPr>
              <a:t>most_frequent</a:t>
            </a:r>
            <a:r>
              <a:rPr lang="en-GB" sz="2000" dirty="0">
                <a:solidFill>
                  <a:srgbClr val="2AA198"/>
                </a:solidFill>
                <a:latin typeface="Consolas"/>
              </a:rPr>
              <a:t>’</a:t>
            </a:r>
            <a:r>
              <a:rPr lang="en-GB" sz="2000" dirty="0">
                <a:solidFill>
                  <a:srgbClr val="839496"/>
                </a:solidFill>
                <a:latin typeface="Consolas"/>
              </a:rPr>
              <a:t>)</a:t>
            </a:r>
            <a:endParaRPr lang="en-GB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BE22-167E-07CC-37AB-2F17B74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Encoding </a:t>
            </a:r>
            <a:r>
              <a:rPr lang="de-CH" dirty="0" err="1"/>
              <a:t>Categorical</a:t>
            </a:r>
            <a:r>
              <a:rPr lang="de-CH" dirty="0"/>
              <a:t>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505"/>
          </a:xfr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b="0" i="1">
                <a:solidFill>
                  <a:srgbClr val="586E75"/>
                </a:solidFill>
                <a:effectLst/>
                <a:latin typeface="Consolas"/>
                <a:cs typeface="Arial"/>
              </a:rPr>
              <a:t># Convert categorical columns to numeric using </a:t>
            </a:r>
            <a:r>
              <a:rPr lang="en-GB" sz="1800" b="0" i="1" err="1">
                <a:solidFill>
                  <a:srgbClr val="586E75"/>
                </a:solidFill>
                <a:effectLst/>
                <a:latin typeface="Consolas"/>
                <a:cs typeface="Arial"/>
              </a:rPr>
              <a:t>get_dummies</a:t>
            </a:r>
            <a:r>
              <a:rPr lang="en-GB" sz="1800" b="0" i="1">
                <a:solidFill>
                  <a:srgbClr val="586E75"/>
                </a:solidFill>
                <a:effectLst/>
                <a:latin typeface="Consolas"/>
                <a:cs typeface="Arial"/>
              </a:rPr>
              <a:t> encoding</a:t>
            </a:r>
            <a:endParaRPr lang="en-GB" sz="1800" b="0">
              <a:solidFill>
                <a:srgbClr val="839496"/>
              </a:solidFill>
              <a:effectLst/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df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 err="1">
                <a:solidFill>
                  <a:srgbClr val="CB4B16"/>
                </a:solidFill>
                <a:effectLst/>
                <a:latin typeface="Consolas"/>
                <a:cs typeface="Arial"/>
              </a:rPr>
              <a:t>pd</a:t>
            </a:r>
            <a:r>
              <a:rPr lang="en-GB" sz="1800" b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.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get_dummies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(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df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, columns</a:t>
            </a:r>
            <a:r>
              <a:rPr lang="en-GB" sz="1800" b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categorical_cols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271D03-5DA9-6072-174C-8827640C8F82}"/>
              </a:ext>
            </a:extLst>
          </p:cNvPr>
          <p:cNvSpPr txBox="1">
            <a:spLocks/>
          </p:cNvSpPr>
          <p:nvPr/>
        </p:nvSpPr>
        <p:spPr>
          <a:xfrm>
            <a:off x="838200" y="3563937"/>
            <a:ext cx="10515600" cy="261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We</a:t>
            </a:r>
            <a:r>
              <a:rPr lang="de-CH" sz="2000" dirty="0">
                <a:solidFill>
                  <a:schemeClr val="bg1"/>
                </a:solidFill>
                <a:sym typeface="Wingdings" panose="05000000000000000000" pitchFamily="2" charset="2"/>
              </a:rPr>
              <a:t> end </a:t>
            </a:r>
            <a:r>
              <a:rPr lang="de-CH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up</a:t>
            </a:r>
            <a:r>
              <a:rPr lang="de-CH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with</a:t>
            </a:r>
            <a:r>
              <a:rPr lang="de-CH" sz="2000" dirty="0">
                <a:solidFill>
                  <a:schemeClr val="bg1"/>
                </a:solidFill>
                <a:sym typeface="Wingdings" panose="05000000000000000000" pitchFamily="2" charset="2"/>
              </a:rPr>
              <a:t> 305 </a:t>
            </a:r>
            <a:r>
              <a:rPr lang="de-CH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columns</a:t>
            </a:r>
            <a:endParaRPr lang="de-CH" sz="2000" dirty="0">
              <a:solidFill>
                <a:schemeClr val="bg1"/>
              </a:solidFill>
              <a:cs typeface="Calibri"/>
            </a:endParaRPr>
          </a:p>
          <a:p>
            <a:r>
              <a:rPr lang="de-CH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Tried</a:t>
            </a:r>
            <a:r>
              <a:rPr lang="de-CH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classifying</a:t>
            </a:r>
            <a:r>
              <a:rPr lang="de-CH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000" b="0" dirty="0">
                <a:solidFill>
                  <a:srgbClr val="839496"/>
                </a:solidFill>
                <a:effectLst/>
                <a:latin typeface="Consolas"/>
              </a:rPr>
              <a:t>[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000" b="0" dirty="0" err="1">
                <a:solidFill>
                  <a:srgbClr val="2AA198"/>
                </a:solidFill>
                <a:effectLst/>
                <a:latin typeface="Consolas"/>
              </a:rPr>
              <a:t>MSSubClass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000" b="0" dirty="0">
                <a:solidFill>
                  <a:srgbClr val="839496"/>
                </a:solidFill>
                <a:effectLst/>
                <a:latin typeface="Consolas"/>
              </a:rPr>
              <a:t>, 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000" b="0" dirty="0" err="1">
                <a:solidFill>
                  <a:srgbClr val="2AA198"/>
                </a:solidFill>
                <a:effectLst/>
                <a:latin typeface="Consolas"/>
              </a:rPr>
              <a:t>OverallQual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000" b="0" dirty="0">
                <a:solidFill>
                  <a:srgbClr val="839496"/>
                </a:solidFill>
                <a:effectLst/>
                <a:latin typeface="Consolas"/>
              </a:rPr>
              <a:t>, 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000" b="0" dirty="0" err="1">
                <a:solidFill>
                  <a:srgbClr val="2AA198"/>
                </a:solidFill>
                <a:effectLst/>
                <a:latin typeface="Consolas"/>
              </a:rPr>
              <a:t>OverallCond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/>
              </a:rPr>
              <a:t>’</a:t>
            </a:r>
            <a:r>
              <a:rPr lang="en-GB" sz="2000" b="0" dirty="0">
                <a:solidFill>
                  <a:srgbClr val="839496"/>
                </a:solidFill>
                <a:effectLst/>
                <a:latin typeface="Consolas"/>
              </a:rPr>
              <a:t>]</a:t>
            </a:r>
            <a:r>
              <a:rPr lang="en-GB" sz="2000" dirty="0">
                <a:solidFill>
                  <a:schemeClr val="bg1"/>
                </a:solidFill>
              </a:rPr>
              <a:t> as categorical values, but this lead to a worse performance</a:t>
            </a:r>
            <a:endParaRPr lang="en-GB" sz="2000" dirty="0">
              <a:solidFill>
                <a:schemeClr val="bg1"/>
              </a:solidFill>
              <a:cs typeface="Calibri"/>
            </a:endParaRPr>
          </a:p>
          <a:p>
            <a:endParaRPr lang="en-GB" sz="2000" dirty="0">
              <a:solidFill>
                <a:schemeClr val="bg1"/>
              </a:solidFill>
              <a:cs typeface="Calibri"/>
            </a:endParaRP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CC01-AB90-BCFF-5B71-14634080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TotalBsmtSF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'1stFlrSF'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'2ndFlrSF'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FullBath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BsmtFullBath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HalfBath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BsmtHalfBath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TotalPorchSF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OpenPorchSF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EnclosedPorch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'3SsnPorch'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ScreenPorch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HasPool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PoolArea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HasFireplace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'Fireplaces'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HasGarage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GarageArea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HasBasement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TotalBsmtSF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YearsSinceRemodel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YearRemodAdd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YearBuilt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54420D-908A-DA05-313E-13E61C4C1E73}"/>
              </a:ext>
            </a:extLst>
          </p:cNvPr>
          <p:cNvSpPr txBox="1">
            <a:spLocks/>
          </p:cNvSpPr>
          <p:nvPr/>
        </p:nvSpPr>
        <p:spPr>
          <a:xfrm>
            <a:off x="838200" y="5655478"/>
            <a:ext cx="10515600" cy="600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de-CH" sz="2000">
                <a:solidFill>
                  <a:schemeClr val="bg1"/>
                </a:solidFill>
                <a:sym typeface="Wingdings" panose="05000000000000000000" pitchFamily="2" charset="2"/>
              </a:rPr>
              <a:t>8 </a:t>
            </a:r>
            <a:r>
              <a:rPr lang="de-CH" sz="2000" err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de-CH" sz="200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00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endParaRPr lang="en-GB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659C-A26D-5468-4332-B734DCEE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 Engineering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C649C-DB87-B2CB-E283-4910FAFE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67349" cy="4508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000" dirty="0" err="1">
                <a:latin typeface="+mn-lt"/>
                <a:cs typeface="+mn-cs"/>
              </a:rPr>
              <a:t>Combined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existing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features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to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create</a:t>
            </a:r>
            <a:r>
              <a:rPr lang="de-CH" sz="2000" dirty="0">
                <a:latin typeface="+mn-lt"/>
                <a:cs typeface="+mn-cs"/>
              </a:rPr>
              <a:t> 8 </a:t>
            </a:r>
            <a:r>
              <a:rPr lang="de-CH" sz="2000" dirty="0" err="1">
                <a:latin typeface="+mn-lt"/>
                <a:cs typeface="+mn-cs"/>
              </a:rPr>
              <a:t>new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features</a:t>
            </a:r>
            <a:endParaRPr lang="de-CH" sz="2000" dirty="0">
              <a:latin typeface="+mn-lt"/>
              <a:cs typeface="Calibri"/>
            </a:endParaRPr>
          </a:p>
          <a:p>
            <a:pPr lvl="1"/>
            <a:r>
              <a:rPr lang="de-CH" sz="2000" dirty="0">
                <a:latin typeface="+mn-lt"/>
                <a:cs typeface="+mn-cs"/>
              </a:rPr>
              <a:t>3 "Total" </a:t>
            </a:r>
            <a:r>
              <a:rPr lang="de-CH" sz="2000" dirty="0" err="1">
                <a:latin typeface="+mn-lt"/>
                <a:cs typeface="+mn-cs"/>
              </a:rPr>
              <a:t>features</a:t>
            </a:r>
            <a:r>
              <a:rPr lang="de-CH" sz="2000" dirty="0">
                <a:latin typeface="+mn-lt"/>
                <a:cs typeface="+mn-cs"/>
              </a:rPr>
              <a:t> (</a:t>
            </a:r>
            <a:r>
              <a:rPr lang="de-CH" sz="2000" dirty="0" err="1">
                <a:latin typeface="+mn-lt"/>
                <a:cs typeface="+mn-cs"/>
              </a:rPr>
              <a:t>summation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of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related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features</a:t>
            </a:r>
            <a:r>
              <a:rPr lang="de-CH" sz="2000" dirty="0">
                <a:latin typeface="+mn-lt"/>
                <a:cs typeface="+mn-cs"/>
              </a:rPr>
              <a:t>)</a:t>
            </a:r>
            <a:endParaRPr lang="de-CH" sz="2000" dirty="0">
              <a:latin typeface="+mn-lt"/>
              <a:cs typeface="Calibri"/>
            </a:endParaRPr>
          </a:p>
          <a:p>
            <a:pPr lvl="1"/>
            <a:r>
              <a:rPr lang="de-CH" sz="2000" dirty="0">
                <a:latin typeface="+mn-lt"/>
                <a:cs typeface="+mn-cs"/>
              </a:rPr>
              <a:t>4 </a:t>
            </a:r>
            <a:r>
              <a:rPr lang="de-CH" sz="2000" dirty="0" err="1">
                <a:latin typeface="+mn-lt"/>
                <a:cs typeface="+mn-cs"/>
              </a:rPr>
              <a:t>binary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features</a:t>
            </a:r>
            <a:r>
              <a:rPr lang="de-CH" sz="2000" dirty="0">
                <a:latin typeface="+mn-lt"/>
                <a:cs typeface="+mn-cs"/>
              </a:rPr>
              <a:t> (1 </a:t>
            </a:r>
            <a:r>
              <a:rPr lang="de-CH" sz="2000" dirty="0" err="1">
                <a:latin typeface="+mn-lt"/>
                <a:cs typeface="+mn-cs"/>
              </a:rPr>
              <a:t>if</a:t>
            </a:r>
            <a:r>
              <a:rPr lang="de-CH" sz="2000" dirty="0">
                <a:latin typeface="+mn-lt"/>
                <a:cs typeface="+mn-cs"/>
              </a:rPr>
              <a:t> feature </a:t>
            </a:r>
            <a:r>
              <a:rPr lang="de-CH" sz="2000" dirty="0" err="1">
                <a:latin typeface="+mn-lt"/>
                <a:cs typeface="+mn-cs"/>
              </a:rPr>
              <a:t>exists</a:t>
            </a:r>
            <a:r>
              <a:rPr lang="de-CH" sz="2000" dirty="0">
                <a:latin typeface="+mn-lt"/>
                <a:cs typeface="+mn-cs"/>
              </a:rPr>
              <a:t>, 0 </a:t>
            </a:r>
            <a:r>
              <a:rPr lang="de-CH" sz="2000" dirty="0" err="1">
                <a:latin typeface="+mn-lt"/>
                <a:cs typeface="+mn-cs"/>
              </a:rPr>
              <a:t>if</a:t>
            </a:r>
            <a:r>
              <a:rPr lang="de-CH" sz="2000" dirty="0">
                <a:latin typeface="+mn-lt"/>
                <a:cs typeface="+mn-cs"/>
              </a:rPr>
              <a:t> not)</a:t>
            </a:r>
            <a:endParaRPr lang="de-CH" sz="2000" dirty="0">
              <a:latin typeface="+mn-lt"/>
              <a:cs typeface="Calibri"/>
            </a:endParaRPr>
          </a:p>
          <a:p>
            <a:pPr lvl="1"/>
            <a:r>
              <a:rPr lang="de-CH" sz="2000" dirty="0">
                <a:latin typeface="+mn-lt"/>
                <a:cs typeface="+mn-cs"/>
              </a:rPr>
              <a:t>1 feature </a:t>
            </a:r>
            <a:r>
              <a:rPr lang="de-CH" sz="2000" dirty="0" err="1">
                <a:latin typeface="+mn-lt"/>
                <a:cs typeface="+mn-cs"/>
              </a:rPr>
              <a:t>for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remodeling</a:t>
            </a:r>
            <a:r>
              <a:rPr lang="de-CH" sz="2000" dirty="0">
                <a:latin typeface="+mn-lt"/>
                <a:cs typeface="+mn-cs"/>
              </a:rPr>
              <a:t> and </a:t>
            </a:r>
            <a:r>
              <a:rPr lang="de-CH" sz="2000" dirty="0" err="1">
                <a:latin typeface="+mn-lt"/>
                <a:cs typeface="+mn-cs"/>
              </a:rPr>
              <a:t>building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dates</a:t>
            </a:r>
            <a:endParaRPr lang="de-CH" sz="2000" dirty="0">
              <a:latin typeface="+mn-lt"/>
              <a:cs typeface="Calibri"/>
            </a:endParaRPr>
          </a:p>
          <a:p>
            <a:r>
              <a:rPr lang="de-CH" sz="2000" dirty="0" err="1">
                <a:latin typeface="+mn-lt"/>
                <a:cs typeface="+mn-cs"/>
              </a:rPr>
              <a:t>Correlation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checks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conducted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to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assess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usefulness</a:t>
            </a:r>
            <a:endParaRPr lang="de-CH" sz="2000" dirty="0">
              <a:latin typeface="+mn-lt"/>
              <a:cs typeface="Calibri"/>
            </a:endParaRPr>
          </a:p>
          <a:p>
            <a:pPr lvl="1"/>
            <a:r>
              <a:rPr lang="de-CH" sz="2000" dirty="0">
                <a:latin typeface="+mn-lt"/>
                <a:cs typeface="+mn-cs"/>
              </a:rPr>
              <a:t>Top </a:t>
            </a:r>
            <a:r>
              <a:rPr lang="de-CH" sz="2000" dirty="0" err="1">
                <a:latin typeface="+mn-lt"/>
                <a:cs typeface="+mn-cs"/>
              </a:rPr>
              <a:t>correlated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features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with</a:t>
            </a:r>
            <a:r>
              <a:rPr lang="de-CH" sz="2000" dirty="0">
                <a:latin typeface="+mn-lt"/>
                <a:cs typeface="+mn-cs"/>
              </a:rPr>
              <a:t> "Class":</a:t>
            </a:r>
            <a:endParaRPr lang="de-CH" sz="2000" dirty="0">
              <a:latin typeface="+mn-lt"/>
              <a:cs typeface="Calibri"/>
            </a:endParaRPr>
          </a:p>
          <a:p>
            <a:pPr lvl="2"/>
            <a:r>
              <a:rPr lang="de-CH" dirty="0">
                <a:latin typeface="+mn-lt"/>
                <a:cs typeface="+mn-cs"/>
              </a:rPr>
              <a:t>"</a:t>
            </a:r>
            <a:r>
              <a:rPr lang="de-CH" dirty="0" err="1">
                <a:latin typeface="+mn-lt"/>
                <a:cs typeface="+mn-cs"/>
              </a:rPr>
              <a:t>TotalSF</a:t>
            </a:r>
            <a:r>
              <a:rPr lang="de-CH" dirty="0">
                <a:latin typeface="+mn-lt"/>
                <a:cs typeface="+mn-cs"/>
              </a:rPr>
              <a:t>"</a:t>
            </a:r>
            <a:endParaRPr lang="de-CH" dirty="0">
              <a:latin typeface="+mn-lt"/>
              <a:cs typeface="Calibri"/>
            </a:endParaRPr>
          </a:p>
          <a:p>
            <a:pPr lvl="2"/>
            <a:r>
              <a:rPr lang="de-CH" dirty="0">
                <a:latin typeface="+mn-lt"/>
                <a:cs typeface="+mn-cs"/>
              </a:rPr>
              <a:t>"</a:t>
            </a:r>
            <a:r>
              <a:rPr lang="de-CH" dirty="0" err="1">
                <a:latin typeface="+mn-lt"/>
                <a:cs typeface="+mn-cs"/>
              </a:rPr>
              <a:t>TotalBath</a:t>
            </a:r>
            <a:r>
              <a:rPr lang="de-CH" dirty="0">
                <a:latin typeface="+mn-lt"/>
                <a:cs typeface="+mn-cs"/>
              </a:rPr>
              <a:t>"</a:t>
            </a:r>
            <a:endParaRPr lang="de-CH" dirty="0">
              <a:latin typeface="+mn-lt"/>
              <a:cs typeface="Calibri"/>
            </a:endParaRPr>
          </a:p>
          <a:p>
            <a:pPr lvl="2"/>
            <a:r>
              <a:rPr lang="de-CH" dirty="0">
                <a:latin typeface="+mn-lt"/>
                <a:cs typeface="+mn-cs"/>
              </a:rPr>
              <a:t>"</a:t>
            </a:r>
            <a:r>
              <a:rPr lang="de-CH" dirty="0" err="1">
                <a:latin typeface="+mn-lt"/>
                <a:cs typeface="+mn-cs"/>
              </a:rPr>
              <a:t>HasFireplace</a:t>
            </a:r>
            <a:r>
              <a:rPr lang="de-CH" dirty="0">
                <a:latin typeface="+mn-lt"/>
                <a:cs typeface="+mn-cs"/>
              </a:rPr>
              <a:t>"</a:t>
            </a:r>
            <a:endParaRPr lang="de-CH" dirty="0">
              <a:latin typeface="+mn-lt"/>
              <a:cs typeface="Calibri"/>
            </a:endParaRPr>
          </a:p>
          <a:p>
            <a:pPr lvl="1"/>
            <a:endParaRPr lang="en-GB" sz="2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D66B1-0720-8D22-0111-774A1911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05" y="1518216"/>
            <a:ext cx="5263069" cy="472066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CF503-3938-395D-5F8C-91B3655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7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5361-B570-E5DC-3A44-78C6B20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Balancing</a:t>
            </a:r>
            <a:r>
              <a:rPr lang="de-CH" dirty="0"/>
              <a:t> Dataset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Upsampling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9040-4E1C-59B1-A9A1-0CCB7A29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2349"/>
            <a:ext cx="7353299" cy="2614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 sz="2000" dirty="0">
              <a:latin typeface="Arial"/>
              <a:cs typeface="Arial"/>
            </a:endParaRPr>
          </a:p>
          <a:p>
            <a:r>
              <a:rPr lang="de-CH" sz="2000" dirty="0">
                <a:latin typeface="+mn-lt"/>
                <a:cs typeface="+mn-cs"/>
              </a:rPr>
              <a:t>Class 1 </a:t>
            </a:r>
            <a:r>
              <a:rPr lang="de-CH" sz="2000" dirty="0" err="1">
                <a:latin typeface="+mn-lt"/>
                <a:cs typeface="+mn-cs"/>
              </a:rPr>
              <a:t>is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overrepresented</a:t>
            </a:r>
            <a:endParaRPr lang="de-CH" sz="2000" dirty="0">
              <a:latin typeface="+mn-lt"/>
              <a:cs typeface="+mn-cs"/>
            </a:endParaRPr>
          </a:p>
          <a:p>
            <a:r>
              <a:rPr lang="de-CH" sz="2000" dirty="0" err="1">
                <a:latin typeface="+mn-lt"/>
                <a:cs typeface="+mn-cs"/>
              </a:rPr>
              <a:t>Upsampling</a:t>
            </a:r>
            <a:r>
              <a:rPr lang="de-CH" sz="2000" dirty="0">
                <a:latin typeface="+mn-lt"/>
                <a:cs typeface="+mn-cs"/>
              </a:rPr>
              <a:t> </a:t>
            </a:r>
            <a:r>
              <a:rPr lang="de-CH" sz="2000" dirty="0" err="1">
                <a:latin typeface="+mn-lt"/>
                <a:cs typeface="+mn-cs"/>
              </a:rPr>
              <a:t>with</a:t>
            </a:r>
            <a:r>
              <a:rPr lang="de-CH" sz="2000" dirty="0">
                <a:latin typeface="+mn-lt"/>
                <a:cs typeface="+mn-cs"/>
              </a:rPr>
              <a:t> SMOTE</a:t>
            </a:r>
          </a:p>
          <a:p>
            <a:r>
              <a:rPr lang="de-CH" sz="2000" dirty="0">
                <a:latin typeface="+mn-lt"/>
                <a:cs typeface="+mn-cs"/>
              </a:rPr>
              <a:t>Fig 1 </a:t>
            </a:r>
            <a:r>
              <a:rPr lang="de-CH" sz="2000" dirty="0" err="1">
                <a:latin typeface="+mn-lt"/>
                <a:cs typeface="+mn-cs"/>
              </a:rPr>
              <a:t>before</a:t>
            </a:r>
            <a:r>
              <a:rPr lang="de-CH" sz="2000" dirty="0">
                <a:latin typeface="+mn-lt"/>
                <a:cs typeface="+mn-cs"/>
              </a:rPr>
              <a:t> Sampling</a:t>
            </a:r>
          </a:p>
          <a:p>
            <a:r>
              <a:rPr lang="de-CH" sz="2000" dirty="0">
                <a:latin typeface="+mn-lt"/>
                <a:cs typeface="+mn-cs"/>
              </a:rPr>
              <a:t>Fig 2 after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1E142-0857-47DD-0D80-A2EA6B6B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995" y="1772444"/>
            <a:ext cx="3514725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24E5D-A9D8-8468-52F8-B6D9CF64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95" y="4176715"/>
            <a:ext cx="3514725" cy="23241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D21A6E-F762-4D87-26D0-098F0D64F34C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7353299" cy="16033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Handle class imbalance using oversampling with SMOTE</a:t>
            </a:r>
            <a:endParaRPr lang="en-GB" sz="1800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smote_nc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smote_nc</a:t>
            </a:r>
            <a:r>
              <a:rPr lang="en-GB" sz="1800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fit_resample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0ED52-D7D2-2C14-E7DD-29FA1F6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B63-B1DC-B1D1-6E39-78B0F54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Selecting</a:t>
            </a:r>
            <a:r>
              <a:rPr lang="de-CH" dirty="0"/>
              <a:t> Most </a:t>
            </a:r>
            <a:r>
              <a:rPr lang="de-CH" dirty="0" err="1"/>
              <a:t>Significant</a:t>
            </a:r>
            <a:r>
              <a:rPr lang="de-CH" dirty="0"/>
              <a:t>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2082-C7F6-3F64-3D89-844F9C79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0740"/>
            <a:ext cx="10515600" cy="1606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+mn-lt"/>
                <a:cs typeface="+mn-cs"/>
              </a:rPr>
              <a:t>Importance of feeding the model with relevant data</a:t>
            </a:r>
          </a:p>
          <a:p>
            <a:pPr lvl="1"/>
            <a:r>
              <a:rPr lang="en-GB" sz="2000" dirty="0">
                <a:latin typeface="+mn-lt"/>
                <a:cs typeface="+mn-cs"/>
              </a:rPr>
              <a:t>Irrelevant data = noise</a:t>
            </a:r>
          </a:p>
          <a:p>
            <a:pPr lvl="1"/>
            <a:r>
              <a:rPr lang="en-GB" sz="2000" dirty="0">
                <a:latin typeface="+mn-lt"/>
                <a:cs typeface="+mn-cs"/>
              </a:rPr>
              <a:t>Noise can decrease model performance</a:t>
            </a:r>
          </a:p>
          <a:p>
            <a:r>
              <a:rPr lang="en-GB" sz="2000" dirty="0">
                <a:latin typeface="+mn-lt"/>
                <a:cs typeface="+mn-cs"/>
              </a:rPr>
              <a:t>Focus on high-quality, relevant inputs for optimal results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8690C-53BA-597E-51B3-D31F479AD03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4130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0" i="1">
                <a:solidFill>
                  <a:srgbClr val="586E75"/>
                </a:solidFill>
                <a:effectLst/>
                <a:latin typeface="Consolas"/>
                <a:cs typeface="Arial"/>
              </a:rPr>
              <a:t># Feature selection using Extra Trees Classifier on the resampled training data</a:t>
            </a:r>
            <a:endParaRPr lang="en-GB" sz="1800" b="0">
              <a:solidFill>
                <a:srgbClr val="839496"/>
              </a:solidFill>
              <a:effectLst/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b="0">
                <a:solidFill>
                  <a:srgbClr val="268BD2"/>
                </a:solidFill>
                <a:effectLst/>
                <a:latin typeface="Consolas"/>
                <a:cs typeface="Arial"/>
              </a:rPr>
              <a:t>model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 err="1">
                <a:solidFill>
                  <a:srgbClr val="CB4B16"/>
                </a:solidFill>
                <a:effectLst/>
                <a:latin typeface="Consolas"/>
                <a:cs typeface="Arial"/>
              </a:rPr>
              <a:t>ExtraTreesClassifier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(</a:t>
            </a:r>
            <a:r>
              <a:rPr lang="en-GB" sz="1800" b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random_state</a:t>
            </a:r>
            <a:r>
              <a:rPr lang="en-GB" sz="1800" b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800" b="0">
                <a:solidFill>
                  <a:srgbClr val="D33682"/>
                </a:solidFill>
                <a:effectLst/>
                <a:latin typeface="Consolas"/>
                <a:cs typeface="Arial"/>
              </a:rPr>
              <a:t>42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model</a:t>
            </a:r>
            <a:r>
              <a:rPr lang="en-GB" sz="1800" b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.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fit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(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X_resampled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y_resampled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importances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model</a:t>
            </a:r>
            <a:r>
              <a:rPr lang="en-GB" sz="1800" b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.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feature_importances</a:t>
            </a:r>
            <a:r>
              <a:rPr lang="en-GB" sz="1800" b="0">
                <a:solidFill>
                  <a:srgbClr val="268BD2"/>
                </a:solidFill>
                <a:effectLst/>
                <a:latin typeface="Consolas"/>
                <a:cs typeface="Arial"/>
              </a:rPr>
              <a:t>_</a:t>
            </a:r>
            <a:endParaRPr lang="en-GB" sz="1800" b="0">
              <a:solidFill>
                <a:srgbClr val="839496"/>
              </a:solidFill>
              <a:effectLst/>
              <a:latin typeface="Consolas"/>
              <a:cs typeface="Arial"/>
            </a:endParaRPr>
          </a:p>
          <a:p>
            <a:pPr marL="0" indent="0">
              <a:buNone/>
            </a:pPr>
            <a:br>
              <a:rPr lang="en-GB" sz="1800" b="0">
                <a:effectLst/>
                <a:latin typeface="Consolas" panose="020B0609020204030204" pitchFamily="49" charset="0"/>
              </a:rPr>
            </a:br>
            <a:r>
              <a:rPr lang="en-GB" sz="1800" b="0" i="1">
                <a:solidFill>
                  <a:srgbClr val="586E75"/>
                </a:solidFill>
                <a:effectLst/>
                <a:latin typeface="Consolas"/>
                <a:cs typeface="Arial"/>
              </a:rPr>
              <a:t># Select top 300 features with highest importance scores</a:t>
            </a:r>
            <a:endParaRPr lang="en-GB" sz="1800" b="0">
              <a:solidFill>
                <a:srgbClr val="839496"/>
              </a:solidFill>
              <a:effectLst/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top_features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800" b="0" err="1">
                <a:solidFill>
                  <a:srgbClr val="CB4B16"/>
                </a:solidFill>
                <a:effectLst/>
                <a:latin typeface="Consolas"/>
                <a:cs typeface="Arial"/>
              </a:rPr>
              <a:t>pd</a:t>
            </a:r>
            <a:r>
              <a:rPr lang="en-GB" sz="1800" b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.</a:t>
            </a:r>
            <a:r>
              <a:rPr lang="en-GB" sz="1800" b="0" err="1">
                <a:solidFill>
                  <a:srgbClr val="CB4B16"/>
                </a:solidFill>
                <a:effectLst/>
                <a:latin typeface="Consolas"/>
                <a:cs typeface="Arial"/>
              </a:rPr>
              <a:t>Series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(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importances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, index</a:t>
            </a:r>
            <a:r>
              <a:rPr lang="en-GB" sz="1800" b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X_resampled</a:t>
            </a:r>
            <a:r>
              <a:rPr lang="en-GB" sz="1800" b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.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columns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).</a:t>
            </a:r>
            <a:r>
              <a:rPr lang="en-GB" sz="1800" b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nlargest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(</a:t>
            </a:r>
            <a:r>
              <a:rPr lang="en-GB" sz="1800" b="0">
                <a:solidFill>
                  <a:srgbClr val="D33682"/>
                </a:solidFill>
                <a:effectLst/>
                <a:latin typeface="Consolas"/>
                <a:cs typeface="Arial"/>
              </a:rPr>
              <a:t>300</a:t>
            </a:r>
            <a:r>
              <a:rPr lang="en-GB" sz="1800" b="0">
                <a:solidFill>
                  <a:srgbClr val="839496"/>
                </a:solidFill>
                <a:effectLst/>
                <a:latin typeface="Consolas"/>
                <a:cs typeface="Arial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D168-A468-A734-9810-73B6E35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C29-82A0-1EA2-1291-B2FDB1C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Random Forest: Parameter Finetuning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3C373-A8F5-9566-630D-EBE74CA192E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3180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rf_params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2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{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n_estimators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1670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'criterion'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gini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'entropy'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max_depth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18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25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min_samples_split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3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5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min_samples_leaf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4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min_weight_fraction_leaf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max_features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'sqrt'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'log2'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max_leaf_nodes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500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min_impurity_decrease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'bootstrap'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True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False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oob_score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True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False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n_jobs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-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class_weight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'balanced'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balanced_subsample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1001-EE6C-5249-3B41-0579909E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0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41FF-1F34-6C8F-968E-C560D4E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46690-67B5-E154-B4D8-EDC925E3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5" y="1777026"/>
            <a:ext cx="4090115" cy="349222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A1BDE6-CE11-77C9-8CAC-BCACFFAF1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3325" y="1777026"/>
            <a:ext cx="6970715" cy="3478757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B3920-3514-CF90-1F08-61C93C9F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2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Introduction to Machine Learning</vt:lpstr>
      <vt:lpstr>Handling missing data</vt:lpstr>
      <vt:lpstr>Encoding Categorical Features</vt:lpstr>
      <vt:lpstr>Feature Engineering</vt:lpstr>
      <vt:lpstr>Feature Engineering (cont.)</vt:lpstr>
      <vt:lpstr>Balancing Dataset through Upsampling</vt:lpstr>
      <vt:lpstr>Selecting Most Significant Features</vt:lpstr>
      <vt:lpstr>Random Forest: Parameter Finetuning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Liam Tessendorf</dc:creator>
  <cp:lastModifiedBy>Liam Tessendorf</cp:lastModifiedBy>
  <cp:revision>1</cp:revision>
  <dcterms:created xsi:type="dcterms:W3CDTF">2023-04-15T11:45:59Z</dcterms:created>
  <dcterms:modified xsi:type="dcterms:W3CDTF">2023-04-15T15:53:30Z</dcterms:modified>
</cp:coreProperties>
</file>