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>
        <p:scale>
          <a:sx n="98" d="100"/>
          <a:sy n="98" d="100"/>
        </p:scale>
        <p:origin x="69" y="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Walsh" userId="414a8bb0a69b7691" providerId="LiveId" clId="{ED874F1E-16D5-4CB1-9D8F-A91C7EF0A41E}"/>
    <pc:docChg chg="modSld">
      <pc:chgData name="Liam Walsh" userId="414a8bb0a69b7691" providerId="LiveId" clId="{ED874F1E-16D5-4CB1-9D8F-A91C7EF0A41E}" dt="2020-04-27T04:48:50.909" v="24" actId="20577"/>
      <pc:docMkLst>
        <pc:docMk/>
      </pc:docMkLst>
      <pc:sldChg chg="modSp mod">
        <pc:chgData name="Liam Walsh" userId="414a8bb0a69b7691" providerId="LiveId" clId="{ED874F1E-16D5-4CB1-9D8F-A91C7EF0A41E}" dt="2020-04-27T04:48:50.909" v="24" actId="20577"/>
        <pc:sldMkLst>
          <pc:docMk/>
          <pc:sldMk cId="1622265519" sldId="266"/>
        </pc:sldMkLst>
        <pc:spChg chg="mod">
          <ac:chgData name="Liam Walsh" userId="414a8bb0a69b7691" providerId="LiveId" clId="{ED874F1E-16D5-4CB1-9D8F-A91C7EF0A41E}" dt="2020-04-27T04:48:50.909" v="24" actId="20577"/>
          <ac:spMkLst>
            <pc:docMk/>
            <pc:sldMk cId="1622265519" sldId="266"/>
            <ac:spMk id="2" creationId="{3A223AC5-BF75-475B-ABDC-AACA290C824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A87B06-4340-44E8-826A-8A8645DC3C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C306E4-2945-42DE-877C-02CF198043A5}">
      <dgm:prSet/>
      <dgm:spPr/>
      <dgm:t>
        <a:bodyPr/>
        <a:lstStyle/>
        <a:p>
          <a:r>
            <a:rPr lang="en-US"/>
            <a:t>Industry which relies on accurate data retrieval to ensure success</a:t>
          </a:r>
        </a:p>
      </dgm:t>
    </dgm:pt>
    <dgm:pt modelId="{6FB418C9-F64C-41A6-ACFA-EADC6057CCF1}" type="parTrans" cxnId="{E9FD98BD-5D2F-411E-9A0C-18BE21561638}">
      <dgm:prSet/>
      <dgm:spPr/>
      <dgm:t>
        <a:bodyPr/>
        <a:lstStyle/>
        <a:p>
          <a:endParaRPr lang="en-US"/>
        </a:p>
      </dgm:t>
    </dgm:pt>
    <dgm:pt modelId="{13D1E1FD-BF2B-4A4B-A82D-CD37156F7CC9}" type="sibTrans" cxnId="{E9FD98BD-5D2F-411E-9A0C-18BE21561638}">
      <dgm:prSet/>
      <dgm:spPr/>
      <dgm:t>
        <a:bodyPr/>
        <a:lstStyle/>
        <a:p>
          <a:endParaRPr lang="en-US"/>
        </a:p>
      </dgm:t>
    </dgm:pt>
    <dgm:pt modelId="{55D50AEA-C200-46EE-B9D1-5FAF516B6444}">
      <dgm:prSet/>
      <dgm:spPr/>
      <dgm:t>
        <a:bodyPr/>
        <a:lstStyle/>
        <a:p>
          <a:r>
            <a:rPr lang="en-US"/>
            <a:t>Each database entry has lots of data associated with it</a:t>
          </a:r>
        </a:p>
      </dgm:t>
    </dgm:pt>
    <dgm:pt modelId="{6BB8A78C-01D5-421B-882C-C690EA553BDA}" type="parTrans" cxnId="{4ADC3C1B-A0E3-4859-87E5-D4CD2E82C2D8}">
      <dgm:prSet/>
      <dgm:spPr/>
      <dgm:t>
        <a:bodyPr/>
        <a:lstStyle/>
        <a:p>
          <a:endParaRPr lang="en-US"/>
        </a:p>
      </dgm:t>
    </dgm:pt>
    <dgm:pt modelId="{565702DB-02DB-46C6-9E2B-70D1CE889DE2}" type="sibTrans" cxnId="{4ADC3C1B-A0E3-4859-87E5-D4CD2E82C2D8}">
      <dgm:prSet/>
      <dgm:spPr/>
      <dgm:t>
        <a:bodyPr/>
        <a:lstStyle/>
        <a:p>
          <a:endParaRPr lang="en-US"/>
        </a:p>
      </dgm:t>
    </dgm:pt>
    <dgm:pt modelId="{44C9411B-73A1-4C54-84F0-36CA2EDB9560}">
      <dgm:prSet/>
      <dgm:spPr/>
      <dgm:t>
        <a:bodyPr/>
        <a:lstStyle/>
        <a:p>
          <a:r>
            <a:rPr lang="en-US"/>
            <a:t>Especially applicable in the current day</a:t>
          </a:r>
        </a:p>
      </dgm:t>
    </dgm:pt>
    <dgm:pt modelId="{7CD42FE6-9226-415C-A9F8-CCF1F795C158}" type="parTrans" cxnId="{B2B35C19-95E9-41AC-8820-64DBFC96AC63}">
      <dgm:prSet/>
      <dgm:spPr/>
      <dgm:t>
        <a:bodyPr/>
        <a:lstStyle/>
        <a:p>
          <a:endParaRPr lang="en-US"/>
        </a:p>
      </dgm:t>
    </dgm:pt>
    <dgm:pt modelId="{7DD4870E-2DF8-47AC-937C-281AEBE7DD4F}" type="sibTrans" cxnId="{B2B35C19-95E9-41AC-8820-64DBFC96AC63}">
      <dgm:prSet/>
      <dgm:spPr/>
      <dgm:t>
        <a:bodyPr/>
        <a:lstStyle/>
        <a:p>
          <a:endParaRPr lang="en-US"/>
        </a:p>
      </dgm:t>
    </dgm:pt>
    <dgm:pt modelId="{99F5AA12-65A2-40C3-B69D-A808D9E33EE7}" type="pres">
      <dgm:prSet presAssocID="{DBA87B06-4340-44E8-826A-8A8645DC3CF0}" presName="linear" presStyleCnt="0">
        <dgm:presLayoutVars>
          <dgm:animLvl val="lvl"/>
          <dgm:resizeHandles val="exact"/>
        </dgm:presLayoutVars>
      </dgm:prSet>
      <dgm:spPr/>
    </dgm:pt>
    <dgm:pt modelId="{C8121A95-10E2-4778-9E8B-342D8D7FD380}" type="pres">
      <dgm:prSet presAssocID="{9EC306E4-2945-42DE-877C-02CF198043A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1D9ED8-D0E4-4D4D-A418-D6C1AF23F068}" type="pres">
      <dgm:prSet presAssocID="{13D1E1FD-BF2B-4A4B-A82D-CD37156F7CC9}" presName="spacer" presStyleCnt="0"/>
      <dgm:spPr/>
    </dgm:pt>
    <dgm:pt modelId="{8D0338B7-C0D8-4EB9-814D-F30F9FA1F31E}" type="pres">
      <dgm:prSet presAssocID="{55D50AEA-C200-46EE-B9D1-5FAF516B644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D442ECF-4BE6-4A53-B2B5-303C45A169F1}" type="pres">
      <dgm:prSet presAssocID="{565702DB-02DB-46C6-9E2B-70D1CE889DE2}" presName="spacer" presStyleCnt="0"/>
      <dgm:spPr/>
    </dgm:pt>
    <dgm:pt modelId="{BE91EA2D-06B1-49C1-B05D-ABDFD1E9750C}" type="pres">
      <dgm:prSet presAssocID="{44C9411B-73A1-4C54-84F0-36CA2EDB95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EB3A0B-E555-4D1C-818F-EE6602C991F5}" type="presOf" srcId="{44C9411B-73A1-4C54-84F0-36CA2EDB9560}" destId="{BE91EA2D-06B1-49C1-B05D-ABDFD1E9750C}" srcOrd="0" destOrd="0" presId="urn:microsoft.com/office/officeart/2005/8/layout/vList2"/>
    <dgm:cxn modelId="{707C3018-AB96-41E4-8F33-0DB11F3582ED}" type="presOf" srcId="{55D50AEA-C200-46EE-B9D1-5FAF516B6444}" destId="{8D0338B7-C0D8-4EB9-814D-F30F9FA1F31E}" srcOrd="0" destOrd="0" presId="urn:microsoft.com/office/officeart/2005/8/layout/vList2"/>
    <dgm:cxn modelId="{B2B35C19-95E9-41AC-8820-64DBFC96AC63}" srcId="{DBA87B06-4340-44E8-826A-8A8645DC3CF0}" destId="{44C9411B-73A1-4C54-84F0-36CA2EDB9560}" srcOrd="2" destOrd="0" parTransId="{7CD42FE6-9226-415C-A9F8-CCF1F795C158}" sibTransId="{7DD4870E-2DF8-47AC-937C-281AEBE7DD4F}"/>
    <dgm:cxn modelId="{4ADC3C1B-A0E3-4859-87E5-D4CD2E82C2D8}" srcId="{DBA87B06-4340-44E8-826A-8A8645DC3CF0}" destId="{55D50AEA-C200-46EE-B9D1-5FAF516B6444}" srcOrd="1" destOrd="0" parTransId="{6BB8A78C-01D5-421B-882C-C690EA553BDA}" sibTransId="{565702DB-02DB-46C6-9E2B-70D1CE889DE2}"/>
    <dgm:cxn modelId="{B2C21C42-21B0-4C36-B18B-C0B8BCFED544}" type="presOf" srcId="{9EC306E4-2945-42DE-877C-02CF198043A5}" destId="{C8121A95-10E2-4778-9E8B-342D8D7FD380}" srcOrd="0" destOrd="0" presId="urn:microsoft.com/office/officeart/2005/8/layout/vList2"/>
    <dgm:cxn modelId="{E9FD98BD-5D2F-411E-9A0C-18BE21561638}" srcId="{DBA87B06-4340-44E8-826A-8A8645DC3CF0}" destId="{9EC306E4-2945-42DE-877C-02CF198043A5}" srcOrd="0" destOrd="0" parTransId="{6FB418C9-F64C-41A6-ACFA-EADC6057CCF1}" sibTransId="{13D1E1FD-BF2B-4A4B-A82D-CD37156F7CC9}"/>
    <dgm:cxn modelId="{88C51CC8-A6D4-420E-B473-BC43BF3D767B}" type="presOf" srcId="{DBA87B06-4340-44E8-826A-8A8645DC3CF0}" destId="{99F5AA12-65A2-40C3-B69D-A808D9E33EE7}" srcOrd="0" destOrd="0" presId="urn:microsoft.com/office/officeart/2005/8/layout/vList2"/>
    <dgm:cxn modelId="{E0192C53-0801-47D5-AA50-64DDD1FCC1BA}" type="presParOf" srcId="{99F5AA12-65A2-40C3-B69D-A808D9E33EE7}" destId="{C8121A95-10E2-4778-9E8B-342D8D7FD380}" srcOrd="0" destOrd="0" presId="urn:microsoft.com/office/officeart/2005/8/layout/vList2"/>
    <dgm:cxn modelId="{C9D88365-6BEC-4067-8CBC-B479DCCFF9FA}" type="presParOf" srcId="{99F5AA12-65A2-40C3-B69D-A808D9E33EE7}" destId="{E41D9ED8-D0E4-4D4D-A418-D6C1AF23F068}" srcOrd="1" destOrd="0" presId="urn:microsoft.com/office/officeart/2005/8/layout/vList2"/>
    <dgm:cxn modelId="{9C0DDB28-29BD-4541-9A91-EE13841FA7DD}" type="presParOf" srcId="{99F5AA12-65A2-40C3-B69D-A808D9E33EE7}" destId="{8D0338B7-C0D8-4EB9-814D-F30F9FA1F31E}" srcOrd="2" destOrd="0" presId="urn:microsoft.com/office/officeart/2005/8/layout/vList2"/>
    <dgm:cxn modelId="{97E7663D-29C4-4A83-B75F-BDE1DFCEF5A8}" type="presParOf" srcId="{99F5AA12-65A2-40C3-B69D-A808D9E33EE7}" destId="{4D442ECF-4BE6-4A53-B2B5-303C45A169F1}" srcOrd="3" destOrd="0" presId="urn:microsoft.com/office/officeart/2005/8/layout/vList2"/>
    <dgm:cxn modelId="{7462ACE2-F04F-4DFC-B1CE-1E49C23218D6}" type="presParOf" srcId="{99F5AA12-65A2-40C3-B69D-A808D9E33EE7}" destId="{BE91EA2D-06B1-49C1-B05D-ABDFD1E975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D6F987-800C-419B-87B5-79DFB384C47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1634E3-A8D7-4A58-83BA-4BC85B741274}">
      <dgm:prSet/>
      <dgm:spPr/>
      <dgm:t>
        <a:bodyPr/>
        <a:lstStyle/>
        <a:p>
          <a:r>
            <a:rPr lang="en-US"/>
            <a:t>Customer</a:t>
          </a:r>
        </a:p>
      </dgm:t>
    </dgm:pt>
    <dgm:pt modelId="{CDBB0BA0-21AD-41CC-A332-72D98B57BA10}" type="parTrans" cxnId="{5A01E96C-7DFA-4C43-A395-DC8E80A322B3}">
      <dgm:prSet/>
      <dgm:spPr/>
      <dgm:t>
        <a:bodyPr/>
        <a:lstStyle/>
        <a:p>
          <a:endParaRPr lang="en-US"/>
        </a:p>
      </dgm:t>
    </dgm:pt>
    <dgm:pt modelId="{8966B0C6-B105-41B6-A0D7-5C13000ABE33}" type="sibTrans" cxnId="{5A01E96C-7DFA-4C43-A395-DC8E80A322B3}">
      <dgm:prSet/>
      <dgm:spPr/>
      <dgm:t>
        <a:bodyPr/>
        <a:lstStyle/>
        <a:p>
          <a:endParaRPr lang="en-US"/>
        </a:p>
      </dgm:t>
    </dgm:pt>
    <dgm:pt modelId="{8838A4C2-AEAF-4EDD-8C39-F8E13519307A}">
      <dgm:prSet/>
      <dgm:spPr/>
      <dgm:t>
        <a:bodyPr/>
        <a:lstStyle/>
        <a:p>
          <a:r>
            <a:rPr lang="en-US"/>
            <a:t>Primary Key: CustomerID</a:t>
          </a:r>
        </a:p>
      </dgm:t>
    </dgm:pt>
    <dgm:pt modelId="{C8E426C5-A82E-4A43-BCD1-632E89601FEF}" type="parTrans" cxnId="{70DFD37F-18DC-4D56-AD05-C647E8452D1E}">
      <dgm:prSet/>
      <dgm:spPr/>
      <dgm:t>
        <a:bodyPr/>
        <a:lstStyle/>
        <a:p>
          <a:endParaRPr lang="en-US"/>
        </a:p>
      </dgm:t>
    </dgm:pt>
    <dgm:pt modelId="{641F23D0-74A2-41DE-89ED-579EC1CB280D}" type="sibTrans" cxnId="{70DFD37F-18DC-4D56-AD05-C647E8452D1E}">
      <dgm:prSet/>
      <dgm:spPr/>
      <dgm:t>
        <a:bodyPr/>
        <a:lstStyle/>
        <a:p>
          <a:endParaRPr lang="en-US"/>
        </a:p>
      </dgm:t>
    </dgm:pt>
    <dgm:pt modelId="{1EFC7486-96DA-448B-B3E2-B2A9BF0C0807}">
      <dgm:prSet/>
      <dgm:spPr/>
      <dgm:t>
        <a:bodyPr/>
        <a:lstStyle/>
        <a:p>
          <a:r>
            <a:rPr lang="en-US"/>
            <a:t>Fname, Lname, Phone, Address</a:t>
          </a:r>
        </a:p>
      </dgm:t>
    </dgm:pt>
    <dgm:pt modelId="{F44FFE4C-FBCD-4D59-AAC4-7987311A2F6F}" type="parTrans" cxnId="{2FB3B89D-9972-4BD2-87AF-B11A26834769}">
      <dgm:prSet/>
      <dgm:spPr/>
      <dgm:t>
        <a:bodyPr/>
        <a:lstStyle/>
        <a:p>
          <a:endParaRPr lang="en-US"/>
        </a:p>
      </dgm:t>
    </dgm:pt>
    <dgm:pt modelId="{70EAF666-EEC3-41AF-BDB6-212E2861B783}" type="sibTrans" cxnId="{2FB3B89D-9972-4BD2-87AF-B11A26834769}">
      <dgm:prSet/>
      <dgm:spPr/>
      <dgm:t>
        <a:bodyPr/>
        <a:lstStyle/>
        <a:p>
          <a:endParaRPr lang="en-US"/>
        </a:p>
      </dgm:t>
    </dgm:pt>
    <dgm:pt modelId="{8E061F73-19A0-42EF-A480-0EF50C771FFE}">
      <dgm:prSet/>
      <dgm:spPr/>
      <dgm:t>
        <a:bodyPr/>
        <a:lstStyle/>
        <a:p>
          <a:r>
            <a:rPr lang="en-US"/>
            <a:t>Driver</a:t>
          </a:r>
        </a:p>
      </dgm:t>
    </dgm:pt>
    <dgm:pt modelId="{ACDB4F62-199D-4CEE-9BF1-DE4777816F3B}" type="parTrans" cxnId="{2DFBE53A-3B84-4E8B-9BFA-EA36CBEC209A}">
      <dgm:prSet/>
      <dgm:spPr/>
      <dgm:t>
        <a:bodyPr/>
        <a:lstStyle/>
        <a:p>
          <a:endParaRPr lang="en-US"/>
        </a:p>
      </dgm:t>
    </dgm:pt>
    <dgm:pt modelId="{13EDC80D-FEBE-48F3-AF6E-F8C29962090B}" type="sibTrans" cxnId="{2DFBE53A-3B84-4E8B-9BFA-EA36CBEC209A}">
      <dgm:prSet/>
      <dgm:spPr/>
      <dgm:t>
        <a:bodyPr/>
        <a:lstStyle/>
        <a:p>
          <a:endParaRPr lang="en-US"/>
        </a:p>
      </dgm:t>
    </dgm:pt>
    <dgm:pt modelId="{F0F1CDF3-E316-43A3-8795-9EF872C4C91B}">
      <dgm:prSet/>
      <dgm:spPr/>
      <dgm:t>
        <a:bodyPr/>
        <a:lstStyle/>
        <a:p>
          <a:r>
            <a:rPr lang="en-US"/>
            <a:t>Primary Key: DriverID</a:t>
          </a:r>
        </a:p>
      </dgm:t>
    </dgm:pt>
    <dgm:pt modelId="{0760FBD7-6D87-4615-9315-4B4CDD6C9771}" type="parTrans" cxnId="{7564C882-1B37-4004-8805-FACEFA784A3B}">
      <dgm:prSet/>
      <dgm:spPr/>
      <dgm:t>
        <a:bodyPr/>
        <a:lstStyle/>
        <a:p>
          <a:endParaRPr lang="en-US"/>
        </a:p>
      </dgm:t>
    </dgm:pt>
    <dgm:pt modelId="{85FE20B8-FD59-4407-B1E3-CADDF09E2C60}" type="sibTrans" cxnId="{7564C882-1B37-4004-8805-FACEFA784A3B}">
      <dgm:prSet/>
      <dgm:spPr/>
      <dgm:t>
        <a:bodyPr/>
        <a:lstStyle/>
        <a:p>
          <a:endParaRPr lang="en-US"/>
        </a:p>
      </dgm:t>
    </dgm:pt>
    <dgm:pt modelId="{B312A364-249C-439E-B128-0252E2DC5B86}">
      <dgm:prSet/>
      <dgm:spPr/>
      <dgm:t>
        <a:bodyPr/>
        <a:lstStyle/>
        <a:p>
          <a:r>
            <a:rPr lang="en-US"/>
            <a:t>Fname, Lname, Phone, LicenseNum</a:t>
          </a:r>
        </a:p>
      </dgm:t>
    </dgm:pt>
    <dgm:pt modelId="{9F091AAC-1ACA-4A29-9865-9B02A0982763}" type="parTrans" cxnId="{EE2BCA7E-EFEE-4832-B428-F15EF6F98ECC}">
      <dgm:prSet/>
      <dgm:spPr/>
      <dgm:t>
        <a:bodyPr/>
        <a:lstStyle/>
        <a:p>
          <a:endParaRPr lang="en-US"/>
        </a:p>
      </dgm:t>
    </dgm:pt>
    <dgm:pt modelId="{13D8C337-8BC2-4880-BB89-4279380D47DC}" type="sibTrans" cxnId="{EE2BCA7E-EFEE-4832-B428-F15EF6F98ECC}">
      <dgm:prSet/>
      <dgm:spPr/>
      <dgm:t>
        <a:bodyPr/>
        <a:lstStyle/>
        <a:p>
          <a:endParaRPr lang="en-US"/>
        </a:p>
      </dgm:t>
    </dgm:pt>
    <dgm:pt modelId="{BBE4D0BF-1484-49A9-9953-565A569A816B}">
      <dgm:prSet/>
      <dgm:spPr/>
      <dgm:t>
        <a:bodyPr/>
        <a:lstStyle/>
        <a:p>
          <a:r>
            <a:rPr lang="en-US"/>
            <a:t>Restaurant</a:t>
          </a:r>
        </a:p>
      </dgm:t>
    </dgm:pt>
    <dgm:pt modelId="{5AB53F9C-0B51-477D-9558-CB5A557B1D95}" type="parTrans" cxnId="{9F84F354-35A5-4924-8004-E2D2CCB897F2}">
      <dgm:prSet/>
      <dgm:spPr/>
      <dgm:t>
        <a:bodyPr/>
        <a:lstStyle/>
        <a:p>
          <a:endParaRPr lang="en-US"/>
        </a:p>
      </dgm:t>
    </dgm:pt>
    <dgm:pt modelId="{1355CF80-833D-441B-A3B8-8F0E3617FFCD}" type="sibTrans" cxnId="{9F84F354-35A5-4924-8004-E2D2CCB897F2}">
      <dgm:prSet/>
      <dgm:spPr/>
      <dgm:t>
        <a:bodyPr/>
        <a:lstStyle/>
        <a:p>
          <a:endParaRPr lang="en-US"/>
        </a:p>
      </dgm:t>
    </dgm:pt>
    <dgm:pt modelId="{C081D368-D5AF-4CCD-A48D-137385410E25}">
      <dgm:prSet/>
      <dgm:spPr/>
      <dgm:t>
        <a:bodyPr/>
        <a:lstStyle/>
        <a:p>
          <a:r>
            <a:rPr lang="en-US"/>
            <a:t>Primary key: RestaurantID</a:t>
          </a:r>
        </a:p>
      </dgm:t>
    </dgm:pt>
    <dgm:pt modelId="{3A245203-2251-49E1-8082-042F264EE881}" type="parTrans" cxnId="{191901DC-9515-4F65-B5E9-793490A56017}">
      <dgm:prSet/>
      <dgm:spPr/>
      <dgm:t>
        <a:bodyPr/>
        <a:lstStyle/>
        <a:p>
          <a:endParaRPr lang="en-US"/>
        </a:p>
      </dgm:t>
    </dgm:pt>
    <dgm:pt modelId="{7AA5C8E5-936A-48E2-959A-089E60017938}" type="sibTrans" cxnId="{191901DC-9515-4F65-B5E9-793490A56017}">
      <dgm:prSet/>
      <dgm:spPr/>
      <dgm:t>
        <a:bodyPr/>
        <a:lstStyle/>
        <a:p>
          <a:endParaRPr lang="en-US"/>
        </a:p>
      </dgm:t>
    </dgm:pt>
    <dgm:pt modelId="{29B00D13-9DE5-4113-AA85-1E18B23E3F22}">
      <dgm:prSet/>
      <dgm:spPr/>
      <dgm:t>
        <a:bodyPr/>
        <a:lstStyle/>
        <a:p>
          <a:r>
            <a:rPr lang="en-US"/>
            <a:t>Street, Town, State, FoodType, Name</a:t>
          </a:r>
        </a:p>
      </dgm:t>
    </dgm:pt>
    <dgm:pt modelId="{02794674-DF2E-418A-B4C5-B27599E4333D}" type="parTrans" cxnId="{DF262FC1-AB96-4746-B38F-BD1FFEE257FC}">
      <dgm:prSet/>
      <dgm:spPr/>
      <dgm:t>
        <a:bodyPr/>
        <a:lstStyle/>
        <a:p>
          <a:endParaRPr lang="en-US"/>
        </a:p>
      </dgm:t>
    </dgm:pt>
    <dgm:pt modelId="{B36C97B8-7DF5-4B4E-8C53-65761C50150B}" type="sibTrans" cxnId="{DF262FC1-AB96-4746-B38F-BD1FFEE257FC}">
      <dgm:prSet/>
      <dgm:spPr/>
      <dgm:t>
        <a:bodyPr/>
        <a:lstStyle/>
        <a:p>
          <a:endParaRPr lang="en-US"/>
        </a:p>
      </dgm:t>
    </dgm:pt>
    <dgm:pt modelId="{7739368D-BE94-4968-8F1D-496C1A684F56}" type="pres">
      <dgm:prSet presAssocID="{FED6F987-800C-419B-87B5-79DFB384C475}" presName="linear" presStyleCnt="0">
        <dgm:presLayoutVars>
          <dgm:dir/>
          <dgm:animLvl val="lvl"/>
          <dgm:resizeHandles val="exact"/>
        </dgm:presLayoutVars>
      </dgm:prSet>
      <dgm:spPr/>
    </dgm:pt>
    <dgm:pt modelId="{16D092F9-F011-4456-A7D0-37C0E466E6FE}" type="pres">
      <dgm:prSet presAssocID="{C21634E3-A8D7-4A58-83BA-4BC85B741274}" presName="parentLin" presStyleCnt="0"/>
      <dgm:spPr/>
    </dgm:pt>
    <dgm:pt modelId="{7FCB1835-3F0F-4D27-9E64-70AE0843CA75}" type="pres">
      <dgm:prSet presAssocID="{C21634E3-A8D7-4A58-83BA-4BC85B741274}" presName="parentLeftMargin" presStyleLbl="node1" presStyleIdx="0" presStyleCnt="3"/>
      <dgm:spPr/>
    </dgm:pt>
    <dgm:pt modelId="{F8974920-561E-4D47-886F-8C73A97D44A6}" type="pres">
      <dgm:prSet presAssocID="{C21634E3-A8D7-4A58-83BA-4BC85B7412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C2FC24-D437-4469-B4BD-7945D534711B}" type="pres">
      <dgm:prSet presAssocID="{C21634E3-A8D7-4A58-83BA-4BC85B741274}" presName="negativeSpace" presStyleCnt="0"/>
      <dgm:spPr/>
    </dgm:pt>
    <dgm:pt modelId="{38FD9C26-5F91-4446-A9D9-B8ADBC560EA1}" type="pres">
      <dgm:prSet presAssocID="{C21634E3-A8D7-4A58-83BA-4BC85B741274}" presName="childText" presStyleLbl="conFgAcc1" presStyleIdx="0" presStyleCnt="3">
        <dgm:presLayoutVars>
          <dgm:bulletEnabled val="1"/>
        </dgm:presLayoutVars>
      </dgm:prSet>
      <dgm:spPr/>
    </dgm:pt>
    <dgm:pt modelId="{65D6A95F-7C76-4204-8861-C5F23E177B08}" type="pres">
      <dgm:prSet presAssocID="{8966B0C6-B105-41B6-A0D7-5C13000ABE33}" presName="spaceBetweenRectangles" presStyleCnt="0"/>
      <dgm:spPr/>
    </dgm:pt>
    <dgm:pt modelId="{59CA2FAE-E939-4F7F-ADCE-181445F0C614}" type="pres">
      <dgm:prSet presAssocID="{8E061F73-19A0-42EF-A480-0EF50C771FFE}" presName="parentLin" presStyleCnt="0"/>
      <dgm:spPr/>
    </dgm:pt>
    <dgm:pt modelId="{21F41453-F62B-4798-ABDC-7340EDFEC676}" type="pres">
      <dgm:prSet presAssocID="{8E061F73-19A0-42EF-A480-0EF50C771FFE}" presName="parentLeftMargin" presStyleLbl="node1" presStyleIdx="0" presStyleCnt="3"/>
      <dgm:spPr/>
    </dgm:pt>
    <dgm:pt modelId="{E6A15AD0-B642-4FAD-B800-AD03BA0F8436}" type="pres">
      <dgm:prSet presAssocID="{8E061F73-19A0-42EF-A480-0EF50C771F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52B5CB-BF37-4BB4-9309-C24DBE062756}" type="pres">
      <dgm:prSet presAssocID="{8E061F73-19A0-42EF-A480-0EF50C771FFE}" presName="negativeSpace" presStyleCnt="0"/>
      <dgm:spPr/>
    </dgm:pt>
    <dgm:pt modelId="{6F56084A-0854-4189-AF37-CC450222ACF0}" type="pres">
      <dgm:prSet presAssocID="{8E061F73-19A0-42EF-A480-0EF50C771FFE}" presName="childText" presStyleLbl="conFgAcc1" presStyleIdx="1" presStyleCnt="3">
        <dgm:presLayoutVars>
          <dgm:bulletEnabled val="1"/>
        </dgm:presLayoutVars>
      </dgm:prSet>
      <dgm:spPr/>
    </dgm:pt>
    <dgm:pt modelId="{7FB43734-9BBB-40FC-85E2-9B0FB3138F5A}" type="pres">
      <dgm:prSet presAssocID="{13EDC80D-FEBE-48F3-AF6E-F8C29962090B}" presName="spaceBetweenRectangles" presStyleCnt="0"/>
      <dgm:spPr/>
    </dgm:pt>
    <dgm:pt modelId="{DEB53CBD-BD07-494F-A50A-BBD131674150}" type="pres">
      <dgm:prSet presAssocID="{BBE4D0BF-1484-49A9-9953-565A569A816B}" presName="parentLin" presStyleCnt="0"/>
      <dgm:spPr/>
    </dgm:pt>
    <dgm:pt modelId="{DF71A1CB-9158-4C62-97E0-4EE25CB5190A}" type="pres">
      <dgm:prSet presAssocID="{BBE4D0BF-1484-49A9-9953-565A569A816B}" presName="parentLeftMargin" presStyleLbl="node1" presStyleIdx="1" presStyleCnt="3"/>
      <dgm:spPr/>
    </dgm:pt>
    <dgm:pt modelId="{24EC106F-DFFD-4AF5-9448-AB0610E1BBF2}" type="pres">
      <dgm:prSet presAssocID="{BBE4D0BF-1484-49A9-9953-565A569A816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DEEBB86-62AA-4B03-B923-1112AEA398D8}" type="pres">
      <dgm:prSet presAssocID="{BBE4D0BF-1484-49A9-9953-565A569A816B}" presName="negativeSpace" presStyleCnt="0"/>
      <dgm:spPr/>
    </dgm:pt>
    <dgm:pt modelId="{D97D6962-AE77-4A37-9D99-011194B3B5D3}" type="pres">
      <dgm:prSet presAssocID="{BBE4D0BF-1484-49A9-9953-565A569A816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F7E4D21-E4B8-43F0-9238-A3423ADD0D42}" type="presOf" srcId="{B312A364-249C-439E-B128-0252E2DC5B86}" destId="{6F56084A-0854-4189-AF37-CC450222ACF0}" srcOrd="0" destOrd="1" presId="urn:microsoft.com/office/officeart/2005/8/layout/list1"/>
    <dgm:cxn modelId="{F0742A27-FE55-4643-BFB9-1A11EEAC42EF}" type="presOf" srcId="{BBE4D0BF-1484-49A9-9953-565A569A816B}" destId="{DF71A1CB-9158-4C62-97E0-4EE25CB5190A}" srcOrd="0" destOrd="0" presId="urn:microsoft.com/office/officeart/2005/8/layout/list1"/>
    <dgm:cxn modelId="{2DFBE53A-3B84-4E8B-9BFA-EA36CBEC209A}" srcId="{FED6F987-800C-419B-87B5-79DFB384C475}" destId="{8E061F73-19A0-42EF-A480-0EF50C771FFE}" srcOrd="1" destOrd="0" parTransId="{ACDB4F62-199D-4CEE-9BF1-DE4777816F3B}" sibTransId="{13EDC80D-FEBE-48F3-AF6E-F8C29962090B}"/>
    <dgm:cxn modelId="{843B625D-CEC2-4C7D-B97E-CCC718D2FC95}" type="presOf" srcId="{29B00D13-9DE5-4113-AA85-1E18B23E3F22}" destId="{D97D6962-AE77-4A37-9D99-011194B3B5D3}" srcOrd="0" destOrd="1" presId="urn:microsoft.com/office/officeart/2005/8/layout/list1"/>
    <dgm:cxn modelId="{5A01E96C-7DFA-4C43-A395-DC8E80A322B3}" srcId="{FED6F987-800C-419B-87B5-79DFB384C475}" destId="{C21634E3-A8D7-4A58-83BA-4BC85B741274}" srcOrd="0" destOrd="0" parTransId="{CDBB0BA0-21AD-41CC-A332-72D98B57BA10}" sibTransId="{8966B0C6-B105-41B6-A0D7-5C13000ABE33}"/>
    <dgm:cxn modelId="{96B5F86C-5194-45A7-B574-E15AB6BD5334}" type="presOf" srcId="{1EFC7486-96DA-448B-B3E2-B2A9BF0C0807}" destId="{38FD9C26-5F91-4446-A9D9-B8ADBC560EA1}" srcOrd="0" destOrd="1" presId="urn:microsoft.com/office/officeart/2005/8/layout/list1"/>
    <dgm:cxn modelId="{9F84F354-35A5-4924-8004-E2D2CCB897F2}" srcId="{FED6F987-800C-419B-87B5-79DFB384C475}" destId="{BBE4D0BF-1484-49A9-9953-565A569A816B}" srcOrd="2" destOrd="0" parTransId="{5AB53F9C-0B51-477D-9558-CB5A557B1D95}" sibTransId="{1355CF80-833D-441B-A3B8-8F0E3617FFCD}"/>
    <dgm:cxn modelId="{9731B357-2ED2-43DF-BB1E-DBDCCD1A952F}" type="presOf" srcId="{C21634E3-A8D7-4A58-83BA-4BC85B741274}" destId="{F8974920-561E-4D47-886F-8C73A97D44A6}" srcOrd="1" destOrd="0" presId="urn:microsoft.com/office/officeart/2005/8/layout/list1"/>
    <dgm:cxn modelId="{16CC7F5A-D844-491E-9E4A-9BA072EA7B7A}" type="presOf" srcId="{C21634E3-A8D7-4A58-83BA-4BC85B741274}" destId="{7FCB1835-3F0F-4D27-9E64-70AE0843CA75}" srcOrd="0" destOrd="0" presId="urn:microsoft.com/office/officeart/2005/8/layout/list1"/>
    <dgm:cxn modelId="{EE2BCA7E-EFEE-4832-B428-F15EF6F98ECC}" srcId="{8E061F73-19A0-42EF-A480-0EF50C771FFE}" destId="{B312A364-249C-439E-B128-0252E2DC5B86}" srcOrd="1" destOrd="0" parTransId="{9F091AAC-1ACA-4A29-9865-9B02A0982763}" sibTransId="{13D8C337-8BC2-4880-BB89-4279380D47DC}"/>
    <dgm:cxn modelId="{70DFD37F-18DC-4D56-AD05-C647E8452D1E}" srcId="{C21634E3-A8D7-4A58-83BA-4BC85B741274}" destId="{8838A4C2-AEAF-4EDD-8C39-F8E13519307A}" srcOrd="0" destOrd="0" parTransId="{C8E426C5-A82E-4A43-BCD1-632E89601FEF}" sibTransId="{641F23D0-74A2-41DE-89ED-579EC1CB280D}"/>
    <dgm:cxn modelId="{7564C882-1B37-4004-8805-FACEFA784A3B}" srcId="{8E061F73-19A0-42EF-A480-0EF50C771FFE}" destId="{F0F1CDF3-E316-43A3-8795-9EF872C4C91B}" srcOrd="0" destOrd="0" parTransId="{0760FBD7-6D87-4615-9315-4B4CDD6C9771}" sibTransId="{85FE20B8-FD59-4407-B1E3-CADDF09E2C60}"/>
    <dgm:cxn modelId="{1335C284-11D0-40D5-BD84-AD2C2D6A4EBA}" type="presOf" srcId="{C081D368-D5AF-4CCD-A48D-137385410E25}" destId="{D97D6962-AE77-4A37-9D99-011194B3B5D3}" srcOrd="0" destOrd="0" presId="urn:microsoft.com/office/officeart/2005/8/layout/list1"/>
    <dgm:cxn modelId="{6C93ED8E-D009-4A6E-BCE1-762A9EC791DB}" type="presOf" srcId="{BBE4D0BF-1484-49A9-9953-565A569A816B}" destId="{24EC106F-DFFD-4AF5-9448-AB0610E1BBF2}" srcOrd="1" destOrd="0" presId="urn:microsoft.com/office/officeart/2005/8/layout/list1"/>
    <dgm:cxn modelId="{7CFA589B-FB23-4B12-83E5-49B3CC4F1174}" type="presOf" srcId="{8E061F73-19A0-42EF-A480-0EF50C771FFE}" destId="{21F41453-F62B-4798-ABDC-7340EDFEC676}" srcOrd="0" destOrd="0" presId="urn:microsoft.com/office/officeart/2005/8/layout/list1"/>
    <dgm:cxn modelId="{2FB3B89D-9972-4BD2-87AF-B11A26834769}" srcId="{C21634E3-A8D7-4A58-83BA-4BC85B741274}" destId="{1EFC7486-96DA-448B-B3E2-B2A9BF0C0807}" srcOrd="1" destOrd="0" parTransId="{F44FFE4C-FBCD-4D59-AAC4-7987311A2F6F}" sibTransId="{70EAF666-EEC3-41AF-BDB6-212E2861B783}"/>
    <dgm:cxn modelId="{98490DBE-2547-4A18-91A2-B00CBCBAF0B3}" type="presOf" srcId="{8E061F73-19A0-42EF-A480-0EF50C771FFE}" destId="{E6A15AD0-B642-4FAD-B800-AD03BA0F8436}" srcOrd="1" destOrd="0" presId="urn:microsoft.com/office/officeart/2005/8/layout/list1"/>
    <dgm:cxn modelId="{11AE23BF-CDA2-4213-BF43-910F226E7681}" type="presOf" srcId="{8838A4C2-AEAF-4EDD-8C39-F8E13519307A}" destId="{38FD9C26-5F91-4446-A9D9-B8ADBC560EA1}" srcOrd="0" destOrd="0" presId="urn:microsoft.com/office/officeart/2005/8/layout/list1"/>
    <dgm:cxn modelId="{DF262FC1-AB96-4746-B38F-BD1FFEE257FC}" srcId="{BBE4D0BF-1484-49A9-9953-565A569A816B}" destId="{29B00D13-9DE5-4113-AA85-1E18B23E3F22}" srcOrd="1" destOrd="0" parTransId="{02794674-DF2E-418A-B4C5-B27599E4333D}" sibTransId="{B36C97B8-7DF5-4B4E-8C53-65761C50150B}"/>
    <dgm:cxn modelId="{A09439D2-BD0C-4BD1-8EC7-4B74B2D078C3}" type="presOf" srcId="{FED6F987-800C-419B-87B5-79DFB384C475}" destId="{7739368D-BE94-4968-8F1D-496C1A684F56}" srcOrd="0" destOrd="0" presId="urn:microsoft.com/office/officeart/2005/8/layout/list1"/>
    <dgm:cxn modelId="{191901DC-9515-4F65-B5E9-793490A56017}" srcId="{BBE4D0BF-1484-49A9-9953-565A569A816B}" destId="{C081D368-D5AF-4CCD-A48D-137385410E25}" srcOrd="0" destOrd="0" parTransId="{3A245203-2251-49E1-8082-042F264EE881}" sibTransId="{7AA5C8E5-936A-48E2-959A-089E60017938}"/>
    <dgm:cxn modelId="{8F290EFF-F156-4C92-AC74-7A8B484C9666}" type="presOf" srcId="{F0F1CDF3-E316-43A3-8795-9EF872C4C91B}" destId="{6F56084A-0854-4189-AF37-CC450222ACF0}" srcOrd="0" destOrd="0" presId="urn:microsoft.com/office/officeart/2005/8/layout/list1"/>
    <dgm:cxn modelId="{BC9CB577-85DA-4578-AD92-E2A6A64EF266}" type="presParOf" srcId="{7739368D-BE94-4968-8F1D-496C1A684F56}" destId="{16D092F9-F011-4456-A7D0-37C0E466E6FE}" srcOrd="0" destOrd="0" presId="urn:microsoft.com/office/officeart/2005/8/layout/list1"/>
    <dgm:cxn modelId="{0B6D229A-24F0-490F-93FD-981B75CD4C6C}" type="presParOf" srcId="{16D092F9-F011-4456-A7D0-37C0E466E6FE}" destId="{7FCB1835-3F0F-4D27-9E64-70AE0843CA75}" srcOrd="0" destOrd="0" presId="urn:microsoft.com/office/officeart/2005/8/layout/list1"/>
    <dgm:cxn modelId="{5549D7D7-F1E4-4C9F-929E-723806E0603C}" type="presParOf" srcId="{16D092F9-F011-4456-A7D0-37C0E466E6FE}" destId="{F8974920-561E-4D47-886F-8C73A97D44A6}" srcOrd="1" destOrd="0" presId="urn:microsoft.com/office/officeart/2005/8/layout/list1"/>
    <dgm:cxn modelId="{88BFC280-BDE9-4C78-B009-DE39C9CF489B}" type="presParOf" srcId="{7739368D-BE94-4968-8F1D-496C1A684F56}" destId="{F8C2FC24-D437-4469-B4BD-7945D534711B}" srcOrd="1" destOrd="0" presId="urn:microsoft.com/office/officeart/2005/8/layout/list1"/>
    <dgm:cxn modelId="{6AC0BE59-35A7-4A50-8D07-5C6591E0E55A}" type="presParOf" srcId="{7739368D-BE94-4968-8F1D-496C1A684F56}" destId="{38FD9C26-5F91-4446-A9D9-B8ADBC560EA1}" srcOrd="2" destOrd="0" presId="urn:microsoft.com/office/officeart/2005/8/layout/list1"/>
    <dgm:cxn modelId="{7CEC9147-B395-4FB9-ADE4-9F3C9E4F83DA}" type="presParOf" srcId="{7739368D-BE94-4968-8F1D-496C1A684F56}" destId="{65D6A95F-7C76-4204-8861-C5F23E177B08}" srcOrd="3" destOrd="0" presId="urn:microsoft.com/office/officeart/2005/8/layout/list1"/>
    <dgm:cxn modelId="{91CCC607-48E1-416E-9472-2C3B04CC0208}" type="presParOf" srcId="{7739368D-BE94-4968-8F1D-496C1A684F56}" destId="{59CA2FAE-E939-4F7F-ADCE-181445F0C614}" srcOrd="4" destOrd="0" presId="urn:microsoft.com/office/officeart/2005/8/layout/list1"/>
    <dgm:cxn modelId="{DA70D068-156B-4A9B-99F3-C6A4C37F5AD5}" type="presParOf" srcId="{59CA2FAE-E939-4F7F-ADCE-181445F0C614}" destId="{21F41453-F62B-4798-ABDC-7340EDFEC676}" srcOrd="0" destOrd="0" presId="urn:microsoft.com/office/officeart/2005/8/layout/list1"/>
    <dgm:cxn modelId="{DD749614-05AA-4CA9-81C2-B87DB94F5F19}" type="presParOf" srcId="{59CA2FAE-E939-4F7F-ADCE-181445F0C614}" destId="{E6A15AD0-B642-4FAD-B800-AD03BA0F8436}" srcOrd="1" destOrd="0" presId="urn:microsoft.com/office/officeart/2005/8/layout/list1"/>
    <dgm:cxn modelId="{8BD0DA31-DA33-4FD8-8081-E0E557A387CA}" type="presParOf" srcId="{7739368D-BE94-4968-8F1D-496C1A684F56}" destId="{E152B5CB-BF37-4BB4-9309-C24DBE062756}" srcOrd="5" destOrd="0" presId="urn:microsoft.com/office/officeart/2005/8/layout/list1"/>
    <dgm:cxn modelId="{F08757CF-27CD-4D81-84AD-47F9D4B9FF4C}" type="presParOf" srcId="{7739368D-BE94-4968-8F1D-496C1A684F56}" destId="{6F56084A-0854-4189-AF37-CC450222ACF0}" srcOrd="6" destOrd="0" presId="urn:microsoft.com/office/officeart/2005/8/layout/list1"/>
    <dgm:cxn modelId="{40123741-BBE8-4FB5-85C4-5ADD82B3536A}" type="presParOf" srcId="{7739368D-BE94-4968-8F1D-496C1A684F56}" destId="{7FB43734-9BBB-40FC-85E2-9B0FB3138F5A}" srcOrd="7" destOrd="0" presId="urn:microsoft.com/office/officeart/2005/8/layout/list1"/>
    <dgm:cxn modelId="{36A3B4F7-CBE0-4B2B-BB01-06505EA40BAE}" type="presParOf" srcId="{7739368D-BE94-4968-8F1D-496C1A684F56}" destId="{DEB53CBD-BD07-494F-A50A-BBD131674150}" srcOrd="8" destOrd="0" presId="urn:microsoft.com/office/officeart/2005/8/layout/list1"/>
    <dgm:cxn modelId="{72B41BED-83C2-4214-86BA-CD1906D63830}" type="presParOf" srcId="{DEB53CBD-BD07-494F-A50A-BBD131674150}" destId="{DF71A1CB-9158-4C62-97E0-4EE25CB5190A}" srcOrd="0" destOrd="0" presId="urn:microsoft.com/office/officeart/2005/8/layout/list1"/>
    <dgm:cxn modelId="{F7F69992-4E61-4249-AA8B-C3D55606A7AD}" type="presParOf" srcId="{DEB53CBD-BD07-494F-A50A-BBD131674150}" destId="{24EC106F-DFFD-4AF5-9448-AB0610E1BBF2}" srcOrd="1" destOrd="0" presId="urn:microsoft.com/office/officeart/2005/8/layout/list1"/>
    <dgm:cxn modelId="{B8C860D8-3153-409E-BDAE-BCC3BAEB6A80}" type="presParOf" srcId="{7739368D-BE94-4968-8F1D-496C1A684F56}" destId="{2DEEBB86-62AA-4B03-B923-1112AEA398D8}" srcOrd="9" destOrd="0" presId="urn:microsoft.com/office/officeart/2005/8/layout/list1"/>
    <dgm:cxn modelId="{130063DD-93B5-4BCC-A2D0-4E524B00D30E}" type="presParOf" srcId="{7739368D-BE94-4968-8F1D-496C1A684F56}" destId="{D97D6962-AE77-4A37-9D99-011194B3B5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D6F987-800C-419B-87B5-79DFB384C47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1634E3-A8D7-4A58-83BA-4BC85B741274}">
      <dgm:prSet/>
      <dgm:spPr/>
      <dgm:t>
        <a:bodyPr/>
        <a:lstStyle/>
        <a:p>
          <a:r>
            <a:rPr lang="en-US" dirty="0"/>
            <a:t>Car</a:t>
          </a:r>
        </a:p>
      </dgm:t>
    </dgm:pt>
    <dgm:pt modelId="{CDBB0BA0-21AD-41CC-A332-72D98B57BA10}" type="parTrans" cxnId="{5A01E96C-7DFA-4C43-A395-DC8E80A322B3}">
      <dgm:prSet/>
      <dgm:spPr/>
      <dgm:t>
        <a:bodyPr/>
        <a:lstStyle/>
        <a:p>
          <a:endParaRPr lang="en-US"/>
        </a:p>
      </dgm:t>
    </dgm:pt>
    <dgm:pt modelId="{8966B0C6-B105-41B6-A0D7-5C13000ABE33}" type="sibTrans" cxnId="{5A01E96C-7DFA-4C43-A395-DC8E80A322B3}">
      <dgm:prSet/>
      <dgm:spPr/>
      <dgm:t>
        <a:bodyPr/>
        <a:lstStyle/>
        <a:p>
          <a:endParaRPr lang="en-US"/>
        </a:p>
      </dgm:t>
    </dgm:pt>
    <dgm:pt modelId="{8838A4C2-AEAF-4EDD-8C39-F8E13519307A}">
      <dgm:prSet/>
      <dgm:spPr/>
      <dgm:t>
        <a:bodyPr/>
        <a:lstStyle/>
        <a:p>
          <a:r>
            <a:rPr lang="en-US" dirty="0"/>
            <a:t>Primary Key: </a:t>
          </a:r>
          <a:r>
            <a:rPr lang="en-US" dirty="0" err="1"/>
            <a:t>CarDriverID</a:t>
          </a:r>
          <a:r>
            <a:rPr lang="en-US" dirty="0"/>
            <a:t>, </a:t>
          </a:r>
          <a:r>
            <a:rPr lang="en-US" dirty="0" err="1"/>
            <a:t>CarID</a:t>
          </a:r>
          <a:endParaRPr lang="en-US" dirty="0"/>
        </a:p>
      </dgm:t>
    </dgm:pt>
    <dgm:pt modelId="{C8E426C5-A82E-4A43-BCD1-632E89601FEF}" type="parTrans" cxnId="{70DFD37F-18DC-4D56-AD05-C647E8452D1E}">
      <dgm:prSet/>
      <dgm:spPr/>
      <dgm:t>
        <a:bodyPr/>
        <a:lstStyle/>
        <a:p>
          <a:endParaRPr lang="en-US"/>
        </a:p>
      </dgm:t>
    </dgm:pt>
    <dgm:pt modelId="{641F23D0-74A2-41DE-89ED-579EC1CB280D}" type="sibTrans" cxnId="{70DFD37F-18DC-4D56-AD05-C647E8452D1E}">
      <dgm:prSet/>
      <dgm:spPr/>
      <dgm:t>
        <a:bodyPr/>
        <a:lstStyle/>
        <a:p>
          <a:endParaRPr lang="en-US"/>
        </a:p>
      </dgm:t>
    </dgm:pt>
    <dgm:pt modelId="{1EFC7486-96DA-448B-B3E2-B2A9BF0C0807}">
      <dgm:prSet/>
      <dgm:spPr/>
      <dgm:t>
        <a:bodyPr/>
        <a:lstStyle/>
        <a:p>
          <a:r>
            <a:rPr lang="en-US" dirty="0"/>
            <a:t>Plate, Type</a:t>
          </a:r>
        </a:p>
      </dgm:t>
    </dgm:pt>
    <dgm:pt modelId="{F44FFE4C-FBCD-4D59-AAC4-7987311A2F6F}" type="parTrans" cxnId="{2FB3B89D-9972-4BD2-87AF-B11A26834769}">
      <dgm:prSet/>
      <dgm:spPr/>
      <dgm:t>
        <a:bodyPr/>
        <a:lstStyle/>
        <a:p>
          <a:endParaRPr lang="en-US"/>
        </a:p>
      </dgm:t>
    </dgm:pt>
    <dgm:pt modelId="{70EAF666-EEC3-41AF-BDB6-212E2861B783}" type="sibTrans" cxnId="{2FB3B89D-9972-4BD2-87AF-B11A26834769}">
      <dgm:prSet/>
      <dgm:spPr/>
      <dgm:t>
        <a:bodyPr/>
        <a:lstStyle/>
        <a:p>
          <a:endParaRPr lang="en-US"/>
        </a:p>
      </dgm:t>
    </dgm:pt>
    <dgm:pt modelId="{8E061F73-19A0-42EF-A480-0EF50C771FFE}">
      <dgm:prSet/>
      <dgm:spPr/>
      <dgm:t>
        <a:bodyPr/>
        <a:lstStyle/>
        <a:p>
          <a:r>
            <a:rPr lang="en-US" dirty="0" err="1"/>
            <a:t>FoodOrder</a:t>
          </a:r>
          <a:endParaRPr lang="en-US" dirty="0"/>
        </a:p>
      </dgm:t>
    </dgm:pt>
    <dgm:pt modelId="{ACDB4F62-199D-4CEE-9BF1-DE4777816F3B}" type="parTrans" cxnId="{2DFBE53A-3B84-4E8B-9BFA-EA36CBEC209A}">
      <dgm:prSet/>
      <dgm:spPr/>
      <dgm:t>
        <a:bodyPr/>
        <a:lstStyle/>
        <a:p>
          <a:endParaRPr lang="en-US"/>
        </a:p>
      </dgm:t>
    </dgm:pt>
    <dgm:pt modelId="{13EDC80D-FEBE-48F3-AF6E-F8C29962090B}" type="sibTrans" cxnId="{2DFBE53A-3B84-4E8B-9BFA-EA36CBEC209A}">
      <dgm:prSet/>
      <dgm:spPr/>
      <dgm:t>
        <a:bodyPr/>
        <a:lstStyle/>
        <a:p>
          <a:endParaRPr lang="en-US"/>
        </a:p>
      </dgm:t>
    </dgm:pt>
    <dgm:pt modelId="{F0F1CDF3-E316-43A3-8795-9EF872C4C91B}">
      <dgm:prSet/>
      <dgm:spPr/>
      <dgm:t>
        <a:bodyPr/>
        <a:lstStyle/>
        <a:p>
          <a:r>
            <a:rPr lang="en-US" dirty="0"/>
            <a:t>Primary Key: </a:t>
          </a:r>
          <a:r>
            <a:rPr lang="en-US" dirty="0" err="1"/>
            <a:t>OrderCustomerID</a:t>
          </a:r>
          <a:r>
            <a:rPr lang="en-US" dirty="0"/>
            <a:t>, </a:t>
          </a:r>
          <a:r>
            <a:rPr lang="en-US" dirty="0" err="1"/>
            <a:t>OrderRestaurantID</a:t>
          </a:r>
          <a:r>
            <a:rPr lang="en-US" dirty="0"/>
            <a:t>, </a:t>
          </a:r>
          <a:r>
            <a:rPr lang="en-US" dirty="0" err="1"/>
            <a:t>OrderDriverID</a:t>
          </a:r>
          <a:r>
            <a:rPr lang="en-US" dirty="0"/>
            <a:t>, </a:t>
          </a:r>
          <a:r>
            <a:rPr lang="en-US" dirty="0" err="1"/>
            <a:t>OrderID</a:t>
          </a:r>
          <a:endParaRPr lang="en-US" dirty="0"/>
        </a:p>
      </dgm:t>
    </dgm:pt>
    <dgm:pt modelId="{0760FBD7-6D87-4615-9315-4B4CDD6C9771}" type="parTrans" cxnId="{7564C882-1B37-4004-8805-FACEFA784A3B}">
      <dgm:prSet/>
      <dgm:spPr/>
      <dgm:t>
        <a:bodyPr/>
        <a:lstStyle/>
        <a:p>
          <a:endParaRPr lang="en-US"/>
        </a:p>
      </dgm:t>
    </dgm:pt>
    <dgm:pt modelId="{85FE20B8-FD59-4407-B1E3-CADDF09E2C60}" type="sibTrans" cxnId="{7564C882-1B37-4004-8805-FACEFA784A3B}">
      <dgm:prSet/>
      <dgm:spPr/>
      <dgm:t>
        <a:bodyPr/>
        <a:lstStyle/>
        <a:p>
          <a:endParaRPr lang="en-US"/>
        </a:p>
      </dgm:t>
    </dgm:pt>
    <dgm:pt modelId="{B312A364-249C-439E-B128-0252E2DC5B86}">
      <dgm:prSet/>
      <dgm:spPr/>
      <dgm:t>
        <a:bodyPr/>
        <a:lstStyle/>
        <a:p>
          <a:r>
            <a:rPr lang="en-US" dirty="0" err="1"/>
            <a:t>OrderTime</a:t>
          </a:r>
          <a:r>
            <a:rPr lang="en-US" dirty="0"/>
            <a:t>, Items, Price</a:t>
          </a:r>
        </a:p>
      </dgm:t>
    </dgm:pt>
    <dgm:pt modelId="{9F091AAC-1ACA-4A29-9865-9B02A0982763}" type="parTrans" cxnId="{EE2BCA7E-EFEE-4832-B428-F15EF6F98ECC}">
      <dgm:prSet/>
      <dgm:spPr/>
      <dgm:t>
        <a:bodyPr/>
        <a:lstStyle/>
        <a:p>
          <a:endParaRPr lang="en-US"/>
        </a:p>
      </dgm:t>
    </dgm:pt>
    <dgm:pt modelId="{13D8C337-8BC2-4880-BB89-4279380D47DC}" type="sibTrans" cxnId="{EE2BCA7E-EFEE-4832-B428-F15EF6F98ECC}">
      <dgm:prSet/>
      <dgm:spPr/>
      <dgm:t>
        <a:bodyPr/>
        <a:lstStyle/>
        <a:p>
          <a:endParaRPr lang="en-US"/>
        </a:p>
      </dgm:t>
    </dgm:pt>
    <dgm:pt modelId="{BBE4D0BF-1484-49A9-9953-565A569A816B}">
      <dgm:prSet/>
      <dgm:spPr/>
      <dgm:t>
        <a:bodyPr/>
        <a:lstStyle/>
        <a:p>
          <a:r>
            <a:rPr lang="en-US" dirty="0"/>
            <a:t>Payment</a:t>
          </a:r>
        </a:p>
      </dgm:t>
    </dgm:pt>
    <dgm:pt modelId="{5AB53F9C-0B51-477D-9558-CB5A557B1D95}" type="parTrans" cxnId="{9F84F354-35A5-4924-8004-E2D2CCB897F2}">
      <dgm:prSet/>
      <dgm:spPr/>
      <dgm:t>
        <a:bodyPr/>
        <a:lstStyle/>
        <a:p>
          <a:endParaRPr lang="en-US"/>
        </a:p>
      </dgm:t>
    </dgm:pt>
    <dgm:pt modelId="{1355CF80-833D-441B-A3B8-8F0E3617FFCD}" type="sibTrans" cxnId="{9F84F354-35A5-4924-8004-E2D2CCB897F2}">
      <dgm:prSet/>
      <dgm:spPr/>
      <dgm:t>
        <a:bodyPr/>
        <a:lstStyle/>
        <a:p>
          <a:endParaRPr lang="en-US"/>
        </a:p>
      </dgm:t>
    </dgm:pt>
    <dgm:pt modelId="{C081D368-D5AF-4CCD-A48D-137385410E25}">
      <dgm:prSet/>
      <dgm:spPr/>
      <dgm:t>
        <a:bodyPr/>
        <a:lstStyle/>
        <a:p>
          <a:r>
            <a:rPr lang="en-US" dirty="0"/>
            <a:t>Primary key: </a:t>
          </a:r>
          <a:r>
            <a:rPr lang="en-US" dirty="0" err="1"/>
            <a:t>PaymentCustoemrID</a:t>
          </a:r>
          <a:endParaRPr lang="en-US" dirty="0"/>
        </a:p>
      </dgm:t>
    </dgm:pt>
    <dgm:pt modelId="{3A245203-2251-49E1-8082-042F264EE881}" type="parTrans" cxnId="{191901DC-9515-4F65-B5E9-793490A56017}">
      <dgm:prSet/>
      <dgm:spPr/>
      <dgm:t>
        <a:bodyPr/>
        <a:lstStyle/>
        <a:p>
          <a:endParaRPr lang="en-US"/>
        </a:p>
      </dgm:t>
    </dgm:pt>
    <dgm:pt modelId="{7AA5C8E5-936A-48E2-959A-089E60017938}" type="sibTrans" cxnId="{191901DC-9515-4F65-B5E9-793490A56017}">
      <dgm:prSet/>
      <dgm:spPr/>
      <dgm:t>
        <a:bodyPr/>
        <a:lstStyle/>
        <a:p>
          <a:endParaRPr lang="en-US"/>
        </a:p>
      </dgm:t>
    </dgm:pt>
    <dgm:pt modelId="{29B00D13-9DE5-4113-AA85-1E18B23E3F22}">
      <dgm:prSet/>
      <dgm:spPr/>
      <dgm:t>
        <a:bodyPr/>
        <a:lstStyle/>
        <a:p>
          <a:r>
            <a:rPr lang="en-US" dirty="0"/>
            <a:t>Bank, </a:t>
          </a:r>
          <a:r>
            <a:rPr lang="en-US" dirty="0" err="1"/>
            <a:t>CardNum</a:t>
          </a:r>
          <a:endParaRPr lang="en-US" dirty="0"/>
        </a:p>
      </dgm:t>
    </dgm:pt>
    <dgm:pt modelId="{02794674-DF2E-418A-B4C5-B27599E4333D}" type="parTrans" cxnId="{DF262FC1-AB96-4746-B38F-BD1FFEE257FC}">
      <dgm:prSet/>
      <dgm:spPr/>
      <dgm:t>
        <a:bodyPr/>
        <a:lstStyle/>
        <a:p>
          <a:endParaRPr lang="en-US"/>
        </a:p>
      </dgm:t>
    </dgm:pt>
    <dgm:pt modelId="{B36C97B8-7DF5-4B4E-8C53-65761C50150B}" type="sibTrans" cxnId="{DF262FC1-AB96-4746-B38F-BD1FFEE257FC}">
      <dgm:prSet/>
      <dgm:spPr/>
      <dgm:t>
        <a:bodyPr/>
        <a:lstStyle/>
        <a:p>
          <a:endParaRPr lang="en-US"/>
        </a:p>
      </dgm:t>
    </dgm:pt>
    <dgm:pt modelId="{860BD164-0B9D-4841-B6D2-04D4591729FF}">
      <dgm:prSet/>
      <dgm:spPr/>
      <dgm:t>
        <a:bodyPr/>
        <a:lstStyle/>
        <a:p>
          <a:r>
            <a:rPr lang="en-US" dirty="0"/>
            <a:t>Foreign Key: </a:t>
          </a:r>
          <a:r>
            <a:rPr lang="en-US" dirty="0" err="1"/>
            <a:t>CarDriverID</a:t>
          </a:r>
          <a:endParaRPr lang="en-US" dirty="0"/>
        </a:p>
      </dgm:t>
    </dgm:pt>
    <dgm:pt modelId="{AC53DD72-35DD-4F01-B74A-BBDBEF30FEA0}" type="parTrans" cxnId="{2948031D-0BE0-4DD5-BF72-43897B2D2833}">
      <dgm:prSet/>
      <dgm:spPr/>
      <dgm:t>
        <a:bodyPr/>
        <a:lstStyle/>
        <a:p>
          <a:endParaRPr lang="en-US"/>
        </a:p>
      </dgm:t>
    </dgm:pt>
    <dgm:pt modelId="{85E09F4D-EDD6-47AF-878C-5F488F93F4CE}" type="sibTrans" cxnId="{2948031D-0BE0-4DD5-BF72-43897B2D2833}">
      <dgm:prSet/>
      <dgm:spPr/>
      <dgm:t>
        <a:bodyPr/>
        <a:lstStyle/>
        <a:p>
          <a:endParaRPr lang="en-US"/>
        </a:p>
      </dgm:t>
    </dgm:pt>
    <dgm:pt modelId="{4EC58E07-EAF5-445A-B8CA-50D72B95E60E}">
      <dgm:prSet/>
      <dgm:spPr/>
      <dgm:t>
        <a:bodyPr/>
        <a:lstStyle/>
        <a:p>
          <a:r>
            <a:rPr lang="en-US" dirty="0"/>
            <a:t>Foreign Key: </a:t>
          </a:r>
          <a:r>
            <a:rPr lang="en-US" dirty="0" err="1"/>
            <a:t>OrderCustomerID</a:t>
          </a:r>
          <a:r>
            <a:rPr lang="en-US" dirty="0"/>
            <a:t>, </a:t>
          </a:r>
          <a:r>
            <a:rPr lang="en-US" dirty="0" err="1"/>
            <a:t>OrderRestaurantID</a:t>
          </a:r>
          <a:r>
            <a:rPr lang="en-US" dirty="0"/>
            <a:t>, </a:t>
          </a:r>
          <a:r>
            <a:rPr lang="en-US" dirty="0" err="1"/>
            <a:t>OrderDriverID</a:t>
          </a:r>
          <a:endParaRPr lang="en-US" dirty="0"/>
        </a:p>
      </dgm:t>
    </dgm:pt>
    <dgm:pt modelId="{7690BE1A-4388-4E85-A9B9-7D89E0D5725D}" type="parTrans" cxnId="{56DC1AAE-A1B2-4100-96AA-356FA71664AA}">
      <dgm:prSet/>
      <dgm:spPr/>
    </dgm:pt>
    <dgm:pt modelId="{2F692DE1-B736-4AE3-9E7A-260EC1BC5605}" type="sibTrans" cxnId="{56DC1AAE-A1B2-4100-96AA-356FA71664AA}">
      <dgm:prSet/>
      <dgm:spPr/>
    </dgm:pt>
    <dgm:pt modelId="{8322E4D9-FDF4-40F1-AE22-6A2BB0ABE746}">
      <dgm:prSet/>
      <dgm:spPr/>
      <dgm:t>
        <a:bodyPr/>
        <a:lstStyle/>
        <a:p>
          <a:r>
            <a:rPr lang="en-US" dirty="0"/>
            <a:t>Foreign Key: </a:t>
          </a:r>
          <a:r>
            <a:rPr lang="en-US" dirty="0" err="1"/>
            <a:t>PaymentCustomerID</a:t>
          </a:r>
          <a:endParaRPr lang="en-US" dirty="0"/>
        </a:p>
      </dgm:t>
    </dgm:pt>
    <dgm:pt modelId="{29952233-188D-43D9-BCB2-A105365AADE2}" type="parTrans" cxnId="{BA2FB67A-1D83-4387-8B2D-73D8A1790E62}">
      <dgm:prSet/>
      <dgm:spPr/>
    </dgm:pt>
    <dgm:pt modelId="{0DE53B83-24DF-4E5E-BA70-F70302029ABC}" type="sibTrans" cxnId="{BA2FB67A-1D83-4387-8B2D-73D8A1790E62}">
      <dgm:prSet/>
      <dgm:spPr/>
    </dgm:pt>
    <dgm:pt modelId="{7739368D-BE94-4968-8F1D-496C1A684F56}" type="pres">
      <dgm:prSet presAssocID="{FED6F987-800C-419B-87B5-79DFB384C475}" presName="linear" presStyleCnt="0">
        <dgm:presLayoutVars>
          <dgm:dir/>
          <dgm:animLvl val="lvl"/>
          <dgm:resizeHandles val="exact"/>
        </dgm:presLayoutVars>
      </dgm:prSet>
      <dgm:spPr/>
    </dgm:pt>
    <dgm:pt modelId="{16D092F9-F011-4456-A7D0-37C0E466E6FE}" type="pres">
      <dgm:prSet presAssocID="{C21634E3-A8D7-4A58-83BA-4BC85B741274}" presName="parentLin" presStyleCnt="0"/>
      <dgm:spPr/>
    </dgm:pt>
    <dgm:pt modelId="{7FCB1835-3F0F-4D27-9E64-70AE0843CA75}" type="pres">
      <dgm:prSet presAssocID="{C21634E3-A8D7-4A58-83BA-4BC85B741274}" presName="parentLeftMargin" presStyleLbl="node1" presStyleIdx="0" presStyleCnt="3"/>
      <dgm:spPr/>
    </dgm:pt>
    <dgm:pt modelId="{F8974920-561E-4D47-886F-8C73A97D44A6}" type="pres">
      <dgm:prSet presAssocID="{C21634E3-A8D7-4A58-83BA-4BC85B7412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C2FC24-D437-4469-B4BD-7945D534711B}" type="pres">
      <dgm:prSet presAssocID="{C21634E3-A8D7-4A58-83BA-4BC85B741274}" presName="negativeSpace" presStyleCnt="0"/>
      <dgm:spPr/>
    </dgm:pt>
    <dgm:pt modelId="{38FD9C26-5F91-4446-A9D9-B8ADBC560EA1}" type="pres">
      <dgm:prSet presAssocID="{C21634E3-A8D7-4A58-83BA-4BC85B741274}" presName="childText" presStyleLbl="conFgAcc1" presStyleIdx="0" presStyleCnt="3">
        <dgm:presLayoutVars>
          <dgm:bulletEnabled val="1"/>
        </dgm:presLayoutVars>
      </dgm:prSet>
      <dgm:spPr/>
    </dgm:pt>
    <dgm:pt modelId="{65D6A95F-7C76-4204-8861-C5F23E177B08}" type="pres">
      <dgm:prSet presAssocID="{8966B0C6-B105-41B6-A0D7-5C13000ABE33}" presName="spaceBetweenRectangles" presStyleCnt="0"/>
      <dgm:spPr/>
    </dgm:pt>
    <dgm:pt modelId="{59CA2FAE-E939-4F7F-ADCE-181445F0C614}" type="pres">
      <dgm:prSet presAssocID="{8E061F73-19A0-42EF-A480-0EF50C771FFE}" presName="parentLin" presStyleCnt="0"/>
      <dgm:spPr/>
    </dgm:pt>
    <dgm:pt modelId="{21F41453-F62B-4798-ABDC-7340EDFEC676}" type="pres">
      <dgm:prSet presAssocID="{8E061F73-19A0-42EF-A480-0EF50C771FFE}" presName="parentLeftMargin" presStyleLbl="node1" presStyleIdx="0" presStyleCnt="3"/>
      <dgm:spPr/>
    </dgm:pt>
    <dgm:pt modelId="{E6A15AD0-B642-4FAD-B800-AD03BA0F8436}" type="pres">
      <dgm:prSet presAssocID="{8E061F73-19A0-42EF-A480-0EF50C771F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52B5CB-BF37-4BB4-9309-C24DBE062756}" type="pres">
      <dgm:prSet presAssocID="{8E061F73-19A0-42EF-A480-0EF50C771FFE}" presName="negativeSpace" presStyleCnt="0"/>
      <dgm:spPr/>
    </dgm:pt>
    <dgm:pt modelId="{6F56084A-0854-4189-AF37-CC450222ACF0}" type="pres">
      <dgm:prSet presAssocID="{8E061F73-19A0-42EF-A480-0EF50C771FFE}" presName="childText" presStyleLbl="conFgAcc1" presStyleIdx="1" presStyleCnt="3">
        <dgm:presLayoutVars>
          <dgm:bulletEnabled val="1"/>
        </dgm:presLayoutVars>
      </dgm:prSet>
      <dgm:spPr/>
    </dgm:pt>
    <dgm:pt modelId="{7FB43734-9BBB-40FC-85E2-9B0FB3138F5A}" type="pres">
      <dgm:prSet presAssocID="{13EDC80D-FEBE-48F3-AF6E-F8C29962090B}" presName="spaceBetweenRectangles" presStyleCnt="0"/>
      <dgm:spPr/>
    </dgm:pt>
    <dgm:pt modelId="{DEB53CBD-BD07-494F-A50A-BBD131674150}" type="pres">
      <dgm:prSet presAssocID="{BBE4D0BF-1484-49A9-9953-565A569A816B}" presName="parentLin" presStyleCnt="0"/>
      <dgm:spPr/>
    </dgm:pt>
    <dgm:pt modelId="{DF71A1CB-9158-4C62-97E0-4EE25CB5190A}" type="pres">
      <dgm:prSet presAssocID="{BBE4D0BF-1484-49A9-9953-565A569A816B}" presName="parentLeftMargin" presStyleLbl="node1" presStyleIdx="1" presStyleCnt="3"/>
      <dgm:spPr/>
    </dgm:pt>
    <dgm:pt modelId="{24EC106F-DFFD-4AF5-9448-AB0610E1BBF2}" type="pres">
      <dgm:prSet presAssocID="{BBE4D0BF-1484-49A9-9953-565A569A816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DEEBB86-62AA-4B03-B923-1112AEA398D8}" type="pres">
      <dgm:prSet presAssocID="{BBE4D0BF-1484-49A9-9953-565A569A816B}" presName="negativeSpace" presStyleCnt="0"/>
      <dgm:spPr/>
    </dgm:pt>
    <dgm:pt modelId="{D97D6962-AE77-4A37-9D99-011194B3B5D3}" type="pres">
      <dgm:prSet presAssocID="{BBE4D0BF-1484-49A9-9953-565A569A816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948031D-0BE0-4DD5-BF72-43897B2D2833}" srcId="{C21634E3-A8D7-4A58-83BA-4BC85B741274}" destId="{860BD164-0B9D-4841-B6D2-04D4591729FF}" srcOrd="1" destOrd="0" parTransId="{AC53DD72-35DD-4F01-B74A-BBDBEF30FEA0}" sibTransId="{85E09F4D-EDD6-47AF-878C-5F488F93F4CE}"/>
    <dgm:cxn modelId="{3F7E4D21-E4B8-43F0-9238-A3423ADD0D42}" type="presOf" srcId="{B312A364-249C-439E-B128-0252E2DC5B86}" destId="{6F56084A-0854-4189-AF37-CC450222ACF0}" srcOrd="0" destOrd="2" presId="urn:microsoft.com/office/officeart/2005/8/layout/list1"/>
    <dgm:cxn modelId="{F0742A27-FE55-4643-BFB9-1A11EEAC42EF}" type="presOf" srcId="{BBE4D0BF-1484-49A9-9953-565A569A816B}" destId="{DF71A1CB-9158-4C62-97E0-4EE25CB5190A}" srcOrd="0" destOrd="0" presId="urn:microsoft.com/office/officeart/2005/8/layout/list1"/>
    <dgm:cxn modelId="{2DFBE53A-3B84-4E8B-9BFA-EA36CBEC209A}" srcId="{FED6F987-800C-419B-87B5-79DFB384C475}" destId="{8E061F73-19A0-42EF-A480-0EF50C771FFE}" srcOrd="1" destOrd="0" parTransId="{ACDB4F62-199D-4CEE-9BF1-DE4777816F3B}" sibTransId="{13EDC80D-FEBE-48F3-AF6E-F8C29962090B}"/>
    <dgm:cxn modelId="{843B625D-CEC2-4C7D-B97E-CCC718D2FC95}" type="presOf" srcId="{29B00D13-9DE5-4113-AA85-1E18B23E3F22}" destId="{D97D6962-AE77-4A37-9D99-011194B3B5D3}" srcOrd="0" destOrd="2" presId="urn:microsoft.com/office/officeart/2005/8/layout/list1"/>
    <dgm:cxn modelId="{58FAA746-A789-4054-AF60-DBDDD6682842}" type="presOf" srcId="{4EC58E07-EAF5-445A-B8CA-50D72B95E60E}" destId="{6F56084A-0854-4189-AF37-CC450222ACF0}" srcOrd="0" destOrd="1" presId="urn:microsoft.com/office/officeart/2005/8/layout/list1"/>
    <dgm:cxn modelId="{5A01E96C-7DFA-4C43-A395-DC8E80A322B3}" srcId="{FED6F987-800C-419B-87B5-79DFB384C475}" destId="{C21634E3-A8D7-4A58-83BA-4BC85B741274}" srcOrd="0" destOrd="0" parTransId="{CDBB0BA0-21AD-41CC-A332-72D98B57BA10}" sibTransId="{8966B0C6-B105-41B6-A0D7-5C13000ABE33}"/>
    <dgm:cxn modelId="{96B5F86C-5194-45A7-B574-E15AB6BD5334}" type="presOf" srcId="{1EFC7486-96DA-448B-B3E2-B2A9BF0C0807}" destId="{38FD9C26-5F91-4446-A9D9-B8ADBC560EA1}" srcOrd="0" destOrd="2" presId="urn:microsoft.com/office/officeart/2005/8/layout/list1"/>
    <dgm:cxn modelId="{9F84F354-35A5-4924-8004-E2D2CCB897F2}" srcId="{FED6F987-800C-419B-87B5-79DFB384C475}" destId="{BBE4D0BF-1484-49A9-9953-565A569A816B}" srcOrd="2" destOrd="0" parTransId="{5AB53F9C-0B51-477D-9558-CB5A557B1D95}" sibTransId="{1355CF80-833D-441B-A3B8-8F0E3617FFCD}"/>
    <dgm:cxn modelId="{9731B357-2ED2-43DF-BB1E-DBDCCD1A952F}" type="presOf" srcId="{C21634E3-A8D7-4A58-83BA-4BC85B741274}" destId="{F8974920-561E-4D47-886F-8C73A97D44A6}" srcOrd="1" destOrd="0" presId="urn:microsoft.com/office/officeart/2005/8/layout/list1"/>
    <dgm:cxn modelId="{16CC7F5A-D844-491E-9E4A-9BA072EA7B7A}" type="presOf" srcId="{C21634E3-A8D7-4A58-83BA-4BC85B741274}" destId="{7FCB1835-3F0F-4D27-9E64-70AE0843CA75}" srcOrd="0" destOrd="0" presId="urn:microsoft.com/office/officeart/2005/8/layout/list1"/>
    <dgm:cxn modelId="{BA2FB67A-1D83-4387-8B2D-73D8A1790E62}" srcId="{BBE4D0BF-1484-49A9-9953-565A569A816B}" destId="{8322E4D9-FDF4-40F1-AE22-6A2BB0ABE746}" srcOrd="1" destOrd="0" parTransId="{29952233-188D-43D9-BCB2-A105365AADE2}" sibTransId="{0DE53B83-24DF-4E5E-BA70-F70302029ABC}"/>
    <dgm:cxn modelId="{EE2BCA7E-EFEE-4832-B428-F15EF6F98ECC}" srcId="{8E061F73-19A0-42EF-A480-0EF50C771FFE}" destId="{B312A364-249C-439E-B128-0252E2DC5B86}" srcOrd="2" destOrd="0" parTransId="{9F091AAC-1ACA-4A29-9865-9B02A0982763}" sibTransId="{13D8C337-8BC2-4880-BB89-4279380D47DC}"/>
    <dgm:cxn modelId="{70DFD37F-18DC-4D56-AD05-C647E8452D1E}" srcId="{C21634E3-A8D7-4A58-83BA-4BC85B741274}" destId="{8838A4C2-AEAF-4EDD-8C39-F8E13519307A}" srcOrd="0" destOrd="0" parTransId="{C8E426C5-A82E-4A43-BCD1-632E89601FEF}" sibTransId="{641F23D0-74A2-41DE-89ED-579EC1CB280D}"/>
    <dgm:cxn modelId="{7564C882-1B37-4004-8805-FACEFA784A3B}" srcId="{8E061F73-19A0-42EF-A480-0EF50C771FFE}" destId="{F0F1CDF3-E316-43A3-8795-9EF872C4C91B}" srcOrd="0" destOrd="0" parTransId="{0760FBD7-6D87-4615-9315-4B4CDD6C9771}" sibTransId="{85FE20B8-FD59-4407-B1E3-CADDF09E2C60}"/>
    <dgm:cxn modelId="{1335C284-11D0-40D5-BD84-AD2C2D6A4EBA}" type="presOf" srcId="{C081D368-D5AF-4CCD-A48D-137385410E25}" destId="{D97D6962-AE77-4A37-9D99-011194B3B5D3}" srcOrd="0" destOrd="0" presId="urn:microsoft.com/office/officeart/2005/8/layout/list1"/>
    <dgm:cxn modelId="{6C93ED8E-D009-4A6E-BCE1-762A9EC791DB}" type="presOf" srcId="{BBE4D0BF-1484-49A9-9953-565A569A816B}" destId="{24EC106F-DFFD-4AF5-9448-AB0610E1BBF2}" srcOrd="1" destOrd="0" presId="urn:microsoft.com/office/officeart/2005/8/layout/list1"/>
    <dgm:cxn modelId="{7CFA589B-FB23-4B12-83E5-49B3CC4F1174}" type="presOf" srcId="{8E061F73-19A0-42EF-A480-0EF50C771FFE}" destId="{21F41453-F62B-4798-ABDC-7340EDFEC676}" srcOrd="0" destOrd="0" presId="urn:microsoft.com/office/officeart/2005/8/layout/list1"/>
    <dgm:cxn modelId="{2FB3B89D-9972-4BD2-87AF-B11A26834769}" srcId="{C21634E3-A8D7-4A58-83BA-4BC85B741274}" destId="{1EFC7486-96DA-448B-B3E2-B2A9BF0C0807}" srcOrd="2" destOrd="0" parTransId="{F44FFE4C-FBCD-4D59-AAC4-7987311A2F6F}" sibTransId="{70EAF666-EEC3-41AF-BDB6-212E2861B783}"/>
    <dgm:cxn modelId="{8C9591AD-F8D0-418C-AB8B-A37BE860FE00}" type="presOf" srcId="{860BD164-0B9D-4841-B6D2-04D4591729FF}" destId="{38FD9C26-5F91-4446-A9D9-B8ADBC560EA1}" srcOrd="0" destOrd="1" presId="urn:microsoft.com/office/officeart/2005/8/layout/list1"/>
    <dgm:cxn modelId="{56DC1AAE-A1B2-4100-96AA-356FA71664AA}" srcId="{8E061F73-19A0-42EF-A480-0EF50C771FFE}" destId="{4EC58E07-EAF5-445A-B8CA-50D72B95E60E}" srcOrd="1" destOrd="0" parTransId="{7690BE1A-4388-4E85-A9B9-7D89E0D5725D}" sibTransId="{2F692DE1-B736-4AE3-9E7A-260EC1BC5605}"/>
    <dgm:cxn modelId="{98490DBE-2547-4A18-91A2-B00CBCBAF0B3}" type="presOf" srcId="{8E061F73-19A0-42EF-A480-0EF50C771FFE}" destId="{E6A15AD0-B642-4FAD-B800-AD03BA0F8436}" srcOrd="1" destOrd="0" presId="urn:microsoft.com/office/officeart/2005/8/layout/list1"/>
    <dgm:cxn modelId="{9C2C83BE-C2CE-4CD6-9D9B-9C6CB6B48A89}" type="presOf" srcId="{8322E4D9-FDF4-40F1-AE22-6A2BB0ABE746}" destId="{D97D6962-AE77-4A37-9D99-011194B3B5D3}" srcOrd="0" destOrd="1" presId="urn:microsoft.com/office/officeart/2005/8/layout/list1"/>
    <dgm:cxn modelId="{11AE23BF-CDA2-4213-BF43-910F226E7681}" type="presOf" srcId="{8838A4C2-AEAF-4EDD-8C39-F8E13519307A}" destId="{38FD9C26-5F91-4446-A9D9-B8ADBC560EA1}" srcOrd="0" destOrd="0" presId="urn:microsoft.com/office/officeart/2005/8/layout/list1"/>
    <dgm:cxn modelId="{DF262FC1-AB96-4746-B38F-BD1FFEE257FC}" srcId="{BBE4D0BF-1484-49A9-9953-565A569A816B}" destId="{29B00D13-9DE5-4113-AA85-1E18B23E3F22}" srcOrd="2" destOrd="0" parTransId="{02794674-DF2E-418A-B4C5-B27599E4333D}" sibTransId="{B36C97B8-7DF5-4B4E-8C53-65761C50150B}"/>
    <dgm:cxn modelId="{A09439D2-BD0C-4BD1-8EC7-4B74B2D078C3}" type="presOf" srcId="{FED6F987-800C-419B-87B5-79DFB384C475}" destId="{7739368D-BE94-4968-8F1D-496C1A684F56}" srcOrd="0" destOrd="0" presId="urn:microsoft.com/office/officeart/2005/8/layout/list1"/>
    <dgm:cxn modelId="{191901DC-9515-4F65-B5E9-793490A56017}" srcId="{BBE4D0BF-1484-49A9-9953-565A569A816B}" destId="{C081D368-D5AF-4CCD-A48D-137385410E25}" srcOrd="0" destOrd="0" parTransId="{3A245203-2251-49E1-8082-042F264EE881}" sibTransId="{7AA5C8E5-936A-48E2-959A-089E60017938}"/>
    <dgm:cxn modelId="{8F290EFF-F156-4C92-AC74-7A8B484C9666}" type="presOf" srcId="{F0F1CDF3-E316-43A3-8795-9EF872C4C91B}" destId="{6F56084A-0854-4189-AF37-CC450222ACF0}" srcOrd="0" destOrd="0" presId="urn:microsoft.com/office/officeart/2005/8/layout/list1"/>
    <dgm:cxn modelId="{BC9CB577-85DA-4578-AD92-E2A6A64EF266}" type="presParOf" srcId="{7739368D-BE94-4968-8F1D-496C1A684F56}" destId="{16D092F9-F011-4456-A7D0-37C0E466E6FE}" srcOrd="0" destOrd="0" presId="urn:microsoft.com/office/officeart/2005/8/layout/list1"/>
    <dgm:cxn modelId="{0B6D229A-24F0-490F-93FD-981B75CD4C6C}" type="presParOf" srcId="{16D092F9-F011-4456-A7D0-37C0E466E6FE}" destId="{7FCB1835-3F0F-4D27-9E64-70AE0843CA75}" srcOrd="0" destOrd="0" presId="urn:microsoft.com/office/officeart/2005/8/layout/list1"/>
    <dgm:cxn modelId="{5549D7D7-F1E4-4C9F-929E-723806E0603C}" type="presParOf" srcId="{16D092F9-F011-4456-A7D0-37C0E466E6FE}" destId="{F8974920-561E-4D47-886F-8C73A97D44A6}" srcOrd="1" destOrd="0" presId="urn:microsoft.com/office/officeart/2005/8/layout/list1"/>
    <dgm:cxn modelId="{88BFC280-BDE9-4C78-B009-DE39C9CF489B}" type="presParOf" srcId="{7739368D-BE94-4968-8F1D-496C1A684F56}" destId="{F8C2FC24-D437-4469-B4BD-7945D534711B}" srcOrd="1" destOrd="0" presId="urn:microsoft.com/office/officeart/2005/8/layout/list1"/>
    <dgm:cxn modelId="{6AC0BE59-35A7-4A50-8D07-5C6591E0E55A}" type="presParOf" srcId="{7739368D-BE94-4968-8F1D-496C1A684F56}" destId="{38FD9C26-5F91-4446-A9D9-B8ADBC560EA1}" srcOrd="2" destOrd="0" presId="urn:microsoft.com/office/officeart/2005/8/layout/list1"/>
    <dgm:cxn modelId="{7CEC9147-B395-4FB9-ADE4-9F3C9E4F83DA}" type="presParOf" srcId="{7739368D-BE94-4968-8F1D-496C1A684F56}" destId="{65D6A95F-7C76-4204-8861-C5F23E177B08}" srcOrd="3" destOrd="0" presId="urn:microsoft.com/office/officeart/2005/8/layout/list1"/>
    <dgm:cxn modelId="{91CCC607-48E1-416E-9472-2C3B04CC0208}" type="presParOf" srcId="{7739368D-BE94-4968-8F1D-496C1A684F56}" destId="{59CA2FAE-E939-4F7F-ADCE-181445F0C614}" srcOrd="4" destOrd="0" presId="urn:microsoft.com/office/officeart/2005/8/layout/list1"/>
    <dgm:cxn modelId="{DA70D068-156B-4A9B-99F3-C6A4C37F5AD5}" type="presParOf" srcId="{59CA2FAE-E939-4F7F-ADCE-181445F0C614}" destId="{21F41453-F62B-4798-ABDC-7340EDFEC676}" srcOrd="0" destOrd="0" presId="urn:microsoft.com/office/officeart/2005/8/layout/list1"/>
    <dgm:cxn modelId="{DD749614-05AA-4CA9-81C2-B87DB94F5F19}" type="presParOf" srcId="{59CA2FAE-E939-4F7F-ADCE-181445F0C614}" destId="{E6A15AD0-B642-4FAD-B800-AD03BA0F8436}" srcOrd="1" destOrd="0" presId="urn:microsoft.com/office/officeart/2005/8/layout/list1"/>
    <dgm:cxn modelId="{8BD0DA31-DA33-4FD8-8081-E0E557A387CA}" type="presParOf" srcId="{7739368D-BE94-4968-8F1D-496C1A684F56}" destId="{E152B5CB-BF37-4BB4-9309-C24DBE062756}" srcOrd="5" destOrd="0" presId="urn:microsoft.com/office/officeart/2005/8/layout/list1"/>
    <dgm:cxn modelId="{F08757CF-27CD-4D81-84AD-47F9D4B9FF4C}" type="presParOf" srcId="{7739368D-BE94-4968-8F1D-496C1A684F56}" destId="{6F56084A-0854-4189-AF37-CC450222ACF0}" srcOrd="6" destOrd="0" presId="urn:microsoft.com/office/officeart/2005/8/layout/list1"/>
    <dgm:cxn modelId="{40123741-BBE8-4FB5-85C4-5ADD82B3536A}" type="presParOf" srcId="{7739368D-BE94-4968-8F1D-496C1A684F56}" destId="{7FB43734-9BBB-40FC-85E2-9B0FB3138F5A}" srcOrd="7" destOrd="0" presId="urn:microsoft.com/office/officeart/2005/8/layout/list1"/>
    <dgm:cxn modelId="{36A3B4F7-CBE0-4B2B-BB01-06505EA40BAE}" type="presParOf" srcId="{7739368D-BE94-4968-8F1D-496C1A684F56}" destId="{DEB53CBD-BD07-494F-A50A-BBD131674150}" srcOrd="8" destOrd="0" presId="urn:microsoft.com/office/officeart/2005/8/layout/list1"/>
    <dgm:cxn modelId="{72B41BED-83C2-4214-86BA-CD1906D63830}" type="presParOf" srcId="{DEB53CBD-BD07-494F-A50A-BBD131674150}" destId="{DF71A1CB-9158-4C62-97E0-4EE25CB5190A}" srcOrd="0" destOrd="0" presId="urn:microsoft.com/office/officeart/2005/8/layout/list1"/>
    <dgm:cxn modelId="{F7F69992-4E61-4249-AA8B-C3D55606A7AD}" type="presParOf" srcId="{DEB53CBD-BD07-494F-A50A-BBD131674150}" destId="{24EC106F-DFFD-4AF5-9448-AB0610E1BBF2}" srcOrd="1" destOrd="0" presId="urn:microsoft.com/office/officeart/2005/8/layout/list1"/>
    <dgm:cxn modelId="{B8C860D8-3153-409E-BDAE-BCC3BAEB6A80}" type="presParOf" srcId="{7739368D-BE94-4968-8F1D-496C1A684F56}" destId="{2DEEBB86-62AA-4B03-B923-1112AEA398D8}" srcOrd="9" destOrd="0" presId="urn:microsoft.com/office/officeart/2005/8/layout/list1"/>
    <dgm:cxn modelId="{130063DD-93B5-4BCC-A2D0-4E524B00D30E}" type="presParOf" srcId="{7739368D-BE94-4968-8F1D-496C1A684F56}" destId="{D97D6962-AE77-4A37-9D99-011194B3B5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D6F987-800C-419B-87B5-79DFB384C47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12A364-249C-439E-B128-0252E2DC5B86}">
      <dgm:prSet/>
      <dgm:spPr/>
      <dgm:t>
        <a:bodyPr/>
        <a:lstStyle/>
        <a:p>
          <a:r>
            <a:rPr lang="en-US" dirty="0"/>
            <a:t>Tip, </a:t>
          </a:r>
          <a:r>
            <a:rPr lang="en-US" dirty="0" err="1"/>
            <a:t>TimeEst</a:t>
          </a:r>
          <a:endParaRPr lang="en-US" dirty="0"/>
        </a:p>
      </dgm:t>
    </dgm:pt>
    <dgm:pt modelId="{9F091AAC-1ACA-4A29-9865-9B02A0982763}" type="parTrans" cxnId="{EE2BCA7E-EFEE-4832-B428-F15EF6F98ECC}">
      <dgm:prSet/>
      <dgm:spPr/>
      <dgm:t>
        <a:bodyPr/>
        <a:lstStyle/>
        <a:p>
          <a:endParaRPr lang="en-US"/>
        </a:p>
      </dgm:t>
    </dgm:pt>
    <dgm:pt modelId="{13D8C337-8BC2-4880-BB89-4279380D47DC}" type="sibTrans" cxnId="{EE2BCA7E-EFEE-4832-B428-F15EF6F98ECC}">
      <dgm:prSet/>
      <dgm:spPr/>
      <dgm:t>
        <a:bodyPr/>
        <a:lstStyle/>
        <a:p>
          <a:endParaRPr lang="en-US"/>
        </a:p>
      </dgm:t>
    </dgm:pt>
    <dgm:pt modelId="{4EC58E07-EAF5-445A-B8CA-50D72B95E60E}">
      <dgm:prSet/>
      <dgm:spPr/>
      <dgm:t>
        <a:bodyPr/>
        <a:lstStyle/>
        <a:p>
          <a:r>
            <a:rPr lang="en-US" dirty="0"/>
            <a:t>Foreign Key: </a:t>
          </a:r>
          <a:r>
            <a:rPr lang="en-US" dirty="0" err="1"/>
            <a:t>DeliverCustomerID</a:t>
          </a:r>
          <a:r>
            <a:rPr lang="en-US" dirty="0"/>
            <a:t>, </a:t>
          </a:r>
          <a:r>
            <a:rPr lang="en-US" dirty="0" err="1"/>
            <a:t>DeliverDriverID</a:t>
          </a:r>
          <a:endParaRPr lang="en-US" dirty="0"/>
        </a:p>
      </dgm:t>
    </dgm:pt>
    <dgm:pt modelId="{7690BE1A-4388-4E85-A9B9-7D89E0D5725D}" type="parTrans" cxnId="{56DC1AAE-A1B2-4100-96AA-356FA71664AA}">
      <dgm:prSet/>
      <dgm:spPr/>
      <dgm:t>
        <a:bodyPr/>
        <a:lstStyle/>
        <a:p>
          <a:endParaRPr lang="en-US"/>
        </a:p>
      </dgm:t>
    </dgm:pt>
    <dgm:pt modelId="{2F692DE1-B736-4AE3-9E7A-260EC1BC5605}" type="sibTrans" cxnId="{56DC1AAE-A1B2-4100-96AA-356FA71664AA}">
      <dgm:prSet/>
      <dgm:spPr/>
      <dgm:t>
        <a:bodyPr/>
        <a:lstStyle/>
        <a:p>
          <a:endParaRPr lang="en-US"/>
        </a:p>
      </dgm:t>
    </dgm:pt>
    <dgm:pt modelId="{F0F1CDF3-E316-43A3-8795-9EF872C4C91B}">
      <dgm:prSet/>
      <dgm:spPr/>
      <dgm:t>
        <a:bodyPr/>
        <a:lstStyle/>
        <a:p>
          <a:r>
            <a:rPr lang="en-US" dirty="0"/>
            <a:t>Primary Key: </a:t>
          </a:r>
          <a:r>
            <a:rPr lang="en-US" dirty="0" err="1"/>
            <a:t>DeliverCustomerID</a:t>
          </a:r>
          <a:r>
            <a:rPr lang="en-US" dirty="0"/>
            <a:t>, </a:t>
          </a:r>
          <a:r>
            <a:rPr lang="en-US" dirty="0" err="1"/>
            <a:t>DeliverDriverID</a:t>
          </a:r>
          <a:endParaRPr lang="en-US" dirty="0"/>
        </a:p>
      </dgm:t>
    </dgm:pt>
    <dgm:pt modelId="{85FE20B8-FD59-4407-B1E3-CADDF09E2C60}" type="sibTrans" cxnId="{7564C882-1B37-4004-8805-FACEFA784A3B}">
      <dgm:prSet/>
      <dgm:spPr/>
      <dgm:t>
        <a:bodyPr/>
        <a:lstStyle/>
        <a:p>
          <a:endParaRPr lang="en-US"/>
        </a:p>
      </dgm:t>
    </dgm:pt>
    <dgm:pt modelId="{0760FBD7-6D87-4615-9315-4B4CDD6C9771}" type="parTrans" cxnId="{7564C882-1B37-4004-8805-FACEFA784A3B}">
      <dgm:prSet/>
      <dgm:spPr/>
      <dgm:t>
        <a:bodyPr/>
        <a:lstStyle/>
        <a:p>
          <a:endParaRPr lang="en-US"/>
        </a:p>
      </dgm:t>
    </dgm:pt>
    <dgm:pt modelId="{8E061F73-19A0-42EF-A480-0EF50C771FFE}">
      <dgm:prSet/>
      <dgm:spPr/>
      <dgm:t>
        <a:bodyPr/>
        <a:lstStyle/>
        <a:p>
          <a:r>
            <a:rPr lang="en-US" dirty="0" err="1"/>
            <a:t>Delivers_To</a:t>
          </a:r>
          <a:endParaRPr lang="en-US" dirty="0"/>
        </a:p>
      </dgm:t>
    </dgm:pt>
    <dgm:pt modelId="{13EDC80D-FEBE-48F3-AF6E-F8C29962090B}" type="sibTrans" cxnId="{2DFBE53A-3B84-4E8B-9BFA-EA36CBEC209A}">
      <dgm:prSet/>
      <dgm:spPr/>
      <dgm:t>
        <a:bodyPr/>
        <a:lstStyle/>
        <a:p>
          <a:endParaRPr lang="en-US"/>
        </a:p>
      </dgm:t>
    </dgm:pt>
    <dgm:pt modelId="{ACDB4F62-199D-4CEE-9BF1-DE4777816F3B}" type="parTrans" cxnId="{2DFBE53A-3B84-4E8B-9BFA-EA36CBEC209A}">
      <dgm:prSet/>
      <dgm:spPr/>
      <dgm:t>
        <a:bodyPr/>
        <a:lstStyle/>
        <a:p>
          <a:endParaRPr lang="en-US"/>
        </a:p>
      </dgm:t>
    </dgm:pt>
    <dgm:pt modelId="{7739368D-BE94-4968-8F1D-496C1A684F56}" type="pres">
      <dgm:prSet presAssocID="{FED6F987-800C-419B-87B5-79DFB384C475}" presName="linear" presStyleCnt="0">
        <dgm:presLayoutVars>
          <dgm:dir/>
          <dgm:animLvl val="lvl"/>
          <dgm:resizeHandles val="exact"/>
        </dgm:presLayoutVars>
      </dgm:prSet>
      <dgm:spPr/>
    </dgm:pt>
    <dgm:pt modelId="{59CA2FAE-E939-4F7F-ADCE-181445F0C614}" type="pres">
      <dgm:prSet presAssocID="{8E061F73-19A0-42EF-A480-0EF50C771FFE}" presName="parentLin" presStyleCnt="0"/>
      <dgm:spPr/>
    </dgm:pt>
    <dgm:pt modelId="{21F41453-F62B-4798-ABDC-7340EDFEC676}" type="pres">
      <dgm:prSet presAssocID="{8E061F73-19A0-42EF-A480-0EF50C771FFE}" presName="parentLeftMargin" presStyleLbl="node1" presStyleIdx="0" presStyleCnt="1"/>
      <dgm:spPr/>
    </dgm:pt>
    <dgm:pt modelId="{E6A15AD0-B642-4FAD-B800-AD03BA0F8436}" type="pres">
      <dgm:prSet presAssocID="{8E061F73-19A0-42EF-A480-0EF50C771FF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52B5CB-BF37-4BB4-9309-C24DBE062756}" type="pres">
      <dgm:prSet presAssocID="{8E061F73-19A0-42EF-A480-0EF50C771FFE}" presName="negativeSpace" presStyleCnt="0"/>
      <dgm:spPr/>
    </dgm:pt>
    <dgm:pt modelId="{6F56084A-0854-4189-AF37-CC450222ACF0}" type="pres">
      <dgm:prSet presAssocID="{8E061F73-19A0-42EF-A480-0EF50C771FF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F7E4D21-E4B8-43F0-9238-A3423ADD0D42}" type="presOf" srcId="{B312A364-249C-439E-B128-0252E2DC5B86}" destId="{6F56084A-0854-4189-AF37-CC450222ACF0}" srcOrd="0" destOrd="2" presId="urn:microsoft.com/office/officeart/2005/8/layout/list1"/>
    <dgm:cxn modelId="{2DFBE53A-3B84-4E8B-9BFA-EA36CBEC209A}" srcId="{FED6F987-800C-419B-87B5-79DFB384C475}" destId="{8E061F73-19A0-42EF-A480-0EF50C771FFE}" srcOrd="0" destOrd="0" parTransId="{ACDB4F62-199D-4CEE-9BF1-DE4777816F3B}" sibTransId="{13EDC80D-FEBE-48F3-AF6E-F8C29962090B}"/>
    <dgm:cxn modelId="{58FAA746-A789-4054-AF60-DBDDD6682842}" type="presOf" srcId="{4EC58E07-EAF5-445A-B8CA-50D72B95E60E}" destId="{6F56084A-0854-4189-AF37-CC450222ACF0}" srcOrd="0" destOrd="1" presId="urn:microsoft.com/office/officeart/2005/8/layout/list1"/>
    <dgm:cxn modelId="{EE2BCA7E-EFEE-4832-B428-F15EF6F98ECC}" srcId="{8E061F73-19A0-42EF-A480-0EF50C771FFE}" destId="{B312A364-249C-439E-B128-0252E2DC5B86}" srcOrd="2" destOrd="0" parTransId="{9F091AAC-1ACA-4A29-9865-9B02A0982763}" sibTransId="{13D8C337-8BC2-4880-BB89-4279380D47DC}"/>
    <dgm:cxn modelId="{7564C882-1B37-4004-8805-FACEFA784A3B}" srcId="{8E061F73-19A0-42EF-A480-0EF50C771FFE}" destId="{F0F1CDF3-E316-43A3-8795-9EF872C4C91B}" srcOrd="0" destOrd="0" parTransId="{0760FBD7-6D87-4615-9315-4B4CDD6C9771}" sibTransId="{85FE20B8-FD59-4407-B1E3-CADDF09E2C60}"/>
    <dgm:cxn modelId="{7CFA589B-FB23-4B12-83E5-49B3CC4F1174}" type="presOf" srcId="{8E061F73-19A0-42EF-A480-0EF50C771FFE}" destId="{21F41453-F62B-4798-ABDC-7340EDFEC676}" srcOrd="0" destOrd="0" presId="urn:microsoft.com/office/officeart/2005/8/layout/list1"/>
    <dgm:cxn modelId="{56DC1AAE-A1B2-4100-96AA-356FA71664AA}" srcId="{8E061F73-19A0-42EF-A480-0EF50C771FFE}" destId="{4EC58E07-EAF5-445A-B8CA-50D72B95E60E}" srcOrd="1" destOrd="0" parTransId="{7690BE1A-4388-4E85-A9B9-7D89E0D5725D}" sibTransId="{2F692DE1-B736-4AE3-9E7A-260EC1BC5605}"/>
    <dgm:cxn modelId="{98490DBE-2547-4A18-91A2-B00CBCBAF0B3}" type="presOf" srcId="{8E061F73-19A0-42EF-A480-0EF50C771FFE}" destId="{E6A15AD0-B642-4FAD-B800-AD03BA0F8436}" srcOrd="1" destOrd="0" presId="urn:microsoft.com/office/officeart/2005/8/layout/list1"/>
    <dgm:cxn modelId="{A09439D2-BD0C-4BD1-8EC7-4B74B2D078C3}" type="presOf" srcId="{FED6F987-800C-419B-87B5-79DFB384C475}" destId="{7739368D-BE94-4968-8F1D-496C1A684F56}" srcOrd="0" destOrd="0" presId="urn:microsoft.com/office/officeart/2005/8/layout/list1"/>
    <dgm:cxn modelId="{8F290EFF-F156-4C92-AC74-7A8B484C9666}" type="presOf" srcId="{F0F1CDF3-E316-43A3-8795-9EF872C4C91B}" destId="{6F56084A-0854-4189-AF37-CC450222ACF0}" srcOrd="0" destOrd="0" presId="urn:microsoft.com/office/officeart/2005/8/layout/list1"/>
    <dgm:cxn modelId="{91CCC607-48E1-416E-9472-2C3B04CC0208}" type="presParOf" srcId="{7739368D-BE94-4968-8F1D-496C1A684F56}" destId="{59CA2FAE-E939-4F7F-ADCE-181445F0C614}" srcOrd="0" destOrd="0" presId="urn:microsoft.com/office/officeart/2005/8/layout/list1"/>
    <dgm:cxn modelId="{DA70D068-156B-4A9B-99F3-C6A4C37F5AD5}" type="presParOf" srcId="{59CA2FAE-E939-4F7F-ADCE-181445F0C614}" destId="{21F41453-F62B-4798-ABDC-7340EDFEC676}" srcOrd="0" destOrd="0" presId="urn:microsoft.com/office/officeart/2005/8/layout/list1"/>
    <dgm:cxn modelId="{DD749614-05AA-4CA9-81C2-B87DB94F5F19}" type="presParOf" srcId="{59CA2FAE-E939-4F7F-ADCE-181445F0C614}" destId="{E6A15AD0-B642-4FAD-B800-AD03BA0F8436}" srcOrd="1" destOrd="0" presId="urn:microsoft.com/office/officeart/2005/8/layout/list1"/>
    <dgm:cxn modelId="{8BD0DA31-DA33-4FD8-8081-E0E557A387CA}" type="presParOf" srcId="{7739368D-BE94-4968-8F1D-496C1A684F56}" destId="{E152B5CB-BF37-4BB4-9309-C24DBE062756}" srcOrd="1" destOrd="0" presId="urn:microsoft.com/office/officeart/2005/8/layout/list1"/>
    <dgm:cxn modelId="{F08757CF-27CD-4D81-84AD-47F9D4B9FF4C}" type="presParOf" srcId="{7739368D-BE94-4968-8F1D-496C1A684F56}" destId="{6F56084A-0854-4189-AF37-CC450222ACF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661405-0607-4ED5-9C8C-EB1BF93CC86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CFED63-8705-4E55-8F14-94B317C309E5}">
      <dgm:prSet/>
      <dgm:spPr/>
      <dgm:t>
        <a:bodyPr/>
        <a:lstStyle/>
        <a:p>
          <a:r>
            <a:rPr lang="en-IE"/>
            <a:t>Each driver can deliver to many customers, and each customer can receive items from multiple drivers.</a:t>
          </a:r>
          <a:endParaRPr lang="en-US"/>
        </a:p>
      </dgm:t>
    </dgm:pt>
    <dgm:pt modelId="{BE1D66A6-F4B5-4DEA-AA76-B91B925DAB34}" type="parTrans" cxnId="{1B262A6F-CE72-4C2C-AF3C-2949B212EE0C}">
      <dgm:prSet/>
      <dgm:spPr/>
      <dgm:t>
        <a:bodyPr/>
        <a:lstStyle/>
        <a:p>
          <a:endParaRPr lang="en-US"/>
        </a:p>
      </dgm:t>
    </dgm:pt>
    <dgm:pt modelId="{1B03CE9A-7B90-4BE4-AF49-29F4C64A29B7}" type="sibTrans" cxnId="{1B262A6F-CE72-4C2C-AF3C-2949B212EE0C}">
      <dgm:prSet/>
      <dgm:spPr/>
      <dgm:t>
        <a:bodyPr/>
        <a:lstStyle/>
        <a:p>
          <a:endParaRPr lang="en-US"/>
        </a:p>
      </dgm:t>
    </dgm:pt>
    <dgm:pt modelId="{3584BF6B-0542-4CCD-8D78-7FFEDD9BFD4A}">
      <dgm:prSet/>
      <dgm:spPr/>
      <dgm:t>
        <a:bodyPr/>
        <a:lstStyle/>
        <a:p>
          <a:r>
            <a:rPr lang="en-IE"/>
            <a:t>Each driver only drives one car that is unique to them.</a:t>
          </a:r>
          <a:endParaRPr lang="en-US"/>
        </a:p>
      </dgm:t>
    </dgm:pt>
    <dgm:pt modelId="{3DC118A4-6C2A-44B3-BE71-46B493C2836C}" type="parTrans" cxnId="{CFBAD7BD-41CA-453D-B5E6-00829F8B8ADB}">
      <dgm:prSet/>
      <dgm:spPr/>
      <dgm:t>
        <a:bodyPr/>
        <a:lstStyle/>
        <a:p>
          <a:endParaRPr lang="en-US"/>
        </a:p>
      </dgm:t>
    </dgm:pt>
    <dgm:pt modelId="{DC6EC58D-F1FC-4CD1-A5E1-860855E5055D}" type="sibTrans" cxnId="{CFBAD7BD-41CA-453D-B5E6-00829F8B8ADB}">
      <dgm:prSet/>
      <dgm:spPr/>
      <dgm:t>
        <a:bodyPr/>
        <a:lstStyle/>
        <a:p>
          <a:endParaRPr lang="en-US"/>
        </a:p>
      </dgm:t>
    </dgm:pt>
    <dgm:pt modelId="{30B1C274-77CE-4227-AD77-B87F97BEA2EA}">
      <dgm:prSet/>
      <dgm:spPr/>
      <dgm:t>
        <a:bodyPr/>
        <a:lstStyle/>
        <a:p>
          <a:r>
            <a:rPr lang="en-IE"/>
            <a:t>Each customer can place multiple orders, but each order is only for one customer.</a:t>
          </a:r>
          <a:endParaRPr lang="en-US"/>
        </a:p>
      </dgm:t>
    </dgm:pt>
    <dgm:pt modelId="{7863C125-75B1-4FC2-9187-E1BFD07B47C5}" type="parTrans" cxnId="{2F6BB498-2617-4590-A582-B3F2C75D84B7}">
      <dgm:prSet/>
      <dgm:spPr/>
      <dgm:t>
        <a:bodyPr/>
        <a:lstStyle/>
        <a:p>
          <a:endParaRPr lang="en-US"/>
        </a:p>
      </dgm:t>
    </dgm:pt>
    <dgm:pt modelId="{EBB0D25A-0310-461C-B189-ADBC3D54DE71}" type="sibTrans" cxnId="{2F6BB498-2617-4590-A582-B3F2C75D84B7}">
      <dgm:prSet/>
      <dgm:spPr/>
      <dgm:t>
        <a:bodyPr/>
        <a:lstStyle/>
        <a:p>
          <a:endParaRPr lang="en-US"/>
        </a:p>
      </dgm:t>
    </dgm:pt>
    <dgm:pt modelId="{60059802-7D57-4469-B2B5-393D03C1A483}" type="pres">
      <dgm:prSet presAssocID="{B2661405-0607-4ED5-9C8C-EB1BF93CC86D}" presName="linear" presStyleCnt="0">
        <dgm:presLayoutVars>
          <dgm:animLvl val="lvl"/>
          <dgm:resizeHandles val="exact"/>
        </dgm:presLayoutVars>
      </dgm:prSet>
      <dgm:spPr/>
    </dgm:pt>
    <dgm:pt modelId="{ACB18952-53DC-4671-A9D6-4CD862179933}" type="pres">
      <dgm:prSet presAssocID="{34CFED63-8705-4E55-8F14-94B317C309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571743-72FA-4E21-ACD9-1570274D98F9}" type="pres">
      <dgm:prSet presAssocID="{1B03CE9A-7B90-4BE4-AF49-29F4C64A29B7}" presName="spacer" presStyleCnt="0"/>
      <dgm:spPr/>
    </dgm:pt>
    <dgm:pt modelId="{98A7BBD7-7193-499C-8053-372366255888}" type="pres">
      <dgm:prSet presAssocID="{3584BF6B-0542-4CCD-8D78-7FFEDD9BFD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6704A5-67EC-43BF-94E4-DE67B0CCD69F}" type="pres">
      <dgm:prSet presAssocID="{DC6EC58D-F1FC-4CD1-A5E1-860855E5055D}" presName="spacer" presStyleCnt="0"/>
      <dgm:spPr/>
    </dgm:pt>
    <dgm:pt modelId="{0D99EFBF-BBBA-42F0-95C2-30446290DD24}" type="pres">
      <dgm:prSet presAssocID="{30B1C274-77CE-4227-AD77-B87F97BEA2E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B262A6F-CE72-4C2C-AF3C-2949B212EE0C}" srcId="{B2661405-0607-4ED5-9C8C-EB1BF93CC86D}" destId="{34CFED63-8705-4E55-8F14-94B317C309E5}" srcOrd="0" destOrd="0" parTransId="{BE1D66A6-F4B5-4DEA-AA76-B91B925DAB34}" sibTransId="{1B03CE9A-7B90-4BE4-AF49-29F4C64A29B7}"/>
    <dgm:cxn modelId="{9459607B-2604-444D-90E5-B242778575D0}" type="presOf" srcId="{3584BF6B-0542-4CCD-8D78-7FFEDD9BFD4A}" destId="{98A7BBD7-7193-499C-8053-372366255888}" srcOrd="0" destOrd="0" presId="urn:microsoft.com/office/officeart/2005/8/layout/vList2"/>
    <dgm:cxn modelId="{2F6BB498-2617-4590-A582-B3F2C75D84B7}" srcId="{B2661405-0607-4ED5-9C8C-EB1BF93CC86D}" destId="{30B1C274-77CE-4227-AD77-B87F97BEA2EA}" srcOrd="2" destOrd="0" parTransId="{7863C125-75B1-4FC2-9187-E1BFD07B47C5}" sibTransId="{EBB0D25A-0310-461C-B189-ADBC3D54DE71}"/>
    <dgm:cxn modelId="{5594FD9A-3F01-498A-8803-03F3E41D9CF3}" type="presOf" srcId="{B2661405-0607-4ED5-9C8C-EB1BF93CC86D}" destId="{60059802-7D57-4469-B2B5-393D03C1A483}" srcOrd="0" destOrd="0" presId="urn:microsoft.com/office/officeart/2005/8/layout/vList2"/>
    <dgm:cxn modelId="{CFBAD7BD-41CA-453D-B5E6-00829F8B8ADB}" srcId="{B2661405-0607-4ED5-9C8C-EB1BF93CC86D}" destId="{3584BF6B-0542-4CCD-8D78-7FFEDD9BFD4A}" srcOrd="1" destOrd="0" parTransId="{3DC118A4-6C2A-44B3-BE71-46B493C2836C}" sibTransId="{DC6EC58D-F1FC-4CD1-A5E1-860855E5055D}"/>
    <dgm:cxn modelId="{EED7FAC7-2977-43ED-BB07-10E2FF056700}" type="presOf" srcId="{30B1C274-77CE-4227-AD77-B87F97BEA2EA}" destId="{0D99EFBF-BBBA-42F0-95C2-30446290DD24}" srcOrd="0" destOrd="0" presId="urn:microsoft.com/office/officeart/2005/8/layout/vList2"/>
    <dgm:cxn modelId="{52CCE5D8-D0C0-470B-B2F8-47170469A693}" type="presOf" srcId="{34CFED63-8705-4E55-8F14-94B317C309E5}" destId="{ACB18952-53DC-4671-A9D6-4CD862179933}" srcOrd="0" destOrd="0" presId="urn:microsoft.com/office/officeart/2005/8/layout/vList2"/>
    <dgm:cxn modelId="{6F4A11F9-51A5-42AD-B0BF-87405AFE248E}" type="presParOf" srcId="{60059802-7D57-4469-B2B5-393D03C1A483}" destId="{ACB18952-53DC-4671-A9D6-4CD862179933}" srcOrd="0" destOrd="0" presId="urn:microsoft.com/office/officeart/2005/8/layout/vList2"/>
    <dgm:cxn modelId="{621A8D58-D14A-4EE1-B17F-2878AD0C6525}" type="presParOf" srcId="{60059802-7D57-4469-B2B5-393D03C1A483}" destId="{63571743-72FA-4E21-ACD9-1570274D98F9}" srcOrd="1" destOrd="0" presId="urn:microsoft.com/office/officeart/2005/8/layout/vList2"/>
    <dgm:cxn modelId="{5EBD0939-55DD-4CA6-8444-27BB92CF345F}" type="presParOf" srcId="{60059802-7D57-4469-B2B5-393D03C1A483}" destId="{98A7BBD7-7193-499C-8053-372366255888}" srcOrd="2" destOrd="0" presId="urn:microsoft.com/office/officeart/2005/8/layout/vList2"/>
    <dgm:cxn modelId="{0B7A60AA-B6DD-4C5F-AB84-4E84CEA33177}" type="presParOf" srcId="{60059802-7D57-4469-B2B5-393D03C1A483}" destId="{666704A5-67EC-43BF-94E4-DE67B0CCD69F}" srcOrd="3" destOrd="0" presId="urn:microsoft.com/office/officeart/2005/8/layout/vList2"/>
    <dgm:cxn modelId="{D69F9B6B-74EF-491A-9B4A-EBDB2606CCD1}" type="presParOf" srcId="{60059802-7D57-4469-B2B5-393D03C1A483}" destId="{0D99EFBF-BBBA-42F0-95C2-30446290DD2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D9F15B-73F0-432F-AFE9-1FDC78D9DCA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790DE9-2A9B-48D7-AF22-7B1937E0FF3B}">
      <dgm:prSet/>
      <dgm:spPr/>
      <dgm:t>
        <a:bodyPr/>
        <a:lstStyle/>
        <a:p>
          <a:r>
            <a:rPr lang="en-IE"/>
            <a:t>Each order can have items from only one restaurant, but each restaurant can process multiple orders.</a:t>
          </a:r>
          <a:endParaRPr lang="en-US"/>
        </a:p>
      </dgm:t>
    </dgm:pt>
    <dgm:pt modelId="{172BF7F0-C3C4-4D03-B341-074FA85FC672}" type="parTrans" cxnId="{035ED449-AE3F-42F0-B9C5-03747081FC6D}">
      <dgm:prSet/>
      <dgm:spPr/>
      <dgm:t>
        <a:bodyPr/>
        <a:lstStyle/>
        <a:p>
          <a:endParaRPr lang="en-US"/>
        </a:p>
      </dgm:t>
    </dgm:pt>
    <dgm:pt modelId="{436237A2-DB2C-4CA0-B25C-3189037433DF}" type="sibTrans" cxnId="{035ED449-AE3F-42F0-B9C5-03747081FC6D}">
      <dgm:prSet/>
      <dgm:spPr/>
      <dgm:t>
        <a:bodyPr/>
        <a:lstStyle/>
        <a:p>
          <a:endParaRPr lang="en-US"/>
        </a:p>
      </dgm:t>
    </dgm:pt>
    <dgm:pt modelId="{DB5C1256-F613-4BA2-B1B7-DB0DA14939DF}">
      <dgm:prSet/>
      <dgm:spPr/>
      <dgm:t>
        <a:bodyPr/>
        <a:lstStyle/>
        <a:p>
          <a:r>
            <a:rPr lang="en-IE"/>
            <a:t>Each driver can get an order from multiple restaurants, and each restaurant can give orders to multiple drivers.</a:t>
          </a:r>
          <a:endParaRPr lang="en-US"/>
        </a:p>
      </dgm:t>
    </dgm:pt>
    <dgm:pt modelId="{7A2766BD-99AA-472D-A622-02BA77E8B97C}" type="parTrans" cxnId="{23F2E23F-434A-4C56-B64C-EB5EE02B264D}">
      <dgm:prSet/>
      <dgm:spPr/>
      <dgm:t>
        <a:bodyPr/>
        <a:lstStyle/>
        <a:p>
          <a:endParaRPr lang="en-US"/>
        </a:p>
      </dgm:t>
    </dgm:pt>
    <dgm:pt modelId="{C9121FD6-330C-4C2D-80DE-6D3E7AC0E121}" type="sibTrans" cxnId="{23F2E23F-434A-4C56-B64C-EB5EE02B264D}">
      <dgm:prSet/>
      <dgm:spPr/>
      <dgm:t>
        <a:bodyPr/>
        <a:lstStyle/>
        <a:p>
          <a:endParaRPr lang="en-US"/>
        </a:p>
      </dgm:t>
    </dgm:pt>
    <dgm:pt modelId="{0C920745-47B0-4A1A-8FE3-ED5324915270}" type="pres">
      <dgm:prSet presAssocID="{EAD9F15B-73F0-432F-AFE9-1FDC78D9DCA6}" presName="linear" presStyleCnt="0">
        <dgm:presLayoutVars>
          <dgm:animLvl val="lvl"/>
          <dgm:resizeHandles val="exact"/>
        </dgm:presLayoutVars>
      </dgm:prSet>
      <dgm:spPr/>
    </dgm:pt>
    <dgm:pt modelId="{5714D29C-BBA3-4C4B-BB05-923D86D38A41}" type="pres">
      <dgm:prSet presAssocID="{AD790DE9-2A9B-48D7-AF22-7B1937E0FF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2FC7ED-26FE-4FB4-B0B2-F6BE5600342C}" type="pres">
      <dgm:prSet presAssocID="{436237A2-DB2C-4CA0-B25C-3189037433DF}" presName="spacer" presStyleCnt="0"/>
      <dgm:spPr/>
    </dgm:pt>
    <dgm:pt modelId="{520907EA-2F12-4590-9FCB-C90ABF9580DB}" type="pres">
      <dgm:prSet presAssocID="{DB5C1256-F613-4BA2-B1B7-DB0DA14939D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6132302-50DC-4F96-8425-4EA0E83EF327}" type="presOf" srcId="{DB5C1256-F613-4BA2-B1B7-DB0DA14939DF}" destId="{520907EA-2F12-4590-9FCB-C90ABF9580DB}" srcOrd="0" destOrd="0" presId="urn:microsoft.com/office/officeart/2005/8/layout/vList2"/>
    <dgm:cxn modelId="{23F2E23F-434A-4C56-B64C-EB5EE02B264D}" srcId="{EAD9F15B-73F0-432F-AFE9-1FDC78D9DCA6}" destId="{DB5C1256-F613-4BA2-B1B7-DB0DA14939DF}" srcOrd="1" destOrd="0" parTransId="{7A2766BD-99AA-472D-A622-02BA77E8B97C}" sibTransId="{C9121FD6-330C-4C2D-80DE-6D3E7AC0E121}"/>
    <dgm:cxn modelId="{035ED449-AE3F-42F0-B9C5-03747081FC6D}" srcId="{EAD9F15B-73F0-432F-AFE9-1FDC78D9DCA6}" destId="{AD790DE9-2A9B-48D7-AF22-7B1937E0FF3B}" srcOrd="0" destOrd="0" parTransId="{172BF7F0-C3C4-4D03-B341-074FA85FC672}" sibTransId="{436237A2-DB2C-4CA0-B25C-3189037433DF}"/>
    <dgm:cxn modelId="{943FAF6E-16FF-4110-91CE-8834732B620B}" type="presOf" srcId="{AD790DE9-2A9B-48D7-AF22-7B1937E0FF3B}" destId="{5714D29C-BBA3-4C4B-BB05-923D86D38A41}" srcOrd="0" destOrd="0" presId="urn:microsoft.com/office/officeart/2005/8/layout/vList2"/>
    <dgm:cxn modelId="{A1C44086-DD39-482E-B36A-1D1C87861BE8}" type="presOf" srcId="{EAD9F15B-73F0-432F-AFE9-1FDC78D9DCA6}" destId="{0C920745-47B0-4A1A-8FE3-ED5324915270}" srcOrd="0" destOrd="0" presId="urn:microsoft.com/office/officeart/2005/8/layout/vList2"/>
    <dgm:cxn modelId="{43948C95-1F51-4237-8408-CCAE5F338490}" type="presParOf" srcId="{0C920745-47B0-4A1A-8FE3-ED5324915270}" destId="{5714D29C-BBA3-4C4B-BB05-923D86D38A41}" srcOrd="0" destOrd="0" presId="urn:microsoft.com/office/officeart/2005/8/layout/vList2"/>
    <dgm:cxn modelId="{A5A07512-7384-425A-B3C1-113D037ADB5B}" type="presParOf" srcId="{0C920745-47B0-4A1A-8FE3-ED5324915270}" destId="{532FC7ED-26FE-4FB4-B0B2-F6BE5600342C}" srcOrd="1" destOrd="0" presId="urn:microsoft.com/office/officeart/2005/8/layout/vList2"/>
    <dgm:cxn modelId="{1B19D2F3-C1F8-432C-8719-1BEFFFE6EB1C}" type="presParOf" srcId="{0C920745-47B0-4A1A-8FE3-ED5324915270}" destId="{520907EA-2F12-4590-9FCB-C90ABF9580D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D6F987-800C-419B-87B5-79DFB384C47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1634E3-A8D7-4A58-83BA-4BC85B741274}">
      <dgm:prSet custT="1"/>
      <dgm:spPr/>
      <dgm:t>
        <a:bodyPr/>
        <a:lstStyle/>
        <a:p>
          <a:r>
            <a:rPr lang="en-US" sz="3200" dirty="0"/>
            <a:t>Real restaurant data from around Villanova </a:t>
          </a:r>
        </a:p>
      </dgm:t>
    </dgm:pt>
    <dgm:pt modelId="{CDBB0BA0-21AD-41CC-A332-72D98B57BA10}" type="parTrans" cxnId="{5A01E96C-7DFA-4C43-A395-DC8E80A322B3}">
      <dgm:prSet/>
      <dgm:spPr/>
      <dgm:t>
        <a:bodyPr/>
        <a:lstStyle/>
        <a:p>
          <a:endParaRPr lang="en-US"/>
        </a:p>
      </dgm:t>
    </dgm:pt>
    <dgm:pt modelId="{8966B0C6-B105-41B6-A0D7-5C13000ABE33}" type="sibTrans" cxnId="{5A01E96C-7DFA-4C43-A395-DC8E80A322B3}">
      <dgm:prSet/>
      <dgm:spPr/>
      <dgm:t>
        <a:bodyPr/>
        <a:lstStyle/>
        <a:p>
          <a:endParaRPr lang="en-US"/>
        </a:p>
      </dgm:t>
    </dgm:pt>
    <dgm:pt modelId="{8838A4C2-AEAF-4EDD-8C39-F8E13519307A}">
      <dgm:prSet/>
      <dgm:spPr/>
      <dgm:t>
        <a:bodyPr/>
        <a:lstStyle/>
        <a:p>
          <a:r>
            <a:rPr lang="en-US" dirty="0"/>
            <a:t>Names, addresses, and food types are taken from restaurants within delivery distance of Villanova</a:t>
          </a:r>
        </a:p>
      </dgm:t>
    </dgm:pt>
    <dgm:pt modelId="{C8E426C5-A82E-4A43-BCD1-632E89601FEF}" type="parTrans" cxnId="{70DFD37F-18DC-4D56-AD05-C647E8452D1E}">
      <dgm:prSet/>
      <dgm:spPr/>
      <dgm:t>
        <a:bodyPr/>
        <a:lstStyle/>
        <a:p>
          <a:endParaRPr lang="en-US"/>
        </a:p>
      </dgm:t>
    </dgm:pt>
    <dgm:pt modelId="{641F23D0-74A2-41DE-89ED-579EC1CB280D}" type="sibTrans" cxnId="{70DFD37F-18DC-4D56-AD05-C647E8452D1E}">
      <dgm:prSet/>
      <dgm:spPr/>
      <dgm:t>
        <a:bodyPr/>
        <a:lstStyle/>
        <a:p>
          <a:endParaRPr lang="en-US"/>
        </a:p>
      </dgm:t>
    </dgm:pt>
    <dgm:pt modelId="{8E061F73-19A0-42EF-A480-0EF50C771FFE}">
      <dgm:prSet custT="1"/>
      <dgm:spPr/>
      <dgm:t>
        <a:bodyPr/>
        <a:lstStyle/>
        <a:p>
          <a:r>
            <a:rPr lang="en-US" sz="3200" dirty="0"/>
            <a:t>Created but true to reality data for all other sections</a:t>
          </a:r>
        </a:p>
      </dgm:t>
    </dgm:pt>
    <dgm:pt modelId="{ACDB4F62-199D-4CEE-9BF1-DE4777816F3B}" type="parTrans" cxnId="{2DFBE53A-3B84-4E8B-9BFA-EA36CBEC209A}">
      <dgm:prSet/>
      <dgm:spPr/>
      <dgm:t>
        <a:bodyPr/>
        <a:lstStyle/>
        <a:p>
          <a:endParaRPr lang="en-US"/>
        </a:p>
      </dgm:t>
    </dgm:pt>
    <dgm:pt modelId="{13EDC80D-FEBE-48F3-AF6E-F8C29962090B}" type="sibTrans" cxnId="{2DFBE53A-3B84-4E8B-9BFA-EA36CBEC209A}">
      <dgm:prSet/>
      <dgm:spPr/>
      <dgm:t>
        <a:bodyPr/>
        <a:lstStyle/>
        <a:p>
          <a:endParaRPr lang="en-US"/>
        </a:p>
      </dgm:t>
    </dgm:pt>
    <dgm:pt modelId="{F0F1CDF3-E316-43A3-8795-9EF872C4C91B}">
      <dgm:prSet/>
      <dgm:spPr/>
      <dgm:t>
        <a:bodyPr/>
        <a:lstStyle/>
        <a:p>
          <a:r>
            <a:rPr lang="en-US" dirty="0"/>
            <a:t>Proper length of license number, license plate, card number, etc. to make data similar to real life</a:t>
          </a:r>
        </a:p>
      </dgm:t>
    </dgm:pt>
    <dgm:pt modelId="{0760FBD7-6D87-4615-9315-4B4CDD6C9771}" type="parTrans" cxnId="{7564C882-1B37-4004-8805-FACEFA784A3B}">
      <dgm:prSet/>
      <dgm:spPr/>
      <dgm:t>
        <a:bodyPr/>
        <a:lstStyle/>
        <a:p>
          <a:endParaRPr lang="en-US"/>
        </a:p>
      </dgm:t>
    </dgm:pt>
    <dgm:pt modelId="{85FE20B8-FD59-4407-B1E3-CADDF09E2C60}" type="sibTrans" cxnId="{7564C882-1B37-4004-8805-FACEFA784A3B}">
      <dgm:prSet/>
      <dgm:spPr/>
      <dgm:t>
        <a:bodyPr/>
        <a:lstStyle/>
        <a:p>
          <a:endParaRPr lang="en-US"/>
        </a:p>
      </dgm:t>
    </dgm:pt>
    <dgm:pt modelId="{7739368D-BE94-4968-8F1D-496C1A684F56}" type="pres">
      <dgm:prSet presAssocID="{FED6F987-800C-419B-87B5-79DFB384C475}" presName="linear" presStyleCnt="0">
        <dgm:presLayoutVars>
          <dgm:dir/>
          <dgm:animLvl val="lvl"/>
          <dgm:resizeHandles val="exact"/>
        </dgm:presLayoutVars>
      </dgm:prSet>
      <dgm:spPr/>
    </dgm:pt>
    <dgm:pt modelId="{16D092F9-F011-4456-A7D0-37C0E466E6FE}" type="pres">
      <dgm:prSet presAssocID="{C21634E3-A8D7-4A58-83BA-4BC85B741274}" presName="parentLin" presStyleCnt="0"/>
      <dgm:spPr/>
    </dgm:pt>
    <dgm:pt modelId="{7FCB1835-3F0F-4D27-9E64-70AE0843CA75}" type="pres">
      <dgm:prSet presAssocID="{C21634E3-A8D7-4A58-83BA-4BC85B741274}" presName="parentLeftMargin" presStyleLbl="node1" presStyleIdx="0" presStyleCnt="2"/>
      <dgm:spPr/>
    </dgm:pt>
    <dgm:pt modelId="{F8974920-561E-4D47-886F-8C73A97D44A6}" type="pres">
      <dgm:prSet presAssocID="{C21634E3-A8D7-4A58-83BA-4BC85B7412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C2FC24-D437-4469-B4BD-7945D534711B}" type="pres">
      <dgm:prSet presAssocID="{C21634E3-A8D7-4A58-83BA-4BC85B741274}" presName="negativeSpace" presStyleCnt="0"/>
      <dgm:spPr/>
    </dgm:pt>
    <dgm:pt modelId="{38FD9C26-5F91-4446-A9D9-B8ADBC560EA1}" type="pres">
      <dgm:prSet presAssocID="{C21634E3-A8D7-4A58-83BA-4BC85B741274}" presName="childText" presStyleLbl="conFgAcc1" presStyleIdx="0" presStyleCnt="2">
        <dgm:presLayoutVars>
          <dgm:bulletEnabled val="1"/>
        </dgm:presLayoutVars>
      </dgm:prSet>
      <dgm:spPr/>
    </dgm:pt>
    <dgm:pt modelId="{65D6A95F-7C76-4204-8861-C5F23E177B08}" type="pres">
      <dgm:prSet presAssocID="{8966B0C6-B105-41B6-A0D7-5C13000ABE33}" presName="spaceBetweenRectangles" presStyleCnt="0"/>
      <dgm:spPr/>
    </dgm:pt>
    <dgm:pt modelId="{59CA2FAE-E939-4F7F-ADCE-181445F0C614}" type="pres">
      <dgm:prSet presAssocID="{8E061F73-19A0-42EF-A480-0EF50C771FFE}" presName="parentLin" presStyleCnt="0"/>
      <dgm:spPr/>
    </dgm:pt>
    <dgm:pt modelId="{21F41453-F62B-4798-ABDC-7340EDFEC676}" type="pres">
      <dgm:prSet presAssocID="{8E061F73-19A0-42EF-A480-0EF50C771FFE}" presName="parentLeftMargin" presStyleLbl="node1" presStyleIdx="0" presStyleCnt="2"/>
      <dgm:spPr/>
    </dgm:pt>
    <dgm:pt modelId="{E6A15AD0-B642-4FAD-B800-AD03BA0F8436}" type="pres">
      <dgm:prSet presAssocID="{8E061F73-19A0-42EF-A480-0EF50C771FF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152B5CB-BF37-4BB4-9309-C24DBE062756}" type="pres">
      <dgm:prSet presAssocID="{8E061F73-19A0-42EF-A480-0EF50C771FFE}" presName="negativeSpace" presStyleCnt="0"/>
      <dgm:spPr/>
    </dgm:pt>
    <dgm:pt modelId="{6F56084A-0854-4189-AF37-CC450222ACF0}" type="pres">
      <dgm:prSet presAssocID="{8E061F73-19A0-42EF-A480-0EF50C771FF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DFBE53A-3B84-4E8B-9BFA-EA36CBEC209A}" srcId="{FED6F987-800C-419B-87B5-79DFB384C475}" destId="{8E061F73-19A0-42EF-A480-0EF50C771FFE}" srcOrd="1" destOrd="0" parTransId="{ACDB4F62-199D-4CEE-9BF1-DE4777816F3B}" sibTransId="{13EDC80D-FEBE-48F3-AF6E-F8C29962090B}"/>
    <dgm:cxn modelId="{5A01E96C-7DFA-4C43-A395-DC8E80A322B3}" srcId="{FED6F987-800C-419B-87B5-79DFB384C475}" destId="{C21634E3-A8D7-4A58-83BA-4BC85B741274}" srcOrd="0" destOrd="0" parTransId="{CDBB0BA0-21AD-41CC-A332-72D98B57BA10}" sibTransId="{8966B0C6-B105-41B6-A0D7-5C13000ABE33}"/>
    <dgm:cxn modelId="{9731B357-2ED2-43DF-BB1E-DBDCCD1A952F}" type="presOf" srcId="{C21634E3-A8D7-4A58-83BA-4BC85B741274}" destId="{F8974920-561E-4D47-886F-8C73A97D44A6}" srcOrd="1" destOrd="0" presId="urn:microsoft.com/office/officeart/2005/8/layout/list1"/>
    <dgm:cxn modelId="{16CC7F5A-D844-491E-9E4A-9BA072EA7B7A}" type="presOf" srcId="{C21634E3-A8D7-4A58-83BA-4BC85B741274}" destId="{7FCB1835-3F0F-4D27-9E64-70AE0843CA75}" srcOrd="0" destOrd="0" presId="urn:microsoft.com/office/officeart/2005/8/layout/list1"/>
    <dgm:cxn modelId="{70DFD37F-18DC-4D56-AD05-C647E8452D1E}" srcId="{C21634E3-A8D7-4A58-83BA-4BC85B741274}" destId="{8838A4C2-AEAF-4EDD-8C39-F8E13519307A}" srcOrd="0" destOrd="0" parTransId="{C8E426C5-A82E-4A43-BCD1-632E89601FEF}" sibTransId="{641F23D0-74A2-41DE-89ED-579EC1CB280D}"/>
    <dgm:cxn modelId="{7564C882-1B37-4004-8805-FACEFA784A3B}" srcId="{8E061F73-19A0-42EF-A480-0EF50C771FFE}" destId="{F0F1CDF3-E316-43A3-8795-9EF872C4C91B}" srcOrd="0" destOrd="0" parTransId="{0760FBD7-6D87-4615-9315-4B4CDD6C9771}" sibTransId="{85FE20B8-FD59-4407-B1E3-CADDF09E2C60}"/>
    <dgm:cxn modelId="{7CFA589B-FB23-4B12-83E5-49B3CC4F1174}" type="presOf" srcId="{8E061F73-19A0-42EF-A480-0EF50C771FFE}" destId="{21F41453-F62B-4798-ABDC-7340EDFEC676}" srcOrd="0" destOrd="0" presId="urn:microsoft.com/office/officeart/2005/8/layout/list1"/>
    <dgm:cxn modelId="{98490DBE-2547-4A18-91A2-B00CBCBAF0B3}" type="presOf" srcId="{8E061F73-19A0-42EF-A480-0EF50C771FFE}" destId="{E6A15AD0-B642-4FAD-B800-AD03BA0F8436}" srcOrd="1" destOrd="0" presId="urn:microsoft.com/office/officeart/2005/8/layout/list1"/>
    <dgm:cxn modelId="{11AE23BF-CDA2-4213-BF43-910F226E7681}" type="presOf" srcId="{8838A4C2-AEAF-4EDD-8C39-F8E13519307A}" destId="{38FD9C26-5F91-4446-A9D9-B8ADBC560EA1}" srcOrd="0" destOrd="0" presId="urn:microsoft.com/office/officeart/2005/8/layout/list1"/>
    <dgm:cxn modelId="{A09439D2-BD0C-4BD1-8EC7-4B74B2D078C3}" type="presOf" srcId="{FED6F987-800C-419B-87B5-79DFB384C475}" destId="{7739368D-BE94-4968-8F1D-496C1A684F56}" srcOrd="0" destOrd="0" presId="urn:microsoft.com/office/officeart/2005/8/layout/list1"/>
    <dgm:cxn modelId="{8F290EFF-F156-4C92-AC74-7A8B484C9666}" type="presOf" srcId="{F0F1CDF3-E316-43A3-8795-9EF872C4C91B}" destId="{6F56084A-0854-4189-AF37-CC450222ACF0}" srcOrd="0" destOrd="0" presId="urn:microsoft.com/office/officeart/2005/8/layout/list1"/>
    <dgm:cxn modelId="{BC9CB577-85DA-4578-AD92-E2A6A64EF266}" type="presParOf" srcId="{7739368D-BE94-4968-8F1D-496C1A684F56}" destId="{16D092F9-F011-4456-A7D0-37C0E466E6FE}" srcOrd="0" destOrd="0" presId="urn:microsoft.com/office/officeart/2005/8/layout/list1"/>
    <dgm:cxn modelId="{0B6D229A-24F0-490F-93FD-981B75CD4C6C}" type="presParOf" srcId="{16D092F9-F011-4456-A7D0-37C0E466E6FE}" destId="{7FCB1835-3F0F-4D27-9E64-70AE0843CA75}" srcOrd="0" destOrd="0" presId="urn:microsoft.com/office/officeart/2005/8/layout/list1"/>
    <dgm:cxn modelId="{5549D7D7-F1E4-4C9F-929E-723806E0603C}" type="presParOf" srcId="{16D092F9-F011-4456-A7D0-37C0E466E6FE}" destId="{F8974920-561E-4D47-886F-8C73A97D44A6}" srcOrd="1" destOrd="0" presId="urn:microsoft.com/office/officeart/2005/8/layout/list1"/>
    <dgm:cxn modelId="{88BFC280-BDE9-4C78-B009-DE39C9CF489B}" type="presParOf" srcId="{7739368D-BE94-4968-8F1D-496C1A684F56}" destId="{F8C2FC24-D437-4469-B4BD-7945D534711B}" srcOrd="1" destOrd="0" presId="urn:microsoft.com/office/officeart/2005/8/layout/list1"/>
    <dgm:cxn modelId="{6AC0BE59-35A7-4A50-8D07-5C6591E0E55A}" type="presParOf" srcId="{7739368D-BE94-4968-8F1D-496C1A684F56}" destId="{38FD9C26-5F91-4446-A9D9-B8ADBC560EA1}" srcOrd="2" destOrd="0" presId="urn:microsoft.com/office/officeart/2005/8/layout/list1"/>
    <dgm:cxn modelId="{7CEC9147-B395-4FB9-ADE4-9F3C9E4F83DA}" type="presParOf" srcId="{7739368D-BE94-4968-8F1D-496C1A684F56}" destId="{65D6A95F-7C76-4204-8861-C5F23E177B08}" srcOrd="3" destOrd="0" presId="urn:microsoft.com/office/officeart/2005/8/layout/list1"/>
    <dgm:cxn modelId="{91CCC607-48E1-416E-9472-2C3B04CC0208}" type="presParOf" srcId="{7739368D-BE94-4968-8F1D-496C1A684F56}" destId="{59CA2FAE-E939-4F7F-ADCE-181445F0C614}" srcOrd="4" destOrd="0" presId="urn:microsoft.com/office/officeart/2005/8/layout/list1"/>
    <dgm:cxn modelId="{DA70D068-156B-4A9B-99F3-C6A4C37F5AD5}" type="presParOf" srcId="{59CA2FAE-E939-4F7F-ADCE-181445F0C614}" destId="{21F41453-F62B-4798-ABDC-7340EDFEC676}" srcOrd="0" destOrd="0" presId="urn:microsoft.com/office/officeart/2005/8/layout/list1"/>
    <dgm:cxn modelId="{DD749614-05AA-4CA9-81C2-B87DB94F5F19}" type="presParOf" srcId="{59CA2FAE-E939-4F7F-ADCE-181445F0C614}" destId="{E6A15AD0-B642-4FAD-B800-AD03BA0F8436}" srcOrd="1" destOrd="0" presId="urn:microsoft.com/office/officeart/2005/8/layout/list1"/>
    <dgm:cxn modelId="{8BD0DA31-DA33-4FD8-8081-E0E557A387CA}" type="presParOf" srcId="{7739368D-BE94-4968-8F1D-496C1A684F56}" destId="{E152B5CB-BF37-4BB4-9309-C24DBE062756}" srcOrd="5" destOrd="0" presId="urn:microsoft.com/office/officeart/2005/8/layout/list1"/>
    <dgm:cxn modelId="{F08757CF-27CD-4D81-84AD-47F9D4B9FF4C}" type="presParOf" srcId="{7739368D-BE94-4968-8F1D-496C1A684F56}" destId="{6F56084A-0854-4189-AF37-CC450222ACF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D9F15B-73F0-432F-AFE9-1FDC78D9DCA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790DE9-2A9B-48D7-AF22-7B1937E0FF3B}">
      <dgm:prSet custT="1"/>
      <dgm:spPr/>
      <dgm:t>
        <a:bodyPr/>
        <a:lstStyle/>
        <a:p>
          <a:r>
            <a:rPr lang="en-US" sz="2400" dirty="0"/>
            <a:t>Able to insert, search and retrieve records</a:t>
          </a:r>
        </a:p>
      </dgm:t>
    </dgm:pt>
    <dgm:pt modelId="{172BF7F0-C3C4-4D03-B341-074FA85FC672}" type="parTrans" cxnId="{035ED449-AE3F-42F0-B9C5-03747081FC6D}">
      <dgm:prSet/>
      <dgm:spPr/>
      <dgm:t>
        <a:bodyPr/>
        <a:lstStyle/>
        <a:p>
          <a:endParaRPr lang="en-US"/>
        </a:p>
      </dgm:t>
    </dgm:pt>
    <dgm:pt modelId="{436237A2-DB2C-4CA0-B25C-3189037433DF}" type="sibTrans" cxnId="{035ED449-AE3F-42F0-B9C5-03747081FC6D}">
      <dgm:prSet/>
      <dgm:spPr/>
      <dgm:t>
        <a:bodyPr/>
        <a:lstStyle/>
        <a:p>
          <a:endParaRPr lang="en-US"/>
        </a:p>
      </dgm:t>
    </dgm:pt>
    <dgm:pt modelId="{0C920745-47B0-4A1A-8FE3-ED5324915270}" type="pres">
      <dgm:prSet presAssocID="{EAD9F15B-73F0-432F-AFE9-1FDC78D9DCA6}" presName="linear" presStyleCnt="0">
        <dgm:presLayoutVars>
          <dgm:animLvl val="lvl"/>
          <dgm:resizeHandles val="exact"/>
        </dgm:presLayoutVars>
      </dgm:prSet>
      <dgm:spPr/>
    </dgm:pt>
    <dgm:pt modelId="{5714D29C-BBA3-4C4B-BB05-923D86D38A41}" type="pres">
      <dgm:prSet presAssocID="{AD790DE9-2A9B-48D7-AF22-7B1937E0FF3B}" presName="parentText" presStyleLbl="node1" presStyleIdx="0" presStyleCnt="1" custScaleY="48255" custLinFactNeighborX="800" custLinFactNeighborY="-42341">
        <dgm:presLayoutVars>
          <dgm:chMax val="0"/>
          <dgm:bulletEnabled val="1"/>
        </dgm:presLayoutVars>
      </dgm:prSet>
      <dgm:spPr/>
    </dgm:pt>
  </dgm:ptLst>
  <dgm:cxnLst>
    <dgm:cxn modelId="{035ED449-AE3F-42F0-B9C5-03747081FC6D}" srcId="{EAD9F15B-73F0-432F-AFE9-1FDC78D9DCA6}" destId="{AD790DE9-2A9B-48D7-AF22-7B1937E0FF3B}" srcOrd="0" destOrd="0" parTransId="{172BF7F0-C3C4-4D03-B341-074FA85FC672}" sibTransId="{436237A2-DB2C-4CA0-B25C-3189037433DF}"/>
    <dgm:cxn modelId="{943FAF6E-16FF-4110-91CE-8834732B620B}" type="presOf" srcId="{AD790DE9-2A9B-48D7-AF22-7B1937E0FF3B}" destId="{5714D29C-BBA3-4C4B-BB05-923D86D38A41}" srcOrd="0" destOrd="0" presId="urn:microsoft.com/office/officeart/2005/8/layout/vList2"/>
    <dgm:cxn modelId="{A1C44086-DD39-482E-B36A-1D1C87861BE8}" type="presOf" srcId="{EAD9F15B-73F0-432F-AFE9-1FDC78D9DCA6}" destId="{0C920745-47B0-4A1A-8FE3-ED5324915270}" srcOrd="0" destOrd="0" presId="urn:microsoft.com/office/officeart/2005/8/layout/vList2"/>
    <dgm:cxn modelId="{43948C95-1F51-4237-8408-CCAE5F338490}" type="presParOf" srcId="{0C920745-47B0-4A1A-8FE3-ED5324915270}" destId="{5714D29C-BBA3-4C4B-BB05-923D86D38A4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21A95-10E2-4778-9E8B-342D8D7FD380}">
      <dsp:nvSpPr>
        <dsp:cNvPr id="0" name=""/>
        <dsp:cNvSpPr/>
      </dsp:nvSpPr>
      <dsp:spPr>
        <a:xfrm>
          <a:off x="0" y="696571"/>
          <a:ext cx="6588691" cy="1432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Industry which relies on accurate data retrieval to ensure success</a:t>
          </a:r>
        </a:p>
      </dsp:txBody>
      <dsp:txXfrm>
        <a:off x="69908" y="766479"/>
        <a:ext cx="6448875" cy="1292264"/>
      </dsp:txXfrm>
    </dsp:sp>
    <dsp:sp modelId="{8D0338B7-C0D8-4EB9-814D-F30F9FA1F31E}">
      <dsp:nvSpPr>
        <dsp:cNvPr id="0" name=""/>
        <dsp:cNvSpPr/>
      </dsp:nvSpPr>
      <dsp:spPr>
        <a:xfrm>
          <a:off x="0" y="2232331"/>
          <a:ext cx="6588691" cy="14320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Each database entry has lots of data associated with it</a:t>
          </a:r>
        </a:p>
      </dsp:txBody>
      <dsp:txXfrm>
        <a:off x="69908" y="2302239"/>
        <a:ext cx="6448875" cy="1292264"/>
      </dsp:txXfrm>
    </dsp:sp>
    <dsp:sp modelId="{BE91EA2D-06B1-49C1-B05D-ABDFD1E9750C}">
      <dsp:nvSpPr>
        <dsp:cNvPr id="0" name=""/>
        <dsp:cNvSpPr/>
      </dsp:nvSpPr>
      <dsp:spPr>
        <a:xfrm>
          <a:off x="0" y="3768091"/>
          <a:ext cx="6588691" cy="14320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Especially applicable in the current day</a:t>
          </a:r>
        </a:p>
      </dsp:txBody>
      <dsp:txXfrm>
        <a:off x="69908" y="3837999"/>
        <a:ext cx="6448875" cy="1292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D9C26-5F91-4446-A9D9-B8ADBC560EA1}">
      <dsp:nvSpPr>
        <dsp:cNvPr id="0" name=""/>
        <dsp:cNvSpPr/>
      </dsp:nvSpPr>
      <dsp:spPr>
        <a:xfrm>
          <a:off x="0" y="443559"/>
          <a:ext cx="7242048" cy="145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520700" rIns="56206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Primary Key: CustomerID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Fname, Lname, Phone, Address</a:t>
          </a:r>
        </a:p>
      </dsp:txBody>
      <dsp:txXfrm>
        <a:off x="0" y="443559"/>
        <a:ext cx="7242048" cy="1456875"/>
      </dsp:txXfrm>
    </dsp:sp>
    <dsp:sp modelId="{F8974920-561E-4D47-886F-8C73A97D44A6}">
      <dsp:nvSpPr>
        <dsp:cNvPr id="0" name=""/>
        <dsp:cNvSpPr/>
      </dsp:nvSpPr>
      <dsp:spPr>
        <a:xfrm>
          <a:off x="362102" y="74559"/>
          <a:ext cx="5069433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Customer</a:t>
          </a:r>
        </a:p>
      </dsp:txBody>
      <dsp:txXfrm>
        <a:off x="398128" y="110585"/>
        <a:ext cx="4997381" cy="665948"/>
      </dsp:txXfrm>
    </dsp:sp>
    <dsp:sp modelId="{6F56084A-0854-4189-AF37-CC450222ACF0}">
      <dsp:nvSpPr>
        <dsp:cNvPr id="0" name=""/>
        <dsp:cNvSpPr/>
      </dsp:nvSpPr>
      <dsp:spPr>
        <a:xfrm>
          <a:off x="0" y="2404434"/>
          <a:ext cx="7242048" cy="145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520700" rIns="56206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Primary Key: DriverID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Fname, Lname, Phone, LicenseNum</a:t>
          </a:r>
        </a:p>
      </dsp:txBody>
      <dsp:txXfrm>
        <a:off x="0" y="2404434"/>
        <a:ext cx="7242048" cy="1456875"/>
      </dsp:txXfrm>
    </dsp:sp>
    <dsp:sp modelId="{E6A15AD0-B642-4FAD-B800-AD03BA0F8436}">
      <dsp:nvSpPr>
        <dsp:cNvPr id="0" name=""/>
        <dsp:cNvSpPr/>
      </dsp:nvSpPr>
      <dsp:spPr>
        <a:xfrm>
          <a:off x="362102" y="2035434"/>
          <a:ext cx="5069433" cy="7380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Driver</a:t>
          </a:r>
        </a:p>
      </dsp:txBody>
      <dsp:txXfrm>
        <a:off x="398128" y="2071460"/>
        <a:ext cx="4997381" cy="665948"/>
      </dsp:txXfrm>
    </dsp:sp>
    <dsp:sp modelId="{D97D6962-AE77-4A37-9D99-011194B3B5D3}">
      <dsp:nvSpPr>
        <dsp:cNvPr id="0" name=""/>
        <dsp:cNvSpPr/>
      </dsp:nvSpPr>
      <dsp:spPr>
        <a:xfrm>
          <a:off x="0" y="4365309"/>
          <a:ext cx="7242048" cy="145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520700" rIns="56206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Primary key: RestaurantID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Street, Town, State, FoodType, Name</a:t>
          </a:r>
        </a:p>
      </dsp:txBody>
      <dsp:txXfrm>
        <a:off x="0" y="4365309"/>
        <a:ext cx="7242048" cy="1456875"/>
      </dsp:txXfrm>
    </dsp:sp>
    <dsp:sp modelId="{24EC106F-DFFD-4AF5-9448-AB0610E1BBF2}">
      <dsp:nvSpPr>
        <dsp:cNvPr id="0" name=""/>
        <dsp:cNvSpPr/>
      </dsp:nvSpPr>
      <dsp:spPr>
        <a:xfrm>
          <a:off x="362102" y="3996309"/>
          <a:ext cx="5069433" cy="7380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Restaurant</a:t>
          </a:r>
        </a:p>
      </dsp:txBody>
      <dsp:txXfrm>
        <a:off x="398128" y="4032335"/>
        <a:ext cx="4997381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D9C26-5F91-4446-A9D9-B8ADBC560EA1}">
      <dsp:nvSpPr>
        <dsp:cNvPr id="0" name=""/>
        <dsp:cNvSpPr/>
      </dsp:nvSpPr>
      <dsp:spPr>
        <a:xfrm>
          <a:off x="0" y="281626"/>
          <a:ext cx="7242048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395732" rIns="56206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Primary Key: </a:t>
          </a:r>
          <a:r>
            <a:rPr lang="en-US" sz="1900" kern="1200" dirty="0" err="1"/>
            <a:t>CarDriverID</a:t>
          </a:r>
          <a:r>
            <a:rPr lang="en-US" sz="1900" kern="1200" dirty="0"/>
            <a:t>, </a:t>
          </a:r>
          <a:r>
            <a:rPr lang="en-US" sz="1900" kern="1200" dirty="0" err="1"/>
            <a:t>CarID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Foreign Key: </a:t>
          </a:r>
          <a:r>
            <a:rPr lang="en-US" sz="1900" kern="1200" dirty="0" err="1"/>
            <a:t>CarDriverID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Plate, Type</a:t>
          </a:r>
        </a:p>
      </dsp:txBody>
      <dsp:txXfrm>
        <a:off x="0" y="281626"/>
        <a:ext cx="7242048" cy="1436400"/>
      </dsp:txXfrm>
    </dsp:sp>
    <dsp:sp modelId="{F8974920-561E-4D47-886F-8C73A97D44A6}">
      <dsp:nvSpPr>
        <dsp:cNvPr id="0" name=""/>
        <dsp:cNvSpPr/>
      </dsp:nvSpPr>
      <dsp:spPr>
        <a:xfrm>
          <a:off x="362102" y="1186"/>
          <a:ext cx="5069433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Car</a:t>
          </a:r>
        </a:p>
      </dsp:txBody>
      <dsp:txXfrm>
        <a:off x="389482" y="28566"/>
        <a:ext cx="5014673" cy="506120"/>
      </dsp:txXfrm>
    </dsp:sp>
    <dsp:sp modelId="{6F56084A-0854-4189-AF37-CC450222ACF0}">
      <dsp:nvSpPr>
        <dsp:cNvPr id="0" name=""/>
        <dsp:cNvSpPr/>
      </dsp:nvSpPr>
      <dsp:spPr>
        <a:xfrm>
          <a:off x="0" y="2101066"/>
          <a:ext cx="7242048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395732" rIns="56206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Primary Key: </a:t>
          </a:r>
          <a:r>
            <a:rPr lang="en-US" sz="1900" kern="1200" dirty="0" err="1"/>
            <a:t>OrderCustomerID</a:t>
          </a:r>
          <a:r>
            <a:rPr lang="en-US" sz="1900" kern="1200" dirty="0"/>
            <a:t>, </a:t>
          </a:r>
          <a:r>
            <a:rPr lang="en-US" sz="1900" kern="1200" dirty="0" err="1"/>
            <a:t>OrderRestaurantID</a:t>
          </a:r>
          <a:r>
            <a:rPr lang="en-US" sz="1900" kern="1200" dirty="0"/>
            <a:t>, </a:t>
          </a:r>
          <a:r>
            <a:rPr lang="en-US" sz="1900" kern="1200" dirty="0" err="1"/>
            <a:t>OrderDriverID</a:t>
          </a:r>
          <a:r>
            <a:rPr lang="en-US" sz="1900" kern="1200" dirty="0"/>
            <a:t>, </a:t>
          </a:r>
          <a:r>
            <a:rPr lang="en-US" sz="1900" kern="1200" dirty="0" err="1"/>
            <a:t>OrderID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Foreign Key: </a:t>
          </a:r>
          <a:r>
            <a:rPr lang="en-US" sz="1900" kern="1200" dirty="0" err="1"/>
            <a:t>OrderCustomerID</a:t>
          </a:r>
          <a:r>
            <a:rPr lang="en-US" sz="1900" kern="1200" dirty="0"/>
            <a:t>, </a:t>
          </a:r>
          <a:r>
            <a:rPr lang="en-US" sz="1900" kern="1200" dirty="0" err="1"/>
            <a:t>OrderRestaurantID</a:t>
          </a:r>
          <a:r>
            <a:rPr lang="en-US" sz="1900" kern="1200" dirty="0"/>
            <a:t>, </a:t>
          </a:r>
          <a:r>
            <a:rPr lang="en-US" sz="1900" kern="1200" dirty="0" err="1"/>
            <a:t>OrderDriverID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OrderTime</a:t>
          </a:r>
          <a:r>
            <a:rPr lang="en-US" sz="1900" kern="1200" dirty="0"/>
            <a:t>, Items, Price</a:t>
          </a:r>
        </a:p>
      </dsp:txBody>
      <dsp:txXfrm>
        <a:off x="0" y="2101066"/>
        <a:ext cx="7242048" cy="1975050"/>
      </dsp:txXfrm>
    </dsp:sp>
    <dsp:sp modelId="{E6A15AD0-B642-4FAD-B800-AD03BA0F8436}">
      <dsp:nvSpPr>
        <dsp:cNvPr id="0" name=""/>
        <dsp:cNvSpPr/>
      </dsp:nvSpPr>
      <dsp:spPr>
        <a:xfrm>
          <a:off x="362102" y="1820626"/>
          <a:ext cx="5069433" cy="5608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FoodOrder</a:t>
          </a:r>
          <a:endParaRPr lang="en-US" sz="1900" kern="1200" dirty="0"/>
        </a:p>
      </dsp:txBody>
      <dsp:txXfrm>
        <a:off x="389482" y="1848006"/>
        <a:ext cx="5014673" cy="506120"/>
      </dsp:txXfrm>
    </dsp:sp>
    <dsp:sp modelId="{D97D6962-AE77-4A37-9D99-011194B3B5D3}">
      <dsp:nvSpPr>
        <dsp:cNvPr id="0" name=""/>
        <dsp:cNvSpPr/>
      </dsp:nvSpPr>
      <dsp:spPr>
        <a:xfrm>
          <a:off x="0" y="4459156"/>
          <a:ext cx="7242048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395732" rIns="56206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Primary key: </a:t>
          </a:r>
          <a:r>
            <a:rPr lang="en-US" sz="1900" kern="1200" dirty="0" err="1"/>
            <a:t>PaymentCustoemrID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Foreign Key: </a:t>
          </a:r>
          <a:r>
            <a:rPr lang="en-US" sz="1900" kern="1200" dirty="0" err="1"/>
            <a:t>PaymentCustomerID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Bank, </a:t>
          </a:r>
          <a:r>
            <a:rPr lang="en-US" sz="1900" kern="1200" dirty="0" err="1"/>
            <a:t>CardNum</a:t>
          </a:r>
          <a:endParaRPr lang="en-US" sz="1900" kern="1200" dirty="0"/>
        </a:p>
      </dsp:txBody>
      <dsp:txXfrm>
        <a:off x="0" y="4459156"/>
        <a:ext cx="7242048" cy="1436400"/>
      </dsp:txXfrm>
    </dsp:sp>
    <dsp:sp modelId="{24EC106F-DFFD-4AF5-9448-AB0610E1BBF2}">
      <dsp:nvSpPr>
        <dsp:cNvPr id="0" name=""/>
        <dsp:cNvSpPr/>
      </dsp:nvSpPr>
      <dsp:spPr>
        <a:xfrm>
          <a:off x="362102" y="4178716"/>
          <a:ext cx="5069433" cy="5608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Payment</a:t>
          </a:r>
        </a:p>
      </dsp:txBody>
      <dsp:txXfrm>
        <a:off x="389482" y="4206096"/>
        <a:ext cx="5014673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6084A-0854-4189-AF37-CC450222ACF0}">
      <dsp:nvSpPr>
        <dsp:cNvPr id="0" name=""/>
        <dsp:cNvSpPr/>
      </dsp:nvSpPr>
      <dsp:spPr>
        <a:xfrm>
          <a:off x="0" y="364760"/>
          <a:ext cx="7446576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937" tIns="479044" rIns="57793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Primary Key: </a:t>
          </a:r>
          <a:r>
            <a:rPr lang="en-US" sz="2300" kern="1200" dirty="0" err="1"/>
            <a:t>DeliverCustomerID</a:t>
          </a:r>
          <a:r>
            <a:rPr lang="en-US" sz="2300" kern="1200" dirty="0"/>
            <a:t>, </a:t>
          </a:r>
          <a:r>
            <a:rPr lang="en-US" sz="2300" kern="1200" dirty="0" err="1"/>
            <a:t>DeliverDriverID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Foreign Key: </a:t>
          </a:r>
          <a:r>
            <a:rPr lang="en-US" sz="2300" kern="1200" dirty="0" err="1"/>
            <a:t>DeliverCustomerID</a:t>
          </a:r>
          <a:r>
            <a:rPr lang="en-US" sz="2300" kern="1200" dirty="0"/>
            <a:t>, </a:t>
          </a:r>
          <a:r>
            <a:rPr lang="en-US" sz="2300" kern="1200" dirty="0" err="1"/>
            <a:t>DeliverDriverID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Tip, </a:t>
          </a:r>
          <a:r>
            <a:rPr lang="en-US" sz="2300" kern="1200" dirty="0" err="1"/>
            <a:t>TimeEst</a:t>
          </a:r>
          <a:endParaRPr lang="en-US" sz="2300" kern="1200" dirty="0"/>
        </a:p>
      </dsp:txBody>
      <dsp:txXfrm>
        <a:off x="0" y="364760"/>
        <a:ext cx="7446576" cy="1738800"/>
      </dsp:txXfrm>
    </dsp:sp>
    <dsp:sp modelId="{E6A15AD0-B642-4FAD-B800-AD03BA0F8436}">
      <dsp:nvSpPr>
        <dsp:cNvPr id="0" name=""/>
        <dsp:cNvSpPr/>
      </dsp:nvSpPr>
      <dsp:spPr>
        <a:xfrm>
          <a:off x="372328" y="25280"/>
          <a:ext cx="5212603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024" tIns="0" rIns="19702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Delivers_To</a:t>
          </a:r>
          <a:endParaRPr lang="en-US" sz="2300" kern="1200" dirty="0"/>
        </a:p>
      </dsp:txBody>
      <dsp:txXfrm>
        <a:off x="405472" y="58424"/>
        <a:ext cx="5146315" cy="612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18952-53DC-4671-A9D6-4CD862179933}">
      <dsp:nvSpPr>
        <dsp:cNvPr id="0" name=""/>
        <dsp:cNvSpPr/>
      </dsp:nvSpPr>
      <dsp:spPr>
        <a:xfrm>
          <a:off x="0" y="45961"/>
          <a:ext cx="7242048" cy="1869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400" kern="1200"/>
            <a:t>Each driver can deliver to many customers, and each customer can receive items from multiple drivers.</a:t>
          </a:r>
          <a:endParaRPr lang="en-US" sz="3400" kern="1200"/>
        </a:p>
      </dsp:txBody>
      <dsp:txXfrm>
        <a:off x="91269" y="137230"/>
        <a:ext cx="7059510" cy="1687122"/>
      </dsp:txXfrm>
    </dsp:sp>
    <dsp:sp modelId="{98A7BBD7-7193-499C-8053-372366255888}">
      <dsp:nvSpPr>
        <dsp:cNvPr id="0" name=""/>
        <dsp:cNvSpPr/>
      </dsp:nvSpPr>
      <dsp:spPr>
        <a:xfrm>
          <a:off x="0" y="2013541"/>
          <a:ext cx="7242048" cy="18696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400" kern="1200"/>
            <a:t>Each driver only drives one car that is unique to them.</a:t>
          </a:r>
          <a:endParaRPr lang="en-US" sz="3400" kern="1200"/>
        </a:p>
      </dsp:txBody>
      <dsp:txXfrm>
        <a:off x="91269" y="2104810"/>
        <a:ext cx="7059510" cy="1687122"/>
      </dsp:txXfrm>
    </dsp:sp>
    <dsp:sp modelId="{0D99EFBF-BBBA-42F0-95C2-30446290DD24}">
      <dsp:nvSpPr>
        <dsp:cNvPr id="0" name=""/>
        <dsp:cNvSpPr/>
      </dsp:nvSpPr>
      <dsp:spPr>
        <a:xfrm>
          <a:off x="0" y="3981121"/>
          <a:ext cx="7242048" cy="18696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400" kern="1200"/>
            <a:t>Each customer can place multiple orders, but each order is only for one customer.</a:t>
          </a:r>
          <a:endParaRPr lang="en-US" sz="3400" kern="1200"/>
        </a:p>
      </dsp:txBody>
      <dsp:txXfrm>
        <a:off x="91269" y="4072390"/>
        <a:ext cx="7059510" cy="16871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4D29C-BBA3-4C4B-BB05-923D86D38A41}">
      <dsp:nvSpPr>
        <dsp:cNvPr id="0" name=""/>
        <dsp:cNvSpPr/>
      </dsp:nvSpPr>
      <dsp:spPr>
        <a:xfrm>
          <a:off x="0" y="35971"/>
          <a:ext cx="7242048" cy="285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000" kern="1200"/>
            <a:t>Each order can have items from only one restaurant, but each restaurant can process multiple orders.</a:t>
          </a:r>
          <a:endParaRPr lang="en-US" sz="4000" kern="1200"/>
        </a:p>
      </dsp:txBody>
      <dsp:txXfrm>
        <a:off x="139360" y="175331"/>
        <a:ext cx="6963328" cy="2576080"/>
      </dsp:txXfrm>
    </dsp:sp>
    <dsp:sp modelId="{520907EA-2F12-4590-9FCB-C90ABF9580DB}">
      <dsp:nvSpPr>
        <dsp:cNvPr id="0" name=""/>
        <dsp:cNvSpPr/>
      </dsp:nvSpPr>
      <dsp:spPr>
        <a:xfrm>
          <a:off x="0" y="3005971"/>
          <a:ext cx="7242048" cy="28548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000" kern="1200"/>
            <a:t>Each driver can get an order from multiple restaurants, and each restaurant can give orders to multiple drivers.</a:t>
          </a:r>
          <a:endParaRPr lang="en-US" sz="4000" kern="1200"/>
        </a:p>
      </dsp:txBody>
      <dsp:txXfrm>
        <a:off x="139360" y="3145331"/>
        <a:ext cx="6963328" cy="25760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D9C26-5F91-4446-A9D9-B8ADBC560EA1}">
      <dsp:nvSpPr>
        <dsp:cNvPr id="0" name=""/>
        <dsp:cNvSpPr/>
      </dsp:nvSpPr>
      <dsp:spPr>
        <a:xfrm>
          <a:off x="0" y="520396"/>
          <a:ext cx="7242048" cy="2338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687324" rIns="562063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Names, addresses, and food types are taken from restaurants within delivery distance of Villanova</a:t>
          </a:r>
        </a:p>
      </dsp:txBody>
      <dsp:txXfrm>
        <a:off x="0" y="520396"/>
        <a:ext cx="7242048" cy="2338875"/>
      </dsp:txXfrm>
    </dsp:sp>
    <dsp:sp modelId="{F8974920-561E-4D47-886F-8C73A97D44A6}">
      <dsp:nvSpPr>
        <dsp:cNvPr id="0" name=""/>
        <dsp:cNvSpPr/>
      </dsp:nvSpPr>
      <dsp:spPr>
        <a:xfrm>
          <a:off x="362102" y="33316"/>
          <a:ext cx="5069433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Real restaurant data from around Villanova </a:t>
          </a:r>
        </a:p>
      </dsp:txBody>
      <dsp:txXfrm>
        <a:off x="409657" y="80871"/>
        <a:ext cx="4974323" cy="879050"/>
      </dsp:txXfrm>
    </dsp:sp>
    <dsp:sp modelId="{6F56084A-0854-4189-AF37-CC450222ACF0}">
      <dsp:nvSpPr>
        <dsp:cNvPr id="0" name=""/>
        <dsp:cNvSpPr/>
      </dsp:nvSpPr>
      <dsp:spPr>
        <a:xfrm>
          <a:off x="0" y="3524551"/>
          <a:ext cx="7242048" cy="2338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687324" rIns="562063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Proper length of license number, license plate, card number, etc. to make data similar to real life</a:t>
          </a:r>
        </a:p>
      </dsp:txBody>
      <dsp:txXfrm>
        <a:off x="0" y="3524551"/>
        <a:ext cx="7242048" cy="2338875"/>
      </dsp:txXfrm>
    </dsp:sp>
    <dsp:sp modelId="{E6A15AD0-B642-4FAD-B800-AD03BA0F8436}">
      <dsp:nvSpPr>
        <dsp:cNvPr id="0" name=""/>
        <dsp:cNvSpPr/>
      </dsp:nvSpPr>
      <dsp:spPr>
        <a:xfrm>
          <a:off x="362102" y="3037471"/>
          <a:ext cx="5069433" cy="9741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Created but true to reality data for all other sections</a:t>
          </a:r>
        </a:p>
      </dsp:txBody>
      <dsp:txXfrm>
        <a:off x="409657" y="3085026"/>
        <a:ext cx="4974323" cy="8790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4D29C-BBA3-4C4B-BB05-923D86D38A41}">
      <dsp:nvSpPr>
        <dsp:cNvPr id="0" name=""/>
        <dsp:cNvSpPr/>
      </dsp:nvSpPr>
      <dsp:spPr>
        <a:xfrm>
          <a:off x="0" y="0"/>
          <a:ext cx="7242048" cy="5871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Able to insert, search and retrieve records</a:t>
          </a:r>
        </a:p>
      </dsp:txBody>
      <dsp:txXfrm>
        <a:off x="28663" y="28663"/>
        <a:ext cx="7184722" cy="529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368C-A738-4B27-A636-0719F156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6AAC8-078F-45EA-AFB0-32F9D8E0F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7B27-4E11-4835-9E48-4B4D1B41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334F-A45C-4709-9DDB-4F64A145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74156-9B43-4103-B1E8-C4A381B9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0BA2-589E-4022-9C5F-24F89290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6D629-1D8D-4DB4-A1A9-004DB7764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6C60E-4CB9-46D0-BA2D-0C4AE847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A1341-2A85-429F-8E56-C2552838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BAEA3-1035-4DC7-82D1-FD39DDFE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3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C2FE0-C25D-4A05-BFD8-E73FA239F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26198-C798-42ED-980B-6B2D63B5F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A7233-5320-4BE6-9920-602E62AA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A84F1-7146-4B46-92A1-8F17BFF7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4923F-71C5-4CC9-93A7-27255A01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7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5FB1-ACF3-47FC-A1EF-261F2C38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4A0A-244A-4B96-99C1-EB6A8158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1FA75-7889-4AA8-820D-5CBB3623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992A0-9DFF-4498-A731-DB22B8D8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C35A7-FD19-4D57-ABF0-28844032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5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CE45-3DC3-4757-AC44-81E2B4B9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967E1-81C6-4ED4-B524-DF4AD5871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15B5-3130-4A24-8AC7-FB59DAF9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ED04B-0E85-4BF9-B8F4-13F1D6DE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2BDD2-4948-4FCF-9283-DA07B0D3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DB82-C394-417B-A834-F0E9F5E9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0506-D8D1-4B9F-ABDE-33BA3CE20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788C0-C8D9-4551-8A94-F70CFBCE5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55F84-0B74-4707-871D-07C22420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C83A4-9630-48E3-9B11-79C182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C423A-A053-4E0D-AB1C-ACC71325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2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5BCC-7BF7-4CB3-9424-F23F8D50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2F7D5-57FE-44CA-85E7-B1E56509B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B85F4-9595-4DB5-8C80-E9BC3CAE2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B65B6-1AF2-4420-A661-FDBC121F7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64694-986C-4BBD-AE7A-6742555EC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D5B0-CDBF-4623-BC3B-306D4CFF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2D549-D3E4-4C08-8F45-4237E5F9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A1E17-885C-4570-A19B-3A7533FD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5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17AF-C6C9-475E-8DB9-CDF116A9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B5C2C-5A15-423E-A2D1-65E3C329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61E3B-27BC-4537-B906-5C858344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1321F-3595-406C-84DB-8E4107FB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EC079-F84E-414F-AD3A-16A68556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26EBF-3476-4C13-8144-7C4A81A0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8E490-EFB8-49FC-8582-64AD69C6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5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E5CE-2AD0-48D4-81DE-89736204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07F4-D090-4E22-9268-53E444B12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02B1D-D58F-4835-B442-9C48D5694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FDA6D-D70B-4CF7-952E-7A3B9614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5C22B-9FBA-407B-9F5E-EA63C000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315CE-0015-417B-AE83-B6813367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8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352A-4EE9-4312-801C-977BC1E64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CE847-0B68-4490-8D00-7B6BB8236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503B9-4D03-49E8-943C-51A9DFCC3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16AC5-D744-4A54-BD3C-7B996E7F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1041E-3214-4B57-9A48-1FC622A1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4D820-94D3-4DA1-834B-C85FE280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1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2606B-784C-47B1-8C21-E56B66E28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5F862-DFA1-4277-BE50-7B3B43BB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C85F1-A543-4930-879B-CB7A56BF6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167C5-36B1-43CB-8289-4BCED1BDB24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ACA19-556D-470D-8744-CD35557A0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2E3E9-1E67-477F-A108-34F358454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4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EE62C-1DDA-48C7-AA4D-6963E1AA9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0396" y="2419390"/>
            <a:ext cx="6876267" cy="2019221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Food Delivery Service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BD4CA-E6F7-4D5C-8DDF-D4D351EE3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9" y="2418588"/>
            <a:ext cx="2929718" cy="2020824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Eimear Quinlan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Liam Walsh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9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23AC5-BF75-475B-ABDC-AACA290C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Utilized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C7D071-0DB2-4E9E-9524-BCEEC122A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750498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226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3F13A-C728-4FD6-81DF-8866E29F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41F33D-0820-40E7-8180-A41C0EE58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06663"/>
              </p:ext>
            </p:extLst>
          </p:nvPr>
        </p:nvGraphicFramePr>
        <p:xfrm>
          <a:off x="4517136" y="303591"/>
          <a:ext cx="7242048" cy="1617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D54E86-1277-418E-A80E-54D50AB3B2F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5" b="79742"/>
          <a:stretch/>
        </p:blipFill>
        <p:spPr>
          <a:xfrm>
            <a:off x="4517136" y="1351090"/>
            <a:ext cx="7242047" cy="1856286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BCAAABB-0877-476C-A191-A8D6771D3DA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5"/>
          <a:stretch/>
        </p:blipFill>
        <p:spPr>
          <a:xfrm>
            <a:off x="4517136" y="3650625"/>
            <a:ext cx="7242047" cy="24987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6873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D1F19-FC1A-415F-A21E-8AD53CB5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Watching!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41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BA0D9-9D6B-4D82-8090-A406DA1B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Why We Chose Food Delivery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3F525C-9C60-4E0F-AD36-3FE9B7A60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77951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48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23AC5-BF75-475B-ABDC-AACA290C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Schema Breakdown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C7D071-0DB2-4E9E-9524-BCEEC122A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989737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018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23AC5-BF75-475B-ABDC-AACA290C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Schema Breakdown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cont.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C7D071-0DB2-4E9E-9524-BCEEC122A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011537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691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23AC5-BF75-475B-ABDC-AACA290C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Schema Breakdown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cont.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C7D071-0DB2-4E9E-9524-BCEEC122A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252917"/>
              </p:ext>
            </p:extLst>
          </p:nvPr>
        </p:nvGraphicFramePr>
        <p:xfrm>
          <a:off x="4370522" y="2138766"/>
          <a:ext cx="7446576" cy="2128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2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9AC01-0F00-4D46-92EE-C10E3499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Schema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EA77A6-D584-4C85-93A9-3FB933E47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7679" y="492573"/>
            <a:ext cx="6125830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31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206D3-4F94-4ED2-BB30-4ED0823D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45AEC71-8B94-4CB2-A96F-6B4432E01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9734" y="492573"/>
            <a:ext cx="4601721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1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9F913-D889-4F61-B6C7-81C1CD6A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Business Rules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529599-A0C8-4BA1-BAA3-8FCE142F7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258568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73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3F13A-C728-4FD6-81DF-8866E29F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Business Rules cont.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41F33D-0820-40E7-8180-A41C0EE58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914738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757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Food Delivery Service Database</vt:lpstr>
      <vt:lpstr>Why We Chose Food Delivery</vt:lpstr>
      <vt:lpstr>Schema Breakdown</vt:lpstr>
      <vt:lpstr>Schema Breakdown cont.</vt:lpstr>
      <vt:lpstr>Schema Breakdown cont.</vt:lpstr>
      <vt:lpstr>Schema</vt:lpstr>
      <vt:lpstr>ER Diagram</vt:lpstr>
      <vt:lpstr>Business Rules</vt:lpstr>
      <vt:lpstr>Business Rules cont.</vt:lpstr>
      <vt:lpstr>Data Utilized</vt:lpstr>
      <vt:lpstr>Functionality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Service Database</dc:title>
  <dc:creator>Liam Walsh</dc:creator>
  <cp:lastModifiedBy>Liam Walsh</cp:lastModifiedBy>
  <cp:revision>1</cp:revision>
  <dcterms:created xsi:type="dcterms:W3CDTF">2020-04-27T04:41:43Z</dcterms:created>
  <dcterms:modified xsi:type="dcterms:W3CDTF">2020-04-27T04:48:55Z</dcterms:modified>
</cp:coreProperties>
</file>