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dec7eb3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dec7eb3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dec7eb3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dec7eb3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dec7eb3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dec7eb3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</a:t>
            </a:r>
            <a:r>
              <a:rPr lang="en-GB"/>
              <a:t> Covid-19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Liam Vinson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Implement model of covid-19 spread over a social network.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Improve on typical SIR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Adjust parameters to closely match UKs numbers.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Predict future infections for UK.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4507525"/>
            <a:ext cx="76887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/>
              <a:t>https://www.kaggle.com/sudalairajkumar/novel-corona-virus-2019-dataset</a:t>
            </a:r>
            <a:endParaRPr sz="11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68850"/>
            <a:ext cx="7829924" cy="16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157150"/>
            <a:ext cx="76887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Covid-19 data for </a:t>
            </a:r>
            <a:r>
              <a:rPr b="1" lang="en-GB"/>
              <a:t>confirmed</a:t>
            </a:r>
            <a:r>
              <a:rPr lang="en-GB"/>
              <a:t>, </a:t>
            </a:r>
            <a:r>
              <a:rPr b="1" lang="en-GB"/>
              <a:t>deaths</a:t>
            </a:r>
            <a:r>
              <a:rPr lang="en-GB"/>
              <a:t> and </a:t>
            </a:r>
            <a:r>
              <a:rPr b="1" lang="en-GB"/>
              <a:t>recovered</a:t>
            </a:r>
            <a:r>
              <a:rPr lang="en-GB"/>
              <a:t> cases.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SIR Improved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343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Introduce death state.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Implement infected but not ill state.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Implement isolation state.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Add control measures that decrease spread.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