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3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6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0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10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77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8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07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22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7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5542-FA76-4BE5-919C-118EDA3A6F8F}" type="datetimeFigureOut">
              <a:rPr lang="en-AU" smtClean="0"/>
              <a:t>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BD9B-D861-4D7A-BCD1-F338D7FE33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683568" y="476672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/>
          <p:cNvSpPr/>
          <p:nvPr/>
        </p:nvSpPr>
        <p:spPr>
          <a:xfrm>
            <a:off x="2411760" y="256490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/>
          <p:cNvSpPr/>
          <p:nvPr/>
        </p:nvSpPr>
        <p:spPr>
          <a:xfrm>
            <a:off x="3131840" y="684352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/>
          <p:cNvSpPr/>
          <p:nvPr/>
        </p:nvSpPr>
        <p:spPr>
          <a:xfrm>
            <a:off x="917928" y="1700808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/>
          <p:cNvSpPr/>
          <p:nvPr/>
        </p:nvSpPr>
        <p:spPr>
          <a:xfrm>
            <a:off x="3995936" y="163150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/>
          <p:cNvSpPr/>
          <p:nvPr/>
        </p:nvSpPr>
        <p:spPr>
          <a:xfrm>
            <a:off x="948840" y="3861048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3738152" y="3429000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/>
          <p:cNvSpPr/>
          <p:nvPr/>
        </p:nvSpPr>
        <p:spPr>
          <a:xfrm>
            <a:off x="2961968" y="472514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3563888" y="6082208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1153584" y="5373216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>
            <a:off x="899592" y="908720"/>
            <a:ext cx="23436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3"/>
            <a:endCxn id="70" idx="1"/>
          </p:cNvCxnSpPr>
          <p:nvPr/>
        </p:nvCxnSpPr>
        <p:spPr>
          <a:xfrm>
            <a:off x="1115616" y="692696"/>
            <a:ext cx="2016224" cy="207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2"/>
            <a:endCxn id="72" idx="1"/>
          </p:cNvCxnSpPr>
          <p:nvPr/>
        </p:nvCxnSpPr>
        <p:spPr>
          <a:xfrm>
            <a:off x="3347864" y="1116400"/>
            <a:ext cx="648072" cy="731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  <a:endCxn id="69" idx="1"/>
          </p:cNvCxnSpPr>
          <p:nvPr/>
        </p:nvCxnSpPr>
        <p:spPr>
          <a:xfrm>
            <a:off x="1349976" y="1916832"/>
            <a:ext cx="1061784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8" idx="3"/>
            <a:endCxn id="69" idx="0"/>
          </p:cNvCxnSpPr>
          <p:nvPr/>
        </p:nvCxnSpPr>
        <p:spPr>
          <a:xfrm>
            <a:off x="1115616" y="692696"/>
            <a:ext cx="1512168" cy="1872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9" idx="0"/>
            <a:endCxn id="70" idx="2"/>
          </p:cNvCxnSpPr>
          <p:nvPr/>
        </p:nvCxnSpPr>
        <p:spPr>
          <a:xfrm flipV="1">
            <a:off x="2627784" y="1116400"/>
            <a:ext cx="720080" cy="1448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1" idx="3"/>
            <a:endCxn id="72" idx="1"/>
          </p:cNvCxnSpPr>
          <p:nvPr/>
        </p:nvCxnSpPr>
        <p:spPr>
          <a:xfrm flipV="1">
            <a:off x="1349976" y="1847528"/>
            <a:ext cx="2645960" cy="69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0"/>
            <a:endCxn id="71" idx="2"/>
          </p:cNvCxnSpPr>
          <p:nvPr/>
        </p:nvCxnSpPr>
        <p:spPr>
          <a:xfrm flipH="1" flipV="1">
            <a:off x="1133952" y="2132856"/>
            <a:ext cx="30912" cy="172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9" idx="2"/>
            <a:endCxn id="75" idx="0"/>
          </p:cNvCxnSpPr>
          <p:nvPr/>
        </p:nvCxnSpPr>
        <p:spPr>
          <a:xfrm>
            <a:off x="2627784" y="2996952"/>
            <a:ext cx="550208" cy="172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4" idx="0"/>
            <a:endCxn id="72" idx="2"/>
          </p:cNvCxnSpPr>
          <p:nvPr/>
        </p:nvCxnSpPr>
        <p:spPr>
          <a:xfrm flipV="1">
            <a:off x="3954176" y="2063552"/>
            <a:ext cx="257784" cy="13654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6" idx="0"/>
            <a:endCxn id="74" idx="2"/>
          </p:cNvCxnSpPr>
          <p:nvPr/>
        </p:nvCxnSpPr>
        <p:spPr>
          <a:xfrm flipV="1">
            <a:off x="3779912" y="3861048"/>
            <a:ext cx="174264" cy="2221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7" idx="3"/>
            <a:endCxn id="75" idx="2"/>
          </p:cNvCxnSpPr>
          <p:nvPr/>
        </p:nvCxnSpPr>
        <p:spPr>
          <a:xfrm flipV="1">
            <a:off x="1585632" y="5157192"/>
            <a:ext cx="159236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77" idx="0"/>
          </p:cNvCxnSpPr>
          <p:nvPr/>
        </p:nvCxnSpPr>
        <p:spPr>
          <a:xfrm>
            <a:off x="1164864" y="4293096"/>
            <a:ext cx="20474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7" idx="3"/>
            <a:endCxn id="76" idx="1"/>
          </p:cNvCxnSpPr>
          <p:nvPr/>
        </p:nvCxnSpPr>
        <p:spPr>
          <a:xfrm>
            <a:off x="1585632" y="5589240"/>
            <a:ext cx="1978256" cy="7089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3" idx="3"/>
            <a:endCxn id="75" idx="1"/>
          </p:cNvCxnSpPr>
          <p:nvPr/>
        </p:nvCxnSpPr>
        <p:spPr>
          <a:xfrm>
            <a:off x="1380888" y="4077072"/>
            <a:ext cx="158108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3" idx="3"/>
            <a:endCxn id="74" idx="1"/>
          </p:cNvCxnSpPr>
          <p:nvPr/>
        </p:nvCxnSpPr>
        <p:spPr>
          <a:xfrm flipV="1">
            <a:off x="1380888" y="3645024"/>
            <a:ext cx="2357264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83568" y="476672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239852" y="1847528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131840" y="684352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369608" y="130476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995936" y="163150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1955404" y="2334796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38152" y="3429000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1878530" y="407930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281049" y="607374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67544" y="3861048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>
          <a:xfrm>
            <a:off x="899592" y="908720"/>
            <a:ext cx="686040" cy="396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5" idx="1"/>
          </p:cNvCxnSpPr>
          <p:nvPr/>
        </p:nvCxnSpPr>
        <p:spPr>
          <a:xfrm>
            <a:off x="1115616" y="692696"/>
            <a:ext cx="2016224" cy="207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7" idx="1"/>
          </p:cNvCxnSpPr>
          <p:nvPr/>
        </p:nvCxnSpPr>
        <p:spPr>
          <a:xfrm>
            <a:off x="3347864" y="1116400"/>
            <a:ext cx="648072" cy="731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4" idx="1"/>
          </p:cNvCxnSpPr>
          <p:nvPr/>
        </p:nvCxnSpPr>
        <p:spPr>
          <a:xfrm>
            <a:off x="1801656" y="1520788"/>
            <a:ext cx="1438196" cy="5427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4" idx="0"/>
          </p:cNvCxnSpPr>
          <p:nvPr/>
        </p:nvCxnSpPr>
        <p:spPr>
          <a:xfrm>
            <a:off x="1115616" y="692696"/>
            <a:ext cx="2340260" cy="11548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15" idx="2"/>
          </p:cNvCxnSpPr>
          <p:nvPr/>
        </p:nvCxnSpPr>
        <p:spPr>
          <a:xfrm flipH="1" flipV="1">
            <a:off x="3347864" y="1116400"/>
            <a:ext cx="108012" cy="731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0"/>
            <a:endCxn id="16" idx="2"/>
          </p:cNvCxnSpPr>
          <p:nvPr/>
        </p:nvCxnSpPr>
        <p:spPr>
          <a:xfrm flipH="1" flipV="1">
            <a:off x="1585632" y="1736812"/>
            <a:ext cx="585796" cy="597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20" idx="0"/>
          </p:cNvCxnSpPr>
          <p:nvPr/>
        </p:nvCxnSpPr>
        <p:spPr>
          <a:xfrm flipH="1">
            <a:off x="2094554" y="2279576"/>
            <a:ext cx="1361322" cy="1799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17" idx="2"/>
          </p:cNvCxnSpPr>
          <p:nvPr/>
        </p:nvCxnSpPr>
        <p:spPr>
          <a:xfrm flipV="1">
            <a:off x="3954176" y="2063552"/>
            <a:ext cx="257784" cy="13654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2"/>
          </p:cNvCxnSpPr>
          <p:nvPr/>
        </p:nvCxnSpPr>
        <p:spPr>
          <a:xfrm flipV="1">
            <a:off x="1497073" y="3861048"/>
            <a:ext cx="2457103" cy="2212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0" idx="2"/>
          </p:cNvCxnSpPr>
          <p:nvPr/>
        </p:nvCxnSpPr>
        <p:spPr>
          <a:xfrm>
            <a:off x="899592" y="4077072"/>
            <a:ext cx="1194962" cy="434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22" idx="0"/>
          </p:cNvCxnSpPr>
          <p:nvPr/>
        </p:nvCxnSpPr>
        <p:spPr>
          <a:xfrm flipH="1">
            <a:off x="683568" y="2766844"/>
            <a:ext cx="1487860" cy="10942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3"/>
            <a:endCxn id="21" idx="1"/>
          </p:cNvCxnSpPr>
          <p:nvPr/>
        </p:nvCxnSpPr>
        <p:spPr>
          <a:xfrm>
            <a:off x="899592" y="4077072"/>
            <a:ext cx="381457" cy="2212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20" idx="1"/>
          </p:cNvCxnSpPr>
          <p:nvPr/>
        </p:nvCxnSpPr>
        <p:spPr>
          <a:xfrm flipH="1">
            <a:off x="1878530" y="2550820"/>
            <a:ext cx="508922" cy="17445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3"/>
            <a:endCxn id="19" idx="1"/>
          </p:cNvCxnSpPr>
          <p:nvPr/>
        </p:nvCxnSpPr>
        <p:spPr>
          <a:xfrm>
            <a:off x="2387452" y="2550820"/>
            <a:ext cx="1350700" cy="10942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1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440" y="224644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57880" y="1367099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400576" y="411560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842752" y="1480796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024946" y="2651688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76956" y="2562880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3" idx="0"/>
            <a:endCxn id="4" idx="1"/>
          </p:cNvCxnSpPr>
          <p:nvPr/>
        </p:nvCxnSpPr>
        <p:spPr>
          <a:xfrm flipV="1">
            <a:off x="873904" y="627584"/>
            <a:ext cx="526672" cy="7395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7" idx="0"/>
          </p:cNvCxnSpPr>
          <p:nvPr/>
        </p:nvCxnSpPr>
        <p:spPr>
          <a:xfrm>
            <a:off x="873904" y="1799147"/>
            <a:ext cx="19076" cy="7637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2" idx="1"/>
          </p:cNvCxnSpPr>
          <p:nvPr/>
        </p:nvCxnSpPr>
        <p:spPr>
          <a:xfrm flipV="1">
            <a:off x="1832624" y="440668"/>
            <a:ext cx="1386816" cy="18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2" idx="3"/>
          </p:cNvCxnSpPr>
          <p:nvPr/>
        </p:nvCxnSpPr>
        <p:spPr>
          <a:xfrm flipH="1" flipV="1">
            <a:off x="3651488" y="440668"/>
            <a:ext cx="407288" cy="1040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29" idx="3"/>
          </p:cNvCxnSpPr>
          <p:nvPr/>
        </p:nvCxnSpPr>
        <p:spPr>
          <a:xfrm flipH="1">
            <a:off x="3220813" y="2867712"/>
            <a:ext cx="804133" cy="361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5" idx="2"/>
          </p:cNvCxnSpPr>
          <p:nvPr/>
        </p:nvCxnSpPr>
        <p:spPr>
          <a:xfrm flipH="1" flipV="1">
            <a:off x="4058776" y="1912844"/>
            <a:ext cx="182194" cy="7388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88765" y="3013518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>
            <a:stCxn id="98" idx="1"/>
            <a:endCxn id="7" idx="3"/>
          </p:cNvCxnSpPr>
          <p:nvPr/>
        </p:nvCxnSpPr>
        <p:spPr>
          <a:xfrm flipH="1" flipV="1">
            <a:off x="1109004" y="2778904"/>
            <a:ext cx="478061" cy="540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12730" y="1799147"/>
            <a:ext cx="242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/>
              <a:t>#OccupyWallSt</a:t>
            </a:r>
            <a:endParaRPr lang="en-AU" sz="2800" b="1" dirty="0"/>
          </a:p>
        </p:txBody>
      </p:sp>
      <p:sp>
        <p:nvSpPr>
          <p:cNvPr id="98" name="Rectangle 97"/>
          <p:cNvSpPr/>
          <p:nvPr/>
        </p:nvSpPr>
        <p:spPr>
          <a:xfrm>
            <a:off x="1587065" y="3103599"/>
            <a:ext cx="4320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/>
          <p:cNvCxnSpPr>
            <a:stCxn id="29" idx="1"/>
            <a:endCxn id="98" idx="3"/>
          </p:cNvCxnSpPr>
          <p:nvPr/>
        </p:nvCxnSpPr>
        <p:spPr>
          <a:xfrm flipH="1">
            <a:off x="2019113" y="3229542"/>
            <a:ext cx="769652" cy="90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4" idx="2"/>
            <a:endCxn id="29" idx="0"/>
          </p:cNvCxnSpPr>
          <p:nvPr/>
        </p:nvCxnSpPr>
        <p:spPr>
          <a:xfrm rot="16200000" flipH="1">
            <a:off x="1225739" y="1234468"/>
            <a:ext cx="2169910" cy="1388189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5" idx="1"/>
            <a:endCxn id="7" idx="3"/>
          </p:cNvCxnSpPr>
          <p:nvPr/>
        </p:nvCxnSpPr>
        <p:spPr>
          <a:xfrm rot="10800000" flipV="1">
            <a:off x="1109004" y="1696820"/>
            <a:ext cx="2733748" cy="108208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Edwards-Playne</dc:creator>
  <cp:lastModifiedBy>Liam Edwards-Playne</cp:lastModifiedBy>
  <cp:revision>4</cp:revision>
  <dcterms:created xsi:type="dcterms:W3CDTF">2013-08-05T09:06:00Z</dcterms:created>
  <dcterms:modified xsi:type="dcterms:W3CDTF">2013-08-05T09:33:07Z</dcterms:modified>
</cp:coreProperties>
</file>