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 err="1"/>
              <a:t>ECMAScript</a:t>
            </a:r>
            <a:r>
              <a:rPr lang="es-CR" dirty="0"/>
              <a:t> 6</a:t>
            </a:r>
            <a:br>
              <a:rPr lang="es-CR" dirty="0"/>
            </a:b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Diseño Sitios Web, 2017</a:t>
            </a:r>
            <a:endParaRPr lang="es-C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545781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R" dirty="0" err="1" smtClean="0"/>
              <a:t>Lian</a:t>
            </a:r>
            <a:r>
              <a:rPr lang="es-CR" dirty="0" smtClean="0"/>
              <a:t> Rodríguez </a:t>
            </a:r>
          </a:p>
          <a:p>
            <a:pPr algn="r"/>
            <a:r>
              <a:rPr lang="es-CR" dirty="0" smtClean="0"/>
              <a:t>Allen Segura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810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Meme Java-JavaScript</a:t>
            </a:r>
            <a:endParaRPr lang="es-C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5" y="1622738"/>
            <a:ext cx="5731100" cy="48042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0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742" y="86880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Gracias…</a:t>
            </a:r>
            <a:br>
              <a:rPr lang="es-CR" dirty="0" smtClean="0"/>
            </a:br>
            <a:r>
              <a:rPr lang="es-CR" dirty="0"/>
              <a:t/>
            </a:r>
            <a:br>
              <a:rPr lang="es-CR" dirty="0"/>
            </a:b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99742" y="26825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 smtClean="0"/>
              <a:t>A continuación, ejemplo programado.</a:t>
            </a:r>
            <a:br>
              <a:rPr lang="es-CR" dirty="0" smtClean="0"/>
            </a:br>
            <a:r>
              <a:rPr lang="es-CR" dirty="0" smtClean="0"/>
              <a:t/>
            </a:r>
            <a:br>
              <a:rPr lang="es-CR" dirty="0" smtClean="0"/>
            </a:b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861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La evolución de JavaScript</a:t>
            </a:r>
            <a:br>
              <a:rPr lang="es-CR" b="1" dirty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7"/>
            <a:ext cx="8915400" cy="5138671"/>
          </a:xfrm>
        </p:spPr>
        <p:txBody>
          <a:bodyPr/>
          <a:lstStyle/>
          <a:p>
            <a:pPr algn="just"/>
            <a:r>
              <a:rPr lang="es-CR" dirty="0"/>
              <a:t>En </a:t>
            </a:r>
            <a:r>
              <a:rPr lang="es-CR" dirty="0" smtClean="0"/>
              <a:t>1995, </a:t>
            </a:r>
            <a:r>
              <a:rPr lang="es-CR" dirty="0" err="1" smtClean="0"/>
              <a:t>Brendan</a:t>
            </a:r>
            <a:r>
              <a:rPr lang="es-CR" dirty="0" smtClean="0"/>
              <a:t> </a:t>
            </a:r>
            <a:r>
              <a:rPr lang="es-CR" dirty="0" err="1"/>
              <a:t>Eich</a:t>
            </a:r>
            <a:r>
              <a:rPr lang="es-CR" dirty="0"/>
              <a:t> crea un </a:t>
            </a:r>
            <a:r>
              <a:rPr lang="es-CR" dirty="0" smtClean="0"/>
              <a:t>lenguaje </a:t>
            </a:r>
            <a:r>
              <a:rPr lang="es-CR" dirty="0"/>
              <a:t>llamado </a:t>
            </a:r>
            <a:r>
              <a:rPr lang="es-CR" b="1" dirty="0"/>
              <a:t>Mocha</a:t>
            </a:r>
            <a:r>
              <a:rPr lang="es-CR" dirty="0"/>
              <a:t> cuando trabajaba en </a:t>
            </a:r>
            <a:r>
              <a:rPr lang="es-CR" b="1" dirty="0"/>
              <a:t>Netscape</a:t>
            </a:r>
            <a:r>
              <a:rPr lang="es-CR" dirty="0" smtClean="0"/>
              <a:t>.</a:t>
            </a:r>
          </a:p>
          <a:p>
            <a:pPr marL="0" indent="0" algn="just">
              <a:buNone/>
            </a:pPr>
            <a:endParaRPr lang="es-CR" dirty="0" smtClean="0"/>
          </a:p>
          <a:p>
            <a:pPr algn="just"/>
            <a:r>
              <a:rPr lang="es-CR" dirty="0"/>
              <a:t>En Septiembre de ese año lo renombra a </a:t>
            </a:r>
            <a:r>
              <a:rPr lang="es-CR" b="1" dirty="0" err="1"/>
              <a:t>LiveScript</a:t>
            </a:r>
            <a:r>
              <a:rPr lang="es-CR" dirty="0"/>
              <a:t> hasta que le cambiaron el nombre a </a:t>
            </a:r>
            <a:r>
              <a:rPr lang="es-CR" b="1" dirty="0"/>
              <a:t>JavaScript</a:t>
            </a:r>
            <a:r>
              <a:rPr lang="es-CR" dirty="0"/>
              <a:t> debido a una estrategia de marketing, ya que Netscape fue adquirida por </a:t>
            </a:r>
            <a:r>
              <a:rPr lang="es-CR" b="1" dirty="0" err="1"/>
              <a:t>Sun</a:t>
            </a:r>
            <a:r>
              <a:rPr lang="es-CR" b="1" dirty="0"/>
              <a:t> Microsystems</a:t>
            </a:r>
            <a:r>
              <a:rPr lang="es-CR" dirty="0"/>
              <a:t>, propietaria del lenguaje </a:t>
            </a:r>
            <a:r>
              <a:rPr lang="es-CR" b="1" dirty="0" smtClean="0"/>
              <a:t>Java</a:t>
            </a:r>
            <a:r>
              <a:rPr lang="es-CR" dirty="0" smtClean="0"/>
              <a:t>.</a:t>
            </a:r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En </a:t>
            </a:r>
            <a:r>
              <a:rPr lang="es-CR" dirty="0"/>
              <a:t>1997 se crea un comité (TC39) para </a:t>
            </a:r>
            <a:r>
              <a:rPr lang="es-CR" dirty="0" smtClean="0"/>
              <a:t>estandarizar </a:t>
            </a:r>
            <a:r>
              <a:rPr lang="es-CR" b="1" dirty="0"/>
              <a:t>JavaScript</a:t>
            </a:r>
            <a:r>
              <a:rPr lang="es-CR" dirty="0"/>
              <a:t> por la </a:t>
            </a:r>
            <a:r>
              <a:rPr lang="es-CR" b="1" i="1" dirty="0" err="1"/>
              <a:t>European</a:t>
            </a:r>
            <a:r>
              <a:rPr lang="es-CR" b="1" i="1" dirty="0"/>
              <a:t> </a:t>
            </a:r>
            <a:r>
              <a:rPr lang="es-CR" b="1" i="1" dirty="0" err="1"/>
              <a:t>Computer</a:t>
            </a:r>
            <a:r>
              <a:rPr lang="es-CR" b="1" i="1" dirty="0"/>
              <a:t> </a:t>
            </a:r>
            <a:r>
              <a:rPr lang="es-CR" b="1" i="1" dirty="0" err="1"/>
              <a:t>Manufacturers</a:t>
            </a:r>
            <a:r>
              <a:rPr lang="es-CR" b="1" i="1" dirty="0"/>
              <a:t>' </a:t>
            </a:r>
            <a:r>
              <a:rPr lang="es-CR" b="1" i="1" dirty="0" err="1"/>
              <a:t>Association</a:t>
            </a:r>
            <a:r>
              <a:rPr lang="es-CR" b="1" dirty="0"/>
              <a:t>, ECMA</a:t>
            </a:r>
            <a:r>
              <a:rPr lang="es-CR" dirty="0"/>
              <a:t>. Se diseña el estándar del DOM (</a:t>
            </a:r>
            <a:r>
              <a:rPr lang="es-CR" i="1" dirty="0" err="1"/>
              <a:t>Document</a:t>
            </a:r>
            <a:r>
              <a:rPr lang="es-CR" i="1" dirty="0"/>
              <a:t> </a:t>
            </a:r>
            <a:r>
              <a:rPr lang="es-CR" i="1" dirty="0" err="1"/>
              <a:t>Object</a:t>
            </a:r>
            <a:r>
              <a:rPr lang="es-CR" i="1" dirty="0"/>
              <a:t> </a:t>
            </a:r>
            <a:r>
              <a:rPr lang="es-CR" i="1" dirty="0" err="1"/>
              <a:t>Model</a:t>
            </a:r>
            <a:r>
              <a:rPr lang="es-CR" dirty="0"/>
              <a:t>) para evitar incompatibilidades entre navegadores. A partir de entonces los estándares de JavaScript se rigen por </a:t>
            </a:r>
            <a:r>
              <a:rPr lang="es-CR" b="1" dirty="0" err="1"/>
              <a:t>ECMAScript</a:t>
            </a:r>
            <a:r>
              <a:rPr lang="es-CR" dirty="0"/>
              <a:t>.</a:t>
            </a:r>
            <a:endParaRPr lang="es-CR" dirty="0" smtClean="0"/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7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37744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es-CR" b="1" dirty="0"/>
              <a:t>Principales novedades de ES6</a:t>
            </a:r>
            <a:br>
              <a:rPr lang="es-CR" b="1" dirty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1"/>
            <a:ext cx="8915400" cy="4997002"/>
          </a:xfrm>
        </p:spPr>
        <p:txBody>
          <a:bodyPr>
            <a:normAutofit lnSpcReduction="10000"/>
          </a:bodyPr>
          <a:lstStyle/>
          <a:p>
            <a:r>
              <a:rPr lang="es-CR" b="1" dirty="0" smtClean="0"/>
              <a:t>Clases</a:t>
            </a:r>
          </a:p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dirty="0"/>
              <a:t> </a:t>
            </a:r>
            <a:r>
              <a:rPr lang="es-CR" b="1" dirty="0" err="1"/>
              <a:t>class</a:t>
            </a:r>
            <a:r>
              <a:rPr lang="es-CR" dirty="0"/>
              <a:t> </a:t>
            </a:r>
            <a:r>
              <a:rPr lang="es-CR" dirty="0" err="1"/>
              <a:t>LibroTecnico</a:t>
            </a:r>
            <a:r>
              <a:rPr lang="es-CR" dirty="0"/>
              <a:t> </a:t>
            </a:r>
            <a:r>
              <a:rPr lang="es-CR" b="1" dirty="0" err="1"/>
              <a:t>extends</a:t>
            </a:r>
            <a:r>
              <a:rPr lang="es-CR" dirty="0"/>
              <a:t> </a:t>
            </a:r>
            <a:r>
              <a:rPr lang="es-CR" b="1" dirty="0"/>
              <a:t>Libro</a:t>
            </a:r>
            <a:r>
              <a:rPr lang="es-CR" dirty="0"/>
              <a:t> {  </a:t>
            </a:r>
          </a:p>
          <a:p>
            <a:pPr marL="0" indent="0">
              <a:buNone/>
            </a:pPr>
            <a:r>
              <a:rPr lang="es-CR" dirty="0"/>
              <a:t>    constructor(</a:t>
            </a:r>
            <a:r>
              <a:rPr lang="es-CR" dirty="0" err="1"/>
              <a:t>tematica</a:t>
            </a:r>
            <a:r>
              <a:rPr lang="es-CR" dirty="0"/>
              <a:t>, paginas) {</a:t>
            </a:r>
          </a:p>
          <a:p>
            <a:pPr marL="0" indent="0">
              <a:buNone/>
            </a:pPr>
            <a:r>
              <a:rPr lang="es-CR" dirty="0"/>
              <a:t>        </a:t>
            </a:r>
            <a:r>
              <a:rPr lang="es-CR" dirty="0" err="1"/>
              <a:t>super</a:t>
            </a:r>
            <a:r>
              <a:rPr lang="es-CR" dirty="0"/>
              <a:t>(</a:t>
            </a:r>
            <a:r>
              <a:rPr lang="es-CR" dirty="0" err="1"/>
              <a:t>tematica</a:t>
            </a:r>
            <a:r>
              <a:rPr lang="es-CR" dirty="0"/>
              <a:t>, paginas);</a:t>
            </a:r>
          </a:p>
          <a:p>
            <a:pPr marL="0" indent="0">
              <a:buNone/>
            </a:pPr>
            <a:r>
              <a:rPr lang="es-CR" dirty="0"/>
              <a:t>        </a:t>
            </a:r>
            <a:r>
              <a:rPr lang="es-CR" dirty="0" err="1"/>
              <a:t>this.capitulos</a:t>
            </a:r>
            <a:r>
              <a:rPr lang="es-CR" dirty="0"/>
              <a:t> = [];</a:t>
            </a:r>
          </a:p>
          <a:p>
            <a:pPr marL="0" indent="0">
              <a:buNone/>
            </a:pPr>
            <a:r>
              <a:rPr lang="es-CR" dirty="0"/>
              <a:t>        </a:t>
            </a:r>
            <a:r>
              <a:rPr lang="es-CR" dirty="0" err="1"/>
              <a:t>this.precio</a:t>
            </a:r>
            <a:r>
              <a:rPr lang="es-CR" dirty="0"/>
              <a:t> = "";</a:t>
            </a:r>
          </a:p>
          <a:p>
            <a:pPr marL="0" indent="0">
              <a:buNone/>
            </a:pPr>
            <a:r>
              <a:rPr lang="es-CR" dirty="0"/>
              <a:t>        // ...</a:t>
            </a:r>
          </a:p>
          <a:p>
            <a:pPr marL="0" indent="0">
              <a:buNone/>
            </a:pPr>
            <a:r>
              <a:rPr lang="es-CR" dirty="0"/>
              <a:t>    }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metodo</a:t>
            </a:r>
            <a:r>
              <a:rPr lang="es-CR" dirty="0"/>
              <a:t>() {</a:t>
            </a:r>
          </a:p>
          <a:p>
            <a:pPr marL="0" indent="0">
              <a:buNone/>
            </a:pPr>
            <a:r>
              <a:rPr lang="es-CR" dirty="0"/>
              <a:t>        // ...</a:t>
            </a:r>
          </a:p>
          <a:p>
            <a:pPr marL="0" indent="0">
              <a:buNone/>
            </a:pPr>
            <a:r>
              <a:rPr lang="es-CR" dirty="0"/>
              <a:t>    }</a:t>
            </a:r>
          </a:p>
          <a:p>
            <a:pPr marL="0" indent="0">
              <a:buNone/>
            </a:pPr>
            <a:r>
              <a:rPr lang="es-C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78" y="315017"/>
            <a:ext cx="8911687" cy="640445"/>
          </a:xfrm>
        </p:spPr>
        <p:txBody>
          <a:bodyPr/>
          <a:lstStyle/>
          <a:p>
            <a:r>
              <a:rPr lang="es-CR" b="1" dirty="0" err="1" smtClean="0"/>
              <a:t>Cont</a:t>
            </a:r>
            <a:r>
              <a:rPr lang="es-CR" b="1" dirty="0" smtClean="0"/>
              <a:t>…</a:t>
            </a:r>
            <a:endParaRPr lang="es-C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197" y="1326524"/>
            <a:ext cx="4803820" cy="4597758"/>
          </a:xfrm>
        </p:spPr>
        <p:txBody>
          <a:bodyPr>
            <a:normAutofit lnSpcReduction="10000"/>
          </a:bodyPr>
          <a:lstStyle/>
          <a:p>
            <a:r>
              <a:rPr lang="es-CR" b="1" dirty="0" err="1"/>
              <a:t>l</a:t>
            </a:r>
            <a:r>
              <a:rPr lang="es-CR" b="1" dirty="0" err="1" smtClean="0"/>
              <a:t>et</a:t>
            </a:r>
            <a:r>
              <a:rPr lang="es-CR" b="1" dirty="0" smtClean="0"/>
              <a:t> </a:t>
            </a:r>
          </a:p>
          <a:p>
            <a:pPr marL="0" indent="0">
              <a:buNone/>
            </a:pPr>
            <a:r>
              <a:rPr lang="es-CR" u="sng" dirty="0" smtClean="0"/>
              <a:t>//</a:t>
            </a:r>
            <a:r>
              <a:rPr lang="es-CR" u="sng" dirty="0"/>
              <a:t>ES5</a:t>
            </a:r>
          </a:p>
          <a:p>
            <a:pPr marL="0" indent="0">
              <a:buNone/>
            </a:pPr>
            <a:r>
              <a:rPr lang="es-CR" dirty="0"/>
              <a:t>(</a:t>
            </a:r>
            <a:r>
              <a:rPr lang="es-CR" dirty="0" err="1"/>
              <a:t>function</a:t>
            </a:r>
            <a:r>
              <a:rPr lang="es-CR" dirty="0"/>
              <a:t>() {</a:t>
            </a:r>
          </a:p>
          <a:p>
            <a:pPr marL="0" indent="0">
              <a:buNone/>
            </a:pPr>
            <a:r>
              <a:rPr lang="es-CR" dirty="0"/>
              <a:t>    console.log(x); // x no está definida aún.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if</a:t>
            </a:r>
            <a:r>
              <a:rPr lang="es-CR" dirty="0"/>
              <a:t>(true) {</a:t>
            </a:r>
          </a:p>
          <a:p>
            <a:pPr marL="0" indent="0">
              <a:buNone/>
            </a:pPr>
            <a:r>
              <a:rPr lang="es-CR" dirty="0"/>
              <a:t>        </a:t>
            </a:r>
            <a:r>
              <a:rPr lang="es-CR" dirty="0" err="1"/>
              <a:t>var</a:t>
            </a:r>
            <a:r>
              <a:rPr lang="es-CR" dirty="0"/>
              <a:t> x = "hola mundo";</a:t>
            </a:r>
          </a:p>
          <a:p>
            <a:pPr marL="0" indent="0">
              <a:buNone/>
            </a:pPr>
            <a:r>
              <a:rPr lang="es-CR" dirty="0"/>
              <a:t>    }</a:t>
            </a:r>
          </a:p>
          <a:p>
            <a:pPr marL="0" indent="0">
              <a:buNone/>
            </a:pPr>
            <a:r>
              <a:rPr lang="es-CR" dirty="0"/>
              <a:t>    console.log(x); </a:t>
            </a:r>
          </a:p>
          <a:p>
            <a:pPr marL="0" indent="0">
              <a:buNone/>
            </a:pPr>
            <a:r>
              <a:rPr lang="es-CR" dirty="0"/>
              <a:t>    // Imprime "hola mundo", porque "</a:t>
            </a:r>
            <a:r>
              <a:rPr lang="es-CR" dirty="0" err="1"/>
              <a:t>var</a:t>
            </a:r>
            <a:r>
              <a:rPr lang="es-CR" dirty="0"/>
              <a:t>" hace que sea global</a:t>
            </a:r>
          </a:p>
          <a:p>
            <a:pPr marL="0" indent="0">
              <a:buNone/>
            </a:pPr>
            <a:r>
              <a:rPr lang="es-CR" dirty="0"/>
              <a:t>    // a la función;</a:t>
            </a:r>
          </a:p>
          <a:p>
            <a:pPr marL="0" indent="0">
              <a:buNone/>
            </a:pPr>
            <a:r>
              <a:rPr lang="es-CR" dirty="0"/>
              <a:t>})();</a:t>
            </a:r>
          </a:p>
          <a:p>
            <a:endParaRPr lang="es-C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40958" y="1326524"/>
            <a:ext cx="4610635" cy="459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u="sng" dirty="0" smtClean="0"/>
              <a:t>//</a:t>
            </a:r>
            <a:r>
              <a:rPr lang="es-CR" u="sng" dirty="0"/>
              <a:t>ES6</a:t>
            </a:r>
          </a:p>
          <a:p>
            <a:pPr marL="0" indent="0">
              <a:buNone/>
            </a:pPr>
            <a:r>
              <a:rPr lang="es-CR" dirty="0"/>
              <a:t>(</a:t>
            </a:r>
            <a:r>
              <a:rPr lang="es-CR" dirty="0" err="1"/>
              <a:t>function</a:t>
            </a:r>
            <a:r>
              <a:rPr lang="es-CR" dirty="0"/>
              <a:t>() {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if</a:t>
            </a:r>
            <a:r>
              <a:rPr lang="es-CR" dirty="0"/>
              <a:t>(true) {</a:t>
            </a:r>
          </a:p>
          <a:p>
            <a:pPr marL="0" indent="0">
              <a:buNone/>
            </a:pPr>
            <a:r>
              <a:rPr lang="es-CR" dirty="0"/>
              <a:t>        </a:t>
            </a:r>
            <a:r>
              <a:rPr lang="es-CR" dirty="0" err="1"/>
              <a:t>let</a:t>
            </a:r>
            <a:r>
              <a:rPr lang="es-CR" dirty="0"/>
              <a:t> x = "hola mundo";</a:t>
            </a:r>
          </a:p>
          <a:p>
            <a:pPr marL="0" indent="0">
              <a:buNone/>
            </a:pPr>
            <a:r>
              <a:rPr lang="es-CR" dirty="0"/>
              <a:t>    }</a:t>
            </a:r>
          </a:p>
          <a:p>
            <a:pPr marL="0" indent="0">
              <a:buNone/>
            </a:pPr>
            <a:r>
              <a:rPr lang="es-CR" dirty="0"/>
              <a:t>    console.log(x); </a:t>
            </a:r>
          </a:p>
          <a:p>
            <a:pPr marL="0" indent="0">
              <a:buNone/>
            </a:pPr>
            <a:r>
              <a:rPr lang="es-CR" dirty="0"/>
              <a:t>    //Da error, porque "x" ha sido definida dentro del "</a:t>
            </a:r>
            <a:r>
              <a:rPr lang="es-CR" dirty="0" err="1"/>
              <a:t>if</a:t>
            </a:r>
            <a:r>
              <a:rPr lang="es-CR" dirty="0"/>
              <a:t>"</a:t>
            </a:r>
          </a:p>
          <a:p>
            <a:pPr marL="0" indent="0">
              <a:buNone/>
            </a:pPr>
            <a:r>
              <a:rPr lang="es-CR" dirty="0"/>
              <a:t>})();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792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476"/>
          </a:xfrm>
        </p:spPr>
        <p:txBody>
          <a:bodyPr/>
          <a:lstStyle/>
          <a:p>
            <a:r>
              <a:rPr lang="es-CR" b="1" dirty="0" err="1"/>
              <a:t>Cont</a:t>
            </a:r>
            <a:r>
              <a:rPr lang="es-CR" b="1" dirty="0"/>
              <a:t>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9404"/>
            <a:ext cx="356688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b="1" dirty="0" smtClean="0"/>
              <a:t> </a:t>
            </a:r>
          </a:p>
          <a:p>
            <a:r>
              <a:rPr lang="es-CR" b="1" dirty="0" err="1" smtClean="0"/>
              <a:t>Const</a:t>
            </a: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(</a:t>
            </a:r>
            <a:r>
              <a:rPr lang="es-CR" dirty="0" err="1"/>
              <a:t>function</a:t>
            </a:r>
            <a:r>
              <a:rPr lang="es-CR" dirty="0"/>
              <a:t>() {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const</a:t>
            </a:r>
            <a:r>
              <a:rPr lang="es-CR" dirty="0"/>
              <a:t> PI;</a:t>
            </a:r>
          </a:p>
          <a:p>
            <a:pPr marL="0" indent="0">
              <a:buNone/>
            </a:pPr>
            <a:r>
              <a:rPr lang="es-CR" dirty="0"/>
              <a:t>    PI = 3.15; </a:t>
            </a:r>
          </a:p>
          <a:p>
            <a:pPr marL="0" indent="0">
              <a:buNone/>
            </a:pPr>
            <a:r>
              <a:rPr lang="es-CR" dirty="0"/>
              <a:t>    // ERROR, porque ha de asignarse un valor en la </a:t>
            </a:r>
          </a:p>
          <a:p>
            <a:pPr marL="0" indent="0">
              <a:buNone/>
            </a:pPr>
            <a:r>
              <a:rPr lang="es-CR" dirty="0"/>
              <a:t>    // declaración</a:t>
            </a:r>
          </a:p>
          <a:p>
            <a:pPr marL="0" indent="0">
              <a:buNone/>
            </a:pPr>
            <a:r>
              <a:rPr lang="es-CR" dirty="0"/>
              <a:t>})();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852" y="1129864"/>
            <a:ext cx="4779649" cy="529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CR" b="1" dirty="0" smtClean="0"/>
              <a:t> </a:t>
            </a:r>
            <a:endParaRPr lang="es-CR" dirty="0" smtClean="0"/>
          </a:p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(</a:t>
            </a:r>
            <a:r>
              <a:rPr lang="es-CR" dirty="0" err="1"/>
              <a:t>function</a:t>
            </a:r>
            <a:r>
              <a:rPr lang="es-CR" dirty="0"/>
              <a:t>() {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const</a:t>
            </a:r>
            <a:r>
              <a:rPr lang="es-CR" dirty="0"/>
              <a:t> PI = 3.15;</a:t>
            </a:r>
          </a:p>
          <a:p>
            <a:pPr marL="0" indent="0">
              <a:buNone/>
            </a:pPr>
            <a:r>
              <a:rPr lang="es-CR" dirty="0"/>
              <a:t>    PI = 3.14159;</a:t>
            </a:r>
          </a:p>
          <a:p>
            <a:pPr marL="0" indent="0">
              <a:buNone/>
            </a:pPr>
            <a:r>
              <a:rPr lang="es-CR" dirty="0"/>
              <a:t>    // ERROR de nuevo, porque es sólo-lectura</a:t>
            </a:r>
          </a:p>
          <a:p>
            <a:pPr marL="0" indent="0">
              <a:buNone/>
            </a:pPr>
            <a:r>
              <a:rPr lang="es-CR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04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Cont</a:t>
            </a:r>
            <a:r>
              <a:rPr lang="es-CR" b="1" dirty="0"/>
              <a:t>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163"/>
            <a:ext cx="3605526" cy="4121059"/>
          </a:xfrm>
        </p:spPr>
        <p:txBody>
          <a:bodyPr>
            <a:normAutofit/>
          </a:bodyPr>
          <a:lstStyle/>
          <a:p>
            <a:r>
              <a:rPr lang="es-CR" b="1" dirty="0" err="1" smtClean="0"/>
              <a:t>String</a:t>
            </a:r>
            <a:r>
              <a:rPr lang="es-CR" b="1" dirty="0" smtClean="0"/>
              <a:t> </a:t>
            </a:r>
            <a:r>
              <a:rPr lang="es-CR" b="1" dirty="0" err="1" smtClean="0"/>
              <a:t>multilinea</a:t>
            </a:r>
            <a:endParaRPr lang="es-CR" b="1" dirty="0" smtClean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//</a:t>
            </a:r>
            <a:r>
              <a:rPr lang="es-CR" dirty="0" smtClean="0"/>
              <a:t>ES5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saludo = "ola " +  </a:t>
            </a:r>
          </a:p>
          <a:p>
            <a:pPr marL="0" indent="0">
              <a:buNone/>
            </a:pPr>
            <a:r>
              <a:rPr lang="es-CR" dirty="0"/>
              <a:t>"que " +</a:t>
            </a:r>
          </a:p>
          <a:p>
            <a:pPr marL="0" indent="0">
              <a:buNone/>
            </a:pPr>
            <a:r>
              <a:rPr lang="es-CR" dirty="0"/>
              <a:t>"ase ";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8768" y="1790163"/>
            <a:ext cx="3605526" cy="412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R" dirty="0" smtClean="0"/>
          </a:p>
          <a:p>
            <a:pPr marL="0" indent="0">
              <a:buFont typeface="Wingdings 3" charset="2"/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/>
              <a:t>//ES6</a:t>
            </a:r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saludo = "ola  </a:t>
            </a:r>
          </a:p>
          <a:p>
            <a:pPr marL="0" indent="0">
              <a:buNone/>
            </a:pPr>
            <a:r>
              <a:rPr lang="es-CR" dirty="0"/>
              <a:t>que  </a:t>
            </a:r>
          </a:p>
          <a:p>
            <a:pPr marL="0" indent="0">
              <a:buNone/>
            </a:pPr>
            <a:r>
              <a:rPr lang="es-CR" dirty="0"/>
              <a:t>ase";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console.log("hola  </a:t>
            </a:r>
          </a:p>
          <a:p>
            <a:pPr marL="0" indent="0">
              <a:buNone/>
            </a:pPr>
            <a:r>
              <a:rPr lang="es-CR" dirty="0"/>
              <a:t>que  </a:t>
            </a:r>
          </a:p>
          <a:p>
            <a:pPr marL="0" indent="0">
              <a:buNone/>
            </a:pPr>
            <a:r>
              <a:rPr lang="es-CR" dirty="0"/>
              <a:t>ase");</a:t>
            </a:r>
          </a:p>
        </p:txBody>
      </p:sp>
    </p:spTree>
    <p:extLst>
      <p:ext uri="{BB962C8B-B14F-4D97-AF65-F5344CB8AC3E}">
        <p14:creationId xmlns:p14="http://schemas.microsoft.com/office/powerpoint/2010/main" val="34495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Cont</a:t>
            </a:r>
            <a:r>
              <a:rPr lang="es-CR" b="1" dirty="0"/>
              <a:t>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8" y="1365159"/>
            <a:ext cx="4906292" cy="5254581"/>
          </a:xfrm>
        </p:spPr>
        <p:txBody>
          <a:bodyPr/>
          <a:lstStyle/>
          <a:p>
            <a:r>
              <a:rPr lang="es-CR" b="1" dirty="0" err="1" smtClean="0"/>
              <a:t>Destructuring</a:t>
            </a:r>
            <a:endParaRPr lang="es-CR" b="1" dirty="0" smtClean="0"/>
          </a:p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[a, b] = ["hola", "mundo"];  </a:t>
            </a:r>
          </a:p>
          <a:p>
            <a:pPr marL="0" indent="0">
              <a:buNone/>
            </a:pPr>
            <a:r>
              <a:rPr lang="es-CR" dirty="0"/>
              <a:t>console.log(a); // "hola"  </a:t>
            </a:r>
          </a:p>
          <a:p>
            <a:pPr marL="0" indent="0">
              <a:buNone/>
            </a:pPr>
            <a:r>
              <a:rPr lang="es-CR" dirty="0"/>
              <a:t>console.log(b); // "mundo"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</a:t>
            </a:r>
            <a:r>
              <a:rPr lang="es-CR" dirty="0" err="1"/>
              <a:t>obj</a:t>
            </a:r>
            <a:r>
              <a:rPr lang="es-CR" dirty="0"/>
              <a:t> = { nombre: "Carlos", apellido: "</a:t>
            </a:r>
            <a:r>
              <a:rPr lang="es-CR" dirty="0" err="1"/>
              <a:t>Azaustre</a:t>
            </a:r>
            <a:r>
              <a:rPr lang="es-CR" dirty="0"/>
              <a:t>" };  </a:t>
            </a:r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{ nombre, apellido } = </a:t>
            </a:r>
            <a:r>
              <a:rPr lang="es-CR" dirty="0" err="1"/>
              <a:t>obj</a:t>
            </a:r>
            <a:r>
              <a:rPr lang="es-CR" dirty="0"/>
              <a:t>;  </a:t>
            </a:r>
          </a:p>
          <a:p>
            <a:pPr marL="0" indent="0">
              <a:buNone/>
            </a:pPr>
            <a:r>
              <a:rPr lang="es-CR" dirty="0"/>
              <a:t>console.log(nombre); // "Carlos"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90124" y="1603419"/>
            <a:ext cx="4597199" cy="52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</a:t>
            </a:r>
            <a:r>
              <a:rPr lang="es-CR" dirty="0" err="1"/>
              <a:t>foo</a:t>
            </a:r>
            <a:r>
              <a:rPr lang="es-CR" dirty="0"/>
              <a:t> = </a:t>
            </a:r>
            <a:r>
              <a:rPr lang="es-CR" dirty="0" err="1"/>
              <a:t>function</a:t>
            </a:r>
            <a:r>
              <a:rPr lang="es-CR" dirty="0"/>
              <a:t>() {  </a:t>
            </a:r>
          </a:p>
          <a:p>
            <a:pPr marL="0" indent="0">
              <a:buNone/>
            </a:pPr>
            <a:r>
              <a:rPr lang="es-CR" dirty="0"/>
              <a:t>    </a:t>
            </a:r>
            <a:r>
              <a:rPr lang="es-CR" dirty="0" err="1"/>
              <a:t>return</a:t>
            </a:r>
            <a:r>
              <a:rPr lang="es-CR" dirty="0"/>
              <a:t> ["175", "75"];</a:t>
            </a:r>
          </a:p>
          <a:p>
            <a:pPr marL="0" indent="0">
              <a:buNone/>
            </a:pPr>
            <a:r>
              <a:rPr lang="es-CR" dirty="0"/>
              <a:t>};</a:t>
            </a:r>
          </a:p>
          <a:p>
            <a:pPr marL="0" indent="0">
              <a:buNone/>
            </a:pPr>
            <a:r>
              <a:rPr lang="es-CR" dirty="0" err="1"/>
              <a:t>var</a:t>
            </a:r>
            <a:r>
              <a:rPr lang="es-CR" dirty="0"/>
              <a:t> [estatura, peso] = </a:t>
            </a:r>
            <a:r>
              <a:rPr lang="es-CR" dirty="0" err="1"/>
              <a:t>foo</a:t>
            </a:r>
            <a:r>
              <a:rPr lang="es-CR" dirty="0"/>
              <a:t>();  </a:t>
            </a:r>
          </a:p>
          <a:p>
            <a:pPr marL="0" indent="0">
              <a:buNone/>
            </a:pPr>
            <a:r>
              <a:rPr lang="es-CR" dirty="0"/>
              <a:t>console.log(estatura); //175  </a:t>
            </a:r>
          </a:p>
          <a:p>
            <a:pPr marL="0" indent="0">
              <a:buNone/>
            </a:pPr>
            <a:r>
              <a:rPr lang="es-CR" dirty="0"/>
              <a:t>console.log(peso); //75</a:t>
            </a:r>
          </a:p>
        </p:txBody>
      </p:sp>
    </p:spTree>
    <p:extLst>
      <p:ext uri="{BB962C8B-B14F-4D97-AF65-F5344CB8AC3E}">
        <p14:creationId xmlns:p14="http://schemas.microsoft.com/office/powerpoint/2010/main" val="35788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Cont</a:t>
            </a:r>
            <a:r>
              <a:rPr lang="es-CR" b="1" dirty="0"/>
              <a:t>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495"/>
            <a:ext cx="8915400" cy="4739425"/>
          </a:xfrm>
        </p:spPr>
        <p:txBody>
          <a:bodyPr/>
          <a:lstStyle/>
          <a:p>
            <a:r>
              <a:rPr lang="es-CR" b="1" dirty="0"/>
              <a:t>Valores por defecto</a:t>
            </a:r>
          </a:p>
          <a:p>
            <a:pPr marL="0" indent="0">
              <a:buNone/>
            </a:pPr>
            <a:r>
              <a:rPr lang="es-CR" dirty="0"/>
              <a:t>//ES5</a:t>
            </a:r>
          </a:p>
          <a:p>
            <a:pPr marL="0" indent="0">
              <a:buNone/>
            </a:pPr>
            <a:r>
              <a:rPr lang="es-CR" dirty="0" err="1"/>
              <a:t>function</a:t>
            </a:r>
            <a:r>
              <a:rPr lang="es-CR" dirty="0"/>
              <a:t>(valor) {  </a:t>
            </a:r>
          </a:p>
          <a:p>
            <a:pPr marL="0" indent="0">
              <a:buNone/>
            </a:pPr>
            <a:r>
              <a:rPr lang="es-CR" dirty="0"/>
              <a:t>    valor = valor || "</a:t>
            </a:r>
            <a:r>
              <a:rPr lang="es-CR" dirty="0" err="1"/>
              <a:t>foo</a:t>
            </a:r>
            <a:r>
              <a:rPr lang="es-CR" dirty="0"/>
              <a:t>";</a:t>
            </a:r>
          </a:p>
          <a:p>
            <a:pPr marL="0" indent="0">
              <a:buNone/>
            </a:pPr>
            <a:r>
              <a:rPr lang="es-CR" dirty="0"/>
              <a:t>}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//ES6</a:t>
            </a:r>
          </a:p>
          <a:p>
            <a:pPr marL="0" indent="0">
              <a:buNone/>
            </a:pPr>
            <a:r>
              <a:rPr lang="es-CR" dirty="0" err="1"/>
              <a:t>function</a:t>
            </a:r>
            <a:r>
              <a:rPr lang="es-CR" dirty="0"/>
              <a:t>(valor = "</a:t>
            </a:r>
            <a:r>
              <a:rPr lang="es-CR" dirty="0" err="1"/>
              <a:t>foo</a:t>
            </a:r>
            <a:r>
              <a:rPr lang="es-CR" dirty="0"/>
              <a:t>") {...};</a:t>
            </a:r>
          </a:p>
        </p:txBody>
      </p:sp>
    </p:spTree>
    <p:extLst>
      <p:ext uri="{BB962C8B-B14F-4D97-AF65-F5344CB8AC3E}">
        <p14:creationId xmlns:p14="http://schemas.microsoft.com/office/powerpoint/2010/main" val="217729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Cont</a:t>
            </a:r>
            <a:r>
              <a:rPr lang="es-CR" b="1" dirty="0"/>
              <a:t>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901740" cy="3777622"/>
          </a:xfrm>
        </p:spPr>
        <p:txBody>
          <a:bodyPr>
            <a:normAutofit fontScale="92500" lnSpcReduction="20000"/>
          </a:bodyPr>
          <a:lstStyle/>
          <a:p>
            <a:r>
              <a:rPr lang="es-CR" b="1" dirty="0" err="1" smtClean="0"/>
              <a:t>Import</a:t>
            </a:r>
            <a:r>
              <a:rPr lang="es-CR" b="1" dirty="0" smtClean="0"/>
              <a:t>/</a:t>
            </a:r>
            <a:r>
              <a:rPr lang="es-CR" b="1" dirty="0" err="1" smtClean="0"/>
              <a:t>Export</a:t>
            </a:r>
            <a:endParaRPr lang="es-CR" b="1" dirty="0" smtClean="0"/>
          </a:p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sz="1900" dirty="0"/>
              <a:t>//------ lib.js ------</a:t>
            </a:r>
          </a:p>
          <a:p>
            <a:pPr marL="0" indent="0">
              <a:buNone/>
            </a:pPr>
            <a:r>
              <a:rPr lang="es-CR" sz="1900" dirty="0" err="1"/>
              <a:t>export</a:t>
            </a:r>
            <a:r>
              <a:rPr lang="es-CR" sz="1900" dirty="0"/>
              <a:t> </a:t>
            </a:r>
            <a:r>
              <a:rPr lang="es-CR" sz="1900" dirty="0" err="1"/>
              <a:t>const</a:t>
            </a:r>
            <a:r>
              <a:rPr lang="es-CR" sz="1900" dirty="0"/>
              <a:t> </a:t>
            </a:r>
            <a:r>
              <a:rPr lang="es-CR" sz="1900" dirty="0" err="1"/>
              <a:t>sqrt</a:t>
            </a:r>
            <a:r>
              <a:rPr lang="es-CR" sz="1900" dirty="0"/>
              <a:t> = </a:t>
            </a:r>
            <a:r>
              <a:rPr lang="es-CR" sz="1900" dirty="0" err="1"/>
              <a:t>Math.sqrt</a:t>
            </a:r>
            <a:r>
              <a:rPr lang="es-CR" sz="1900" dirty="0"/>
              <a:t>;</a:t>
            </a:r>
          </a:p>
          <a:p>
            <a:pPr marL="0" indent="0">
              <a:buNone/>
            </a:pPr>
            <a:r>
              <a:rPr lang="es-CR" sz="1900" dirty="0" err="1"/>
              <a:t>export</a:t>
            </a:r>
            <a:r>
              <a:rPr lang="es-CR" sz="1900" dirty="0"/>
              <a:t> </a:t>
            </a:r>
            <a:r>
              <a:rPr lang="es-CR" sz="1900" dirty="0" err="1"/>
              <a:t>function</a:t>
            </a:r>
            <a:r>
              <a:rPr lang="es-CR" sz="1900" dirty="0"/>
              <a:t> </a:t>
            </a:r>
            <a:r>
              <a:rPr lang="es-CR" sz="1900" dirty="0" err="1"/>
              <a:t>square</a:t>
            </a:r>
            <a:r>
              <a:rPr lang="es-CR" sz="1900" dirty="0"/>
              <a:t>(x) {</a:t>
            </a:r>
          </a:p>
          <a:p>
            <a:pPr marL="0" indent="0">
              <a:buNone/>
            </a:pPr>
            <a:r>
              <a:rPr lang="es-CR" sz="1900" dirty="0"/>
              <a:t>    </a:t>
            </a:r>
            <a:r>
              <a:rPr lang="es-CR" sz="1900" dirty="0" err="1"/>
              <a:t>return</a:t>
            </a:r>
            <a:r>
              <a:rPr lang="es-CR" sz="1900" dirty="0"/>
              <a:t> x * x;</a:t>
            </a:r>
          </a:p>
          <a:p>
            <a:pPr marL="0" indent="0">
              <a:buNone/>
            </a:pPr>
            <a:r>
              <a:rPr lang="es-CR" sz="1900" dirty="0"/>
              <a:t>}</a:t>
            </a:r>
          </a:p>
          <a:p>
            <a:pPr marL="0" indent="0">
              <a:buNone/>
            </a:pPr>
            <a:r>
              <a:rPr lang="es-CR" sz="1900" dirty="0" err="1"/>
              <a:t>export</a:t>
            </a:r>
            <a:r>
              <a:rPr lang="es-CR" sz="1900" dirty="0"/>
              <a:t> </a:t>
            </a:r>
            <a:r>
              <a:rPr lang="es-CR" sz="1900" dirty="0" err="1"/>
              <a:t>function</a:t>
            </a:r>
            <a:r>
              <a:rPr lang="es-CR" sz="1900" dirty="0"/>
              <a:t> </a:t>
            </a:r>
            <a:r>
              <a:rPr lang="es-CR" sz="1900" dirty="0" err="1"/>
              <a:t>diag</a:t>
            </a:r>
            <a:r>
              <a:rPr lang="es-CR" sz="1900" dirty="0"/>
              <a:t>(x, y) {</a:t>
            </a:r>
          </a:p>
          <a:p>
            <a:pPr marL="0" indent="0">
              <a:buNone/>
            </a:pPr>
            <a:r>
              <a:rPr lang="es-CR" sz="1900" dirty="0"/>
              <a:t>    </a:t>
            </a:r>
            <a:r>
              <a:rPr lang="es-CR" sz="1900" dirty="0" err="1"/>
              <a:t>return</a:t>
            </a:r>
            <a:r>
              <a:rPr lang="es-CR" sz="1900" dirty="0"/>
              <a:t> </a:t>
            </a:r>
            <a:r>
              <a:rPr lang="es-CR" sz="1900" dirty="0" err="1"/>
              <a:t>sqrt</a:t>
            </a:r>
            <a:r>
              <a:rPr lang="es-CR" sz="1900" dirty="0"/>
              <a:t>(</a:t>
            </a:r>
            <a:r>
              <a:rPr lang="es-CR" sz="1900" dirty="0" err="1"/>
              <a:t>square</a:t>
            </a:r>
            <a:r>
              <a:rPr lang="es-CR" sz="1900" dirty="0"/>
              <a:t>(x) + </a:t>
            </a:r>
            <a:r>
              <a:rPr lang="es-CR" sz="1900" dirty="0" err="1"/>
              <a:t>square</a:t>
            </a:r>
            <a:r>
              <a:rPr lang="es-CR" sz="1900" dirty="0"/>
              <a:t>(y));</a:t>
            </a:r>
          </a:p>
          <a:p>
            <a:pPr marL="0" indent="0">
              <a:buNone/>
            </a:pPr>
            <a:r>
              <a:rPr lang="es-CR" sz="1900" dirty="0"/>
              <a:t>}</a:t>
            </a:r>
          </a:p>
          <a:p>
            <a:pPr marL="0" indent="0">
              <a:buNone/>
            </a:pPr>
            <a:endParaRPr lang="es-CR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3302" y="2133600"/>
            <a:ext cx="390174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//------ </a:t>
            </a:r>
            <a:r>
              <a:rPr lang="es-CR" dirty="0"/>
              <a:t>main.js ------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CR" dirty="0" err="1"/>
              <a:t>import</a:t>
            </a:r>
            <a:r>
              <a:rPr lang="es-CR" dirty="0"/>
              <a:t> { </a:t>
            </a:r>
            <a:r>
              <a:rPr lang="es-CR" dirty="0" err="1"/>
              <a:t>square</a:t>
            </a:r>
            <a:r>
              <a:rPr lang="es-CR" dirty="0"/>
              <a:t>, </a:t>
            </a:r>
            <a:r>
              <a:rPr lang="es-CR" dirty="0" err="1"/>
              <a:t>diag</a:t>
            </a:r>
            <a:r>
              <a:rPr lang="es-CR" dirty="0"/>
              <a:t> } </a:t>
            </a:r>
            <a:r>
              <a:rPr lang="es-CR" dirty="0" err="1"/>
              <a:t>from</a:t>
            </a:r>
            <a:r>
              <a:rPr lang="es-CR" dirty="0"/>
              <a:t> '</a:t>
            </a:r>
            <a:r>
              <a:rPr lang="es-CR" dirty="0" err="1"/>
              <a:t>lib</a:t>
            </a:r>
            <a:r>
              <a:rPr lang="es-CR" dirty="0"/>
              <a:t>';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CR" dirty="0"/>
              <a:t>console.log(</a:t>
            </a:r>
            <a:r>
              <a:rPr lang="es-CR" dirty="0" err="1"/>
              <a:t>square</a:t>
            </a:r>
            <a:r>
              <a:rPr lang="es-CR" dirty="0"/>
              <a:t>(11)); // 121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CR" dirty="0"/>
              <a:t>console.log(</a:t>
            </a:r>
            <a:r>
              <a:rPr lang="es-CR" dirty="0" err="1"/>
              <a:t>diag</a:t>
            </a:r>
            <a:r>
              <a:rPr lang="es-CR" dirty="0"/>
              <a:t>(4, 3)); // 5</a:t>
            </a:r>
          </a:p>
        </p:txBody>
      </p:sp>
    </p:spTree>
    <p:extLst>
      <p:ext uri="{BB962C8B-B14F-4D97-AF65-F5344CB8AC3E}">
        <p14:creationId xmlns:p14="http://schemas.microsoft.com/office/powerpoint/2010/main" val="2404367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509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ECMAScript 6 </vt:lpstr>
      <vt:lpstr>La evolución de JavaScript </vt:lpstr>
      <vt:lpstr>Principales novedades de ES6 </vt:lpstr>
      <vt:lpstr>Cont…</vt:lpstr>
      <vt:lpstr>Cont…</vt:lpstr>
      <vt:lpstr>Cont…</vt:lpstr>
      <vt:lpstr>Cont…</vt:lpstr>
      <vt:lpstr>Cont…</vt:lpstr>
      <vt:lpstr>Cont…</vt:lpstr>
      <vt:lpstr>Meme Java-JavaScript</vt:lpstr>
      <vt:lpstr>Gracias…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</dc:title>
  <dc:creator>Allen</dc:creator>
  <cp:lastModifiedBy>Allen</cp:lastModifiedBy>
  <cp:revision>19</cp:revision>
  <dcterms:created xsi:type="dcterms:W3CDTF">2017-04-16T20:35:51Z</dcterms:created>
  <dcterms:modified xsi:type="dcterms:W3CDTF">2017-04-16T23:23:21Z</dcterms:modified>
</cp:coreProperties>
</file>