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9"/>
  </p:notesMasterIdLst>
  <p:sldIdLst>
    <p:sldId id="256" r:id="rId2"/>
    <p:sldId id="257" r:id="rId3"/>
    <p:sldId id="261" r:id="rId4"/>
    <p:sldId id="262" r:id="rId5"/>
    <p:sldId id="263" r:id="rId6"/>
    <p:sldId id="267"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2" d="100"/>
          <a:sy n="132" d="100"/>
        </p:scale>
        <p:origin x="1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325fc20f3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3325fc20f3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325fc20f3f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3325fc20f3f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325fc20f3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3325fc20f3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325fc20f3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3325fc20f3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325fc20f3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3325fc20f3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325fc20f3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3325fc20f3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325fc20f3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3325fc20f3f_0_64:notes"/>
          <p:cNvSpPr>
            <a:spLocks noGrp="1" noRot="1" noChangeAspect="1"/>
          </p:cNvSpPr>
          <p:nvPr>
            <p:ph type="sldImg" idx="2"/>
          </p:nvPr>
        </p:nvSpPr>
        <p:spPr>
          <a:xfrm>
            <a:off x="381295" y="685800"/>
            <a:ext cx="6095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Google Shape;51;p13" descr="swoosh-85.eps"/>
          <p:cNvPicPr preferRelativeResize="0"/>
          <p:nvPr/>
        </p:nvPicPr>
        <p:blipFill rotWithShape="1">
          <a:blip r:embed="rId3">
            <a:alphaModFix/>
          </a:blip>
          <a:srcRect/>
          <a:stretch/>
        </p:blipFill>
        <p:spPr>
          <a:xfrm>
            <a:off x="0" y="3383988"/>
            <a:ext cx="9144007" cy="978145"/>
          </a:xfrm>
          <a:prstGeom prst="rect">
            <a:avLst/>
          </a:prstGeom>
          <a:noFill/>
          <a:ln>
            <a:noFill/>
          </a:ln>
        </p:spPr>
      </p:pic>
      <p:sp>
        <p:nvSpPr>
          <p:cNvPr id="52" name="Google Shape;52;p13"/>
          <p:cNvSpPr txBox="1">
            <a:spLocks noGrp="1"/>
          </p:cNvSpPr>
          <p:nvPr>
            <p:ph type="ctrTitle"/>
          </p:nvPr>
        </p:nvSpPr>
        <p:spPr>
          <a:xfrm>
            <a:off x="457202" y="965572"/>
            <a:ext cx="5438010" cy="1226638"/>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lt1"/>
              </a:buClr>
              <a:buSzPts val="4000"/>
              <a:buFont typeface="Arial"/>
              <a:buNone/>
              <a:defRPr sz="800">
                <a:solidFill>
                  <a:schemeClr val="lt1"/>
                </a:solidFill>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a:endParaRPr/>
          </a:p>
        </p:txBody>
      </p:sp>
      <p:sp>
        <p:nvSpPr>
          <p:cNvPr id="53" name="Google Shape;53;p13"/>
          <p:cNvSpPr txBox="1">
            <a:spLocks noGrp="1"/>
          </p:cNvSpPr>
          <p:nvPr>
            <p:ph type="subTitle" idx="1"/>
          </p:nvPr>
        </p:nvSpPr>
        <p:spPr>
          <a:xfrm>
            <a:off x="457201" y="2268409"/>
            <a:ext cx="6838004" cy="1314450"/>
          </a:xfrm>
          <a:prstGeom prst="rect">
            <a:avLst/>
          </a:prstGeom>
          <a:noFill/>
          <a:ln>
            <a:noFill/>
          </a:ln>
        </p:spPr>
        <p:txBody>
          <a:bodyPr spcFirstLastPara="1" wrap="square" lIns="0" tIns="0" rIns="0" bIns="0" anchor="t" anchorCtr="0">
            <a:noAutofit/>
          </a:bodyPr>
          <a:lstStyle>
            <a:lvl1pPr lvl="0" algn="l">
              <a:lnSpc>
                <a:spcPct val="100000"/>
              </a:lnSpc>
              <a:spcBef>
                <a:spcPts val="500"/>
              </a:spcBef>
              <a:spcAft>
                <a:spcPts val="0"/>
              </a:spcAft>
              <a:buSzPts val="2700"/>
              <a:buFont typeface="Arial"/>
              <a:buNone/>
              <a:defRPr sz="2700">
                <a:solidFill>
                  <a:schemeClr val="accent3"/>
                </a:solidFill>
              </a:defRPr>
            </a:lvl1pPr>
            <a:lvl2pPr lvl="1" algn="ctr">
              <a:lnSpc>
                <a:spcPct val="110000"/>
              </a:lnSpc>
              <a:spcBef>
                <a:spcPts val="1200"/>
              </a:spcBef>
              <a:spcAft>
                <a:spcPts val="0"/>
              </a:spcAft>
              <a:buSzPts val="1300"/>
              <a:buNone/>
              <a:defRPr sz="800">
                <a:solidFill>
                  <a:srgbClr val="919090"/>
                </a:solidFill>
              </a:defRPr>
            </a:lvl2pPr>
            <a:lvl3pPr lvl="2" algn="ctr">
              <a:lnSpc>
                <a:spcPct val="110000"/>
              </a:lnSpc>
              <a:spcBef>
                <a:spcPts val="1200"/>
              </a:spcBef>
              <a:spcAft>
                <a:spcPts val="0"/>
              </a:spcAft>
              <a:buSzPts val="1100"/>
              <a:buNone/>
              <a:defRPr sz="800">
                <a:solidFill>
                  <a:srgbClr val="919090"/>
                </a:solidFill>
              </a:defRPr>
            </a:lvl3pPr>
            <a:lvl4pPr lvl="3" algn="ctr">
              <a:lnSpc>
                <a:spcPct val="120000"/>
              </a:lnSpc>
              <a:spcBef>
                <a:spcPts val="1200"/>
              </a:spcBef>
              <a:spcAft>
                <a:spcPts val="0"/>
              </a:spcAft>
              <a:buSzPts val="1100"/>
              <a:buNone/>
              <a:defRPr sz="800">
                <a:solidFill>
                  <a:srgbClr val="919090"/>
                </a:solidFill>
              </a:defRPr>
            </a:lvl4pPr>
            <a:lvl5pPr lvl="4" algn="ctr">
              <a:spcBef>
                <a:spcPts val="1200"/>
              </a:spcBef>
              <a:spcAft>
                <a:spcPts val="0"/>
              </a:spcAft>
              <a:buClr>
                <a:srgbClr val="919090"/>
              </a:buClr>
              <a:buSzPts val="1900"/>
              <a:buNone/>
              <a:defRPr sz="800">
                <a:solidFill>
                  <a:srgbClr val="919090"/>
                </a:solidFill>
              </a:defRPr>
            </a:lvl5pPr>
            <a:lvl6pPr lvl="5" algn="ctr">
              <a:spcBef>
                <a:spcPts val="1200"/>
              </a:spcBef>
              <a:spcAft>
                <a:spcPts val="0"/>
              </a:spcAft>
              <a:buClr>
                <a:srgbClr val="919090"/>
              </a:buClr>
              <a:buSzPts val="1900"/>
              <a:buNone/>
              <a:defRPr sz="800">
                <a:solidFill>
                  <a:srgbClr val="919090"/>
                </a:solidFill>
              </a:defRPr>
            </a:lvl6pPr>
            <a:lvl7pPr lvl="6" algn="ctr">
              <a:spcBef>
                <a:spcPts val="1200"/>
              </a:spcBef>
              <a:spcAft>
                <a:spcPts val="0"/>
              </a:spcAft>
              <a:buClr>
                <a:srgbClr val="919090"/>
              </a:buClr>
              <a:buSzPts val="1900"/>
              <a:buNone/>
              <a:defRPr sz="800">
                <a:solidFill>
                  <a:srgbClr val="919090"/>
                </a:solidFill>
              </a:defRPr>
            </a:lvl7pPr>
            <a:lvl8pPr lvl="7" algn="ctr">
              <a:spcBef>
                <a:spcPts val="1200"/>
              </a:spcBef>
              <a:spcAft>
                <a:spcPts val="0"/>
              </a:spcAft>
              <a:buClr>
                <a:srgbClr val="919090"/>
              </a:buClr>
              <a:buSzPts val="1900"/>
              <a:buNone/>
              <a:defRPr sz="800">
                <a:solidFill>
                  <a:srgbClr val="919090"/>
                </a:solidFill>
              </a:defRPr>
            </a:lvl8pPr>
            <a:lvl9pPr lvl="8" algn="ctr">
              <a:spcBef>
                <a:spcPts val="1200"/>
              </a:spcBef>
              <a:spcAft>
                <a:spcPts val="1200"/>
              </a:spcAft>
              <a:buClr>
                <a:srgbClr val="919090"/>
              </a:buClr>
              <a:buSzPts val="1900"/>
              <a:buNone/>
              <a:defRPr sz="800">
                <a:solidFill>
                  <a:srgbClr val="919090"/>
                </a:solidFill>
              </a:defRPr>
            </a:lvl9pPr>
          </a:lstStyle>
          <a:p>
            <a:endParaRPr/>
          </a:p>
        </p:txBody>
      </p:sp>
      <p:sp>
        <p:nvSpPr>
          <p:cNvPr id="54" name="Google Shape;54;p13"/>
          <p:cNvSpPr txBox="1">
            <a:spLocks noGrp="1"/>
          </p:cNvSpPr>
          <p:nvPr>
            <p:ph type="body" idx="2"/>
          </p:nvPr>
        </p:nvSpPr>
        <p:spPr>
          <a:xfrm>
            <a:off x="466680" y="4132432"/>
            <a:ext cx="4019015" cy="558998"/>
          </a:xfrm>
          <a:prstGeom prst="rect">
            <a:avLst/>
          </a:prstGeom>
          <a:noFill/>
          <a:ln>
            <a:noFill/>
          </a:ln>
        </p:spPr>
        <p:txBody>
          <a:bodyPr spcFirstLastPara="1" wrap="square" lIns="0" tIns="0" rIns="0" bIns="0" anchor="b" anchorCtr="0">
            <a:noAutofit/>
          </a:bodyPr>
          <a:lstStyle>
            <a:lvl1pPr marL="457200" lvl="0" indent="-342900" algn="l">
              <a:lnSpc>
                <a:spcPct val="110000"/>
              </a:lnSpc>
              <a:spcBef>
                <a:spcPts val="400"/>
              </a:spcBef>
              <a:spcAft>
                <a:spcPts val="0"/>
              </a:spcAft>
              <a:buSzPts val="1800"/>
              <a:buFont typeface="Arial"/>
              <a:buChar char="●"/>
              <a:defRPr sz="800">
                <a:solidFill>
                  <a:schemeClr val="lt1"/>
                </a:solidFill>
              </a:defRPr>
            </a:lvl1pPr>
            <a:lvl2pPr marL="914400" lvl="1" indent="-279400" algn="l">
              <a:lnSpc>
                <a:spcPct val="110000"/>
              </a:lnSpc>
              <a:spcBef>
                <a:spcPts val="1200"/>
              </a:spcBef>
              <a:spcAft>
                <a:spcPts val="0"/>
              </a:spcAft>
              <a:buSzPts val="800"/>
              <a:buChar char="○"/>
              <a:defRPr sz="800"/>
            </a:lvl2pPr>
            <a:lvl3pPr marL="1371600" lvl="2" indent="-266700" algn="l">
              <a:lnSpc>
                <a:spcPct val="110000"/>
              </a:lnSpc>
              <a:spcBef>
                <a:spcPts val="1200"/>
              </a:spcBef>
              <a:spcAft>
                <a:spcPts val="0"/>
              </a:spcAft>
              <a:buSzPts val="600"/>
              <a:buChar char="■"/>
              <a:defRPr sz="800"/>
            </a:lvl3pPr>
            <a:lvl4pPr marL="1828800" lvl="3" indent="-285750" algn="l">
              <a:lnSpc>
                <a:spcPct val="120000"/>
              </a:lnSpc>
              <a:spcBef>
                <a:spcPts val="1200"/>
              </a:spcBef>
              <a:spcAft>
                <a:spcPts val="0"/>
              </a:spcAft>
              <a:buSzPts val="900"/>
              <a:buChar char="●"/>
              <a:defRPr sz="800"/>
            </a:lvl4pPr>
            <a:lvl5pPr marL="2286000" lvl="4" indent="-292100" algn="l">
              <a:spcBef>
                <a:spcPts val="1200"/>
              </a:spcBef>
              <a:spcAft>
                <a:spcPts val="0"/>
              </a:spcAft>
              <a:buClr>
                <a:schemeClr val="accent5"/>
              </a:buClr>
              <a:buSzPts val="1000"/>
              <a:buChar char="○"/>
              <a:defRPr sz="800"/>
            </a:lvl5pPr>
            <a:lvl6pPr marL="2743200" lvl="5" indent="-292100" algn="l">
              <a:spcBef>
                <a:spcPts val="1200"/>
              </a:spcBef>
              <a:spcAft>
                <a:spcPts val="0"/>
              </a:spcAft>
              <a:buClr>
                <a:schemeClr val="dk1"/>
              </a:buClr>
              <a:buSzPts val="1000"/>
              <a:buChar char="■"/>
              <a:defRPr sz="800"/>
            </a:lvl6pPr>
            <a:lvl7pPr marL="3200400" lvl="6" indent="-292100" algn="l">
              <a:spcBef>
                <a:spcPts val="1200"/>
              </a:spcBef>
              <a:spcAft>
                <a:spcPts val="0"/>
              </a:spcAft>
              <a:buClr>
                <a:schemeClr val="dk1"/>
              </a:buClr>
              <a:buSzPts val="1000"/>
              <a:buChar char="●"/>
              <a:defRPr sz="800"/>
            </a:lvl7pPr>
            <a:lvl8pPr marL="3657600" lvl="7" indent="-292100" algn="l">
              <a:spcBef>
                <a:spcPts val="1200"/>
              </a:spcBef>
              <a:spcAft>
                <a:spcPts val="0"/>
              </a:spcAft>
              <a:buClr>
                <a:schemeClr val="dk1"/>
              </a:buClr>
              <a:buSzPts val="1000"/>
              <a:buChar char="○"/>
              <a:defRPr sz="800"/>
            </a:lvl8pPr>
            <a:lvl9pPr marL="4114800" lvl="8" indent="-292100" algn="l">
              <a:spcBef>
                <a:spcPts val="1200"/>
              </a:spcBef>
              <a:spcAft>
                <a:spcPts val="1200"/>
              </a:spcAft>
              <a:buClr>
                <a:schemeClr val="dk1"/>
              </a:buClr>
              <a:buSzPts val="1000"/>
              <a:buChar char="■"/>
              <a:defRPr sz="800"/>
            </a:lvl9pPr>
          </a:lstStyle>
          <a:p>
            <a:endParaRPr/>
          </a:p>
        </p:txBody>
      </p:sp>
      <p:pic>
        <p:nvPicPr>
          <p:cNvPr id="55" name="Google Shape;55;p13" descr="ac-logo.eps"/>
          <p:cNvPicPr preferRelativeResize="0"/>
          <p:nvPr/>
        </p:nvPicPr>
        <p:blipFill rotWithShape="1">
          <a:blip r:embed="rId4">
            <a:alphaModFix/>
          </a:blip>
          <a:srcRect/>
          <a:stretch/>
        </p:blipFill>
        <p:spPr>
          <a:xfrm>
            <a:off x="6781815" y="464291"/>
            <a:ext cx="1907196" cy="40001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Col Key Point w/ Title">
  <p:cSld name="1-Col Key Point w/ Title">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1" y="432205"/>
            <a:ext cx="5329685" cy="751485"/>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2700"/>
              <a:buFont typeface="Arial"/>
              <a:buNone/>
              <a:defRPr sz="2700" b="1">
                <a:solidFill>
                  <a:srgbClr val="00673E"/>
                </a:solidFill>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a:endParaRPr/>
          </a:p>
        </p:txBody>
      </p:sp>
      <p:sp>
        <p:nvSpPr>
          <p:cNvPr id="58" name="Google Shape;58;p14"/>
          <p:cNvSpPr txBox="1">
            <a:spLocks noGrp="1"/>
          </p:cNvSpPr>
          <p:nvPr>
            <p:ph type="body" idx="1"/>
          </p:nvPr>
        </p:nvSpPr>
        <p:spPr>
          <a:xfrm>
            <a:off x="457202" y="1352550"/>
            <a:ext cx="6533243" cy="2886075"/>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900"/>
              </a:spcBef>
              <a:spcAft>
                <a:spcPts val="0"/>
              </a:spcAft>
              <a:buSzPts val="1800"/>
              <a:buFont typeface="Arial"/>
              <a:buChar char="●"/>
              <a:defRPr sz="800"/>
            </a:lvl1pPr>
            <a:lvl2pPr marL="914400" lvl="1" indent="-279400" algn="l">
              <a:lnSpc>
                <a:spcPct val="110000"/>
              </a:lnSpc>
              <a:spcBef>
                <a:spcPts val="1200"/>
              </a:spcBef>
              <a:spcAft>
                <a:spcPts val="0"/>
              </a:spcAft>
              <a:buSzPts val="800"/>
              <a:buChar char="○"/>
              <a:defRPr sz="800"/>
            </a:lvl2pPr>
            <a:lvl3pPr marL="1371600" lvl="2" indent="-298450" algn="l">
              <a:lnSpc>
                <a:spcPct val="110000"/>
              </a:lnSpc>
              <a:spcBef>
                <a:spcPts val="1200"/>
              </a:spcBef>
              <a:spcAft>
                <a:spcPts val="0"/>
              </a:spcAft>
              <a:buSzPts val="1100"/>
              <a:buFont typeface="Arial"/>
              <a:buChar char="•"/>
              <a:defRPr sz="800"/>
            </a:lvl3pPr>
            <a:lvl4pPr marL="1828800" lvl="3" indent="-298450" algn="l">
              <a:lnSpc>
                <a:spcPct val="120000"/>
              </a:lnSpc>
              <a:spcBef>
                <a:spcPts val="1200"/>
              </a:spcBef>
              <a:spcAft>
                <a:spcPts val="0"/>
              </a:spcAft>
              <a:buSzPts val="1100"/>
              <a:buChar char="●"/>
              <a:defRPr sz="800">
                <a:solidFill>
                  <a:srgbClr val="599A83"/>
                </a:solidFill>
              </a:defRPr>
            </a:lvl4pPr>
            <a:lvl5pPr marL="2286000" lvl="4" indent="-292100" algn="l">
              <a:spcBef>
                <a:spcPts val="1200"/>
              </a:spcBef>
              <a:spcAft>
                <a:spcPts val="0"/>
              </a:spcAft>
              <a:buClr>
                <a:schemeClr val="accent5"/>
              </a:buClr>
              <a:buSzPts val="1000"/>
              <a:buChar char="○"/>
              <a:defRPr sz="800"/>
            </a:lvl5pPr>
            <a:lvl6pPr marL="2743200" lvl="5" indent="-292100" algn="l">
              <a:spcBef>
                <a:spcPts val="1200"/>
              </a:spcBef>
              <a:spcAft>
                <a:spcPts val="0"/>
              </a:spcAft>
              <a:buClr>
                <a:schemeClr val="dk1"/>
              </a:buClr>
              <a:buSzPts val="1000"/>
              <a:buChar char="■"/>
              <a:defRPr sz="800"/>
            </a:lvl6pPr>
            <a:lvl7pPr marL="3200400" lvl="6" indent="-292100" algn="l">
              <a:spcBef>
                <a:spcPts val="1200"/>
              </a:spcBef>
              <a:spcAft>
                <a:spcPts val="0"/>
              </a:spcAft>
              <a:buClr>
                <a:schemeClr val="dk1"/>
              </a:buClr>
              <a:buSzPts val="1000"/>
              <a:buChar char="●"/>
              <a:defRPr sz="800"/>
            </a:lvl7pPr>
            <a:lvl8pPr marL="3657600" lvl="7" indent="-292100" algn="l">
              <a:spcBef>
                <a:spcPts val="1200"/>
              </a:spcBef>
              <a:spcAft>
                <a:spcPts val="0"/>
              </a:spcAft>
              <a:buClr>
                <a:schemeClr val="dk1"/>
              </a:buClr>
              <a:buSzPts val="1000"/>
              <a:buChar char="○"/>
              <a:defRPr sz="800"/>
            </a:lvl8pPr>
            <a:lvl9pPr marL="4114800" lvl="8" indent="-292100" algn="l">
              <a:spcBef>
                <a:spcPts val="1200"/>
              </a:spcBef>
              <a:spcAft>
                <a:spcPts val="1200"/>
              </a:spcAft>
              <a:buClr>
                <a:schemeClr val="dk1"/>
              </a:buClr>
              <a:buSzPts val="1000"/>
              <a:buChar char="■"/>
              <a:defRPr sz="800"/>
            </a:lvl9pPr>
          </a:lstStyle>
          <a:p>
            <a:endParaRPr/>
          </a:p>
        </p:txBody>
      </p:sp>
      <p:sp>
        <p:nvSpPr>
          <p:cNvPr id="59" name="Google Shape;59;p14"/>
          <p:cNvSpPr txBox="1">
            <a:spLocks noGrp="1"/>
          </p:cNvSpPr>
          <p:nvPr>
            <p:ph type="body" idx="2"/>
          </p:nvPr>
        </p:nvSpPr>
        <p:spPr>
          <a:xfrm>
            <a:off x="7370759" y="413444"/>
            <a:ext cx="1316048" cy="3825181"/>
          </a:xfrm>
          <a:prstGeom prst="rect">
            <a:avLst/>
          </a:prstGeom>
          <a:noFill/>
          <a:ln>
            <a:noFill/>
          </a:ln>
        </p:spPr>
        <p:txBody>
          <a:bodyPr spcFirstLastPara="1" wrap="square" lIns="0" tIns="0" rIns="0" bIns="0" anchor="t" anchorCtr="0">
            <a:noAutofit/>
          </a:bodyPr>
          <a:lstStyle>
            <a:lvl1pPr marL="457200" lvl="0" indent="-304800" algn="l">
              <a:lnSpc>
                <a:spcPct val="110000"/>
              </a:lnSpc>
              <a:spcBef>
                <a:spcPts val="1000"/>
              </a:spcBef>
              <a:spcAft>
                <a:spcPts val="0"/>
              </a:spcAft>
              <a:buSzPts val="1200"/>
              <a:buFont typeface="Arial"/>
              <a:buChar char="●"/>
              <a:defRPr sz="1200">
                <a:solidFill>
                  <a:srgbClr val="589278"/>
                </a:solidFill>
              </a:defRPr>
            </a:lvl1pPr>
            <a:lvl2pPr marL="914400" lvl="1" indent="-279400" algn="l">
              <a:lnSpc>
                <a:spcPct val="110000"/>
              </a:lnSpc>
              <a:spcBef>
                <a:spcPts val="1200"/>
              </a:spcBef>
              <a:spcAft>
                <a:spcPts val="0"/>
              </a:spcAft>
              <a:buSzPts val="800"/>
              <a:buChar char="○"/>
              <a:defRPr sz="800"/>
            </a:lvl2pPr>
            <a:lvl3pPr marL="1371600" lvl="2" indent="-266700" algn="l">
              <a:lnSpc>
                <a:spcPct val="110000"/>
              </a:lnSpc>
              <a:spcBef>
                <a:spcPts val="1200"/>
              </a:spcBef>
              <a:spcAft>
                <a:spcPts val="0"/>
              </a:spcAft>
              <a:buSzPts val="600"/>
              <a:buChar char="■"/>
              <a:defRPr sz="800"/>
            </a:lvl3pPr>
            <a:lvl4pPr marL="1828800" lvl="3" indent="-285750" algn="l">
              <a:lnSpc>
                <a:spcPct val="120000"/>
              </a:lnSpc>
              <a:spcBef>
                <a:spcPts val="1200"/>
              </a:spcBef>
              <a:spcAft>
                <a:spcPts val="0"/>
              </a:spcAft>
              <a:buSzPts val="900"/>
              <a:buChar char="●"/>
              <a:defRPr sz="800"/>
            </a:lvl4pPr>
            <a:lvl5pPr marL="2286000" lvl="4" indent="-292100" algn="l">
              <a:spcBef>
                <a:spcPts val="1200"/>
              </a:spcBef>
              <a:spcAft>
                <a:spcPts val="0"/>
              </a:spcAft>
              <a:buClr>
                <a:schemeClr val="accent5"/>
              </a:buClr>
              <a:buSzPts val="1000"/>
              <a:buChar char="○"/>
              <a:defRPr sz="800"/>
            </a:lvl5pPr>
            <a:lvl6pPr marL="2743200" lvl="5" indent="-292100" algn="l">
              <a:spcBef>
                <a:spcPts val="1200"/>
              </a:spcBef>
              <a:spcAft>
                <a:spcPts val="0"/>
              </a:spcAft>
              <a:buClr>
                <a:schemeClr val="dk1"/>
              </a:buClr>
              <a:buSzPts val="1000"/>
              <a:buChar char="■"/>
              <a:defRPr sz="800"/>
            </a:lvl6pPr>
            <a:lvl7pPr marL="3200400" lvl="6" indent="-292100" algn="l">
              <a:spcBef>
                <a:spcPts val="1200"/>
              </a:spcBef>
              <a:spcAft>
                <a:spcPts val="0"/>
              </a:spcAft>
              <a:buClr>
                <a:schemeClr val="dk1"/>
              </a:buClr>
              <a:buSzPts val="1000"/>
              <a:buChar char="●"/>
              <a:defRPr sz="800"/>
            </a:lvl7pPr>
            <a:lvl8pPr marL="3657600" lvl="7" indent="-292100" algn="l">
              <a:spcBef>
                <a:spcPts val="1200"/>
              </a:spcBef>
              <a:spcAft>
                <a:spcPts val="0"/>
              </a:spcAft>
              <a:buClr>
                <a:schemeClr val="dk1"/>
              </a:buClr>
              <a:buSzPts val="1000"/>
              <a:buChar char="○"/>
              <a:defRPr sz="800"/>
            </a:lvl8pPr>
            <a:lvl9pPr marL="4114800" lvl="8" indent="-292100" algn="l">
              <a:spcBef>
                <a:spcPts val="1200"/>
              </a:spcBef>
              <a:spcAft>
                <a:spcPts val="1200"/>
              </a:spcAft>
              <a:buClr>
                <a:schemeClr val="dk1"/>
              </a:buClr>
              <a:buSzPts val="1000"/>
              <a:buChar char="■"/>
              <a:defRPr sz="800"/>
            </a:lvl9pPr>
          </a:lstStyle>
          <a:p>
            <a:endParaRPr/>
          </a:p>
        </p:txBody>
      </p:sp>
      <p:pic>
        <p:nvPicPr>
          <p:cNvPr id="60" name="Google Shape;60;p14" descr="green-bar.eps"/>
          <p:cNvPicPr preferRelativeResize="0"/>
          <p:nvPr/>
        </p:nvPicPr>
        <p:blipFill rotWithShape="1">
          <a:blip r:embed="rId2">
            <a:alphaModFix/>
          </a:blip>
          <a:srcRect/>
          <a:stretch/>
        </p:blipFill>
        <p:spPr>
          <a:xfrm>
            <a:off x="0" y="4686301"/>
            <a:ext cx="9143114" cy="460835"/>
          </a:xfrm>
          <a:prstGeom prst="rect">
            <a:avLst/>
          </a:prstGeom>
          <a:noFill/>
          <a:ln>
            <a:noFill/>
          </a:ln>
        </p:spPr>
      </p:pic>
      <p:pic>
        <p:nvPicPr>
          <p:cNvPr id="61" name="Google Shape;61;p14" descr="ac-icon.eps"/>
          <p:cNvPicPr preferRelativeResize="0"/>
          <p:nvPr/>
        </p:nvPicPr>
        <p:blipFill rotWithShape="1">
          <a:blip r:embed="rId3">
            <a:alphaModFix/>
          </a:blip>
          <a:srcRect/>
          <a:stretch/>
        </p:blipFill>
        <p:spPr>
          <a:xfrm>
            <a:off x="8832485" y="4834951"/>
            <a:ext cx="221980" cy="163564"/>
          </a:xfrm>
          <a:prstGeom prst="rect">
            <a:avLst/>
          </a:prstGeom>
          <a:noFill/>
          <a:ln>
            <a:noFill/>
          </a:ln>
        </p:spPr>
      </p:pic>
      <p:sp>
        <p:nvSpPr>
          <p:cNvPr id="62" name="Google Shape;62;p14"/>
          <p:cNvSpPr txBox="1">
            <a:spLocks noGrp="1"/>
          </p:cNvSpPr>
          <p:nvPr>
            <p:ph type="sldNum" idx="12"/>
          </p:nvPr>
        </p:nvSpPr>
        <p:spPr>
          <a:xfrm>
            <a:off x="111973" y="4779818"/>
            <a:ext cx="297608" cy="273844"/>
          </a:xfrm>
          <a:prstGeom prst="rect">
            <a:avLst/>
          </a:prstGeom>
          <a:noFill/>
          <a:ln>
            <a:noFill/>
          </a:ln>
        </p:spPr>
        <p:txBody>
          <a:bodyPr spcFirstLastPara="1" wrap="square" lIns="0" tIns="0" rIns="0" bIns="0" anchor="ctr" anchorCtr="0">
            <a:normAutofit/>
          </a:bodyPr>
          <a:lstStyle>
            <a:lvl1pPr marL="0" lvl="0" indent="0" algn="l">
              <a:spcBef>
                <a:spcPts val="0"/>
              </a:spcBef>
              <a:buNone/>
              <a:defRPr sz="1200" b="1" i="0" u="none" strike="noStrike" cap="none">
                <a:solidFill>
                  <a:schemeClr val="accent3"/>
                </a:solidFill>
                <a:latin typeface="Arial"/>
                <a:ea typeface="Arial"/>
                <a:cs typeface="Arial"/>
                <a:sym typeface="Arial"/>
              </a:defRPr>
            </a:lvl1pPr>
            <a:lvl2pPr marL="0" lvl="1" indent="0" algn="l">
              <a:spcBef>
                <a:spcPts val="0"/>
              </a:spcBef>
              <a:buNone/>
              <a:defRPr sz="1200" b="1" i="0" u="none" strike="noStrike" cap="none">
                <a:solidFill>
                  <a:schemeClr val="accent3"/>
                </a:solidFill>
                <a:latin typeface="Arial"/>
                <a:ea typeface="Arial"/>
                <a:cs typeface="Arial"/>
                <a:sym typeface="Arial"/>
              </a:defRPr>
            </a:lvl2pPr>
            <a:lvl3pPr marL="0" lvl="2" indent="0" algn="l">
              <a:spcBef>
                <a:spcPts val="0"/>
              </a:spcBef>
              <a:buNone/>
              <a:defRPr sz="1200" b="1" i="0" u="none" strike="noStrike" cap="none">
                <a:solidFill>
                  <a:schemeClr val="accent3"/>
                </a:solidFill>
                <a:latin typeface="Arial"/>
                <a:ea typeface="Arial"/>
                <a:cs typeface="Arial"/>
                <a:sym typeface="Arial"/>
              </a:defRPr>
            </a:lvl3pPr>
            <a:lvl4pPr marL="0" lvl="3" indent="0" algn="l">
              <a:spcBef>
                <a:spcPts val="0"/>
              </a:spcBef>
              <a:buNone/>
              <a:defRPr sz="1200" b="1" i="0" u="none" strike="noStrike" cap="none">
                <a:solidFill>
                  <a:schemeClr val="accent3"/>
                </a:solidFill>
                <a:latin typeface="Arial"/>
                <a:ea typeface="Arial"/>
                <a:cs typeface="Arial"/>
                <a:sym typeface="Arial"/>
              </a:defRPr>
            </a:lvl4pPr>
            <a:lvl5pPr marL="0" lvl="4" indent="0" algn="l">
              <a:spcBef>
                <a:spcPts val="0"/>
              </a:spcBef>
              <a:buNone/>
              <a:defRPr sz="1200" b="1" i="0" u="none" strike="noStrike" cap="none">
                <a:solidFill>
                  <a:schemeClr val="accent3"/>
                </a:solidFill>
                <a:latin typeface="Arial"/>
                <a:ea typeface="Arial"/>
                <a:cs typeface="Arial"/>
                <a:sym typeface="Arial"/>
              </a:defRPr>
            </a:lvl5pPr>
            <a:lvl6pPr marL="0" lvl="5" indent="0" algn="l">
              <a:spcBef>
                <a:spcPts val="0"/>
              </a:spcBef>
              <a:buNone/>
              <a:defRPr sz="1200" b="1" i="0" u="none" strike="noStrike" cap="none">
                <a:solidFill>
                  <a:schemeClr val="accent3"/>
                </a:solidFill>
                <a:latin typeface="Arial"/>
                <a:ea typeface="Arial"/>
                <a:cs typeface="Arial"/>
                <a:sym typeface="Arial"/>
              </a:defRPr>
            </a:lvl6pPr>
            <a:lvl7pPr marL="0" lvl="6" indent="0" algn="l">
              <a:spcBef>
                <a:spcPts val="0"/>
              </a:spcBef>
              <a:buNone/>
              <a:defRPr sz="1200" b="1" i="0" u="none" strike="noStrike" cap="none">
                <a:solidFill>
                  <a:schemeClr val="accent3"/>
                </a:solidFill>
                <a:latin typeface="Arial"/>
                <a:ea typeface="Arial"/>
                <a:cs typeface="Arial"/>
                <a:sym typeface="Arial"/>
              </a:defRPr>
            </a:lvl7pPr>
            <a:lvl8pPr marL="0" lvl="7" indent="0" algn="l">
              <a:spcBef>
                <a:spcPts val="0"/>
              </a:spcBef>
              <a:buNone/>
              <a:defRPr sz="1200" b="1" i="0" u="none" strike="noStrike" cap="none">
                <a:solidFill>
                  <a:schemeClr val="accent3"/>
                </a:solidFill>
                <a:latin typeface="Arial"/>
                <a:ea typeface="Arial"/>
                <a:cs typeface="Arial"/>
                <a:sym typeface="Arial"/>
              </a:defRPr>
            </a:lvl8pPr>
            <a:lvl9pPr marL="0" lvl="8" indent="0" algn="l">
              <a:spcBef>
                <a:spcPts val="0"/>
              </a:spcBef>
              <a:buNone/>
              <a:defRPr sz="12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497400" y="1037175"/>
            <a:ext cx="68379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b="0" i="0" dirty="0">
                <a:solidFill>
                  <a:schemeClr val="bg1"/>
                </a:solidFill>
                <a:effectLst/>
                <a:latin typeface="+mj-lt"/>
              </a:rPr>
              <a:t>POT (</a:t>
            </a:r>
            <a:r>
              <a:rPr lang="en-US" sz="3600" b="0" i="0" dirty="0" err="1">
                <a:solidFill>
                  <a:schemeClr val="bg1"/>
                </a:solidFill>
                <a:effectLst/>
                <a:latin typeface="+mj-lt"/>
              </a:rPr>
              <a:t>平安通</a:t>
            </a:r>
            <a:r>
              <a:rPr lang="en-US" sz="3600" b="0" i="0" dirty="0">
                <a:solidFill>
                  <a:schemeClr val="bg1"/>
                </a:solidFill>
                <a:effectLst/>
                <a:latin typeface="+mj-lt"/>
              </a:rPr>
              <a:t>) Health Monitoring Application</a:t>
            </a:r>
            <a:endParaRPr sz="2800" dirty="0">
              <a:solidFill>
                <a:schemeClr val="bg1"/>
              </a:solidFill>
              <a:latin typeface="+mj-lt"/>
            </a:endParaRPr>
          </a:p>
        </p:txBody>
      </p:sp>
      <p:sp>
        <p:nvSpPr>
          <p:cNvPr id="68" name="Google Shape;68;p15"/>
          <p:cNvSpPr txBox="1"/>
          <p:nvPr/>
        </p:nvSpPr>
        <p:spPr>
          <a:xfrm>
            <a:off x="455649" y="3846955"/>
            <a:ext cx="1883700" cy="758145"/>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500"/>
              </a:spcBef>
              <a:spcAft>
                <a:spcPts val="0"/>
              </a:spcAft>
              <a:buNone/>
            </a:pPr>
            <a:r>
              <a:rPr lang="en-CA" sz="1100" dirty="0">
                <a:solidFill>
                  <a:schemeClr val="lt1"/>
                </a:solidFill>
                <a:latin typeface="+mj-lt"/>
              </a:rPr>
              <a:t>CST8916 – </a:t>
            </a:r>
            <a:r>
              <a:rPr lang="en-US" altLang="zh-CN" sz="1100" dirty="0">
                <a:solidFill>
                  <a:schemeClr val="lt1"/>
                </a:solidFill>
                <a:latin typeface="+mj-lt"/>
              </a:rPr>
              <a:t>Group </a:t>
            </a:r>
            <a:r>
              <a:rPr lang="en-CA" sz="1100" dirty="0">
                <a:solidFill>
                  <a:schemeClr val="lt1"/>
                </a:solidFill>
                <a:latin typeface="+mj-lt"/>
              </a:rPr>
              <a:t>10</a:t>
            </a:r>
          </a:p>
          <a:p>
            <a:pPr marL="0" lvl="0" indent="0" algn="l" rtl="0">
              <a:lnSpc>
                <a:spcPct val="50000"/>
              </a:lnSpc>
              <a:spcBef>
                <a:spcPts val="500"/>
              </a:spcBef>
              <a:spcAft>
                <a:spcPts val="0"/>
              </a:spcAft>
              <a:buNone/>
            </a:pPr>
            <a:endParaRPr lang="en-CA" sz="1100" dirty="0">
              <a:solidFill>
                <a:schemeClr val="lt1"/>
              </a:solidFill>
              <a:latin typeface="+mj-lt"/>
            </a:endParaRPr>
          </a:p>
          <a:p>
            <a:pPr marL="0" lvl="0" indent="0" algn="l" rtl="0">
              <a:lnSpc>
                <a:spcPct val="50000"/>
              </a:lnSpc>
              <a:spcBef>
                <a:spcPts val="500"/>
              </a:spcBef>
              <a:spcAft>
                <a:spcPts val="0"/>
              </a:spcAft>
              <a:buNone/>
            </a:pPr>
            <a:r>
              <a:rPr lang="en-CA" sz="1100" dirty="0" err="1">
                <a:solidFill>
                  <a:schemeClr val="lt1"/>
                </a:solidFill>
                <a:latin typeface="+mj-lt"/>
              </a:rPr>
              <a:t>XuHui</a:t>
            </a:r>
            <a:r>
              <a:rPr lang="en-CA" sz="1100" dirty="0">
                <a:solidFill>
                  <a:schemeClr val="lt1"/>
                </a:solidFill>
                <a:latin typeface="+mj-lt"/>
              </a:rPr>
              <a:t> Liang</a:t>
            </a:r>
          </a:p>
          <a:p>
            <a:pPr marL="0" lvl="0" indent="0" algn="l" rtl="0">
              <a:lnSpc>
                <a:spcPct val="50000"/>
              </a:lnSpc>
              <a:spcBef>
                <a:spcPts val="500"/>
              </a:spcBef>
              <a:spcAft>
                <a:spcPts val="0"/>
              </a:spcAft>
              <a:buNone/>
            </a:pPr>
            <a:r>
              <a:rPr lang="en-CA" sz="1100" dirty="0">
                <a:solidFill>
                  <a:schemeClr val="lt1"/>
                </a:solidFill>
                <a:latin typeface="+mj-lt"/>
              </a:rPr>
              <a:t>Cong Zhao</a:t>
            </a:r>
          </a:p>
          <a:p>
            <a:pPr marL="0" lvl="0" indent="0" algn="l" rtl="0">
              <a:lnSpc>
                <a:spcPct val="50000"/>
              </a:lnSpc>
              <a:spcBef>
                <a:spcPts val="1200"/>
              </a:spcBef>
              <a:spcAft>
                <a:spcPts val="1200"/>
              </a:spcAft>
              <a:buNone/>
            </a:pPr>
            <a:endParaRPr lang="en-CA" sz="1800" dirty="0">
              <a:solidFill>
                <a:schemeClr val="lt1"/>
              </a:solidFill>
              <a:latin typeface="+mj-lt"/>
            </a:endParaRPr>
          </a:p>
        </p:txBody>
      </p:sp>
      <p:sp>
        <p:nvSpPr>
          <p:cNvPr id="69" name="Google Shape;69;p15"/>
          <p:cNvSpPr txBox="1"/>
          <p:nvPr/>
        </p:nvSpPr>
        <p:spPr>
          <a:xfrm>
            <a:off x="3037425" y="3545425"/>
            <a:ext cx="6096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mj-lt"/>
            </a:endParaRPr>
          </a:p>
        </p:txBody>
      </p:sp>
      <p:sp>
        <p:nvSpPr>
          <p:cNvPr id="3" name="文本框 2">
            <a:extLst>
              <a:ext uri="{FF2B5EF4-FFF2-40B4-BE49-F238E27FC236}">
                <a16:creationId xmlns:a16="http://schemas.microsoft.com/office/drawing/2014/main" id="{9F42ECDE-A8E8-2709-E30B-9B78D1E06EED}"/>
              </a:ext>
            </a:extLst>
          </p:cNvPr>
          <p:cNvSpPr txBox="1"/>
          <p:nvPr/>
        </p:nvSpPr>
        <p:spPr>
          <a:xfrm>
            <a:off x="898742" y="2326690"/>
            <a:ext cx="6263367" cy="307777"/>
          </a:xfrm>
          <a:prstGeom prst="rect">
            <a:avLst/>
          </a:prstGeom>
          <a:noFill/>
        </p:spPr>
        <p:txBody>
          <a:bodyPr wrap="square">
            <a:spAutoFit/>
          </a:bodyPr>
          <a:lstStyle/>
          <a:p>
            <a:r>
              <a:rPr lang="en-US" b="0" i="0" dirty="0">
                <a:solidFill>
                  <a:schemeClr val="bg1"/>
                </a:solidFill>
                <a:effectLst/>
                <a:latin typeface="+mj-lt"/>
              </a:rPr>
              <a:t>Leveraging REST APIs and </a:t>
            </a:r>
            <a:r>
              <a:rPr lang="en-US" b="0" i="0" dirty="0" err="1">
                <a:solidFill>
                  <a:schemeClr val="bg1"/>
                </a:solidFill>
                <a:effectLst/>
                <a:latin typeface="+mj-lt"/>
              </a:rPr>
              <a:t>WebSockets</a:t>
            </a:r>
            <a:r>
              <a:rPr lang="en-US" b="0" i="0" dirty="0">
                <a:solidFill>
                  <a:schemeClr val="bg1"/>
                </a:solidFill>
                <a:effectLst/>
                <a:latin typeface="+mj-lt"/>
              </a:rPr>
              <a:t> for Real-Time Elderly Care</a:t>
            </a:r>
            <a:endParaRPr lang="en-US" dirty="0">
              <a:solidFill>
                <a:schemeClr val="bg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sldNum" idx="12"/>
          </p:nvPr>
        </p:nvSpPr>
        <p:spPr>
          <a:xfrm>
            <a:off x="111973" y="4779818"/>
            <a:ext cx="297608" cy="273844"/>
          </a:xfrm>
          <a:prstGeom prst="rect">
            <a:avLst/>
          </a:prstGeom>
          <a:noFill/>
          <a:ln>
            <a:noFill/>
          </a:ln>
        </p:spPr>
        <p:txBody>
          <a:bodyPr spcFirstLastPara="1" wrap="square" lIns="0" tIns="0" rIns="0" bIns="0" anchor="ctr" anchorCtr="0">
            <a:normAutofit/>
          </a:bodyPr>
          <a:lstStyle/>
          <a:p>
            <a:pPr marL="0" lvl="0" indent="0" algn="l" rtl="0">
              <a:spcBef>
                <a:spcPts val="0"/>
              </a:spcBef>
              <a:spcAft>
                <a:spcPts val="0"/>
              </a:spcAft>
              <a:buNone/>
            </a:pPr>
            <a:fld id="{00000000-1234-1234-1234-123412341234}" type="slidenum">
              <a:rPr lang="en-CA" sz="800">
                <a:latin typeface="+mn-lt"/>
              </a:rPr>
              <a:t>2</a:t>
            </a:fld>
            <a:endParaRPr sz="800">
              <a:latin typeface="+mn-lt"/>
            </a:endParaRPr>
          </a:p>
        </p:txBody>
      </p:sp>
      <p:sp>
        <p:nvSpPr>
          <p:cNvPr id="75" name="Google Shape;75;p16"/>
          <p:cNvSpPr txBox="1"/>
          <p:nvPr/>
        </p:nvSpPr>
        <p:spPr>
          <a:xfrm>
            <a:off x="243425" y="232825"/>
            <a:ext cx="8657100" cy="6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b="1" dirty="0">
                <a:solidFill>
                  <a:srgbClr val="00673E"/>
                </a:solidFill>
                <a:latin typeface="+mn-lt"/>
              </a:rPr>
              <a:t>Introduction</a:t>
            </a:r>
            <a:endParaRPr sz="1800" b="1" dirty="0">
              <a:solidFill>
                <a:srgbClr val="00673E"/>
              </a:solidFill>
              <a:latin typeface="+mn-lt"/>
            </a:endParaRPr>
          </a:p>
        </p:txBody>
      </p:sp>
      <p:sp>
        <p:nvSpPr>
          <p:cNvPr id="76" name="Google Shape;76;p16"/>
          <p:cNvSpPr txBox="1"/>
          <p:nvPr/>
        </p:nvSpPr>
        <p:spPr>
          <a:xfrm>
            <a:off x="243425" y="929100"/>
            <a:ext cx="5253000" cy="3456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b="0" i="0" dirty="0">
                <a:solidFill>
                  <a:schemeClr val="tx1"/>
                </a:solidFill>
                <a:effectLst/>
                <a:latin typeface="+mn-lt"/>
              </a:rPr>
              <a:t>"POT" (</a:t>
            </a:r>
            <a:r>
              <a:rPr lang="en-US" sz="1600" b="0" i="0" dirty="0" err="1">
                <a:solidFill>
                  <a:schemeClr val="tx1"/>
                </a:solidFill>
                <a:effectLst/>
                <a:latin typeface="+mn-lt"/>
              </a:rPr>
              <a:t>平安通</a:t>
            </a:r>
            <a:r>
              <a:rPr lang="en-US" sz="1600" b="0" i="0" dirty="0">
                <a:solidFill>
                  <a:schemeClr val="tx1"/>
                </a:solidFill>
                <a:effectLst/>
                <a:latin typeface="+mn-lt"/>
              </a:rPr>
              <a:t>) is a health monitoring app that's a joint project between the Macau government and CTM (Companhia de Telecomunicações de Macau), my previous employer. I was part of the development team, working on making this app help keep the elderly in Macau safe and healthy. We use wearable tech to keep an eye on their health in real time.</a:t>
            </a:r>
            <a:endParaRPr sz="1100" dirty="0">
              <a:solidFill>
                <a:schemeClr val="tx1"/>
              </a:solidFill>
              <a:latin typeface="+mn-lt"/>
            </a:endParaRPr>
          </a:p>
        </p:txBody>
      </p:sp>
      <p:pic>
        <p:nvPicPr>
          <p:cNvPr id="77" name="Google Shape;77;p16"/>
          <p:cNvPicPr preferRelativeResize="0"/>
          <p:nvPr/>
        </p:nvPicPr>
        <p:blipFill>
          <a:blip r:embed="rId3">
            <a:alphaModFix/>
          </a:blip>
          <a:stretch>
            <a:fillRect/>
          </a:stretch>
        </p:blipFill>
        <p:spPr>
          <a:xfrm>
            <a:off x="5573241" y="642324"/>
            <a:ext cx="2494985" cy="3743375"/>
          </a:xfrm>
          <a:prstGeom prst="rect">
            <a:avLst/>
          </a:prstGeom>
          <a:noFill/>
          <a:ln>
            <a:noFill/>
          </a:ln>
        </p:spPr>
      </p:pic>
      <p:sp>
        <p:nvSpPr>
          <p:cNvPr id="78" name="Google Shape;78;p16"/>
          <p:cNvSpPr txBox="1"/>
          <p:nvPr/>
        </p:nvSpPr>
        <p:spPr>
          <a:xfrm>
            <a:off x="6158938" y="4334500"/>
            <a:ext cx="1323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00">
                <a:latin typeface="+mn-lt"/>
              </a:rPr>
              <a:t>(Sigmund, 2020)</a:t>
            </a:r>
            <a:endParaRPr sz="110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sldNum" idx="12"/>
          </p:nvPr>
        </p:nvSpPr>
        <p:spPr>
          <a:xfrm>
            <a:off x="111973" y="4779818"/>
            <a:ext cx="297600" cy="273900"/>
          </a:xfrm>
          <a:prstGeom prst="rect">
            <a:avLst/>
          </a:prstGeom>
          <a:noFill/>
          <a:ln>
            <a:noFill/>
          </a:ln>
        </p:spPr>
        <p:txBody>
          <a:bodyPr spcFirstLastPara="1" wrap="square" lIns="0" tIns="0" rIns="0" bIns="0" anchor="ctr" anchorCtr="0">
            <a:normAutofit/>
          </a:bodyPr>
          <a:lstStyle/>
          <a:p>
            <a:pPr marL="0" lvl="0" indent="0" algn="l" rtl="0">
              <a:spcBef>
                <a:spcPts val="0"/>
              </a:spcBef>
              <a:spcAft>
                <a:spcPts val="0"/>
              </a:spcAft>
              <a:buNone/>
            </a:pPr>
            <a:fld id="{00000000-1234-1234-1234-123412341234}" type="slidenum">
              <a:rPr lang="en-CA" sz="800"/>
              <a:t>3</a:t>
            </a:fld>
            <a:endParaRPr sz="800"/>
          </a:p>
        </p:txBody>
      </p:sp>
      <p:sp>
        <p:nvSpPr>
          <p:cNvPr id="111" name="Google Shape;111;p20"/>
          <p:cNvSpPr txBox="1"/>
          <p:nvPr/>
        </p:nvSpPr>
        <p:spPr>
          <a:xfrm>
            <a:off x="243425" y="232825"/>
            <a:ext cx="8657100" cy="6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b="1">
                <a:solidFill>
                  <a:srgbClr val="00673E"/>
                </a:solidFill>
              </a:rPr>
              <a:t>Title</a:t>
            </a:r>
            <a:endParaRPr sz="1800" b="1">
              <a:solidFill>
                <a:srgbClr val="00673E"/>
              </a:solidFill>
            </a:endParaRPr>
          </a:p>
        </p:txBody>
      </p:sp>
      <p:sp>
        <p:nvSpPr>
          <p:cNvPr id="112" name="Google Shape;112;p20"/>
          <p:cNvSpPr txBox="1"/>
          <p:nvPr/>
        </p:nvSpPr>
        <p:spPr>
          <a:xfrm>
            <a:off x="243450" y="946125"/>
            <a:ext cx="8657100" cy="3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t>Content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sldNum" idx="12"/>
          </p:nvPr>
        </p:nvSpPr>
        <p:spPr>
          <a:xfrm>
            <a:off x="111973" y="4779818"/>
            <a:ext cx="297600" cy="273900"/>
          </a:xfrm>
          <a:prstGeom prst="rect">
            <a:avLst/>
          </a:prstGeom>
          <a:noFill/>
          <a:ln>
            <a:noFill/>
          </a:ln>
        </p:spPr>
        <p:txBody>
          <a:bodyPr spcFirstLastPara="1" wrap="square" lIns="0" tIns="0" rIns="0" bIns="0" anchor="ctr" anchorCtr="0">
            <a:normAutofit/>
          </a:bodyPr>
          <a:lstStyle/>
          <a:p>
            <a:pPr marL="0" lvl="0" indent="0" algn="l" rtl="0">
              <a:spcBef>
                <a:spcPts val="0"/>
              </a:spcBef>
              <a:spcAft>
                <a:spcPts val="0"/>
              </a:spcAft>
              <a:buNone/>
            </a:pPr>
            <a:fld id="{00000000-1234-1234-1234-123412341234}" type="slidenum">
              <a:rPr lang="en-CA" sz="800"/>
              <a:t>4</a:t>
            </a:fld>
            <a:endParaRPr sz="800"/>
          </a:p>
        </p:txBody>
      </p:sp>
      <p:sp>
        <p:nvSpPr>
          <p:cNvPr id="118" name="Google Shape;118;p21"/>
          <p:cNvSpPr txBox="1"/>
          <p:nvPr/>
        </p:nvSpPr>
        <p:spPr>
          <a:xfrm>
            <a:off x="243425" y="232825"/>
            <a:ext cx="8657100" cy="6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b="1">
                <a:solidFill>
                  <a:srgbClr val="00673E"/>
                </a:solidFill>
              </a:rPr>
              <a:t>Title</a:t>
            </a:r>
            <a:endParaRPr sz="1800" b="1">
              <a:solidFill>
                <a:srgbClr val="00673E"/>
              </a:solidFill>
            </a:endParaRPr>
          </a:p>
        </p:txBody>
      </p:sp>
      <p:sp>
        <p:nvSpPr>
          <p:cNvPr id="119" name="Google Shape;119;p21"/>
          <p:cNvSpPr txBox="1"/>
          <p:nvPr/>
        </p:nvSpPr>
        <p:spPr>
          <a:xfrm>
            <a:off x="243450" y="946125"/>
            <a:ext cx="8657100" cy="3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t>Content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sldNum" idx="12"/>
          </p:nvPr>
        </p:nvSpPr>
        <p:spPr>
          <a:xfrm>
            <a:off x="111973" y="4779818"/>
            <a:ext cx="297600" cy="273900"/>
          </a:xfrm>
          <a:prstGeom prst="rect">
            <a:avLst/>
          </a:prstGeom>
          <a:noFill/>
          <a:ln>
            <a:noFill/>
          </a:ln>
        </p:spPr>
        <p:txBody>
          <a:bodyPr spcFirstLastPara="1" wrap="square" lIns="0" tIns="0" rIns="0" bIns="0" anchor="ctr" anchorCtr="0">
            <a:normAutofit/>
          </a:bodyPr>
          <a:lstStyle/>
          <a:p>
            <a:pPr marL="0" lvl="0" indent="0" algn="l" rtl="0">
              <a:spcBef>
                <a:spcPts val="0"/>
              </a:spcBef>
              <a:spcAft>
                <a:spcPts val="0"/>
              </a:spcAft>
              <a:buNone/>
            </a:pPr>
            <a:fld id="{00000000-1234-1234-1234-123412341234}" type="slidenum">
              <a:rPr lang="en-CA" sz="800"/>
              <a:t>5</a:t>
            </a:fld>
            <a:endParaRPr sz="800"/>
          </a:p>
        </p:txBody>
      </p:sp>
      <p:sp>
        <p:nvSpPr>
          <p:cNvPr id="125" name="Google Shape;125;p22"/>
          <p:cNvSpPr txBox="1"/>
          <p:nvPr/>
        </p:nvSpPr>
        <p:spPr>
          <a:xfrm>
            <a:off x="243425" y="232825"/>
            <a:ext cx="8657100" cy="6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b="1">
                <a:solidFill>
                  <a:srgbClr val="00673E"/>
                </a:solidFill>
              </a:rPr>
              <a:t>Title</a:t>
            </a:r>
            <a:endParaRPr sz="1800" b="1">
              <a:solidFill>
                <a:srgbClr val="00673E"/>
              </a:solidFill>
            </a:endParaRPr>
          </a:p>
        </p:txBody>
      </p:sp>
      <p:sp>
        <p:nvSpPr>
          <p:cNvPr id="126" name="Google Shape;126;p22"/>
          <p:cNvSpPr txBox="1"/>
          <p:nvPr/>
        </p:nvSpPr>
        <p:spPr>
          <a:xfrm>
            <a:off x="243450" y="946125"/>
            <a:ext cx="8657100" cy="3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t>Content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sldNum" idx="12"/>
          </p:nvPr>
        </p:nvSpPr>
        <p:spPr>
          <a:xfrm>
            <a:off x="111973" y="4779818"/>
            <a:ext cx="297600" cy="273900"/>
          </a:xfrm>
          <a:prstGeom prst="rect">
            <a:avLst/>
          </a:prstGeom>
          <a:noFill/>
          <a:ln>
            <a:noFill/>
          </a:ln>
        </p:spPr>
        <p:txBody>
          <a:bodyPr spcFirstLastPara="1" wrap="square" lIns="0" tIns="0" rIns="0" bIns="0" anchor="ctr" anchorCtr="0">
            <a:normAutofit/>
          </a:bodyPr>
          <a:lstStyle/>
          <a:p>
            <a:pPr marL="0" lvl="0" indent="0" algn="l" rtl="0">
              <a:spcBef>
                <a:spcPts val="0"/>
              </a:spcBef>
              <a:spcAft>
                <a:spcPts val="0"/>
              </a:spcAft>
              <a:buNone/>
            </a:pPr>
            <a:fld id="{00000000-1234-1234-1234-123412341234}" type="slidenum">
              <a:rPr lang="en-CA" sz="800"/>
              <a:t>6</a:t>
            </a:fld>
            <a:endParaRPr sz="800"/>
          </a:p>
        </p:txBody>
      </p:sp>
      <p:sp>
        <p:nvSpPr>
          <p:cNvPr id="163" name="Google Shape;163;p26"/>
          <p:cNvSpPr txBox="1"/>
          <p:nvPr/>
        </p:nvSpPr>
        <p:spPr>
          <a:xfrm>
            <a:off x="243425" y="232825"/>
            <a:ext cx="8657100" cy="6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b="1">
                <a:solidFill>
                  <a:srgbClr val="00673E"/>
                </a:solidFill>
              </a:rPr>
              <a:t>Title</a:t>
            </a:r>
            <a:endParaRPr sz="1800" b="1">
              <a:solidFill>
                <a:srgbClr val="00673E"/>
              </a:solidFill>
            </a:endParaRPr>
          </a:p>
        </p:txBody>
      </p:sp>
      <p:sp>
        <p:nvSpPr>
          <p:cNvPr id="164" name="Google Shape;164;p26"/>
          <p:cNvSpPr txBox="1"/>
          <p:nvPr/>
        </p:nvSpPr>
        <p:spPr>
          <a:xfrm>
            <a:off x="243450" y="946125"/>
            <a:ext cx="8657100" cy="3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t>Content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p:nvPr/>
        </p:nvSpPr>
        <p:spPr>
          <a:xfrm>
            <a:off x="0" y="0"/>
            <a:ext cx="9144000" cy="46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7200" b="1">
                <a:solidFill>
                  <a:srgbClr val="00673E"/>
                </a:solidFill>
              </a:rPr>
              <a:t>Thank You All</a:t>
            </a:r>
            <a:endParaRPr sz="7200" b="1">
              <a:solidFill>
                <a:srgbClr val="00673E"/>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Words>
  <Application>Microsoft Office PowerPoint</Application>
  <PresentationFormat>全屏显示(16:9)</PresentationFormat>
  <Paragraphs>23</Paragraphs>
  <Slides>7</Slides>
  <Notes>7</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7</vt:i4>
      </vt:variant>
    </vt:vector>
  </HeadingPairs>
  <TitlesOfParts>
    <vt:vector size="9" baseType="lpstr">
      <vt:lpstr>Arial</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Chris Leung</cp:lastModifiedBy>
  <cp:revision>2</cp:revision>
  <dcterms:modified xsi:type="dcterms:W3CDTF">2025-03-04T15:47:57Z</dcterms:modified>
</cp:coreProperties>
</file>