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0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2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7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2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5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5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E14B-DC79-49E7-98BB-E6E195933472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0969-B0E8-4C83-BD27-36575A042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75518" y="4550229"/>
            <a:ext cx="1197428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MCU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51273" y="4697185"/>
            <a:ext cx="794657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GSM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4" idx="3"/>
            <a:endCxn id="18" idx="1"/>
          </p:cNvCxnSpPr>
          <p:nvPr/>
        </p:nvCxnSpPr>
        <p:spPr>
          <a:xfrm flipV="1">
            <a:off x="6672946" y="4974771"/>
            <a:ext cx="7783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51514" y="4697185"/>
            <a:ext cx="1132114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短距通信无线模块</a:t>
            </a:r>
            <a:endParaRPr lang="zh-CN" altLang="en-US" sz="1100" dirty="0"/>
          </a:p>
        </p:txBody>
      </p:sp>
      <p:cxnSp>
        <p:nvCxnSpPr>
          <p:cNvPr id="27" name="直接连接符 26"/>
          <p:cNvCxnSpPr>
            <a:stCxn id="25" idx="3"/>
            <a:endCxn id="4" idx="1"/>
          </p:cNvCxnSpPr>
          <p:nvPr/>
        </p:nvCxnSpPr>
        <p:spPr>
          <a:xfrm>
            <a:off x="5083628" y="4974771"/>
            <a:ext cx="3918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89273" y="46808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RS232</a:t>
            </a:r>
          </a:p>
        </p:txBody>
      </p:sp>
      <p:sp>
        <p:nvSpPr>
          <p:cNvPr id="36" name="矩形 35"/>
          <p:cNvSpPr/>
          <p:nvPr/>
        </p:nvSpPr>
        <p:spPr>
          <a:xfrm>
            <a:off x="914399" y="1382486"/>
            <a:ext cx="1132114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短距通信无线模块</a:t>
            </a:r>
            <a:endParaRPr lang="zh-CN" altLang="en-US" sz="1100" dirty="0"/>
          </a:p>
        </p:txBody>
      </p:sp>
      <p:sp>
        <p:nvSpPr>
          <p:cNvPr id="37" name="矩形 36"/>
          <p:cNvSpPr/>
          <p:nvPr/>
        </p:nvSpPr>
        <p:spPr>
          <a:xfrm>
            <a:off x="2405745" y="1309006"/>
            <a:ext cx="1034142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MCU</a:t>
            </a:r>
            <a:endParaRPr lang="zh-CN" altLang="en-US" dirty="0"/>
          </a:p>
        </p:txBody>
      </p:sp>
      <p:cxnSp>
        <p:nvCxnSpPr>
          <p:cNvPr id="39" name="直接连接符 38"/>
          <p:cNvCxnSpPr>
            <a:stCxn id="36" idx="3"/>
            <a:endCxn id="37" idx="1"/>
          </p:cNvCxnSpPr>
          <p:nvPr/>
        </p:nvCxnSpPr>
        <p:spPr>
          <a:xfrm flipV="1">
            <a:off x="2046513" y="1660071"/>
            <a:ext cx="3592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329543" y="541565"/>
            <a:ext cx="1186545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红外光栅</a:t>
            </a:r>
            <a:endParaRPr lang="zh-CN" altLang="en-US" sz="1400" dirty="0"/>
          </a:p>
        </p:txBody>
      </p:sp>
      <p:cxnSp>
        <p:nvCxnSpPr>
          <p:cNvPr id="47" name="直接连接符 46"/>
          <p:cNvCxnSpPr>
            <a:stCxn id="45" idx="2"/>
            <a:endCxn id="37" idx="0"/>
          </p:cNvCxnSpPr>
          <p:nvPr/>
        </p:nvCxnSpPr>
        <p:spPr>
          <a:xfrm>
            <a:off x="2922816" y="1053193"/>
            <a:ext cx="0" cy="25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755569" y="4605438"/>
            <a:ext cx="10885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5" idx="1"/>
          </p:cNvCxnSpPr>
          <p:nvPr/>
        </p:nvCxnSpPr>
        <p:spPr>
          <a:xfrm>
            <a:off x="3750127" y="4974770"/>
            <a:ext cx="2013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657600" y="4397829"/>
            <a:ext cx="103411" cy="28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3761011" y="4397829"/>
            <a:ext cx="89809" cy="28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6" idx="2"/>
          </p:cNvCxnSpPr>
          <p:nvPr/>
        </p:nvCxnSpPr>
        <p:spPr>
          <a:xfrm>
            <a:off x="1480456" y="1937657"/>
            <a:ext cx="0" cy="28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1338943" y="2220686"/>
            <a:ext cx="141513" cy="21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480456" y="2220686"/>
            <a:ext cx="141513" cy="21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441376" y="1455966"/>
            <a:ext cx="1132114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短距通信无线模块</a:t>
            </a:r>
            <a:endParaRPr lang="zh-CN" altLang="en-US" sz="1100" dirty="0"/>
          </a:p>
        </p:txBody>
      </p:sp>
      <p:sp>
        <p:nvSpPr>
          <p:cNvPr id="71" name="矩形 70"/>
          <p:cNvSpPr/>
          <p:nvPr/>
        </p:nvSpPr>
        <p:spPr>
          <a:xfrm>
            <a:off x="5932722" y="1382486"/>
            <a:ext cx="1034142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MCU</a:t>
            </a:r>
            <a:endParaRPr lang="zh-CN" altLang="en-US" dirty="0"/>
          </a:p>
        </p:txBody>
      </p:sp>
      <p:cxnSp>
        <p:nvCxnSpPr>
          <p:cNvPr id="72" name="直接连接符 71"/>
          <p:cNvCxnSpPr>
            <a:stCxn id="70" idx="3"/>
            <a:endCxn id="71" idx="1"/>
          </p:cNvCxnSpPr>
          <p:nvPr/>
        </p:nvCxnSpPr>
        <p:spPr>
          <a:xfrm flipV="1">
            <a:off x="5573490" y="1733551"/>
            <a:ext cx="3592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856520" y="696685"/>
            <a:ext cx="1264370" cy="42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液化气传感器</a:t>
            </a:r>
            <a:endParaRPr lang="zh-CN" altLang="en-US" sz="1400" dirty="0"/>
          </a:p>
        </p:txBody>
      </p:sp>
      <p:cxnSp>
        <p:nvCxnSpPr>
          <p:cNvPr id="74" name="直接连接符 73"/>
          <p:cNvCxnSpPr>
            <a:stCxn id="73" idx="2"/>
            <a:endCxn id="71" idx="0"/>
          </p:cNvCxnSpPr>
          <p:nvPr/>
        </p:nvCxnSpPr>
        <p:spPr>
          <a:xfrm flipH="1">
            <a:off x="6449793" y="1126672"/>
            <a:ext cx="38912" cy="25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0" idx="2"/>
          </p:cNvCxnSpPr>
          <p:nvPr/>
        </p:nvCxnSpPr>
        <p:spPr>
          <a:xfrm>
            <a:off x="5007433" y="2011137"/>
            <a:ext cx="0" cy="28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4865920" y="2294166"/>
            <a:ext cx="141513" cy="21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007433" y="2294166"/>
            <a:ext cx="141513" cy="21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761011" y="2588080"/>
            <a:ext cx="1104909" cy="169136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8069053" y="1382486"/>
            <a:ext cx="1132114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短距通信无线模块</a:t>
            </a:r>
            <a:endParaRPr lang="zh-CN" altLang="en-US" sz="1100" dirty="0"/>
          </a:p>
        </p:txBody>
      </p:sp>
      <p:sp>
        <p:nvSpPr>
          <p:cNvPr id="82" name="矩形 81"/>
          <p:cNvSpPr/>
          <p:nvPr/>
        </p:nvSpPr>
        <p:spPr>
          <a:xfrm>
            <a:off x="9560399" y="1309006"/>
            <a:ext cx="1034142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MCU</a:t>
            </a:r>
            <a:endParaRPr lang="zh-CN" altLang="en-US" dirty="0"/>
          </a:p>
        </p:txBody>
      </p:sp>
      <p:cxnSp>
        <p:nvCxnSpPr>
          <p:cNvPr id="83" name="直接连接符 82"/>
          <p:cNvCxnSpPr>
            <a:stCxn id="81" idx="3"/>
            <a:endCxn id="82" idx="1"/>
          </p:cNvCxnSpPr>
          <p:nvPr/>
        </p:nvCxnSpPr>
        <p:spPr>
          <a:xfrm flipV="1">
            <a:off x="9201167" y="1660071"/>
            <a:ext cx="3592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484197" y="696685"/>
            <a:ext cx="1186545" cy="356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烟雾传感器</a:t>
            </a:r>
            <a:endParaRPr lang="zh-CN" altLang="en-US" sz="1400" dirty="0"/>
          </a:p>
        </p:txBody>
      </p:sp>
      <p:cxnSp>
        <p:nvCxnSpPr>
          <p:cNvPr id="85" name="直接连接符 84"/>
          <p:cNvCxnSpPr>
            <a:stCxn id="84" idx="2"/>
            <a:endCxn id="82" idx="0"/>
          </p:cNvCxnSpPr>
          <p:nvPr/>
        </p:nvCxnSpPr>
        <p:spPr>
          <a:xfrm>
            <a:off x="10077470" y="1053193"/>
            <a:ext cx="0" cy="25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1" idx="2"/>
          </p:cNvCxnSpPr>
          <p:nvPr/>
        </p:nvCxnSpPr>
        <p:spPr>
          <a:xfrm>
            <a:off x="8635110" y="1937657"/>
            <a:ext cx="0" cy="28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8493597" y="2220686"/>
            <a:ext cx="141513" cy="21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635110" y="2220686"/>
            <a:ext cx="141513" cy="21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4034790" y="2511880"/>
            <a:ext cx="4458807" cy="177709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621969" y="2511880"/>
            <a:ext cx="1894119" cy="177709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3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</dc:creator>
  <cp:lastModifiedBy>lian</cp:lastModifiedBy>
  <cp:revision>4</cp:revision>
  <dcterms:created xsi:type="dcterms:W3CDTF">2013-02-05T02:41:54Z</dcterms:created>
  <dcterms:modified xsi:type="dcterms:W3CDTF">2013-02-05T03:57:16Z</dcterms:modified>
</cp:coreProperties>
</file>