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74241-8D7F-634B-9A00-B31C65D0B950}" v="10" dt="2019-12-05T23:16:05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6E0-8FC4-CE42-BF37-7AA8E887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Some efficient way to help quit and stop new user for e-cigarettes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8C03-6F6B-754F-BC2D-CE6FABF8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zheyuan</a:t>
            </a:r>
            <a:r>
              <a:rPr lang="en-US" dirty="0"/>
              <a:t> </a:t>
            </a:r>
            <a:r>
              <a:rPr lang="en-US" dirty="0" err="1"/>
              <a:t>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4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593-2FF8-6240-8EF1-B2E01DCB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57F-5F4C-1743-9C97-E2A70771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1A8-0089-8D45-A24E-E0003F9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E-cigarettes using are rapidly increasing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52FF-835D-FC45-A937-2B588025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E-cigarettes user are as much as traditional cigarettes, but more young adults and  school students. </a:t>
            </a:r>
          </a:p>
          <a:p>
            <a:r>
              <a:rPr lang="en-US" dirty="0"/>
              <a:t>10% and 27.5% in 2019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698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4055-6B76-1343-9208-ED8FBD33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2E6C-DEB1-7A46-8B4E-C101E4CF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</a:t>
            </a:r>
            <a:r>
              <a:rPr lang="en-US" dirty="0" err="1"/>
              <a:t>injurey</a:t>
            </a:r>
            <a:endParaRPr lang="en-US" dirty="0"/>
          </a:p>
          <a:p>
            <a:r>
              <a:rPr lang="en-US" dirty="0"/>
              <a:t>48 death to December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	and 175 non-hospitalized death </a:t>
            </a:r>
          </a:p>
          <a:p>
            <a:pPr marL="457200"/>
            <a:r>
              <a:rPr lang="en-US" dirty="0"/>
              <a:t>Lung injury </a:t>
            </a:r>
          </a:p>
          <a:p>
            <a:pPr marL="457200"/>
            <a:r>
              <a:rPr lang="en-US" dirty="0"/>
              <a:t>cancer </a:t>
            </a:r>
          </a:p>
          <a:p>
            <a:pPr marL="457200"/>
            <a:r>
              <a:rPr lang="en-US" dirty="0"/>
              <a:t>Dual use</a:t>
            </a:r>
          </a:p>
        </p:txBody>
      </p:sp>
    </p:spTree>
    <p:extLst>
      <p:ext uri="{BB962C8B-B14F-4D97-AF65-F5344CB8AC3E}">
        <p14:creationId xmlns:p14="http://schemas.microsoft.com/office/powerpoint/2010/main" val="1284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2E-CCC9-2E49-AF57-F0AA18D2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0AB5-EC08-2645-B03F-0D9BDF71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Bans will come to Massachusetts at June 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</a:p>
          <a:p>
            <a:r>
              <a:rPr lang="en-US" dirty="0"/>
              <a:t>CDC and many organizations are working on prevent youth smoking.</a:t>
            </a:r>
          </a:p>
          <a:p>
            <a:endParaRPr lang="en-US" dirty="0"/>
          </a:p>
          <a:p>
            <a:r>
              <a:rPr lang="en-US" dirty="0"/>
              <a:t>All above are not effective.</a:t>
            </a:r>
          </a:p>
        </p:txBody>
      </p:sp>
    </p:spTree>
    <p:extLst>
      <p:ext uri="{BB962C8B-B14F-4D97-AF65-F5344CB8AC3E}">
        <p14:creationId xmlns:p14="http://schemas.microsoft.com/office/powerpoint/2010/main" val="30916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8C24-C99B-6B42-9705-05742A8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8EDE-4848-444E-AD0E-C33B4C4B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potential smoker do not know.</a:t>
            </a:r>
          </a:p>
          <a:p>
            <a:r>
              <a:rPr lang="en-US" dirty="0"/>
              <a:t>Prevent smoking and help quit</a:t>
            </a:r>
          </a:p>
        </p:txBody>
      </p:sp>
    </p:spTree>
    <p:extLst>
      <p:ext uri="{BB962C8B-B14F-4D97-AF65-F5344CB8AC3E}">
        <p14:creationId xmlns:p14="http://schemas.microsoft.com/office/powerpoint/2010/main" val="114078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2C58-7DE8-214D-BDF1-3D54B67B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23D1-A93E-D54D-A3AF-F23C0084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online</a:t>
            </a:r>
          </a:p>
          <a:p>
            <a:r>
              <a:rPr lang="en-US" dirty="0"/>
              <a:t>As for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153D-5DBD-1D4C-B8C0-639A375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A8F5E-BC4C-904B-99A5-09D4EC5FB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34514"/>
              </p:ext>
            </p:extLst>
          </p:nvPr>
        </p:nvGraphicFramePr>
        <p:xfrm>
          <a:off x="1103314" y="2052637"/>
          <a:ext cx="8736426" cy="295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142">
                  <a:extLst>
                    <a:ext uri="{9D8B030D-6E8A-4147-A177-3AD203B41FA5}">
                      <a16:colId xmlns:a16="http://schemas.microsoft.com/office/drawing/2014/main" val="1444545965"/>
                    </a:ext>
                  </a:extLst>
                </a:gridCol>
                <a:gridCol w="2912142">
                  <a:extLst>
                    <a:ext uri="{9D8B030D-6E8A-4147-A177-3AD203B41FA5}">
                      <a16:colId xmlns:a16="http://schemas.microsoft.com/office/drawing/2014/main" val="3608392105"/>
                    </a:ext>
                  </a:extLst>
                </a:gridCol>
                <a:gridCol w="2912142">
                  <a:extLst>
                    <a:ext uri="{9D8B030D-6E8A-4147-A177-3AD203B41FA5}">
                      <a16:colId xmlns:a16="http://schemas.microsoft.com/office/drawing/2014/main" val="3777176385"/>
                    </a:ext>
                  </a:extLst>
                </a:gridCol>
              </a:tblGrid>
              <a:tr h="492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63981"/>
                  </a:ext>
                </a:extLst>
              </a:tr>
              <a:tr h="492019">
                <a:tc>
                  <a:txBody>
                    <a:bodyPr/>
                    <a:lstStyle/>
                    <a:p>
                      <a:r>
                        <a:rPr lang="en-US" dirty="0"/>
                        <a:t>Addicted to nicotine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Breath and 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 disorders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11330"/>
                  </a:ext>
                </a:extLst>
              </a:tr>
              <a:tr h="4920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Mood disorders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Lowering impose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19822"/>
                  </a:ext>
                </a:extLst>
              </a:tr>
              <a:tr h="4920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Lung inflammation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19265"/>
                  </a:ext>
                </a:extLst>
              </a:tr>
              <a:tr h="492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3879"/>
                  </a:ext>
                </a:extLst>
              </a:tr>
              <a:tr h="492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3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378-1C31-A94B-A3D5-C7109650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E66C-F07E-CF46-9588-17023843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error rate.</a:t>
            </a:r>
          </a:p>
          <a:p>
            <a:r>
              <a:rPr lang="en-US" dirty="0"/>
              <a:t>Less test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16F2-5FAC-AC41-8D64-C0AB4DEF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5018-6F23-4B45-A5CB-6B6F839C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why youth vaping or why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71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153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Some efficient way to help quit and stop new user for e-cigarettes</vt:lpstr>
      <vt:lpstr>E-cigarettes using are rapidly increasing </vt:lpstr>
      <vt:lpstr>Health risk</vt:lpstr>
      <vt:lpstr>Current action</vt:lpstr>
      <vt:lpstr>goal</vt:lpstr>
      <vt:lpstr>method</vt:lpstr>
      <vt:lpstr>result</vt:lpstr>
      <vt:lpstr>result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Zheyuan Lian</dc:creator>
  <cp:lastModifiedBy>Zheyuan Lian</cp:lastModifiedBy>
  <cp:revision>2</cp:revision>
  <dcterms:created xsi:type="dcterms:W3CDTF">2019-12-05T17:47:42Z</dcterms:created>
  <dcterms:modified xsi:type="dcterms:W3CDTF">2019-12-05T23:17:11Z</dcterms:modified>
</cp:coreProperties>
</file>