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62" r:id="rId3"/>
    <p:sldId id="268" r:id="rId4"/>
    <p:sldId id="266" r:id="rId5"/>
    <p:sldId id="265" r:id="rId6"/>
    <p:sldId id="257" r:id="rId7"/>
    <p:sldId id="269" r:id="rId8"/>
    <p:sldId id="263" r:id="rId9"/>
    <p:sldId id="264" r:id="rId10"/>
    <p:sldId id="271" r:id="rId11"/>
    <p:sldId id="260" r:id="rId12"/>
    <p:sldId id="259" r:id="rId13"/>
    <p:sldId id="27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0186E-A451-4BB9-A682-3447DCA0A5FC}" type="datetimeFigureOut">
              <a:rPr lang="en-US" smtClean="0"/>
              <a:t>8/16/2019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49F8C-E5E5-4C78-97A0-E3D9168C3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191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0186E-A451-4BB9-A682-3447DCA0A5FC}" type="datetimeFigureOut">
              <a:rPr lang="en-US" smtClean="0"/>
              <a:t>8/16/2019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49F8C-E5E5-4C78-97A0-E3D9168C3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111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0186E-A451-4BB9-A682-3447DCA0A5FC}" type="datetimeFigureOut">
              <a:rPr lang="en-US" smtClean="0"/>
              <a:t>8/16/2019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49F8C-E5E5-4C78-97A0-E3D9168C3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6707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0186E-A451-4BB9-A682-3447DCA0A5FC}" type="datetimeFigureOut">
              <a:rPr lang="en-US" smtClean="0"/>
              <a:t>8/16/2019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49F8C-E5E5-4C78-97A0-E3D9168C3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6888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0186E-A451-4BB9-A682-3447DCA0A5FC}" type="datetimeFigureOut">
              <a:rPr lang="en-US" smtClean="0"/>
              <a:t>8/16/2019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49F8C-E5E5-4C78-97A0-E3D9168C3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1555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0186E-A451-4BB9-A682-3447DCA0A5FC}" type="datetimeFigureOut">
              <a:rPr lang="en-US" smtClean="0"/>
              <a:t>8/16/2019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49F8C-E5E5-4C78-97A0-E3D9168C3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8335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0186E-A451-4BB9-A682-3447DCA0A5FC}" type="datetimeFigureOut">
              <a:rPr lang="en-US" smtClean="0"/>
              <a:t>8/16/2019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49F8C-E5E5-4C78-97A0-E3D9168C3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5622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0186E-A451-4BB9-A682-3447DCA0A5FC}" type="datetimeFigureOut">
              <a:rPr lang="en-US" smtClean="0"/>
              <a:t>8/16/2019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49F8C-E5E5-4C78-97A0-E3D9168C3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6432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0186E-A451-4BB9-A682-3447DCA0A5FC}" type="datetimeFigureOut">
              <a:rPr lang="en-US" smtClean="0"/>
              <a:t>8/16/2019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49F8C-E5E5-4C78-97A0-E3D9168C3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526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0186E-A451-4BB9-A682-3447DCA0A5FC}" type="datetimeFigureOut">
              <a:rPr lang="en-US" smtClean="0"/>
              <a:t>8/16/2019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49F8C-E5E5-4C78-97A0-E3D9168C3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683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0186E-A451-4BB9-A682-3447DCA0A5FC}" type="datetimeFigureOut">
              <a:rPr lang="en-US" smtClean="0"/>
              <a:t>8/16/2019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49F8C-E5E5-4C78-97A0-E3D9168C3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592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0186E-A451-4BB9-A682-3447DCA0A5FC}" type="datetimeFigureOut">
              <a:rPr lang="en-US" smtClean="0"/>
              <a:t>8/16/2019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49F8C-E5E5-4C78-97A0-E3D9168C3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67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0186E-A451-4BB9-A682-3447DCA0A5FC}" type="datetimeFigureOut">
              <a:rPr lang="en-US" smtClean="0"/>
              <a:t>8/16/2019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49F8C-E5E5-4C78-97A0-E3D9168C3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106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0186E-A451-4BB9-A682-3447DCA0A5FC}" type="datetimeFigureOut">
              <a:rPr lang="en-US" smtClean="0"/>
              <a:t>8/16/2019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49F8C-E5E5-4C78-97A0-E3D9168C3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316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0186E-A451-4BB9-A682-3447DCA0A5FC}" type="datetimeFigureOut">
              <a:rPr lang="en-US" smtClean="0"/>
              <a:t>8/16/2019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49F8C-E5E5-4C78-97A0-E3D9168C3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594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0186E-A451-4BB9-A682-3447DCA0A5FC}" type="datetimeFigureOut">
              <a:rPr lang="en-US" smtClean="0"/>
              <a:t>8/16/2019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49F8C-E5E5-4C78-97A0-E3D9168C3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262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7D10186E-A451-4BB9-A682-3447DCA0A5FC}" type="datetimeFigureOut">
              <a:rPr lang="en-US" smtClean="0"/>
              <a:t>8/16/2019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EFC49F8C-E5E5-4C78-97A0-E3D9168C3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301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7D10186E-A451-4BB9-A682-3447DCA0A5FC}" type="datetimeFigureOut">
              <a:rPr lang="en-US" smtClean="0"/>
              <a:t>8/16/2019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EFC49F8C-E5E5-4C78-97A0-E3D9168C3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9085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D12F6-BF09-46AC-A8A7-E18EBD09D8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7889" y="298362"/>
            <a:ext cx="8676222" cy="1769306"/>
          </a:xfrm>
        </p:spPr>
        <p:txBody>
          <a:bodyPr/>
          <a:lstStyle/>
          <a:p>
            <a:r>
              <a:rPr lang="en-US" sz="4400" dirty="0"/>
              <a:t>What factors affect movie's budget covering?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064F45-1B48-49AA-B472-976FD51FA4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1858" y="2475909"/>
            <a:ext cx="10185009" cy="2110159"/>
          </a:xfrm>
        </p:spPr>
        <p:txBody>
          <a:bodyPr>
            <a:normAutofit/>
          </a:bodyPr>
          <a:lstStyle/>
          <a:p>
            <a:r>
              <a:rPr lang="en-US" dirty="0"/>
              <a:t>Students: Arman </a:t>
            </a:r>
            <a:r>
              <a:rPr lang="en-US" dirty="0" err="1"/>
              <a:t>Aghamyan</a:t>
            </a:r>
            <a:r>
              <a:rPr lang="en-US" dirty="0"/>
              <a:t>, Liana Minasyan, Hakob Hakobyan</a:t>
            </a:r>
          </a:p>
          <a:p>
            <a:r>
              <a:rPr lang="en-US" dirty="0"/>
              <a:t>Instructor: </a:t>
            </a:r>
            <a:r>
              <a:rPr lang="en-US" dirty="0" err="1"/>
              <a:t>Hrant</a:t>
            </a:r>
            <a:r>
              <a:rPr lang="en-US" dirty="0"/>
              <a:t> </a:t>
            </a:r>
            <a:r>
              <a:rPr lang="en-US" dirty="0" err="1"/>
              <a:t>Davtyan</a:t>
            </a:r>
            <a:endParaRPr lang="en-US" dirty="0"/>
          </a:p>
          <a:p>
            <a:r>
              <a:rPr lang="en-US" dirty="0"/>
              <a:t>     Course: ECON 317 Data Scraping</a:t>
            </a:r>
          </a:p>
          <a:p>
            <a:pPr algn="r"/>
            <a:r>
              <a:rPr lang="en-US" dirty="0"/>
              <a:t>August 16, 2019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5EF596-5CB3-45CC-B5CA-998B4655B9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9288" y="4449479"/>
            <a:ext cx="7330147" cy="2110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0363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AE92451-9AC8-4557-A189-8D0EFAB2AD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7781" y="0"/>
            <a:ext cx="7396437" cy="6858000"/>
          </a:xfrm>
        </p:spPr>
      </p:pic>
    </p:spTree>
    <p:extLst>
      <p:ext uri="{BB962C8B-B14F-4D97-AF65-F5344CB8AC3E}">
        <p14:creationId xmlns:p14="http://schemas.microsoft.com/office/powerpoint/2010/main" val="35232373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65895-5DB3-4476-89F8-2D030EAF9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Word Clouds BY Drama and Documentary GENRES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679685F-117A-4F81-9732-15EBC51EF8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2079" y="2723550"/>
            <a:ext cx="5754739" cy="2903528"/>
          </a:xfrm>
          <a:prstGeom prst="rect">
            <a:avLst/>
          </a:prstGeom>
        </p:spPr>
      </p:pic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A5EF6CD2-982B-4F26-9A48-A428515970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083" y="2800084"/>
            <a:ext cx="5531721" cy="2903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3374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688C9-B987-404A-A662-AD57D922D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5908" y="351692"/>
            <a:ext cx="4318781" cy="1430215"/>
          </a:xfrm>
        </p:spPr>
        <p:txBody>
          <a:bodyPr>
            <a:normAutofit/>
          </a:bodyPr>
          <a:lstStyle/>
          <a:p>
            <a:r>
              <a:rPr lang="en-US" dirty="0"/>
              <a:t>Genre prediction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D645E7AD-ABCD-4586-A858-FF63236C50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3158" y="2015074"/>
            <a:ext cx="7119155" cy="3136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5251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22AFE-8583-434F-B336-457B28D37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255520"/>
            <a:ext cx="9905998" cy="1905000"/>
          </a:xfrm>
        </p:spPr>
        <p:txBody>
          <a:bodyPr/>
          <a:lstStyle/>
          <a:p>
            <a:pPr algn="ctr"/>
            <a:r>
              <a:rPr lang="en-US" dirty="0"/>
              <a:t>Thank you for attention!!!</a:t>
            </a:r>
          </a:p>
        </p:txBody>
      </p:sp>
    </p:spTree>
    <p:extLst>
      <p:ext uri="{BB962C8B-B14F-4D97-AF65-F5344CB8AC3E}">
        <p14:creationId xmlns:p14="http://schemas.microsoft.com/office/powerpoint/2010/main" val="2294490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9F92D-D67D-4682-BFDD-E0317667B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674" y="114300"/>
            <a:ext cx="6233162" cy="1123657"/>
          </a:xfrm>
        </p:spPr>
        <p:txBody>
          <a:bodyPr/>
          <a:lstStyle/>
          <a:p>
            <a:r>
              <a:rPr lang="en-US" dirty="0"/>
              <a:t>Methods for Getting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6DFF63-8E45-4921-AB91-11AEAB4238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Wptools</a:t>
            </a:r>
            <a:r>
              <a:rPr lang="en-US" dirty="0"/>
              <a:t> API</a:t>
            </a:r>
          </a:p>
          <a:p>
            <a:r>
              <a:rPr lang="en-US" dirty="0"/>
              <a:t>Selenium</a:t>
            </a:r>
          </a:p>
          <a:p>
            <a:r>
              <a:rPr lang="en-US" dirty="0" err="1"/>
              <a:t>Scrapy</a:t>
            </a:r>
            <a:endParaRPr lang="en-US" dirty="0"/>
          </a:p>
          <a:p>
            <a:r>
              <a:rPr lang="en-US" dirty="0" err="1"/>
              <a:t>RegEx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B71224-768D-4827-8D68-E731D36907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0487" y="2556932"/>
            <a:ext cx="6233162" cy="3506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759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1C3CBB8-D643-4D72-BFEB-654DC5E485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854" y="4164036"/>
            <a:ext cx="4587368" cy="2933114"/>
          </a:xfrm>
          <a:prstGeom prst="rect">
            <a:avLst/>
          </a:prstGeom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A39352F-3A13-4DEF-A095-315C20E268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911521" y="375576"/>
            <a:ext cx="6168123" cy="48751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2086268-C5C1-468E-8080-E5F8E217E6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12543" y="0"/>
            <a:ext cx="5892765" cy="3924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973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B9D9E-179D-41BC-BCAC-C7512B3E1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0470" y="133663"/>
            <a:ext cx="3511060" cy="1303867"/>
          </a:xfrm>
        </p:spPr>
        <p:txBody>
          <a:bodyPr/>
          <a:lstStyle/>
          <a:p>
            <a:r>
              <a:rPr lang="en-US" dirty="0"/>
              <a:t>Raw data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BFD5358-B733-4C2F-84E3-717F70E857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024085"/>
            <a:ext cx="5411885" cy="33178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EE30966-C5D2-4FD7-A493-17A12109B1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1590" y="330347"/>
            <a:ext cx="4048125" cy="47053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B6CE3A2-7457-40CA-B157-CC66303A69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5930" y="1877786"/>
            <a:ext cx="2895600" cy="467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351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62469-732F-4F47-A9D0-362CCC5A2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4" y="51944"/>
            <a:ext cx="6009136" cy="1326690"/>
          </a:xfrm>
        </p:spPr>
        <p:txBody>
          <a:bodyPr/>
          <a:lstStyle/>
          <a:p>
            <a:r>
              <a:rPr lang="en-US" dirty="0"/>
              <a:t>Variables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3A8DA41E-B55B-495A-A525-1374A312B5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9994" y="1098938"/>
            <a:ext cx="10227212" cy="5543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3745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61B5D-FF4E-4DD3-853C-6C926B89D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273" y="229512"/>
            <a:ext cx="9601196" cy="755227"/>
          </a:xfrm>
        </p:spPr>
        <p:txBody>
          <a:bodyPr>
            <a:normAutofit/>
          </a:bodyPr>
          <a:lstStyle/>
          <a:p>
            <a:r>
              <a:rPr lang="en-US" dirty="0"/>
              <a:t>Logit Summary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9070875-2A2F-48E6-8274-0909381502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2702" y="970670"/>
            <a:ext cx="6400799" cy="5744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6100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ECF0F-2BC0-49C3-99C7-8540A1306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946" y="271975"/>
            <a:ext cx="5174980" cy="1134794"/>
          </a:xfrm>
        </p:spPr>
        <p:txBody>
          <a:bodyPr/>
          <a:lstStyle/>
          <a:p>
            <a:r>
              <a:rPr lang="en-US" dirty="0"/>
              <a:t>SIGNIFICANT VARIABLES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889AE7A-F1FD-4B61-9A0D-8545079898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4559" y="1063283"/>
            <a:ext cx="8538087" cy="5677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3566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64051-42BA-491D-8474-85FB6F992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782" y="194342"/>
            <a:ext cx="9601196" cy="649720"/>
          </a:xfrm>
        </p:spPr>
        <p:txBody>
          <a:bodyPr>
            <a:normAutofit/>
          </a:bodyPr>
          <a:lstStyle/>
          <a:p>
            <a:r>
              <a:rPr lang="en-US" dirty="0"/>
              <a:t>      Classification report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484C81F-A680-441B-84D3-8764104CAE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1578" y="844062"/>
            <a:ext cx="9405614" cy="5819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6920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649E9-5B1D-49AF-ADEE-E7737F6A3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645" y="102901"/>
            <a:ext cx="3454549" cy="635653"/>
          </a:xfrm>
        </p:spPr>
        <p:txBody>
          <a:bodyPr>
            <a:normAutofit/>
          </a:bodyPr>
          <a:lstStyle/>
          <a:p>
            <a:r>
              <a:rPr lang="en-US" dirty="0"/>
              <a:t>ROC curve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C1AD603-AB3E-4B15-97B0-31B86AC1EA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3894" y="738554"/>
            <a:ext cx="9616198" cy="5972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7028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321</TotalTime>
  <Words>67</Words>
  <Application>Microsoft Office PowerPoint</Application>
  <PresentationFormat>Widescreen</PresentationFormat>
  <Paragraphs>19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Century Gothic</vt:lpstr>
      <vt:lpstr>Mesh</vt:lpstr>
      <vt:lpstr>What factors affect movie's budget covering?</vt:lpstr>
      <vt:lpstr>Methods for Getting Data</vt:lpstr>
      <vt:lpstr>PowerPoint Presentation</vt:lpstr>
      <vt:lpstr>Raw data</vt:lpstr>
      <vt:lpstr>Variables</vt:lpstr>
      <vt:lpstr>Logit Summary</vt:lpstr>
      <vt:lpstr>SIGNIFICANT VARIABLES</vt:lpstr>
      <vt:lpstr>      Classification report</vt:lpstr>
      <vt:lpstr>ROC curve</vt:lpstr>
      <vt:lpstr>PowerPoint Presentation</vt:lpstr>
      <vt:lpstr>Word Clouds BY Drama and Documentary GENRES</vt:lpstr>
      <vt:lpstr>Genre prediction</vt:lpstr>
      <vt:lpstr>Thank you for attention!!!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are factors of movie's budget covering?</dc:title>
  <dc:creator>Hakob Hakobyan</dc:creator>
  <cp:lastModifiedBy>Arman Aghamyan</cp:lastModifiedBy>
  <cp:revision>55</cp:revision>
  <dcterms:created xsi:type="dcterms:W3CDTF">2019-08-16T10:01:45Z</dcterms:created>
  <dcterms:modified xsi:type="dcterms:W3CDTF">2019-08-16T16:07:31Z</dcterms:modified>
</cp:coreProperties>
</file>