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59" r:id="rId6"/>
    <p:sldId id="271" r:id="rId7"/>
    <p:sldId id="261" r:id="rId8"/>
    <p:sldId id="264" r:id="rId9"/>
    <p:sldId id="266" r:id="rId10"/>
    <p:sldId id="262" r:id="rId11"/>
    <p:sldId id="267" r:id="rId12"/>
    <p:sldId id="276" r:id="rId13"/>
    <p:sldId id="263" r:id="rId14"/>
    <p:sldId id="265" r:id="rId15"/>
    <p:sldId id="278" r:id="rId16"/>
    <p:sldId id="273" r:id="rId17"/>
    <p:sldId id="269" r:id="rId18"/>
    <p:sldId id="270" r:id="rId19"/>
    <p:sldId id="272" r:id="rId20"/>
    <p:sldId id="27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2" autoAdjust="0"/>
    <p:restoredTop sz="73206" autoAdjust="0"/>
  </p:normalViewPr>
  <p:slideViewPr>
    <p:cSldViewPr snapToObjects="1">
      <p:cViewPr varScale="1">
        <p:scale>
          <a:sx n="92" d="100"/>
          <a:sy n="92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CCD5-3B52-3142-A986-2F287CBD67D9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D288-1DAF-2C4C-BD31-F9D10037E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Often with </a:t>
            </a:r>
            <a:r>
              <a:rPr lang="en-US" dirty="0" err="1" smtClean="0"/>
              <a:t>jQuery</a:t>
            </a:r>
            <a:r>
              <a:rPr lang="en-US" dirty="0" smtClean="0"/>
              <a:t> you can write a single line of code to achieve what would have taken 10-20 lines of regular JavaScript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actually comes in 2 forms: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uncompressed .</a:t>
            </a:r>
            <a:r>
              <a:rPr lang="en-US" dirty="0" err="1" smtClean="0"/>
              <a:t>js</a:t>
            </a:r>
            <a:r>
              <a:rPr lang="en-US" dirty="0" smtClean="0"/>
              <a:t> file is easy to read and modify, but it's around 160kb in size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minified .</a:t>
            </a:r>
            <a:r>
              <a:rPr lang="en-US" dirty="0" err="1" smtClean="0"/>
              <a:t>js</a:t>
            </a:r>
            <a:r>
              <a:rPr lang="en-US" dirty="0" smtClean="0"/>
              <a:t> file has all comments, whitespace, and other unnecessary characters removed from the file, squeezing the whole library into a mere 23kb. Although you can't easily read the code, this is the version you'll want to place on your site, as it's much quicker for visitors to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wijmo.com</a:t>
            </a:r>
            <a:r>
              <a:rPr lang="en-US" dirty="0" smtClean="0"/>
              <a:t>/posts/</a:t>
            </a:r>
          </a:p>
          <a:p>
            <a:endParaRPr lang="en-US" dirty="0" smtClean="0"/>
          </a:p>
          <a:p>
            <a:r>
              <a:rPr lang="en-US" dirty="0" smtClean="0"/>
              <a:t>Sneak Peak – scroll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We already have…</a:t>
            </a:r>
          </a:p>
          <a:p>
            <a:r>
              <a:rPr lang="en-US" sz="1200" dirty="0" smtClean="0"/>
              <a:t>Prototype</a:t>
            </a:r>
          </a:p>
          <a:p>
            <a:r>
              <a:rPr lang="en-US" sz="1200" dirty="0" smtClean="0"/>
              <a:t>Low Pro</a:t>
            </a:r>
          </a:p>
          <a:p>
            <a:r>
              <a:rPr lang="en-US" sz="1200" dirty="0" err="1" smtClean="0"/>
              <a:t>Scriptaculous</a:t>
            </a:r>
            <a:endParaRPr lang="en-US" sz="1200" dirty="0" smtClean="0"/>
          </a:p>
          <a:p>
            <a:r>
              <a:rPr lang="en-US" sz="1200" dirty="0" err="1" smtClean="0"/>
              <a:t>Javascript</a:t>
            </a:r>
            <a:r>
              <a:rPr lang="en-US" sz="1200" dirty="0" smtClean="0"/>
              <a:t>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Incompatibilities between popular browsers such as IE, </a:t>
            </a:r>
            <a:r>
              <a:rPr lang="en-US" dirty="0" err="1" smtClean="0"/>
              <a:t>Firefox</a:t>
            </a:r>
            <a:r>
              <a:rPr lang="en-US" dirty="0" smtClean="0"/>
              <a:t> and Safari mean that you often need to write different chunks of JavaScript code for each browser. With </a:t>
            </a:r>
            <a:r>
              <a:rPr lang="en-US" dirty="0" err="1" smtClean="0"/>
              <a:t>jQuery</a:t>
            </a:r>
            <a:r>
              <a:rPr lang="en-US" dirty="0" smtClean="0"/>
              <a:t>, however, you just call the appropriate </a:t>
            </a:r>
            <a:r>
              <a:rPr lang="en-US" dirty="0" err="1" smtClean="0"/>
              <a:t>jQuery</a:t>
            </a:r>
            <a:r>
              <a:rPr lang="en-US" dirty="0" smtClean="0"/>
              <a:t> function and let </a:t>
            </a:r>
            <a:r>
              <a:rPr lang="en-US" dirty="0" err="1" smtClean="0"/>
              <a:t>jQuery</a:t>
            </a:r>
            <a:r>
              <a:rPr lang="en-US" dirty="0" smtClean="0"/>
              <a:t> deal with making the code run on different browsers. Nice!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http://www.webdirections.org/sotw10/results/</a:t>
            </a:r>
          </a:p>
          <a:p>
            <a:endParaRPr lang="en-US" dirty="0" smtClean="0"/>
          </a:p>
          <a:p>
            <a:r>
              <a:rPr lang="en-US" dirty="0" smtClean="0"/>
              <a:t>THE STATE OF WEB DEVELOPMENT REPORT</a:t>
            </a:r>
          </a:p>
          <a:p>
            <a:r>
              <a:rPr lang="en-US" dirty="0" smtClean="0"/>
              <a:t>Our detailed report of the technologies and techniques used by web professionals around the world in early 2010.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trends.builtwith.com/javascript</a:t>
            </a:r>
            <a:endParaRPr lang="en-US" dirty="0" smtClean="0"/>
          </a:p>
          <a:p>
            <a:r>
              <a:rPr lang="en-US" dirty="0" err="1" smtClean="0"/>
              <a:t>BuiltWith</a:t>
            </a:r>
            <a:r>
              <a:rPr lang="en-US" dirty="0" smtClean="0"/>
              <a:t> Trends provides trending information for over 1500 individual web technologies since 2008, providing the most accurate picture of internet technology usage statistics available anywhere on the web today - and all for free.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docs.jquery.com/Sites_Using_jQuery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http://jquerymobile.com/demos/1.0a1/</a:t>
            </a:r>
          </a:p>
          <a:p>
            <a:endParaRPr lang="en-US" dirty="0" smtClean="0"/>
          </a:p>
          <a:p>
            <a:r>
              <a:rPr lang="en-US" dirty="0" smtClean="0"/>
              <a:t>Form Elements: Form Element Gallery</a:t>
            </a:r>
          </a:p>
          <a:p>
            <a:endParaRPr lang="en-US" dirty="0" smtClean="0"/>
          </a:p>
          <a:p>
            <a:r>
              <a:rPr lang="en-US" dirty="0" smtClean="0"/>
              <a:t>Pages: Page Transitions</a:t>
            </a:r>
          </a:p>
          <a:p>
            <a:r>
              <a:rPr lang="en-US" dirty="0" smtClean="0"/>
              <a:t>Toolbars: Fixed 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Within 36 hours of the </a:t>
            </a:r>
            <a:r>
              <a:rPr lang="en-US" sz="1200" dirty="0" err="1" smtClean="0"/>
              <a:t>Jquery</a:t>
            </a:r>
            <a:r>
              <a:rPr lang="en-US" sz="1200" dirty="0" smtClean="0"/>
              <a:t> Mobile release, an app was already built using the technology.</a:t>
            </a:r>
          </a:p>
          <a:p>
            <a:endParaRPr lang="en-US" sz="1200" dirty="0" smtClean="0"/>
          </a:p>
          <a:p>
            <a:r>
              <a:rPr lang="en-US" sz="1200" dirty="0" smtClean="0"/>
              <a:t>The new app is called </a:t>
            </a:r>
            <a:r>
              <a:rPr lang="en-US" sz="1200" dirty="0" err="1" smtClean="0"/>
              <a:t>WarSquare</a:t>
            </a:r>
            <a:r>
              <a:rPr lang="en-US" sz="1200" dirty="0" smtClean="0"/>
              <a:t> and it's a geo-aware mobile Web game built on top of Foursquare. </a:t>
            </a:r>
          </a:p>
          <a:p>
            <a:endParaRPr lang="en-US" sz="1200" dirty="0" smtClean="0"/>
          </a:p>
          <a:p>
            <a:r>
              <a:rPr lang="en-US" sz="1200" dirty="0" smtClean="0"/>
              <a:t>It looks just as polished as many native </a:t>
            </a:r>
            <a:r>
              <a:rPr lang="en-US" sz="1200" dirty="0" err="1" smtClean="0"/>
              <a:t>iOS</a:t>
            </a:r>
            <a:r>
              <a:rPr lang="en-US" sz="1200" dirty="0" smtClean="0"/>
              <a:t> apps.</a:t>
            </a:r>
          </a:p>
          <a:p>
            <a:endParaRPr lang="en-US" dirty="0" smtClean="0"/>
          </a:p>
          <a:p>
            <a:r>
              <a:rPr lang="en-US" smtClean="0"/>
              <a:t>http://warsquare.r10.railsrumble.com/#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labs.voxeo.com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PhonoSDK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developers to easily add and style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softphone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any web browser application and in minutes call any SIP address and receive calls to the SIP address dynamically create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onReady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D288-1DAF-2C4C-BD31-F9D10037E6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A0A0-DC19-134C-AF3C-F5C67C3F282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8507-BFA2-CD4D-9615-362723FEC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does RBM care?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JQuery</a:t>
            </a:r>
            <a:r>
              <a:rPr lang="en-US" dirty="0" smtClean="0"/>
              <a:t> 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user interface framework for mobile devices built on top of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developers can write one application for a number of mobile devices, including </a:t>
            </a:r>
            <a:r>
              <a:rPr lang="en-US" dirty="0" err="1" smtClean="0"/>
              <a:t>smartphones</a:t>
            </a:r>
            <a:r>
              <a:rPr lang="en-US" dirty="0" smtClean="0"/>
              <a:t> and tablets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iOS</a:t>
            </a:r>
            <a:r>
              <a:rPr lang="en-US" dirty="0" smtClean="0"/>
              <a:t> (</a:t>
            </a:r>
            <a:r>
              <a:rPr lang="en-US" dirty="0" err="1" smtClean="0"/>
              <a:t>iPhone</a:t>
            </a:r>
            <a:r>
              <a:rPr lang="en-US" dirty="0" smtClean="0"/>
              <a:t>, </a:t>
            </a:r>
            <a:r>
              <a:rPr lang="en-US" dirty="0" err="1" smtClean="0"/>
              <a:t>iPad</a:t>
            </a:r>
            <a:r>
              <a:rPr lang="en-US" dirty="0" smtClean="0"/>
              <a:t>, </a:t>
            </a:r>
            <a:r>
              <a:rPr lang="en-US" dirty="0" err="1" smtClean="0"/>
              <a:t>iPod</a:t>
            </a:r>
            <a:r>
              <a:rPr lang="en-US" dirty="0" smtClean="0"/>
              <a:t> Touch), Android, Blackberry OS6, </a:t>
            </a:r>
            <a:r>
              <a:rPr lang="en-US" dirty="0" err="1" smtClean="0"/>
              <a:t>HP's</a:t>
            </a:r>
            <a:r>
              <a:rPr lang="en-US" dirty="0" smtClean="0"/>
              <a:t> </a:t>
            </a:r>
            <a:r>
              <a:rPr lang="en-US" dirty="0" err="1" smtClean="0"/>
              <a:t>webOS</a:t>
            </a:r>
            <a:r>
              <a:rPr lang="en-US" dirty="0" smtClean="0"/>
              <a:t>, </a:t>
            </a:r>
            <a:r>
              <a:rPr lang="en-US" dirty="0" err="1" smtClean="0"/>
              <a:t>Mozilla's</a:t>
            </a:r>
            <a:r>
              <a:rPr lang="en-US" dirty="0" smtClean="0"/>
              <a:t> Fennec and Opera Mobile</a:t>
            </a:r>
          </a:p>
          <a:p>
            <a:r>
              <a:rPr lang="en-US" dirty="0" smtClean="0"/>
              <a:t>future platforms include Windows Mobile, </a:t>
            </a:r>
            <a:r>
              <a:rPr lang="en-US" dirty="0" err="1" smtClean="0"/>
              <a:t>Symbian</a:t>
            </a:r>
            <a:r>
              <a:rPr lang="en-US" dirty="0" smtClean="0"/>
              <a:t>, </a:t>
            </a:r>
            <a:r>
              <a:rPr lang="en-US" dirty="0" err="1" smtClean="0"/>
              <a:t>MeeGo</a:t>
            </a:r>
            <a:r>
              <a:rPr lang="en-US" dirty="0" smtClean="0"/>
              <a:t> and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</a:t>
            </a:r>
            <a:endParaRPr lang="en-US" dirty="0"/>
          </a:p>
        </p:txBody>
      </p:sp>
      <p:pic>
        <p:nvPicPr>
          <p:cNvPr id="11" name="Content Placeholder 10" descr="jquerymobile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496" r="-4496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http://jquerymobile.com/demos/1.0a1/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I’m still not convinced.</a:t>
            </a:r>
            <a:endParaRPr lang="en-US" sz="2800" dirty="0"/>
          </a:p>
        </p:txBody>
      </p:sp>
      <p:pic>
        <p:nvPicPr>
          <p:cNvPr id="18" name="Picture Placeholder 17" descr="Baby Frown_small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429762" y="875739"/>
            <a:ext cx="2211452" cy="3588872"/>
          </a:xfrm>
        </p:spPr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Progressive Enhancement</a:t>
            </a:r>
            <a:r>
              <a:rPr lang="en-US" dirty="0" smtClean="0"/>
              <a:t>: A </a:t>
            </a:r>
            <a:r>
              <a:rPr lang="en-US" dirty="0" err="1" smtClean="0"/>
              <a:t>jQuery</a:t>
            </a:r>
            <a:r>
              <a:rPr lang="en-US" dirty="0" smtClean="0"/>
              <a:t> Mobile app will work in more browsers, guaranteed, even those that don't support JavaScript.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Graceful Degradation</a:t>
            </a:r>
            <a:r>
              <a:rPr lang="en-US" dirty="0" smtClean="0"/>
              <a:t>: Less capable browsers will still receive the best possible experience that their platform can handle.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Accessibility</a:t>
            </a:r>
            <a:r>
              <a:rPr lang="en-US" dirty="0" smtClean="0"/>
              <a:t>: All </a:t>
            </a:r>
            <a:r>
              <a:rPr lang="en-US" dirty="0" err="1" smtClean="0"/>
              <a:t>jQuery</a:t>
            </a:r>
            <a:r>
              <a:rPr lang="en-US" dirty="0" smtClean="0"/>
              <a:t> Mobile components are ARIA accessible. 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Simplicity</a:t>
            </a:r>
            <a:r>
              <a:rPr lang="en-US" dirty="0" smtClean="0"/>
              <a:t>: </a:t>
            </a:r>
            <a:r>
              <a:rPr lang="en-US" dirty="0" err="1" smtClean="0"/>
              <a:t>jQuery</a:t>
            </a:r>
            <a:r>
              <a:rPr lang="en-US" dirty="0" smtClean="0"/>
              <a:t> Mobile is completely markup-driven requiring no JavaScript configuration, making it easy to get started.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Small File Size</a:t>
            </a:r>
            <a:r>
              <a:rPr lang="en-US" dirty="0" smtClean="0"/>
              <a:t>: The JavaScript is only 12KB and the CSS is a mere 6KB.</a:t>
            </a:r>
          </a:p>
          <a:p>
            <a:pPr>
              <a:spcAft>
                <a:spcPts val="1200"/>
              </a:spcAft>
            </a:pPr>
            <a:r>
              <a:rPr lang="en-US" b="1" dirty="0" err="1" smtClean="0"/>
              <a:t>Theming</a:t>
            </a:r>
            <a:r>
              <a:rPr lang="en-US" b="1" dirty="0" smtClean="0"/>
              <a:t>: </a:t>
            </a:r>
            <a:r>
              <a:rPr lang="en-US" dirty="0" err="1" smtClean="0"/>
              <a:t>jQuery</a:t>
            </a:r>
            <a:r>
              <a:rPr lang="en-US" dirty="0" smtClean="0"/>
              <a:t> Mobile has a comprehensive </a:t>
            </a:r>
            <a:r>
              <a:rPr lang="en-US" dirty="0" err="1" smtClean="0"/>
              <a:t>theming</a:t>
            </a:r>
            <a:r>
              <a:rPr lang="en-US" dirty="0" smtClean="0"/>
              <a:t> structure built from the ground up and includes a "</a:t>
            </a:r>
            <a:r>
              <a:rPr lang="en-US" dirty="0" err="1" smtClean="0"/>
              <a:t>Themeroller</a:t>
            </a:r>
            <a:r>
              <a:rPr lang="en-US" dirty="0" smtClean="0"/>
              <a:t>" tool.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WarSquare</a:t>
            </a:r>
            <a:endParaRPr lang="en-US" dirty="0"/>
          </a:p>
        </p:txBody>
      </p:sp>
      <p:pic>
        <p:nvPicPr>
          <p:cNvPr id="7" name="Content Placeholder 6" descr="warsquare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7261" y="1600200"/>
            <a:ext cx="2438478" cy="4525963"/>
          </a:xfrm>
        </p:spPr>
      </p:pic>
      <p:pic>
        <p:nvPicPr>
          <p:cNvPr id="13" name="Content Placeholder 12" descr="warsquare2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33317" r="-3331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That’s </a:t>
            </a:r>
            <a:r>
              <a:rPr lang="en-US" sz="2800" dirty="0" err="1" smtClean="0"/>
              <a:t>kinda</a:t>
            </a:r>
            <a:r>
              <a:rPr lang="en-US" sz="2800" dirty="0" smtClean="0"/>
              <a:t> cool.</a:t>
            </a:r>
            <a:endParaRPr lang="en-US" sz="2800" dirty="0"/>
          </a:p>
        </p:txBody>
      </p:sp>
      <p:pic>
        <p:nvPicPr>
          <p:cNvPr id="18" name="Picture Placeholder 17" descr="Baby Frown_small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09280" y="1043967"/>
            <a:ext cx="3252416" cy="3252416"/>
          </a:xfrm>
        </p:spPr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and Easier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900" dirty="0" err="1" smtClean="0"/>
              <a:t>QUnit</a:t>
            </a:r>
            <a:r>
              <a:rPr lang="en-US" sz="1900" dirty="0" smtClean="0"/>
              <a:t>: framework for unit testing your JavaScript</a:t>
            </a:r>
            <a:endParaRPr lang="en-US" sz="1900" dirty="0"/>
          </a:p>
        </p:txBody>
      </p:sp>
      <p:pic>
        <p:nvPicPr>
          <p:cNvPr id="14" name="Content Placeholder 13" descr="qunit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8684" b="-786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JQueryUI</a:t>
            </a:r>
            <a:r>
              <a:rPr lang="en-US" dirty="0" smtClean="0"/>
              <a:t>: animation, advanced effects and high-level, </a:t>
            </a:r>
            <a:r>
              <a:rPr lang="en-US" dirty="0" err="1" smtClean="0"/>
              <a:t>themeable</a:t>
            </a:r>
            <a:r>
              <a:rPr lang="en-US" dirty="0" smtClean="0"/>
              <a:t> widgets</a:t>
            </a:r>
            <a:endParaRPr lang="en-US" dirty="0"/>
          </a:p>
        </p:txBody>
      </p:sp>
      <p:pic>
        <p:nvPicPr>
          <p:cNvPr id="16" name="Content Placeholder 15" descr="jquery-user-interface-logo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120130" b="-1201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PhonoSDK</a:t>
            </a:r>
            <a:endParaRPr lang="en-US" dirty="0"/>
          </a:p>
        </p:txBody>
      </p:sp>
      <p:pic>
        <p:nvPicPr>
          <p:cNvPr id="4" name="Content Placeholder 3" descr="phono.jp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31603" b="-31603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PhonoSDK</a:t>
            </a:r>
            <a:r>
              <a:rPr lang="en-US" dirty="0" smtClean="0"/>
              <a:t> is a simple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plug-in that turns any Web browser into a multi-channel communications platform capable of placing and receiving </a:t>
            </a:r>
            <a:r>
              <a:rPr lang="en-US" dirty="0" err="1" smtClean="0"/>
              <a:t>VoIP</a:t>
            </a:r>
            <a:r>
              <a:rPr lang="en-US" dirty="0" smtClean="0"/>
              <a:t> telephone calls from the browser as well as handling real-time chat communications and more.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FuncUnit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Functional Testing </a:t>
            </a:r>
          </a:p>
          <a:p>
            <a:r>
              <a:rPr lang="en-US" dirty="0" smtClean="0"/>
              <a:t>for JavaScript Applications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FuncUnit</a:t>
            </a:r>
            <a:r>
              <a:rPr lang="en-US" dirty="0" smtClean="0"/>
              <a:t> is a free, open source, web application testing tool. It is the first complete functional testing tool built for JavaScript developers by JavaScript developers. If you know </a:t>
            </a:r>
            <a:r>
              <a:rPr lang="en-US" dirty="0" err="1" smtClean="0"/>
              <a:t>jQuery</a:t>
            </a:r>
            <a:r>
              <a:rPr lang="en-US" dirty="0" smtClean="0"/>
              <a:t>, you already know the API.</a:t>
            </a:r>
            <a:endParaRPr lang="en-US" dirty="0"/>
          </a:p>
        </p:txBody>
      </p:sp>
      <p:pic>
        <p:nvPicPr>
          <p:cNvPr id="20" name="Content Placeholder 19" descr="funcunit_medium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-550" r="-55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UI Widgets</a:t>
            </a:r>
            <a:endParaRPr lang="en-US" dirty="0"/>
          </a:p>
        </p:txBody>
      </p:sp>
      <p:pic>
        <p:nvPicPr>
          <p:cNvPr id="6" name="Content Placeholder 5" descr="wijmo_logo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84239" b="-84239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Wijmo</a:t>
            </a:r>
            <a:r>
              <a:rPr lang="en-US" dirty="0" smtClean="0"/>
              <a:t> is a complete kit of over 30 </a:t>
            </a:r>
            <a:r>
              <a:rPr lang="en-US" dirty="0" err="1" smtClean="0"/>
              <a:t>jQuery</a:t>
            </a:r>
            <a:r>
              <a:rPr lang="en-US" dirty="0" smtClean="0"/>
              <a:t> UI Widgets. It is an extremely dangerous mixture of </a:t>
            </a:r>
            <a:r>
              <a:rPr lang="en-US" dirty="0" err="1" smtClean="0"/>
              <a:t>jQuery</a:t>
            </a:r>
            <a:r>
              <a:rPr lang="en-US" dirty="0" smtClean="0"/>
              <a:t>, CSS3, SVG, and HTML5 that when combined become an unstoppable force on the web.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Wtf</a:t>
            </a:r>
            <a:r>
              <a:rPr lang="en-US" dirty="0" smtClean="0"/>
              <a:t>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that makes it quicker and easier to write JavaScript</a:t>
            </a:r>
          </a:p>
          <a:p>
            <a:r>
              <a:rPr lang="en-US" dirty="0" smtClean="0"/>
              <a:t>written in JavaScript</a:t>
            </a:r>
          </a:p>
          <a:p>
            <a:r>
              <a:rPr lang="en-US" dirty="0" smtClean="0"/>
              <a:t>a single .</a:t>
            </a:r>
            <a:r>
              <a:rPr lang="en-US" dirty="0" err="1" smtClean="0"/>
              <a:t>js</a:t>
            </a:r>
            <a:r>
              <a:rPr lang="en-US" dirty="0" smtClean="0"/>
              <a:t> file that you link to from your webpage</a:t>
            </a:r>
          </a:p>
          <a:p>
            <a:r>
              <a:rPr lang="en-US" dirty="0" smtClean="0"/>
              <a:t>open </a:t>
            </a:r>
            <a:r>
              <a:rPr lang="en-US" dirty="0"/>
              <a:t>s</a:t>
            </a:r>
            <a:r>
              <a:rPr lang="en-US" dirty="0" smtClean="0"/>
              <a:t>ource under the MIT and GPL licenses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I &lt;3 </a:t>
            </a:r>
            <a:r>
              <a:rPr lang="en-US" sz="2800" dirty="0" err="1" smtClean="0"/>
              <a:t>JQuery</a:t>
            </a:r>
            <a:endParaRPr lang="en-US" sz="2800" dirty="0"/>
          </a:p>
        </p:txBody>
      </p:sp>
      <p:pic>
        <p:nvPicPr>
          <p:cNvPr id="18" name="Picture Placeholder 17" descr="Baby Frown_small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14596" y="612775"/>
            <a:ext cx="2841783" cy="4114800"/>
          </a:xfrm>
        </p:spPr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5" name="Content Placeholder 14" descr="jquery1.2-cheatsheet-1280-0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z="4000" b="1" dirty="0" smtClean="0"/>
              <a:t>Adding animated effects to elements</a:t>
            </a:r>
            <a:r>
              <a:rPr lang="en-US" sz="4000" dirty="0" smtClean="0"/>
              <a:t>.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lets you easily add effects such as fading in/out, sliding in/out, and expanding/contracting.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Making XML (Ajax) requests</a:t>
            </a:r>
            <a:r>
              <a:rPr lang="en-US" sz="4000" dirty="0" smtClean="0"/>
              <a:t>. These use JavaScript to request additional data from the Web server without having to reload the page.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Manipulating the DOM</a:t>
            </a:r>
            <a:r>
              <a:rPr lang="en-US" sz="4000" dirty="0" smtClean="0"/>
              <a:t>. You can easily add, remove, and reorder content in the Web page using just a couple of lines of code.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Creating image slideshows</a:t>
            </a:r>
            <a:r>
              <a:rPr lang="en-US" sz="4000" dirty="0" smtClean="0"/>
              <a:t>. You can use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effects to build nice animated slideshows and </a:t>
            </a:r>
            <a:r>
              <a:rPr lang="en-US" sz="4000" dirty="0" err="1" smtClean="0"/>
              <a:t>lightboxes</a:t>
            </a:r>
            <a:r>
              <a:rPr lang="en-US" sz="4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Making drop-down menus</a:t>
            </a:r>
            <a:r>
              <a:rPr lang="en-US" sz="4000" dirty="0" smtClean="0"/>
              <a:t>.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makes it easy to create multi-level dropdowns with animations.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Creating drag-and-drop interfaces</a:t>
            </a:r>
            <a:r>
              <a:rPr lang="en-US" sz="4000" dirty="0" smtClean="0"/>
              <a:t>. Use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to build a page with elements that can be repositioned or reordered simply by dragging and dropping.</a:t>
            </a:r>
          </a:p>
          <a:p>
            <a:pPr>
              <a:spcAft>
                <a:spcPts val="600"/>
              </a:spcAft>
            </a:pPr>
            <a:r>
              <a:rPr lang="en-US" sz="4000" b="1" dirty="0" smtClean="0"/>
              <a:t>Adding power to forms</a:t>
            </a:r>
            <a:r>
              <a:rPr lang="en-US" sz="4000" dirty="0" smtClean="0"/>
              <a:t>. With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you can easily add complex client-side form validation, create auto-complete Ajax text fields that pull data from a server-side database,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So what?</a:t>
            </a:r>
            <a:endParaRPr lang="en-US" sz="2800" dirty="0"/>
          </a:p>
        </p:txBody>
      </p:sp>
      <p:pic>
        <p:nvPicPr>
          <p:cNvPr id="18" name="Picture Placeholder 17" descr="Baby Frown_small.jpg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909280" y="1043967"/>
            <a:ext cx="3252416" cy="3252416"/>
          </a:xfrm>
        </p:spPr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JQuery</a:t>
            </a:r>
            <a:r>
              <a:rPr lang="en-US" dirty="0" smtClean="0"/>
              <a:t>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JavaScript that works on many different browsers</a:t>
            </a:r>
          </a:p>
          <a:p>
            <a:r>
              <a:rPr lang="en-US" dirty="0"/>
              <a:t>h</a:t>
            </a:r>
            <a:r>
              <a:rPr lang="en-US" dirty="0" smtClean="0"/>
              <a:t>undreds of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are available to add even more power and functionality to your scripts</a:t>
            </a:r>
          </a:p>
          <a:p>
            <a:r>
              <a:rPr lang="en-US" dirty="0" smtClean="0"/>
              <a:t>embraced by the ruby on rails community</a:t>
            </a:r>
          </a:p>
          <a:p>
            <a:r>
              <a:rPr lang="en-US" dirty="0"/>
              <a:t>a</a:t>
            </a:r>
            <a:r>
              <a:rPr lang="en-US" dirty="0" smtClean="0"/>
              <a:t>ctive project with many contributing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the most detected JavaScript library in use on the web</a:t>
            </a:r>
            <a:endParaRPr lang="en-US" dirty="0"/>
          </a:p>
        </p:txBody>
      </p:sp>
      <p:pic>
        <p:nvPicPr>
          <p:cNvPr id="16" name="Content Placeholder 15" descr="sowd10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13132" r="-13132"/>
          <a:stretch>
            <a:fillRect/>
          </a:stretch>
        </p:blipFill>
        <p:spPr/>
      </p:pic>
      <p:pic>
        <p:nvPicPr>
          <p:cNvPr id="17" name="Content Placeholder 16" descr="jqueryjsstats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22662" b="-2266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Microsoft – Visual Studio, ASP.NET MVC.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Dell, Inc. </a:t>
            </a:r>
          </a:p>
          <a:p>
            <a:r>
              <a:rPr lang="en-US" dirty="0" smtClean="0"/>
              <a:t>Best Buy</a:t>
            </a:r>
          </a:p>
          <a:p>
            <a:r>
              <a:rPr lang="en-US" dirty="0" smtClean="0"/>
              <a:t>NBC </a:t>
            </a:r>
          </a:p>
          <a:p>
            <a:r>
              <a:rPr lang="en-US" dirty="0" err="1" smtClean="0"/>
              <a:t>Match.com</a:t>
            </a:r>
            <a:endParaRPr lang="en-US" dirty="0" smtClean="0"/>
          </a:p>
          <a:p>
            <a:r>
              <a:rPr lang="en-US" dirty="0" smtClean="0"/>
              <a:t>ESPN</a:t>
            </a:r>
          </a:p>
          <a:p>
            <a:r>
              <a:rPr lang="en-US" dirty="0" smtClean="0"/>
              <a:t>CBS News </a:t>
            </a:r>
          </a:p>
          <a:p>
            <a:r>
              <a:rPr lang="en-US" dirty="0" smtClean="0"/>
              <a:t>Bank of America</a:t>
            </a:r>
          </a:p>
          <a:p>
            <a:r>
              <a:rPr lang="en-US" dirty="0" smtClean="0"/>
              <a:t>New Jersey Defensive Driving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 still don’t see why we should care.</a:t>
            </a:r>
            <a:endParaRPr lang="en-US" sz="2800" dirty="0"/>
          </a:p>
        </p:txBody>
      </p:sp>
      <p:pic>
        <p:nvPicPr>
          <p:cNvPr id="18" name="Picture Placeholder 17" descr="Baby Frown_small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09280" y="612775"/>
            <a:ext cx="3252416" cy="4114800"/>
          </a:xfrm>
        </p:spPr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"write once, deploy anywhere."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1125</Words>
  <Application>Microsoft Macintosh PowerPoint</Application>
  <PresentationFormat>On-screen Show (4:3)</PresentationFormat>
  <Paragraphs>126</Paragraphs>
  <Slides>21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JQuery</vt:lpstr>
      <vt:lpstr>Wtf is JQuery?</vt:lpstr>
      <vt:lpstr>What do I do with it?</vt:lpstr>
      <vt:lpstr>So what?</vt:lpstr>
      <vt:lpstr>Why is JQuery better?</vt:lpstr>
      <vt:lpstr>JQuery is the most detected JavaScript library in use on the web</vt:lpstr>
      <vt:lpstr>Who’s using it?</vt:lpstr>
      <vt:lpstr>I still don’t see why we should care.</vt:lpstr>
      <vt:lpstr>JQuery Mobile</vt:lpstr>
      <vt:lpstr>What’s JQuery Mobile?</vt:lpstr>
      <vt:lpstr>A demo</vt:lpstr>
      <vt:lpstr>I’m still not convinced.</vt:lpstr>
      <vt:lpstr>What do I get?</vt:lpstr>
      <vt:lpstr>WarSquare</vt:lpstr>
      <vt:lpstr>That’s kinda cool.</vt:lpstr>
      <vt:lpstr>Better and Easier</vt:lpstr>
      <vt:lpstr>PhonoSDK</vt:lpstr>
      <vt:lpstr>FuncUnit</vt:lpstr>
      <vt:lpstr>JQuery UI Widgets</vt:lpstr>
      <vt:lpstr>I &lt;3 JQuery</vt:lpstr>
      <vt:lpstr>Questions?</vt:lpstr>
    </vt:vector>
  </TitlesOfParts>
  <Company>RBM Technologies, Inc.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Liana Leahy</dc:creator>
  <cp:lastModifiedBy>Liana Leahy</cp:lastModifiedBy>
  <cp:revision>65</cp:revision>
  <dcterms:created xsi:type="dcterms:W3CDTF">2010-10-19T22:51:50Z</dcterms:created>
  <dcterms:modified xsi:type="dcterms:W3CDTF">2010-10-20T13:44:47Z</dcterms:modified>
</cp:coreProperties>
</file>