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pace Mono"/>
      <p:regular r:id="rId19"/>
      <p:bold r:id="rId20"/>
      <p:italic r:id="rId21"/>
      <p:boldItalic r:id="rId22"/>
    </p:embeddedFont>
    <p:embeddedFont>
      <p:font typeface="Titillium Web"/>
      <p:regular r:id="rId23"/>
      <p:bold r:id="rId24"/>
      <p:italic r:id="rId25"/>
      <p:boldItalic r:id="rId26"/>
    </p:embeddedFont>
    <p:embeddedFont>
      <p:font typeface="Roboto Condensed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Mono-bold.fntdata"/><Relationship Id="rId22" Type="http://schemas.openxmlformats.org/officeDocument/2006/relationships/font" Target="fonts/SpaceMono-boldItalic.fntdata"/><Relationship Id="rId21" Type="http://schemas.openxmlformats.org/officeDocument/2006/relationships/font" Target="fonts/SpaceMono-italic.fntdata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regular.fntdata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-italic.fntdata"/><Relationship Id="rId10" Type="http://schemas.openxmlformats.org/officeDocument/2006/relationships/slide" Target="slides/slide6.xml"/><Relationship Id="rId32" Type="http://schemas.openxmlformats.org/officeDocument/2006/relationships/font" Target="fonts/Barl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SpaceMon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efc079dd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efc079dd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a50c3e7642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a50c3e7642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a50c3e7642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a50c3e7642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a50c3e7642_1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a50c3e7642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b0044d3a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b0044d3a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a7a7e9b2d2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a7a7e9b2d2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efc079dd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efc079dd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50c3e764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a50c3e764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50c3e76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a50c3e76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7a7e9b2d2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7a7e9b2d2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a50c3e7642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a50c3e7642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a50c3e7642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a50c3e7642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a50c3e7642_1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a50c3e7642_1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a50c3e7642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a50c3e7642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56300" y="1163850"/>
            <a:ext cx="6020700" cy="18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56300" y="3004050"/>
            <a:ext cx="51636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376400" y="1487125"/>
            <a:ext cx="6391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2233650" y="3298225"/>
            <a:ext cx="4676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2" type="title"/>
          </p:nvPr>
        </p:nvSpPr>
        <p:spPr>
          <a:xfrm>
            <a:off x="599501" y="1272347"/>
            <a:ext cx="9300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48626" y="1283950"/>
            <a:ext cx="2679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3" type="subTitle"/>
          </p:nvPr>
        </p:nvSpPr>
        <p:spPr>
          <a:xfrm>
            <a:off x="1548626" y="1752175"/>
            <a:ext cx="26793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4" type="title"/>
          </p:nvPr>
        </p:nvSpPr>
        <p:spPr>
          <a:xfrm>
            <a:off x="599501" y="2397172"/>
            <a:ext cx="9300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5" type="subTitle"/>
          </p:nvPr>
        </p:nvSpPr>
        <p:spPr>
          <a:xfrm>
            <a:off x="1548626" y="2408775"/>
            <a:ext cx="2679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6" type="subTitle"/>
          </p:nvPr>
        </p:nvSpPr>
        <p:spPr>
          <a:xfrm>
            <a:off x="1548626" y="2877000"/>
            <a:ext cx="2681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7" type="title"/>
          </p:nvPr>
        </p:nvSpPr>
        <p:spPr>
          <a:xfrm>
            <a:off x="599501" y="3521997"/>
            <a:ext cx="9300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8" type="subTitle"/>
          </p:nvPr>
        </p:nvSpPr>
        <p:spPr>
          <a:xfrm>
            <a:off x="1548625" y="3533600"/>
            <a:ext cx="2679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9" type="title"/>
          </p:nvPr>
        </p:nvSpPr>
        <p:spPr>
          <a:xfrm>
            <a:off x="4817875" y="1272347"/>
            <a:ext cx="9300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3" type="subTitle"/>
          </p:nvPr>
        </p:nvSpPr>
        <p:spPr>
          <a:xfrm>
            <a:off x="5766900" y="1283950"/>
            <a:ext cx="2681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4" type="subTitle"/>
          </p:nvPr>
        </p:nvSpPr>
        <p:spPr>
          <a:xfrm>
            <a:off x="5766900" y="1752175"/>
            <a:ext cx="2681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5" type="title"/>
          </p:nvPr>
        </p:nvSpPr>
        <p:spPr>
          <a:xfrm>
            <a:off x="4817875" y="2397172"/>
            <a:ext cx="9300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b="1" sz="48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6" type="subTitle"/>
          </p:nvPr>
        </p:nvSpPr>
        <p:spPr>
          <a:xfrm>
            <a:off x="5766900" y="2408775"/>
            <a:ext cx="2679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7" type="subTitle"/>
          </p:nvPr>
        </p:nvSpPr>
        <p:spPr>
          <a:xfrm>
            <a:off x="5766900" y="2877000"/>
            <a:ext cx="26793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3"/>
          <p:cNvSpPr txBox="1"/>
          <p:nvPr>
            <p:ph idx="18" type="subTitle"/>
          </p:nvPr>
        </p:nvSpPr>
        <p:spPr>
          <a:xfrm>
            <a:off x="1548626" y="4003450"/>
            <a:ext cx="26793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988575" y="269240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2" type="subTitle"/>
          </p:nvPr>
        </p:nvSpPr>
        <p:spPr>
          <a:xfrm>
            <a:off x="988575" y="3213810"/>
            <a:ext cx="21144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3514800" y="269240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Mono"/>
              <a:buNone/>
              <a:defRPr b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4" type="subTitle"/>
          </p:nvPr>
        </p:nvSpPr>
        <p:spPr>
          <a:xfrm>
            <a:off x="3514800" y="3213810"/>
            <a:ext cx="21144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5" type="subTitle"/>
          </p:nvPr>
        </p:nvSpPr>
        <p:spPr>
          <a:xfrm>
            <a:off x="6041025" y="269240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ce Mono"/>
              <a:buNone/>
              <a:defRPr b="1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000"/>
              <a:buFont typeface="Space Mono"/>
              <a:buNone/>
              <a:defRPr b="1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6" type="subTitle"/>
          </p:nvPr>
        </p:nvSpPr>
        <p:spPr>
          <a:xfrm>
            <a:off x="6041025" y="3213810"/>
            <a:ext cx="21144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 flipH="1">
            <a:off x="1692900" y="997200"/>
            <a:ext cx="57243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 flipH="1">
            <a:off x="1692900" y="1757100"/>
            <a:ext cx="57243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/>
        </p:nvSpPr>
        <p:spPr>
          <a:xfrm>
            <a:off x="2836500" y="3776475"/>
            <a:ext cx="3471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963950" y="3474150"/>
            <a:ext cx="5216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b="1" sz="18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b="1" sz="18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b="1" sz="18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b="1" sz="18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b="1" sz="18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b="1" sz="18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b="1" sz="18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Mono"/>
              <a:buNone/>
              <a:defRPr b="1" sz="18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331675" y="1822000"/>
            <a:ext cx="4480500" cy="1361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1592075" y="1481750"/>
            <a:ext cx="24252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1592075" y="1978550"/>
            <a:ext cx="24252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7"/>
          <p:cNvSpPr txBox="1"/>
          <p:nvPr>
            <p:ph idx="3" type="subTitle"/>
          </p:nvPr>
        </p:nvSpPr>
        <p:spPr>
          <a:xfrm>
            <a:off x="5774025" y="1481750"/>
            <a:ext cx="24252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4" type="subTitle"/>
          </p:nvPr>
        </p:nvSpPr>
        <p:spPr>
          <a:xfrm>
            <a:off x="5774025" y="1978550"/>
            <a:ext cx="24252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17"/>
          <p:cNvSpPr txBox="1"/>
          <p:nvPr>
            <p:ph idx="5" type="subTitle"/>
          </p:nvPr>
        </p:nvSpPr>
        <p:spPr>
          <a:xfrm>
            <a:off x="1592075" y="2970350"/>
            <a:ext cx="24252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6" type="subTitle"/>
          </p:nvPr>
        </p:nvSpPr>
        <p:spPr>
          <a:xfrm>
            <a:off x="1592075" y="3467150"/>
            <a:ext cx="24252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7"/>
          <p:cNvSpPr txBox="1"/>
          <p:nvPr>
            <p:ph idx="7" type="subTitle"/>
          </p:nvPr>
        </p:nvSpPr>
        <p:spPr>
          <a:xfrm>
            <a:off x="5774025" y="2970350"/>
            <a:ext cx="24252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8" type="subTitle"/>
          </p:nvPr>
        </p:nvSpPr>
        <p:spPr>
          <a:xfrm>
            <a:off x="5774025" y="3467150"/>
            <a:ext cx="24252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1979175" y="310700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2" type="subTitle"/>
          </p:nvPr>
        </p:nvSpPr>
        <p:spPr>
          <a:xfrm>
            <a:off x="1979175" y="3582050"/>
            <a:ext cx="2114400" cy="9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8"/>
          <p:cNvSpPr txBox="1"/>
          <p:nvPr>
            <p:ph idx="3" type="subTitle"/>
          </p:nvPr>
        </p:nvSpPr>
        <p:spPr>
          <a:xfrm>
            <a:off x="5013000" y="310700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b="1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b="1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b="1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b="1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b="1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b="1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pace Mono"/>
              <a:buNone/>
              <a:defRPr b="1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000"/>
              <a:buFont typeface="Space Mono"/>
              <a:buNone/>
              <a:defRPr b="1" sz="20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4" type="subTitle"/>
          </p:nvPr>
        </p:nvSpPr>
        <p:spPr>
          <a:xfrm>
            <a:off x="5013000" y="3581900"/>
            <a:ext cx="2114400" cy="9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720000" y="354775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720000" y="4006450"/>
            <a:ext cx="21144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9"/>
          <p:cNvSpPr txBox="1"/>
          <p:nvPr>
            <p:ph idx="3" type="subTitle"/>
          </p:nvPr>
        </p:nvSpPr>
        <p:spPr>
          <a:xfrm>
            <a:off x="3514800" y="354775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4" type="subTitle"/>
          </p:nvPr>
        </p:nvSpPr>
        <p:spPr>
          <a:xfrm>
            <a:off x="3514800" y="4006450"/>
            <a:ext cx="21144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6317662" y="354775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6317662" y="4006450"/>
            <a:ext cx="21144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9"/>
          <p:cNvSpPr txBox="1"/>
          <p:nvPr>
            <p:ph idx="7" type="subTitle"/>
          </p:nvPr>
        </p:nvSpPr>
        <p:spPr>
          <a:xfrm>
            <a:off x="720000" y="1767675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8" type="subTitle"/>
          </p:nvPr>
        </p:nvSpPr>
        <p:spPr>
          <a:xfrm>
            <a:off x="720000" y="2226375"/>
            <a:ext cx="21144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idx="9" type="subTitle"/>
          </p:nvPr>
        </p:nvSpPr>
        <p:spPr>
          <a:xfrm>
            <a:off x="3514800" y="1767675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3" type="subTitle"/>
          </p:nvPr>
        </p:nvSpPr>
        <p:spPr>
          <a:xfrm>
            <a:off x="3514800" y="2226375"/>
            <a:ext cx="21144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9"/>
          <p:cNvSpPr txBox="1"/>
          <p:nvPr>
            <p:ph idx="14" type="subTitle"/>
          </p:nvPr>
        </p:nvSpPr>
        <p:spPr>
          <a:xfrm>
            <a:off x="6317662" y="1767675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5" type="subTitle"/>
          </p:nvPr>
        </p:nvSpPr>
        <p:spPr>
          <a:xfrm>
            <a:off x="6317662" y="2226375"/>
            <a:ext cx="21144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subTitle"/>
          </p:nvPr>
        </p:nvSpPr>
        <p:spPr>
          <a:xfrm flipH="1">
            <a:off x="1812725" y="1912588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subTitle"/>
          </p:nvPr>
        </p:nvSpPr>
        <p:spPr>
          <a:xfrm flipH="1">
            <a:off x="1330025" y="2180788"/>
            <a:ext cx="25971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263450" y="2916038"/>
            <a:ext cx="6617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963925" y="3437388"/>
            <a:ext cx="52161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5253900" y="1885950"/>
            <a:ext cx="3051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720000" y="1334954"/>
            <a:ext cx="7704000" cy="3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1652750" y="1246850"/>
            <a:ext cx="23388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448925" y="1246850"/>
            <a:ext cx="31902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2767025" y="1459200"/>
            <a:ext cx="36099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2420375" y="2675550"/>
            <a:ext cx="4303200" cy="12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217175" y="160325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1217175" y="2071475"/>
            <a:ext cx="21144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217175" y="3048425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1217175" y="3516650"/>
            <a:ext cx="21144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5264250" y="1831850"/>
            <a:ext cx="2114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b="1" sz="18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subTitle"/>
          </p:nvPr>
        </p:nvSpPr>
        <p:spPr>
          <a:xfrm>
            <a:off x="4781625" y="2100050"/>
            <a:ext cx="25971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1388100" y="1104900"/>
            <a:ext cx="6367800" cy="27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750575" y="1796400"/>
            <a:ext cx="2448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b="1" sz="200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Mono"/>
              <a:buNone/>
              <a:defRPr b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Mono"/>
              <a:buNone/>
              <a:defRPr b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Mono"/>
              <a:buNone/>
              <a:defRPr b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Mono"/>
              <a:buNone/>
              <a:defRPr b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Mono"/>
              <a:buNone/>
              <a:defRPr b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Mono"/>
              <a:buNone/>
              <a:defRPr b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Mono"/>
              <a:buNone/>
              <a:defRPr b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Space Mono"/>
              <a:buNone/>
              <a:defRPr b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subTitle"/>
          </p:nvPr>
        </p:nvSpPr>
        <p:spPr>
          <a:xfrm>
            <a:off x="1750575" y="2140800"/>
            <a:ext cx="27930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864075" y="1301850"/>
            <a:ext cx="52737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Mono"/>
              <a:buNone/>
              <a:defRPr b="1" sz="28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16374" l="14418" r="16228" t="14301"/>
          <a:stretch/>
        </p:blipFill>
        <p:spPr>
          <a:xfrm rot="476422">
            <a:off x="-432329" y="-865884"/>
            <a:ext cx="3062058" cy="30608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ctrTitle"/>
          </p:nvPr>
        </p:nvSpPr>
        <p:spPr>
          <a:xfrm>
            <a:off x="1656300" y="1163850"/>
            <a:ext cx="6020700" cy="18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Mission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656300" y="3004050"/>
            <a:ext cx="51636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Course:</a:t>
            </a:r>
            <a:r>
              <a:rPr lang="en"/>
              <a:t> </a:t>
            </a:r>
            <a:r>
              <a:rPr i="1" lang="en"/>
              <a:t>Data Visualization   </a:t>
            </a:r>
            <a:r>
              <a:rPr lang="en" u="sng"/>
              <a:t>I</a:t>
            </a:r>
            <a:r>
              <a:rPr b="1" lang="en" u="sng"/>
              <a:t>nstructor: </a:t>
            </a:r>
            <a:r>
              <a:rPr i="1" lang="en"/>
              <a:t>G. Atanesyan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5"/>
          <p:cNvGrpSpPr/>
          <p:nvPr/>
        </p:nvGrpSpPr>
        <p:grpSpPr>
          <a:xfrm>
            <a:off x="-3899629" y="1515750"/>
            <a:ext cx="362199" cy="740102"/>
            <a:chOff x="1129671" y="3124025"/>
            <a:chExt cx="362199" cy="740102"/>
          </a:xfrm>
        </p:grpSpPr>
        <p:sp>
          <p:nvSpPr>
            <p:cNvPr id="134" name="Google Shape;134;p25"/>
            <p:cNvSpPr/>
            <p:nvPr/>
          </p:nvSpPr>
          <p:spPr>
            <a:xfrm>
              <a:off x="1129671" y="3592212"/>
              <a:ext cx="121052" cy="271915"/>
            </a:xfrm>
            <a:custGeom>
              <a:rect b="b" l="l" r="r" t="t"/>
              <a:pathLst>
                <a:path extrusionOk="0" h="2563" w="1141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1352040" y="3560703"/>
              <a:ext cx="139830" cy="276053"/>
            </a:xfrm>
            <a:custGeom>
              <a:rect b="b" l="l" r="r" t="t"/>
              <a:pathLst>
                <a:path extrusionOk="0" h="2602" w="1318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1197464" y="3124025"/>
              <a:ext cx="170385" cy="699468"/>
            </a:xfrm>
            <a:custGeom>
              <a:rect b="b" l="l" r="r" t="t"/>
              <a:pathLst>
                <a:path extrusionOk="0" h="6593" w="1606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292522" y="3541924"/>
              <a:ext cx="31934" cy="201257"/>
            </a:xfrm>
            <a:custGeom>
              <a:rect b="b" l="l" r="r" t="t"/>
              <a:pathLst>
                <a:path extrusionOk="0" h="1897" w="301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1258042" y="3278602"/>
              <a:ext cx="32146" cy="166141"/>
            </a:xfrm>
            <a:custGeom>
              <a:rect b="b" l="l" r="r" t="t"/>
              <a:pathLst>
                <a:path extrusionOk="0" h="1566" w="303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1273744" y="3767902"/>
              <a:ext cx="110336" cy="84344"/>
            </a:xfrm>
            <a:custGeom>
              <a:rect b="b" l="l" r="r" t="t"/>
              <a:pathLst>
                <a:path extrusionOk="0" h="795" w="104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1171895" y="3652685"/>
              <a:ext cx="33313" cy="46575"/>
            </a:xfrm>
            <a:custGeom>
              <a:rect b="b" l="l" r="r" t="t"/>
              <a:pathLst>
                <a:path extrusionOk="0" h="439" w="314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1420257" y="3643137"/>
              <a:ext cx="19839" cy="23340"/>
            </a:xfrm>
            <a:custGeom>
              <a:rect b="b" l="l" r="r" t="t"/>
              <a:pathLst>
                <a:path extrusionOk="0" h="220" w="187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25"/>
          <p:cNvGrpSpPr/>
          <p:nvPr/>
        </p:nvGrpSpPr>
        <p:grpSpPr>
          <a:xfrm>
            <a:off x="-4619625" y="2391804"/>
            <a:ext cx="2560328" cy="1094344"/>
            <a:chOff x="0" y="4049154"/>
            <a:chExt cx="2560328" cy="1094344"/>
          </a:xfrm>
        </p:grpSpPr>
        <p:sp>
          <p:nvSpPr>
            <p:cNvPr id="143" name="Google Shape;143;p25"/>
            <p:cNvSpPr/>
            <p:nvPr/>
          </p:nvSpPr>
          <p:spPr>
            <a:xfrm>
              <a:off x="950162" y="4445622"/>
              <a:ext cx="308941" cy="197226"/>
            </a:xfrm>
            <a:custGeom>
              <a:rect b="b" l="l" r="r" t="t"/>
              <a:pathLst>
                <a:path extrusionOk="0" h="1859" w="2912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523353" y="4245107"/>
              <a:ext cx="277114" cy="71294"/>
            </a:xfrm>
            <a:custGeom>
              <a:rect b="b" l="l" r="r" t="t"/>
              <a:pathLst>
                <a:path extrusionOk="0" h="672" w="2612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467549" y="4267492"/>
              <a:ext cx="352015" cy="86996"/>
            </a:xfrm>
            <a:custGeom>
              <a:rect b="b" l="l" r="r" t="t"/>
              <a:pathLst>
                <a:path extrusionOk="0" h="820" w="3318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953027" y="4463233"/>
              <a:ext cx="304592" cy="157653"/>
            </a:xfrm>
            <a:custGeom>
              <a:rect b="b" l="l" r="r" t="t"/>
              <a:pathLst>
                <a:path extrusionOk="0" h="1486" w="2871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807468" y="4937362"/>
              <a:ext cx="117338" cy="43922"/>
            </a:xfrm>
            <a:custGeom>
              <a:rect b="b" l="l" r="r" t="t"/>
              <a:pathLst>
                <a:path extrusionOk="0" h="414" w="1106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1261755" y="4761460"/>
              <a:ext cx="161897" cy="89860"/>
            </a:xfrm>
            <a:custGeom>
              <a:rect b="b" l="l" r="r" t="t"/>
              <a:pathLst>
                <a:path extrusionOk="0" h="847" w="1526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691429" y="4690802"/>
              <a:ext cx="214201" cy="166141"/>
            </a:xfrm>
            <a:custGeom>
              <a:rect b="b" l="l" r="r" t="t"/>
              <a:pathLst>
                <a:path extrusionOk="0" h="1566" w="2019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1574091" y="4371888"/>
              <a:ext cx="149166" cy="74477"/>
            </a:xfrm>
            <a:custGeom>
              <a:rect b="b" l="l" r="r" t="t"/>
              <a:pathLst>
                <a:path extrusionOk="0" h="702" w="1406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531841" y="4673085"/>
              <a:ext cx="186723" cy="121688"/>
            </a:xfrm>
            <a:custGeom>
              <a:rect b="b" l="l" r="r" t="t"/>
              <a:pathLst>
                <a:path extrusionOk="0" h="1147" w="176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2045353" y="4506625"/>
              <a:ext cx="136647" cy="105774"/>
            </a:xfrm>
            <a:custGeom>
              <a:rect b="b" l="l" r="r" t="t"/>
              <a:pathLst>
                <a:path extrusionOk="0" h="997" w="1288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2117708" y="4556489"/>
              <a:ext cx="134844" cy="111079"/>
            </a:xfrm>
            <a:custGeom>
              <a:rect b="b" l="l" r="r" t="t"/>
              <a:pathLst>
                <a:path extrusionOk="0" h="1047" w="1271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2087047" y="4524343"/>
              <a:ext cx="120309" cy="103652"/>
            </a:xfrm>
            <a:custGeom>
              <a:rect b="b" l="l" r="r" t="t"/>
              <a:pathLst>
                <a:path extrusionOk="0" h="977" w="1134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0" y="4059763"/>
              <a:ext cx="755909" cy="473915"/>
            </a:xfrm>
            <a:custGeom>
              <a:rect b="b" l="l" r="r" t="t"/>
              <a:pathLst>
                <a:path extrusionOk="0" h="4467" w="7125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819457" y="4052018"/>
              <a:ext cx="96862" cy="14216"/>
            </a:xfrm>
            <a:custGeom>
              <a:rect b="b" l="l" r="r" t="t"/>
              <a:pathLst>
                <a:path extrusionOk="0" h="134" w="913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977746" y="4049154"/>
              <a:ext cx="81373" cy="12095"/>
            </a:xfrm>
            <a:custGeom>
              <a:rect b="b" l="l" r="r" t="t"/>
              <a:pathLst>
                <a:path extrusionOk="0" h="114" w="767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1095085" y="4050533"/>
              <a:ext cx="1465244" cy="1092965"/>
            </a:xfrm>
            <a:custGeom>
              <a:rect b="b" l="l" r="r" t="t"/>
              <a:pathLst>
                <a:path extrusionOk="0" h="10302" w="13811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1632866" y="4693773"/>
              <a:ext cx="310427" cy="203698"/>
            </a:xfrm>
            <a:custGeom>
              <a:rect b="b" l="l" r="r" t="t"/>
              <a:pathLst>
                <a:path extrusionOk="0" h="1920" w="2926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395724" y="4423236"/>
              <a:ext cx="46044" cy="32358"/>
            </a:xfrm>
            <a:custGeom>
              <a:rect b="b" l="l" r="r" t="t"/>
              <a:pathLst>
                <a:path extrusionOk="0" h="305" w="434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749860" y="4590863"/>
              <a:ext cx="36496" cy="50076"/>
            </a:xfrm>
            <a:custGeom>
              <a:rect b="b" l="l" r="r" t="t"/>
              <a:pathLst>
                <a:path extrusionOk="0" h="472" w="344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38187" y="4496759"/>
              <a:ext cx="25780" cy="43922"/>
            </a:xfrm>
            <a:custGeom>
              <a:rect b="b" l="l" r="r" t="t"/>
              <a:pathLst>
                <a:path extrusionOk="0" h="414" w="243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021694" y="4706398"/>
              <a:ext cx="34162" cy="23340"/>
            </a:xfrm>
            <a:custGeom>
              <a:rect b="b" l="l" r="r" t="t"/>
              <a:pathLst>
                <a:path extrusionOk="0" h="220" w="322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863829" y="4462491"/>
              <a:ext cx="16338" cy="10079"/>
            </a:xfrm>
            <a:custGeom>
              <a:rect b="b" l="l" r="r" t="t"/>
              <a:pathLst>
                <a:path extrusionOk="0" h="95" w="154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1096782" y="4906064"/>
              <a:ext cx="25250" cy="24083"/>
            </a:xfrm>
            <a:custGeom>
              <a:rect b="b" l="l" r="r" t="t"/>
              <a:pathLst>
                <a:path extrusionOk="0" h="227" w="238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607722" y="5014385"/>
              <a:ext cx="39785" cy="21325"/>
            </a:xfrm>
            <a:custGeom>
              <a:rect b="b" l="l" r="r" t="t"/>
              <a:pathLst>
                <a:path extrusionOk="0" h="201" w="375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149005" y="4928874"/>
              <a:ext cx="30130" cy="30767"/>
            </a:xfrm>
            <a:custGeom>
              <a:rect b="b" l="l" r="r" t="t"/>
              <a:pathLst>
                <a:path extrusionOk="0" h="290" w="284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162135" y="4218159"/>
              <a:ext cx="148530" cy="71400"/>
            </a:xfrm>
            <a:custGeom>
              <a:rect b="b" l="l" r="r" t="t"/>
              <a:pathLst>
                <a:path extrusionOk="0" h="673" w="140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345144" y="4273009"/>
              <a:ext cx="21325" cy="19309"/>
            </a:xfrm>
            <a:custGeom>
              <a:rect b="b" l="l" r="r" t="t"/>
              <a:pathLst>
                <a:path extrusionOk="0" h="182" w="201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25"/>
          <p:cNvGrpSpPr/>
          <p:nvPr/>
        </p:nvGrpSpPr>
        <p:grpSpPr>
          <a:xfrm rot="-3591135">
            <a:off x="49111" y="3326028"/>
            <a:ext cx="1868263" cy="1975586"/>
            <a:chOff x="1711500" y="3815775"/>
            <a:chExt cx="675425" cy="714225"/>
          </a:xfrm>
        </p:grpSpPr>
        <p:sp>
          <p:nvSpPr>
            <p:cNvPr id="171" name="Google Shape;171;p25"/>
            <p:cNvSpPr/>
            <p:nvPr/>
          </p:nvSpPr>
          <p:spPr>
            <a:xfrm>
              <a:off x="1954400" y="4188450"/>
              <a:ext cx="61925" cy="176900"/>
            </a:xfrm>
            <a:custGeom>
              <a:rect b="b" l="l" r="r" t="t"/>
              <a:pathLst>
                <a:path extrusionOk="0" h="7076" w="2477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212175" y="4352850"/>
              <a:ext cx="162550" cy="166900"/>
            </a:xfrm>
            <a:custGeom>
              <a:rect b="b" l="l" r="r" t="t"/>
              <a:pathLst>
                <a:path extrusionOk="0" h="6676" w="6502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951425" y="4367850"/>
              <a:ext cx="258675" cy="152500"/>
            </a:xfrm>
            <a:custGeom>
              <a:rect b="b" l="l" r="r" t="t"/>
              <a:pathLst>
                <a:path extrusionOk="0" h="6100" w="10347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2014525" y="4189325"/>
              <a:ext cx="363175" cy="160475"/>
            </a:xfrm>
            <a:custGeom>
              <a:rect b="b" l="l" r="r" t="t"/>
              <a:pathLst>
                <a:path extrusionOk="0" h="6419" w="14527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975525" y="4032175"/>
              <a:ext cx="43200" cy="153125"/>
            </a:xfrm>
            <a:custGeom>
              <a:rect b="b" l="l" r="r" t="t"/>
              <a:pathLst>
                <a:path extrusionOk="0" h="6125" w="1728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912725" y="3905450"/>
              <a:ext cx="67000" cy="121700"/>
            </a:xfrm>
            <a:custGeom>
              <a:rect b="b" l="l" r="r" t="t"/>
              <a:pathLst>
                <a:path extrusionOk="0" h="4868" w="268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728175" y="3824900"/>
              <a:ext cx="185175" cy="77300"/>
            </a:xfrm>
            <a:custGeom>
              <a:rect b="b" l="l" r="r" t="t"/>
              <a:pathLst>
                <a:path extrusionOk="0" h="3092" w="7407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364575" y="4341000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584" y="232"/>
                  </a:moveTo>
                  <a:cubicBezTo>
                    <a:pt x="596" y="232"/>
                    <a:pt x="607" y="232"/>
                    <a:pt x="619" y="244"/>
                  </a:cubicBezTo>
                  <a:lnTo>
                    <a:pt x="643" y="244"/>
                  </a:lnTo>
                  <a:cubicBezTo>
                    <a:pt x="655" y="256"/>
                    <a:pt x="655" y="256"/>
                    <a:pt x="667" y="256"/>
                  </a:cubicBezTo>
                  <a:cubicBezTo>
                    <a:pt x="667" y="268"/>
                    <a:pt x="667" y="268"/>
                    <a:pt x="667" y="268"/>
                  </a:cubicBezTo>
                  <a:cubicBezTo>
                    <a:pt x="679" y="280"/>
                    <a:pt x="679" y="280"/>
                    <a:pt x="679" y="292"/>
                  </a:cubicBezTo>
                  <a:cubicBezTo>
                    <a:pt x="679" y="316"/>
                    <a:pt x="667" y="351"/>
                    <a:pt x="667" y="375"/>
                  </a:cubicBezTo>
                  <a:cubicBezTo>
                    <a:pt x="655" y="399"/>
                    <a:pt x="655" y="423"/>
                    <a:pt x="643" y="447"/>
                  </a:cubicBezTo>
                  <a:cubicBezTo>
                    <a:pt x="631" y="459"/>
                    <a:pt x="631" y="470"/>
                    <a:pt x="619" y="494"/>
                  </a:cubicBezTo>
                  <a:cubicBezTo>
                    <a:pt x="607" y="506"/>
                    <a:pt x="584" y="518"/>
                    <a:pt x="572" y="530"/>
                  </a:cubicBezTo>
                  <a:cubicBezTo>
                    <a:pt x="584" y="518"/>
                    <a:pt x="596" y="506"/>
                    <a:pt x="596" y="494"/>
                  </a:cubicBezTo>
                  <a:cubicBezTo>
                    <a:pt x="607" y="470"/>
                    <a:pt x="619" y="447"/>
                    <a:pt x="607" y="423"/>
                  </a:cubicBezTo>
                  <a:cubicBezTo>
                    <a:pt x="607" y="423"/>
                    <a:pt x="607" y="423"/>
                    <a:pt x="607" y="411"/>
                  </a:cubicBezTo>
                  <a:cubicBezTo>
                    <a:pt x="607" y="399"/>
                    <a:pt x="607" y="375"/>
                    <a:pt x="596" y="351"/>
                  </a:cubicBezTo>
                  <a:cubicBezTo>
                    <a:pt x="596" y="339"/>
                    <a:pt x="584" y="316"/>
                    <a:pt x="572" y="316"/>
                  </a:cubicBezTo>
                  <a:cubicBezTo>
                    <a:pt x="548" y="304"/>
                    <a:pt x="524" y="292"/>
                    <a:pt x="500" y="292"/>
                  </a:cubicBezTo>
                  <a:cubicBezTo>
                    <a:pt x="465" y="292"/>
                    <a:pt x="429" y="292"/>
                    <a:pt x="393" y="316"/>
                  </a:cubicBezTo>
                  <a:cubicBezTo>
                    <a:pt x="393" y="304"/>
                    <a:pt x="393" y="304"/>
                    <a:pt x="393" y="304"/>
                  </a:cubicBezTo>
                  <a:cubicBezTo>
                    <a:pt x="405" y="304"/>
                    <a:pt x="405" y="292"/>
                    <a:pt x="417" y="292"/>
                  </a:cubicBezTo>
                  <a:cubicBezTo>
                    <a:pt x="429" y="280"/>
                    <a:pt x="453" y="268"/>
                    <a:pt x="465" y="256"/>
                  </a:cubicBezTo>
                  <a:cubicBezTo>
                    <a:pt x="500" y="256"/>
                    <a:pt x="536" y="244"/>
                    <a:pt x="584" y="232"/>
                  </a:cubicBezTo>
                  <a:close/>
                  <a:moveTo>
                    <a:pt x="155" y="518"/>
                  </a:moveTo>
                  <a:cubicBezTo>
                    <a:pt x="167" y="542"/>
                    <a:pt x="179" y="578"/>
                    <a:pt x="203" y="601"/>
                  </a:cubicBezTo>
                  <a:cubicBezTo>
                    <a:pt x="214" y="625"/>
                    <a:pt x="237" y="637"/>
                    <a:pt x="250" y="659"/>
                  </a:cubicBezTo>
                  <a:lnTo>
                    <a:pt x="250" y="659"/>
                  </a:lnTo>
                  <a:cubicBezTo>
                    <a:pt x="246" y="656"/>
                    <a:pt x="242" y="653"/>
                    <a:pt x="238" y="649"/>
                  </a:cubicBezTo>
                  <a:cubicBezTo>
                    <a:pt x="215" y="637"/>
                    <a:pt x="203" y="625"/>
                    <a:pt x="191" y="601"/>
                  </a:cubicBezTo>
                  <a:cubicBezTo>
                    <a:pt x="179" y="589"/>
                    <a:pt x="167" y="566"/>
                    <a:pt x="155" y="542"/>
                  </a:cubicBezTo>
                  <a:cubicBezTo>
                    <a:pt x="155" y="530"/>
                    <a:pt x="155" y="530"/>
                    <a:pt x="155" y="518"/>
                  </a:cubicBezTo>
                  <a:close/>
                  <a:moveTo>
                    <a:pt x="691" y="613"/>
                  </a:moveTo>
                  <a:lnTo>
                    <a:pt x="691" y="613"/>
                  </a:lnTo>
                  <a:cubicBezTo>
                    <a:pt x="679" y="637"/>
                    <a:pt x="667" y="649"/>
                    <a:pt x="655" y="661"/>
                  </a:cubicBezTo>
                  <a:cubicBezTo>
                    <a:pt x="631" y="685"/>
                    <a:pt x="619" y="709"/>
                    <a:pt x="584" y="720"/>
                  </a:cubicBezTo>
                  <a:cubicBezTo>
                    <a:pt x="572" y="732"/>
                    <a:pt x="560" y="744"/>
                    <a:pt x="536" y="744"/>
                  </a:cubicBezTo>
                  <a:cubicBezTo>
                    <a:pt x="524" y="756"/>
                    <a:pt x="512" y="756"/>
                    <a:pt x="488" y="756"/>
                  </a:cubicBezTo>
                  <a:lnTo>
                    <a:pt x="441" y="756"/>
                  </a:lnTo>
                  <a:cubicBezTo>
                    <a:pt x="405" y="744"/>
                    <a:pt x="369" y="732"/>
                    <a:pt x="322" y="709"/>
                  </a:cubicBezTo>
                  <a:cubicBezTo>
                    <a:pt x="302" y="699"/>
                    <a:pt x="274" y="680"/>
                    <a:pt x="251" y="661"/>
                  </a:cubicBezTo>
                  <a:lnTo>
                    <a:pt x="251" y="661"/>
                  </a:lnTo>
                  <a:cubicBezTo>
                    <a:pt x="263" y="662"/>
                    <a:pt x="274" y="673"/>
                    <a:pt x="286" y="685"/>
                  </a:cubicBezTo>
                  <a:cubicBezTo>
                    <a:pt x="298" y="685"/>
                    <a:pt x="310" y="697"/>
                    <a:pt x="322" y="697"/>
                  </a:cubicBezTo>
                  <a:cubicBezTo>
                    <a:pt x="346" y="709"/>
                    <a:pt x="381" y="720"/>
                    <a:pt x="405" y="720"/>
                  </a:cubicBezTo>
                  <a:cubicBezTo>
                    <a:pt x="413" y="724"/>
                    <a:pt x="421" y="726"/>
                    <a:pt x="429" y="726"/>
                  </a:cubicBezTo>
                  <a:cubicBezTo>
                    <a:pt x="446" y="726"/>
                    <a:pt x="465" y="720"/>
                    <a:pt x="488" y="720"/>
                  </a:cubicBezTo>
                  <a:cubicBezTo>
                    <a:pt x="512" y="720"/>
                    <a:pt x="536" y="709"/>
                    <a:pt x="560" y="697"/>
                  </a:cubicBezTo>
                  <a:cubicBezTo>
                    <a:pt x="584" y="697"/>
                    <a:pt x="607" y="673"/>
                    <a:pt x="631" y="661"/>
                  </a:cubicBezTo>
                  <a:cubicBezTo>
                    <a:pt x="655" y="649"/>
                    <a:pt x="667" y="637"/>
                    <a:pt x="691" y="613"/>
                  </a:cubicBezTo>
                  <a:close/>
                  <a:moveTo>
                    <a:pt x="525" y="1"/>
                  </a:moveTo>
                  <a:cubicBezTo>
                    <a:pt x="454" y="1"/>
                    <a:pt x="385" y="22"/>
                    <a:pt x="322" y="54"/>
                  </a:cubicBezTo>
                  <a:cubicBezTo>
                    <a:pt x="274" y="78"/>
                    <a:pt x="238" y="113"/>
                    <a:pt x="203" y="149"/>
                  </a:cubicBezTo>
                  <a:cubicBezTo>
                    <a:pt x="203" y="161"/>
                    <a:pt x="203" y="161"/>
                    <a:pt x="191" y="161"/>
                  </a:cubicBezTo>
                  <a:cubicBezTo>
                    <a:pt x="179" y="173"/>
                    <a:pt x="179" y="173"/>
                    <a:pt x="167" y="185"/>
                  </a:cubicBezTo>
                  <a:cubicBezTo>
                    <a:pt x="119" y="208"/>
                    <a:pt x="84" y="244"/>
                    <a:pt x="48" y="292"/>
                  </a:cubicBezTo>
                  <a:cubicBezTo>
                    <a:pt x="36" y="316"/>
                    <a:pt x="24" y="339"/>
                    <a:pt x="12" y="363"/>
                  </a:cubicBezTo>
                  <a:cubicBezTo>
                    <a:pt x="12" y="387"/>
                    <a:pt x="0" y="423"/>
                    <a:pt x="0" y="459"/>
                  </a:cubicBezTo>
                  <a:cubicBezTo>
                    <a:pt x="0" y="506"/>
                    <a:pt x="12" y="554"/>
                    <a:pt x="36" y="601"/>
                  </a:cubicBezTo>
                  <a:cubicBezTo>
                    <a:pt x="48" y="661"/>
                    <a:pt x="84" y="709"/>
                    <a:pt x="119" y="744"/>
                  </a:cubicBezTo>
                  <a:cubicBezTo>
                    <a:pt x="155" y="780"/>
                    <a:pt x="203" y="816"/>
                    <a:pt x="250" y="840"/>
                  </a:cubicBezTo>
                  <a:cubicBezTo>
                    <a:pt x="298" y="863"/>
                    <a:pt x="357" y="887"/>
                    <a:pt x="417" y="899"/>
                  </a:cubicBezTo>
                  <a:cubicBezTo>
                    <a:pt x="431" y="903"/>
                    <a:pt x="445" y="904"/>
                    <a:pt x="459" y="904"/>
                  </a:cubicBezTo>
                  <a:cubicBezTo>
                    <a:pt x="494" y="904"/>
                    <a:pt x="530" y="896"/>
                    <a:pt x="572" y="887"/>
                  </a:cubicBezTo>
                  <a:cubicBezTo>
                    <a:pt x="619" y="875"/>
                    <a:pt x="667" y="851"/>
                    <a:pt x="715" y="804"/>
                  </a:cubicBezTo>
                  <a:cubicBezTo>
                    <a:pt x="798" y="732"/>
                    <a:pt x="858" y="637"/>
                    <a:pt x="881" y="530"/>
                  </a:cubicBezTo>
                  <a:cubicBezTo>
                    <a:pt x="881" y="482"/>
                    <a:pt x="893" y="435"/>
                    <a:pt x="881" y="375"/>
                  </a:cubicBezTo>
                  <a:cubicBezTo>
                    <a:pt x="881" y="351"/>
                    <a:pt x="881" y="328"/>
                    <a:pt x="881" y="304"/>
                  </a:cubicBezTo>
                  <a:cubicBezTo>
                    <a:pt x="869" y="280"/>
                    <a:pt x="869" y="244"/>
                    <a:pt x="858" y="220"/>
                  </a:cubicBezTo>
                  <a:cubicBezTo>
                    <a:pt x="834" y="173"/>
                    <a:pt x="810" y="137"/>
                    <a:pt x="774" y="101"/>
                  </a:cubicBezTo>
                  <a:cubicBezTo>
                    <a:pt x="750" y="78"/>
                    <a:pt x="727" y="66"/>
                    <a:pt x="715" y="54"/>
                  </a:cubicBezTo>
                  <a:cubicBezTo>
                    <a:pt x="679" y="42"/>
                    <a:pt x="655" y="30"/>
                    <a:pt x="631" y="18"/>
                  </a:cubicBezTo>
                  <a:cubicBezTo>
                    <a:pt x="596" y="6"/>
                    <a:pt x="560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2199975" y="4508425"/>
              <a:ext cx="20550" cy="21575"/>
            </a:xfrm>
            <a:custGeom>
              <a:rect b="b" l="l" r="r" t="t"/>
              <a:pathLst>
                <a:path extrusionOk="0" h="863" w="822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945475" y="4358400"/>
              <a:ext cx="23525" cy="24425"/>
            </a:xfrm>
            <a:custGeom>
              <a:rect b="b" l="l" r="r" t="t"/>
              <a:pathLst>
                <a:path extrusionOk="0" h="977" w="941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957075" y="4363475"/>
              <a:ext cx="9850" cy="14975"/>
            </a:xfrm>
            <a:custGeom>
              <a:rect b="b" l="l" r="r" t="t"/>
              <a:pathLst>
                <a:path extrusionOk="0" h="599" w="394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05600" y="4180100"/>
              <a:ext cx="21750" cy="20875"/>
            </a:xfrm>
            <a:custGeom>
              <a:rect b="b" l="l" r="r" t="t"/>
              <a:pathLst>
                <a:path extrusionOk="0" h="835" w="87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966300" y="4022050"/>
              <a:ext cx="21750" cy="22400"/>
            </a:xfrm>
            <a:custGeom>
              <a:rect b="b" l="l" r="r" t="t"/>
              <a:pathLst>
                <a:path extrusionOk="0" h="896" w="87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1900525" y="3891675"/>
              <a:ext cx="22050" cy="21450"/>
            </a:xfrm>
            <a:custGeom>
              <a:rect b="b" l="l" r="r" t="t"/>
              <a:pathLst>
                <a:path extrusionOk="0" h="858" w="882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711500" y="3815775"/>
              <a:ext cx="22050" cy="22575"/>
            </a:xfrm>
            <a:custGeom>
              <a:rect b="b" l="l" r="r" t="t"/>
              <a:pathLst>
                <a:path extrusionOk="0" h="903" w="882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 rot="-1185365">
            <a:off x="7899282" y="509737"/>
            <a:ext cx="1229058" cy="1117487"/>
            <a:chOff x="2650625" y="4185475"/>
            <a:chExt cx="449175" cy="408400"/>
          </a:xfrm>
        </p:grpSpPr>
        <p:sp>
          <p:nvSpPr>
            <p:cNvPr id="187" name="Google Shape;187;p25"/>
            <p:cNvSpPr/>
            <p:nvPr/>
          </p:nvSpPr>
          <p:spPr>
            <a:xfrm>
              <a:off x="2665500" y="4198200"/>
              <a:ext cx="425375" cy="382100"/>
            </a:xfrm>
            <a:custGeom>
              <a:rect b="b" l="l" r="r" t="t"/>
              <a:pathLst>
                <a:path extrusionOk="0" h="15284" w="17015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650625" y="4185475"/>
              <a:ext cx="22350" cy="23225"/>
            </a:xfrm>
            <a:custGeom>
              <a:rect b="b" l="l" r="r" t="t"/>
              <a:pathLst>
                <a:path extrusionOk="0" h="929" w="894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75675" y="4570200"/>
              <a:ext cx="24125" cy="23675"/>
            </a:xfrm>
            <a:custGeom>
              <a:rect b="b" l="l" r="r" t="t"/>
              <a:pathLst>
                <a:path extrusionOk="0" h="947" w="965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5"/>
          <p:cNvGrpSpPr/>
          <p:nvPr/>
        </p:nvGrpSpPr>
        <p:grpSpPr>
          <a:xfrm rot="957138">
            <a:off x="6088700" y="2900383"/>
            <a:ext cx="2668053" cy="1974252"/>
            <a:chOff x="5490983" y="2262630"/>
            <a:chExt cx="2926096" cy="2165193"/>
          </a:xfrm>
        </p:grpSpPr>
        <p:sp>
          <p:nvSpPr>
            <p:cNvPr id="191" name="Google Shape;191;p25"/>
            <p:cNvSpPr/>
            <p:nvPr/>
          </p:nvSpPr>
          <p:spPr>
            <a:xfrm rot="-513685">
              <a:off x="6901605" y="3612467"/>
              <a:ext cx="184656" cy="173977"/>
            </a:xfrm>
            <a:custGeom>
              <a:rect b="b" l="l" r="r" t="t"/>
              <a:pathLst>
                <a:path extrusionOk="0" h="2346" w="2490">
                  <a:moveTo>
                    <a:pt x="1" y="1286"/>
                  </a:moveTo>
                  <a:cubicBezTo>
                    <a:pt x="49" y="1000"/>
                    <a:pt x="72" y="703"/>
                    <a:pt x="287" y="441"/>
                  </a:cubicBezTo>
                  <a:cubicBezTo>
                    <a:pt x="442" y="250"/>
                    <a:pt x="596" y="72"/>
                    <a:pt x="834" y="24"/>
                  </a:cubicBezTo>
                  <a:cubicBezTo>
                    <a:pt x="965" y="0"/>
                    <a:pt x="1108" y="0"/>
                    <a:pt x="1239" y="24"/>
                  </a:cubicBezTo>
                  <a:cubicBezTo>
                    <a:pt x="1454" y="84"/>
                    <a:pt x="1715" y="131"/>
                    <a:pt x="1870" y="274"/>
                  </a:cubicBezTo>
                  <a:cubicBezTo>
                    <a:pt x="2347" y="715"/>
                    <a:pt x="2489" y="1191"/>
                    <a:pt x="2025" y="1798"/>
                  </a:cubicBezTo>
                  <a:cubicBezTo>
                    <a:pt x="1704" y="2227"/>
                    <a:pt x="1084" y="2346"/>
                    <a:pt x="584" y="2096"/>
                  </a:cubicBezTo>
                  <a:cubicBezTo>
                    <a:pt x="239" y="1929"/>
                    <a:pt x="72" y="1667"/>
                    <a:pt x="1" y="1286"/>
                  </a:cubicBezTo>
                  <a:close/>
                  <a:moveTo>
                    <a:pt x="1013" y="274"/>
                  </a:moveTo>
                  <a:cubicBezTo>
                    <a:pt x="549" y="298"/>
                    <a:pt x="227" y="738"/>
                    <a:pt x="239" y="1203"/>
                  </a:cubicBezTo>
                  <a:cubicBezTo>
                    <a:pt x="239" y="1655"/>
                    <a:pt x="656" y="1965"/>
                    <a:pt x="1132" y="1965"/>
                  </a:cubicBezTo>
                  <a:cubicBezTo>
                    <a:pt x="1656" y="1953"/>
                    <a:pt x="2061" y="1500"/>
                    <a:pt x="2049" y="1084"/>
                  </a:cubicBezTo>
                  <a:cubicBezTo>
                    <a:pt x="2037" y="608"/>
                    <a:pt x="1573" y="250"/>
                    <a:pt x="1013" y="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 rot="-513685">
              <a:off x="6988129" y="3960375"/>
              <a:ext cx="15054" cy="10679"/>
            </a:xfrm>
            <a:custGeom>
              <a:rect b="b" l="l" r="r" t="t"/>
              <a:pathLst>
                <a:path extrusionOk="0" h="144" w="203">
                  <a:moveTo>
                    <a:pt x="202" y="84"/>
                  </a:moveTo>
                  <a:cubicBezTo>
                    <a:pt x="143" y="96"/>
                    <a:pt x="83" y="120"/>
                    <a:pt x="24" y="144"/>
                  </a:cubicBezTo>
                  <a:cubicBezTo>
                    <a:pt x="12" y="96"/>
                    <a:pt x="0" y="60"/>
                    <a:pt x="0" y="24"/>
                  </a:cubicBezTo>
                  <a:cubicBezTo>
                    <a:pt x="60" y="13"/>
                    <a:pt x="119" y="13"/>
                    <a:pt x="191" y="1"/>
                  </a:cubicBezTo>
                  <a:cubicBezTo>
                    <a:pt x="191" y="24"/>
                    <a:pt x="202" y="60"/>
                    <a:pt x="202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 rot="-513685">
              <a:off x="7653182" y="3298071"/>
              <a:ext cx="164336" cy="160776"/>
            </a:xfrm>
            <a:custGeom>
              <a:rect b="b" l="l" r="r" t="t"/>
              <a:pathLst>
                <a:path extrusionOk="0" h="2168" w="2216">
                  <a:moveTo>
                    <a:pt x="96" y="1215"/>
                  </a:moveTo>
                  <a:cubicBezTo>
                    <a:pt x="1" y="739"/>
                    <a:pt x="180" y="393"/>
                    <a:pt x="608" y="143"/>
                  </a:cubicBezTo>
                  <a:cubicBezTo>
                    <a:pt x="846" y="1"/>
                    <a:pt x="1073" y="1"/>
                    <a:pt x="1323" y="48"/>
                  </a:cubicBezTo>
                  <a:cubicBezTo>
                    <a:pt x="1608" y="96"/>
                    <a:pt x="1811" y="263"/>
                    <a:pt x="1966" y="489"/>
                  </a:cubicBezTo>
                  <a:cubicBezTo>
                    <a:pt x="2216" y="858"/>
                    <a:pt x="2216" y="1286"/>
                    <a:pt x="1977" y="1620"/>
                  </a:cubicBezTo>
                  <a:cubicBezTo>
                    <a:pt x="1632" y="2084"/>
                    <a:pt x="1144" y="2168"/>
                    <a:pt x="763" y="2048"/>
                  </a:cubicBezTo>
                  <a:cubicBezTo>
                    <a:pt x="632" y="2001"/>
                    <a:pt x="501" y="1941"/>
                    <a:pt x="382" y="1858"/>
                  </a:cubicBezTo>
                  <a:cubicBezTo>
                    <a:pt x="144" y="1703"/>
                    <a:pt x="96" y="1453"/>
                    <a:pt x="96" y="1215"/>
                  </a:cubicBezTo>
                  <a:close/>
                  <a:moveTo>
                    <a:pt x="834" y="274"/>
                  </a:moveTo>
                  <a:cubicBezTo>
                    <a:pt x="727" y="346"/>
                    <a:pt x="549" y="429"/>
                    <a:pt x="418" y="560"/>
                  </a:cubicBezTo>
                  <a:cubicBezTo>
                    <a:pt x="227" y="751"/>
                    <a:pt x="239" y="1275"/>
                    <a:pt x="418" y="1525"/>
                  </a:cubicBezTo>
                  <a:cubicBezTo>
                    <a:pt x="656" y="1846"/>
                    <a:pt x="1025" y="1929"/>
                    <a:pt x="1454" y="1739"/>
                  </a:cubicBezTo>
                  <a:cubicBezTo>
                    <a:pt x="1739" y="1620"/>
                    <a:pt x="1954" y="1275"/>
                    <a:pt x="1894" y="965"/>
                  </a:cubicBezTo>
                  <a:cubicBezTo>
                    <a:pt x="1823" y="536"/>
                    <a:pt x="1430" y="251"/>
                    <a:pt x="834" y="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 rot="-513685">
              <a:off x="6136165" y="3619943"/>
              <a:ext cx="155437" cy="157291"/>
            </a:xfrm>
            <a:custGeom>
              <a:rect b="b" l="l" r="r" t="t"/>
              <a:pathLst>
                <a:path extrusionOk="0" h="2121" w="2096">
                  <a:moveTo>
                    <a:pt x="167" y="1572"/>
                  </a:moveTo>
                  <a:cubicBezTo>
                    <a:pt x="143" y="1453"/>
                    <a:pt x="131" y="1334"/>
                    <a:pt x="84" y="1227"/>
                  </a:cubicBezTo>
                  <a:cubicBezTo>
                    <a:pt x="0" y="953"/>
                    <a:pt x="96" y="715"/>
                    <a:pt x="238" y="513"/>
                  </a:cubicBezTo>
                  <a:cubicBezTo>
                    <a:pt x="524" y="108"/>
                    <a:pt x="1036" y="1"/>
                    <a:pt x="1477" y="144"/>
                  </a:cubicBezTo>
                  <a:cubicBezTo>
                    <a:pt x="1608" y="179"/>
                    <a:pt x="1715" y="322"/>
                    <a:pt x="1822" y="418"/>
                  </a:cubicBezTo>
                  <a:cubicBezTo>
                    <a:pt x="1834" y="418"/>
                    <a:pt x="1834" y="429"/>
                    <a:pt x="1834" y="441"/>
                  </a:cubicBezTo>
                  <a:cubicBezTo>
                    <a:pt x="2048" y="549"/>
                    <a:pt x="2096" y="751"/>
                    <a:pt x="2084" y="953"/>
                  </a:cubicBezTo>
                  <a:cubicBezTo>
                    <a:pt x="2060" y="1251"/>
                    <a:pt x="1977" y="1525"/>
                    <a:pt x="1751" y="1751"/>
                  </a:cubicBezTo>
                  <a:cubicBezTo>
                    <a:pt x="1512" y="1989"/>
                    <a:pt x="1262" y="2120"/>
                    <a:pt x="929" y="2049"/>
                  </a:cubicBezTo>
                  <a:cubicBezTo>
                    <a:pt x="691" y="1989"/>
                    <a:pt x="465" y="1906"/>
                    <a:pt x="310" y="1703"/>
                  </a:cubicBezTo>
                  <a:cubicBezTo>
                    <a:pt x="274" y="1644"/>
                    <a:pt x="238" y="1584"/>
                    <a:pt x="203" y="1525"/>
                  </a:cubicBezTo>
                  <a:cubicBezTo>
                    <a:pt x="191" y="1537"/>
                    <a:pt x="179" y="1561"/>
                    <a:pt x="167" y="1572"/>
                  </a:cubicBezTo>
                  <a:close/>
                  <a:moveTo>
                    <a:pt x="1143" y="1799"/>
                  </a:moveTo>
                  <a:cubicBezTo>
                    <a:pt x="1560" y="1811"/>
                    <a:pt x="1834" y="1311"/>
                    <a:pt x="1810" y="882"/>
                  </a:cubicBezTo>
                  <a:cubicBezTo>
                    <a:pt x="1798" y="620"/>
                    <a:pt x="1346" y="251"/>
                    <a:pt x="1096" y="275"/>
                  </a:cubicBezTo>
                  <a:cubicBezTo>
                    <a:pt x="631" y="322"/>
                    <a:pt x="262" y="668"/>
                    <a:pt x="286" y="1037"/>
                  </a:cubicBezTo>
                  <a:cubicBezTo>
                    <a:pt x="310" y="1453"/>
                    <a:pt x="774" y="1870"/>
                    <a:pt x="1143" y="1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 rot="-513685">
              <a:off x="6896911" y="2760515"/>
              <a:ext cx="417737" cy="599574"/>
            </a:xfrm>
            <a:custGeom>
              <a:rect b="b" l="l" r="r" t="t"/>
              <a:pathLst>
                <a:path extrusionOk="0" h="8085" w="5633">
                  <a:moveTo>
                    <a:pt x="5632" y="7132"/>
                  </a:moveTo>
                  <a:cubicBezTo>
                    <a:pt x="5215" y="7477"/>
                    <a:pt x="1501" y="8085"/>
                    <a:pt x="251" y="8025"/>
                  </a:cubicBezTo>
                  <a:cubicBezTo>
                    <a:pt x="215" y="7692"/>
                    <a:pt x="203" y="7358"/>
                    <a:pt x="155" y="7025"/>
                  </a:cubicBezTo>
                  <a:cubicBezTo>
                    <a:pt x="96" y="6561"/>
                    <a:pt x="298" y="6227"/>
                    <a:pt x="632" y="5941"/>
                  </a:cubicBezTo>
                  <a:cubicBezTo>
                    <a:pt x="858" y="5751"/>
                    <a:pt x="1096" y="5560"/>
                    <a:pt x="1310" y="5346"/>
                  </a:cubicBezTo>
                  <a:cubicBezTo>
                    <a:pt x="1739" y="4941"/>
                    <a:pt x="1691" y="4858"/>
                    <a:pt x="1322" y="4417"/>
                  </a:cubicBezTo>
                  <a:cubicBezTo>
                    <a:pt x="1084" y="4120"/>
                    <a:pt x="763" y="3894"/>
                    <a:pt x="512" y="3608"/>
                  </a:cubicBezTo>
                  <a:cubicBezTo>
                    <a:pt x="393" y="3477"/>
                    <a:pt x="334" y="3298"/>
                    <a:pt x="262" y="3132"/>
                  </a:cubicBezTo>
                  <a:cubicBezTo>
                    <a:pt x="227" y="3060"/>
                    <a:pt x="227" y="2977"/>
                    <a:pt x="203" y="2905"/>
                  </a:cubicBezTo>
                  <a:cubicBezTo>
                    <a:pt x="1" y="2417"/>
                    <a:pt x="48" y="1917"/>
                    <a:pt x="167" y="1429"/>
                  </a:cubicBezTo>
                  <a:cubicBezTo>
                    <a:pt x="191" y="1322"/>
                    <a:pt x="215" y="1227"/>
                    <a:pt x="239" y="1119"/>
                  </a:cubicBezTo>
                  <a:cubicBezTo>
                    <a:pt x="382" y="596"/>
                    <a:pt x="739" y="286"/>
                    <a:pt x="1251" y="155"/>
                  </a:cubicBezTo>
                  <a:cubicBezTo>
                    <a:pt x="1882" y="0"/>
                    <a:pt x="2489" y="84"/>
                    <a:pt x="3025" y="477"/>
                  </a:cubicBezTo>
                  <a:cubicBezTo>
                    <a:pt x="3406" y="750"/>
                    <a:pt x="3644" y="1108"/>
                    <a:pt x="3691" y="1572"/>
                  </a:cubicBezTo>
                  <a:cubicBezTo>
                    <a:pt x="3727" y="1917"/>
                    <a:pt x="3739" y="2274"/>
                    <a:pt x="3751" y="2620"/>
                  </a:cubicBezTo>
                  <a:cubicBezTo>
                    <a:pt x="3775" y="2953"/>
                    <a:pt x="3608" y="3227"/>
                    <a:pt x="3382" y="3465"/>
                  </a:cubicBezTo>
                  <a:cubicBezTo>
                    <a:pt x="3322" y="3536"/>
                    <a:pt x="3275" y="3620"/>
                    <a:pt x="3251" y="3703"/>
                  </a:cubicBezTo>
                  <a:cubicBezTo>
                    <a:pt x="3215" y="3870"/>
                    <a:pt x="3191" y="4048"/>
                    <a:pt x="3156" y="4227"/>
                  </a:cubicBezTo>
                  <a:cubicBezTo>
                    <a:pt x="3108" y="4501"/>
                    <a:pt x="3203" y="4751"/>
                    <a:pt x="3441" y="4882"/>
                  </a:cubicBezTo>
                  <a:cubicBezTo>
                    <a:pt x="3656" y="5001"/>
                    <a:pt x="3882" y="5072"/>
                    <a:pt x="4096" y="5168"/>
                  </a:cubicBezTo>
                  <a:cubicBezTo>
                    <a:pt x="4192" y="5203"/>
                    <a:pt x="4299" y="5227"/>
                    <a:pt x="4394" y="5251"/>
                  </a:cubicBezTo>
                  <a:cubicBezTo>
                    <a:pt x="4942" y="5406"/>
                    <a:pt x="5263" y="5727"/>
                    <a:pt x="5287" y="6322"/>
                  </a:cubicBezTo>
                  <a:cubicBezTo>
                    <a:pt x="5287" y="6465"/>
                    <a:pt x="5370" y="6608"/>
                    <a:pt x="5430" y="6751"/>
                  </a:cubicBezTo>
                  <a:cubicBezTo>
                    <a:pt x="5489" y="6882"/>
                    <a:pt x="5573" y="7001"/>
                    <a:pt x="5632" y="7132"/>
                  </a:cubicBezTo>
                  <a:close/>
                  <a:moveTo>
                    <a:pt x="322" y="2703"/>
                  </a:moveTo>
                  <a:cubicBezTo>
                    <a:pt x="346" y="2822"/>
                    <a:pt x="370" y="2953"/>
                    <a:pt x="417" y="3072"/>
                  </a:cubicBezTo>
                  <a:cubicBezTo>
                    <a:pt x="477" y="3215"/>
                    <a:pt x="536" y="3370"/>
                    <a:pt x="620" y="3489"/>
                  </a:cubicBezTo>
                  <a:cubicBezTo>
                    <a:pt x="727" y="3608"/>
                    <a:pt x="882" y="3691"/>
                    <a:pt x="989" y="3810"/>
                  </a:cubicBezTo>
                  <a:cubicBezTo>
                    <a:pt x="1310" y="4156"/>
                    <a:pt x="1608" y="4525"/>
                    <a:pt x="1917" y="4870"/>
                  </a:cubicBezTo>
                  <a:cubicBezTo>
                    <a:pt x="2001" y="4965"/>
                    <a:pt x="2108" y="5037"/>
                    <a:pt x="2215" y="5084"/>
                  </a:cubicBezTo>
                  <a:cubicBezTo>
                    <a:pt x="2477" y="5215"/>
                    <a:pt x="2739" y="5096"/>
                    <a:pt x="2822" y="4822"/>
                  </a:cubicBezTo>
                  <a:cubicBezTo>
                    <a:pt x="2929" y="4465"/>
                    <a:pt x="3013" y="4096"/>
                    <a:pt x="3108" y="3739"/>
                  </a:cubicBezTo>
                  <a:cubicBezTo>
                    <a:pt x="3144" y="3608"/>
                    <a:pt x="3203" y="3465"/>
                    <a:pt x="3299" y="3358"/>
                  </a:cubicBezTo>
                  <a:cubicBezTo>
                    <a:pt x="3489" y="3132"/>
                    <a:pt x="3632" y="2893"/>
                    <a:pt x="3620" y="2584"/>
                  </a:cubicBezTo>
                  <a:cubicBezTo>
                    <a:pt x="3596" y="2274"/>
                    <a:pt x="3572" y="1953"/>
                    <a:pt x="3549" y="1631"/>
                  </a:cubicBezTo>
                  <a:cubicBezTo>
                    <a:pt x="3513" y="1167"/>
                    <a:pt x="3275" y="822"/>
                    <a:pt x="2894" y="572"/>
                  </a:cubicBezTo>
                  <a:cubicBezTo>
                    <a:pt x="2429" y="262"/>
                    <a:pt x="1929" y="203"/>
                    <a:pt x="1394" y="298"/>
                  </a:cubicBezTo>
                  <a:cubicBezTo>
                    <a:pt x="989" y="369"/>
                    <a:pt x="620" y="560"/>
                    <a:pt x="477" y="965"/>
                  </a:cubicBezTo>
                  <a:cubicBezTo>
                    <a:pt x="84" y="2084"/>
                    <a:pt x="274" y="2548"/>
                    <a:pt x="322" y="2703"/>
                  </a:cubicBezTo>
                  <a:close/>
                  <a:moveTo>
                    <a:pt x="2191" y="5322"/>
                  </a:moveTo>
                  <a:cubicBezTo>
                    <a:pt x="2275" y="5549"/>
                    <a:pt x="2370" y="5799"/>
                    <a:pt x="2465" y="6049"/>
                  </a:cubicBezTo>
                  <a:cubicBezTo>
                    <a:pt x="2441" y="6061"/>
                    <a:pt x="2417" y="6061"/>
                    <a:pt x="2406" y="6072"/>
                  </a:cubicBezTo>
                  <a:cubicBezTo>
                    <a:pt x="2132" y="5739"/>
                    <a:pt x="2132" y="5239"/>
                    <a:pt x="1798" y="4989"/>
                  </a:cubicBezTo>
                  <a:cubicBezTo>
                    <a:pt x="1655" y="5168"/>
                    <a:pt x="1525" y="5358"/>
                    <a:pt x="1370" y="5513"/>
                  </a:cubicBezTo>
                  <a:cubicBezTo>
                    <a:pt x="1167" y="5715"/>
                    <a:pt x="941" y="5882"/>
                    <a:pt x="739" y="6072"/>
                  </a:cubicBezTo>
                  <a:cubicBezTo>
                    <a:pt x="489" y="6299"/>
                    <a:pt x="274" y="6537"/>
                    <a:pt x="310" y="6906"/>
                  </a:cubicBezTo>
                  <a:cubicBezTo>
                    <a:pt x="346" y="7227"/>
                    <a:pt x="382" y="7537"/>
                    <a:pt x="417" y="7858"/>
                  </a:cubicBezTo>
                  <a:cubicBezTo>
                    <a:pt x="822" y="7870"/>
                    <a:pt x="822" y="7870"/>
                    <a:pt x="893" y="7501"/>
                  </a:cubicBezTo>
                  <a:cubicBezTo>
                    <a:pt x="905" y="7442"/>
                    <a:pt x="893" y="7382"/>
                    <a:pt x="917" y="7323"/>
                  </a:cubicBezTo>
                  <a:cubicBezTo>
                    <a:pt x="917" y="7275"/>
                    <a:pt x="941" y="7227"/>
                    <a:pt x="989" y="7144"/>
                  </a:cubicBezTo>
                  <a:cubicBezTo>
                    <a:pt x="1096" y="7358"/>
                    <a:pt x="1179" y="7525"/>
                    <a:pt x="1274" y="7692"/>
                  </a:cubicBezTo>
                  <a:cubicBezTo>
                    <a:pt x="1310" y="7739"/>
                    <a:pt x="1370" y="7799"/>
                    <a:pt x="1417" y="7799"/>
                  </a:cubicBezTo>
                  <a:cubicBezTo>
                    <a:pt x="1858" y="7763"/>
                    <a:pt x="2298" y="7704"/>
                    <a:pt x="2751" y="7656"/>
                  </a:cubicBezTo>
                  <a:lnTo>
                    <a:pt x="2751" y="7358"/>
                  </a:lnTo>
                  <a:cubicBezTo>
                    <a:pt x="2798" y="7406"/>
                    <a:pt x="2834" y="7430"/>
                    <a:pt x="2846" y="7454"/>
                  </a:cubicBezTo>
                  <a:cubicBezTo>
                    <a:pt x="2882" y="7608"/>
                    <a:pt x="2977" y="7596"/>
                    <a:pt x="3108" y="7573"/>
                  </a:cubicBezTo>
                  <a:cubicBezTo>
                    <a:pt x="3406" y="7525"/>
                    <a:pt x="3715" y="7477"/>
                    <a:pt x="4013" y="7430"/>
                  </a:cubicBezTo>
                  <a:cubicBezTo>
                    <a:pt x="4358" y="7382"/>
                    <a:pt x="4358" y="7382"/>
                    <a:pt x="4358" y="7037"/>
                  </a:cubicBezTo>
                  <a:cubicBezTo>
                    <a:pt x="4358" y="6942"/>
                    <a:pt x="4358" y="6846"/>
                    <a:pt x="4358" y="6751"/>
                  </a:cubicBezTo>
                  <a:cubicBezTo>
                    <a:pt x="4358" y="6680"/>
                    <a:pt x="4370" y="6596"/>
                    <a:pt x="4382" y="6525"/>
                  </a:cubicBezTo>
                  <a:cubicBezTo>
                    <a:pt x="4406" y="6525"/>
                    <a:pt x="4430" y="6513"/>
                    <a:pt x="4453" y="6513"/>
                  </a:cubicBezTo>
                  <a:cubicBezTo>
                    <a:pt x="4596" y="6739"/>
                    <a:pt x="4739" y="6977"/>
                    <a:pt x="4894" y="7239"/>
                  </a:cubicBezTo>
                  <a:cubicBezTo>
                    <a:pt x="5061" y="7192"/>
                    <a:pt x="5251" y="7144"/>
                    <a:pt x="5406" y="7096"/>
                  </a:cubicBezTo>
                  <a:cubicBezTo>
                    <a:pt x="5311" y="6834"/>
                    <a:pt x="5168" y="6596"/>
                    <a:pt x="5144" y="6358"/>
                  </a:cubicBezTo>
                  <a:cubicBezTo>
                    <a:pt x="5108" y="5834"/>
                    <a:pt x="4846" y="5537"/>
                    <a:pt x="4358" y="5418"/>
                  </a:cubicBezTo>
                  <a:cubicBezTo>
                    <a:pt x="4275" y="5394"/>
                    <a:pt x="4203" y="5370"/>
                    <a:pt x="4132" y="5346"/>
                  </a:cubicBezTo>
                  <a:cubicBezTo>
                    <a:pt x="3703" y="5215"/>
                    <a:pt x="3263" y="5096"/>
                    <a:pt x="3025" y="4632"/>
                  </a:cubicBezTo>
                  <a:cubicBezTo>
                    <a:pt x="2989" y="4858"/>
                    <a:pt x="2965" y="5072"/>
                    <a:pt x="2953" y="5287"/>
                  </a:cubicBezTo>
                  <a:cubicBezTo>
                    <a:pt x="2941" y="5501"/>
                    <a:pt x="2953" y="5727"/>
                    <a:pt x="2953" y="5941"/>
                  </a:cubicBezTo>
                  <a:cubicBezTo>
                    <a:pt x="2918" y="5941"/>
                    <a:pt x="2894" y="5941"/>
                    <a:pt x="2870" y="5941"/>
                  </a:cubicBezTo>
                  <a:cubicBezTo>
                    <a:pt x="2846" y="5691"/>
                    <a:pt x="2822" y="5429"/>
                    <a:pt x="2810" y="5215"/>
                  </a:cubicBezTo>
                  <a:cubicBezTo>
                    <a:pt x="2596" y="5251"/>
                    <a:pt x="2406" y="5287"/>
                    <a:pt x="2191" y="5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-513685">
              <a:off x="6386877" y="2847794"/>
              <a:ext cx="408022" cy="588970"/>
            </a:xfrm>
            <a:custGeom>
              <a:rect b="b" l="l" r="r" t="t"/>
              <a:pathLst>
                <a:path extrusionOk="0" h="7942" w="5502">
                  <a:moveTo>
                    <a:pt x="5430" y="7918"/>
                  </a:moveTo>
                  <a:cubicBezTo>
                    <a:pt x="5132" y="7930"/>
                    <a:pt x="4846" y="7942"/>
                    <a:pt x="4549" y="7930"/>
                  </a:cubicBezTo>
                  <a:cubicBezTo>
                    <a:pt x="3656" y="7930"/>
                    <a:pt x="2751" y="7918"/>
                    <a:pt x="1858" y="7906"/>
                  </a:cubicBezTo>
                  <a:cubicBezTo>
                    <a:pt x="1667" y="7894"/>
                    <a:pt x="1477" y="7858"/>
                    <a:pt x="1298" y="7799"/>
                  </a:cubicBezTo>
                  <a:cubicBezTo>
                    <a:pt x="870" y="7680"/>
                    <a:pt x="441" y="7537"/>
                    <a:pt x="0" y="7394"/>
                  </a:cubicBezTo>
                  <a:cubicBezTo>
                    <a:pt x="12" y="7358"/>
                    <a:pt x="12" y="7323"/>
                    <a:pt x="36" y="7299"/>
                  </a:cubicBezTo>
                  <a:cubicBezTo>
                    <a:pt x="227" y="6977"/>
                    <a:pt x="322" y="6620"/>
                    <a:pt x="346" y="6239"/>
                  </a:cubicBezTo>
                  <a:cubicBezTo>
                    <a:pt x="358" y="5941"/>
                    <a:pt x="524" y="5727"/>
                    <a:pt x="798" y="5596"/>
                  </a:cubicBezTo>
                  <a:cubicBezTo>
                    <a:pt x="989" y="5501"/>
                    <a:pt x="1203" y="5429"/>
                    <a:pt x="1405" y="5334"/>
                  </a:cubicBezTo>
                  <a:cubicBezTo>
                    <a:pt x="1620" y="5227"/>
                    <a:pt x="1846" y="5144"/>
                    <a:pt x="2060" y="5013"/>
                  </a:cubicBezTo>
                  <a:cubicBezTo>
                    <a:pt x="2310" y="4858"/>
                    <a:pt x="2382" y="4608"/>
                    <a:pt x="2310" y="4322"/>
                  </a:cubicBezTo>
                  <a:cubicBezTo>
                    <a:pt x="2274" y="4167"/>
                    <a:pt x="2251" y="4001"/>
                    <a:pt x="2191" y="3846"/>
                  </a:cubicBezTo>
                  <a:cubicBezTo>
                    <a:pt x="2167" y="3751"/>
                    <a:pt x="2108" y="3655"/>
                    <a:pt x="2036" y="3584"/>
                  </a:cubicBezTo>
                  <a:cubicBezTo>
                    <a:pt x="1762" y="3310"/>
                    <a:pt x="1608" y="3013"/>
                    <a:pt x="1632" y="2608"/>
                  </a:cubicBezTo>
                  <a:cubicBezTo>
                    <a:pt x="1667" y="2251"/>
                    <a:pt x="1632" y="1893"/>
                    <a:pt x="1667" y="1548"/>
                  </a:cubicBezTo>
                  <a:cubicBezTo>
                    <a:pt x="1691" y="1191"/>
                    <a:pt x="1882" y="893"/>
                    <a:pt x="2143" y="655"/>
                  </a:cubicBezTo>
                  <a:cubicBezTo>
                    <a:pt x="2751" y="131"/>
                    <a:pt x="3453" y="0"/>
                    <a:pt x="4215" y="226"/>
                  </a:cubicBezTo>
                  <a:cubicBezTo>
                    <a:pt x="4620" y="346"/>
                    <a:pt x="4894" y="619"/>
                    <a:pt x="5037" y="1012"/>
                  </a:cubicBezTo>
                  <a:cubicBezTo>
                    <a:pt x="5132" y="1298"/>
                    <a:pt x="5227" y="1596"/>
                    <a:pt x="5251" y="1881"/>
                  </a:cubicBezTo>
                  <a:cubicBezTo>
                    <a:pt x="5287" y="2167"/>
                    <a:pt x="5239" y="2453"/>
                    <a:pt x="5215" y="2739"/>
                  </a:cubicBezTo>
                  <a:cubicBezTo>
                    <a:pt x="5203" y="2882"/>
                    <a:pt x="5168" y="3024"/>
                    <a:pt x="5144" y="3167"/>
                  </a:cubicBezTo>
                  <a:cubicBezTo>
                    <a:pt x="5096" y="3441"/>
                    <a:pt x="4882" y="3596"/>
                    <a:pt x="4715" y="3786"/>
                  </a:cubicBezTo>
                  <a:cubicBezTo>
                    <a:pt x="4453" y="4096"/>
                    <a:pt x="4203" y="4429"/>
                    <a:pt x="3953" y="4763"/>
                  </a:cubicBezTo>
                  <a:cubicBezTo>
                    <a:pt x="3870" y="4870"/>
                    <a:pt x="3882" y="5001"/>
                    <a:pt x="3977" y="5096"/>
                  </a:cubicBezTo>
                  <a:cubicBezTo>
                    <a:pt x="4084" y="5215"/>
                    <a:pt x="4179" y="5322"/>
                    <a:pt x="4299" y="5418"/>
                  </a:cubicBezTo>
                  <a:cubicBezTo>
                    <a:pt x="4525" y="5608"/>
                    <a:pt x="4763" y="5787"/>
                    <a:pt x="4989" y="5965"/>
                  </a:cubicBezTo>
                  <a:cubicBezTo>
                    <a:pt x="5370" y="6239"/>
                    <a:pt x="5501" y="6608"/>
                    <a:pt x="5465" y="7073"/>
                  </a:cubicBezTo>
                  <a:cubicBezTo>
                    <a:pt x="5442" y="7358"/>
                    <a:pt x="5442" y="7644"/>
                    <a:pt x="5430" y="7918"/>
                  </a:cubicBezTo>
                  <a:close/>
                  <a:moveTo>
                    <a:pt x="3548" y="286"/>
                  </a:moveTo>
                  <a:cubicBezTo>
                    <a:pt x="3382" y="310"/>
                    <a:pt x="3203" y="310"/>
                    <a:pt x="3048" y="357"/>
                  </a:cubicBezTo>
                  <a:cubicBezTo>
                    <a:pt x="2322" y="548"/>
                    <a:pt x="1727" y="1084"/>
                    <a:pt x="1774" y="1929"/>
                  </a:cubicBezTo>
                  <a:cubicBezTo>
                    <a:pt x="1786" y="2143"/>
                    <a:pt x="1798" y="2346"/>
                    <a:pt x="1774" y="2560"/>
                  </a:cubicBezTo>
                  <a:cubicBezTo>
                    <a:pt x="1727" y="2941"/>
                    <a:pt x="1882" y="3239"/>
                    <a:pt x="2155" y="3501"/>
                  </a:cubicBezTo>
                  <a:cubicBezTo>
                    <a:pt x="2227" y="3560"/>
                    <a:pt x="2286" y="3632"/>
                    <a:pt x="2310" y="3715"/>
                  </a:cubicBezTo>
                  <a:cubicBezTo>
                    <a:pt x="2429" y="4084"/>
                    <a:pt x="2536" y="4465"/>
                    <a:pt x="2644" y="4834"/>
                  </a:cubicBezTo>
                  <a:cubicBezTo>
                    <a:pt x="2751" y="5179"/>
                    <a:pt x="3060" y="5310"/>
                    <a:pt x="3370" y="5120"/>
                  </a:cubicBezTo>
                  <a:cubicBezTo>
                    <a:pt x="3477" y="5048"/>
                    <a:pt x="3560" y="4929"/>
                    <a:pt x="3644" y="4834"/>
                  </a:cubicBezTo>
                  <a:cubicBezTo>
                    <a:pt x="3941" y="4465"/>
                    <a:pt x="4203" y="4072"/>
                    <a:pt x="4537" y="3739"/>
                  </a:cubicBezTo>
                  <a:cubicBezTo>
                    <a:pt x="4775" y="3489"/>
                    <a:pt x="5025" y="3263"/>
                    <a:pt x="5025" y="2882"/>
                  </a:cubicBezTo>
                  <a:cubicBezTo>
                    <a:pt x="5025" y="2798"/>
                    <a:pt x="5061" y="2715"/>
                    <a:pt x="5072" y="2632"/>
                  </a:cubicBezTo>
                  <a:cubicBezTo>
                    <a:pt x="5096" y="2512"/>
                    <a:pt x="5132" y="2393"/>
                    <a:pt x="5132" y="2274"/>
                  </a:cubicBezTo>
                  <a:cubicBezTo>
                    <a:pt x="5132" y="1810"/>
                    <a:pt x="5013" y="1381"/>
                    <a:pt x="4834" y="977"/>
                  </a:cubicBezTo>
                  <a:cubicBezTo>
                    <a:pt x="4763" y="822"/>
                    <a:pt x="4620" y="691"/>
                    <a:pt x="4501" y="572"/>
                  </a:cubicBezTo>
                  <a:cubicBezTo>
                    <a:pt x="4227" y="334"/>
                    <a:pt x="3894" y="298"/>
                    <a:pt x="3548" y="286"/>
                  </a:cubicBezTo>
                  <a:close/>
                  <a:moveTo>
                    <a:pt x="2513" y="4727"/>
                  </a:moveTo>
                  <a:cubicBezTo>
                    <a:pt x="2346" y="4906"/>
                    <a:pt x="2227" y="5072"/>
                    <a:pt x="2084" y="5179"/>
                  </a:cubicBezTo>
                  <a:cubicBezTo>
                    <a:pt x="1893" y="5310"/>
                    <a:pt x="1679" y="5394"/>
                    <a:pt x="1477" y="5489"/>
                  </a:cubicBezTo>
                  <a:cubicBezTo>
                    <a:pt x="1274" y="5584"/>
                    <a:pt x="1060" y="5656"/>
                    <a:pt x="846" y="5751"/>
                  </a:cubicBezTo>
                  <a:cubicBezTo>
                    <a:pt x="631" y="5858"/>
                    <a:pt x="512" y="6037"/>
                    <a:pt x="489" y="6287"/>
                  </a:cubicBezTo>
                  <a:cubicBezTo>
                    <a:pt x="465" y="6489"/>
                    <a:pt x="441" y="6703"/>
                    <a:pt x="381" y="6894"/>
                  </a:cubicBezTo>
                  <a:cubicBezTo>
                    <a:pt x="346" y="7049"/>
                    <a:pt x="250" y="7180"/>
                    <a:pt x="167" y="7334"/>
                  </a:cubicBezTo>
                  <a:cubicBezTo>
                    <a:pt x="369" y="7382"/>
                    <a:pt x="560" y="7430"/>
                    <a:pt x="774" y="7477"/>
                  </a:cubicBezTo>
                  <a:cubicBezTo>
                    <a:pt x="858" y="7180"/>
                    <a:pt x="965" y="6906"/>
                    <a:pt x="1215" y="6692"/>
                  </a:cubicBezTo>
                  <a:cubicBezTo>
                    <a:pt x="1227" y="6739"/>
                    <a:pt x="1251" y="6763"/>
                    <a:pt x="1251" y="6799"/>
                  </a:cubicBezTo>
                  <a:cubicBezTo>
                    <a:pt x="1262" y="7037"/>
                    <a:pt x="1286" y="7263"/>
                    <a:pt x="1274" y="7501"/>
                  </a:cubicBezTo>
                  <a:cubicBezTo>
                    <a:pt x="1274" y="7656"/>
                    <a:pt x="1334" y="7704"/>
                    <a:pt x="1477" y="7715"/>
                  </a:cubicBezTo>
                  <a:cubicBezTo>
                    <a:pt x="1822" y="7739"/>
                    <a:pt x="2179" y="7763"/>
                    <a:pt x="2536" y="7799"/>
                  </a:cubicBezTo>
                  <a:cubicBezTo>
                    <a:pt x="2667" y="7811"/>
                    <a:pt x="2739" y="7775"/>
                    <a:pt x="2775" y="7644"/>
                  </a:cubicBezTo>
                  <a:cubicBezTo>
                    <a:pt x="2786" y="7584"/>
                    <a:pt x="2834" y="7525"/>
                    <a:pt x="2858" y="7465"/>
                  </a:cubicBezTo>
                  <a:cubicBezTo>
                    <a:pt x="2882" y="7477"/>
                    <a:pt x="2905" y="7477"/>
                    <a:pt x="2917" y="7489"/>
                  </a:cubicBezTo>
                  <a:cubicBezTo>
                    <a:pt x="2905" y="7584"/>
                    <a:pt x="2905" y="7692"/>
                    <a:pt x="2894" y="7846"/>
                  </a:cubicBezTo>
                  <a:cubicBezTo>
                    <a:pt x="3346" y="7835"/>
                    <a:pt x="3787" y="7835"/>
                    <a:pt x="4227" y="7823"/>
                  </a:cubicBezTo>
                  <a:cubicBezTo>
                    <a:pt x="4275" y="7811"/>
                    <a:pt x="4346" y="7763"/>
                    <a:pt x="4382" y="7704"/>
                  </a:cubicBezTo>
                  <a:cubicBezTo>
                    <a:pt x="4465" y="7537"/>
                    <a:pt x="4549" y="7346"/>
                    <a:pt x="4632" y="7168"/>
                  </a:cubicBezTo>
                  <a:cubicBezTo>
                    <a:pt x="4691" y="7215"/>
                    <a:pt x="4715" y="7263"/>
                    <a:pt x="4727" y="7311"/>
                  </a:cubicBezTo>
                  <a:cubicBezTo>
                    <a:pt x="4763" y="7442"/>
                    <a:pt x="4775" y="7584"/>
                    <a:pt x="4810" y="7704"/>
                  </a:cubicBezTo>
                  <a:cubicBezTo>
                    <a:pt x="4822" y="7751"/>
                    <a:pt x="4870" y="7811"/>
                    <a:pt x="4906" y="7811"/>
                  </a:cubicBezTo>
                  <a:cubicBezTo>
                    <a:pt x="5025" y="7823"/>
                    <a:pt x="5144" y="7811"/>
                    <a:pt x="5251" y="7811"/>
                  </a:cubicBezTo>
                  <a:cubicBezTo>
                    <a:pt x="5263" y="7537"/>
                    <a:pt x="5287" y="7275"/>
                    <a:pt x="5299" y="7013"/>
                  </a:cubicBezTo>
                  <a:cubicBezTo>
                    <a:pt x="5311" y="6715"/>
                    <a:pt x="5287" y="6430"/>
                    <a:pt x="5013" y="6215"/>
                  </a:cubicBezTo>
                  <a:cubicBezTo>
                    <a:pt x="4930" y="6144"/>
                    <a:pt x="4834" y="6072"/>
                    <a:pt x="4763" y="5989"/>
                  </a:cubicBezTo>
                  <a:cubicBezTo>
                    <a:pt x="4429" y="5656"/>
                    <a:pt x="3929" y="5489"/>
                    <a:pt x="3751" y="5001"/>
                  </a:cubicBezTo>
                  <a:cubicBezTo>
                    <a:pt x="3394" y="5310"/>
                    <a:pt x="3429" y="5799"/>
                    <a:pt x="3167" y="6144"/>
                  </a:cubicBezTo>
                  <a:cubicBezTo>
                    <a:pt x="3144" y="6132"/>
                    <a:pt x="3132" y="6132"/>
                    <a:pt x="3108" y="6120"/>
                  </a:cubicBezTo>
                  <a:cubicBezTo>
                    <a:pt x="3191" y="5858"/>
                    <a:pt x="3275" y="5596"/>
                    <a:pt x="3346" y="5370"/>
                  </a:cubicBezTo>
                  <a:cubicBezTo>
                    <a:pt x="3132" y="5346"/>
                    <a:pt x="2917" y="5334"/>
                    <a:pt x="2727" y="5310"/>
                  </a:cubicBezTo>
                  <a:cubicBezTo>
                    <a:pt x="2715" y="5537"/>
                    <a:pt x="2703" y="5787"/>
                    <a:pt x="2691" y="6037"/>
                  </a:cubicBezTo>
                  <a:cubicBezTo>
                    <a:pt x="2667" y="6037"/>
                    <a:pt x="2655" y="6037"/>
                    <a:pt x="2632" y="6037"/>
                  </a:cubicBezTo>
                  <a:cubicBezTo>
                    <a:pt x="2584" y="5608"/>
                    <a:pt x="2548" y="5179"/>
                    <a:pt x="2513" y="47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 rot="-513685">
              <a:off x="7043814" y="3078702"/>
              <a:ext cx="63628" cy="19504"/>
            </a:xfrm>
            <a:custGeom>
              <a:rect b="b" l="l" r="r" t="t"/>
              <a:pathLst>
                <a:path extrusionOk="0" h="263" w="858">
                  <a:moveTo>
                    <a:pt x="858" y="72"/>
                  </a:moveTo>
                  <a:cubicBezTo>
                    <a:pt x="798" y="96"/>
                    <a:pt x="750" y="132"/>
                    <a:pt x="691" y="144"/>
                  </a:cubicBezTo>
                  <a:cubicBezTo>
                    <a:pt x="500" y="191"/>
                    <a:pt x="322" y="227"/>
                    <a:pt x="131" y="251"/>
                  </a:cubicBezTo>
                  <a:cubicBezTo>
                    <a:pt x="96" y="263"/>
                    <a:pt x="48" y="227"/>
                    <a:pt x="0" y="203"/>
                  </a:cubicBezTo>
                  <a:cubicBezTo>
                    <a:pt x="24" y="180"/>
                    <a:pt x="48" y="120"/>
                    <a:pt x="72" y="120"/>
                  </a:cubicBezTo>
                  <a:cubicBezTo>
                    <a:pt x="322" y="72"/>
                    <a:pt x="584" y="37"/>
                    <a:pt x="834" y="1"/>
                  </a:cubicBezTo>
                  <a:cubicBezTo>
                    <a:pt x="846" y="25"/>
                    <a:pt x="846" y="49"/>
                    <a:pt x="85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 rot="-513685">
              <a:off x="6983315" y="3220268"/>
              <a:ext cx="71637" cy="23953"/>
            </a:xfrm>
            <a:custGeom>
              <a:rect b="b" l="l" r="r" t="t"/>
              <a:pathLst>
                <a:path extrusionOk="0" h="323" w="966">
                  <a:moveTo>
                    <a:pt x="1" y="215"/>
                  </a:moveTo>
                  <a:cubicBezTo>
                    <a:pt x="299" y="1"/>
                    <a:pt x="644" y="84"/>
                    <a:pt x="965" y="61"/>
                  </a:cubicBezTo>
                  <a:cubicBezTo>
                    <a:pt x="692" y="322"/>
                    <a:pt x="322" y="132"/>
                    <a:pt x="1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 rot="-513685">
              <a:off x="7181292" y="3157884"/>
              <a:ext cx="66298" cy="26549"/>
            </a:xfrm>
            <a:custGeom>
              <a:rect b="b" l="l" r="r" t="t"/>
              <a:pathLst>
                <a:path extrusionOk="0" h="358" w="894">
                  <a:moveTo>
                    <a:pt x="893" y="96"/>
                  </a:moveTo>
                  <a:cubicBezTo>
                    <a:pt x="584" y="72"/>
                    <a:pt x="322" y="358"/>
                    <a:pt x="0" y="262"/>
                  </a:cubicBezTo>
                  <a:cubicBezTo>
                    <a:pt x="286" y="131"/>
                    <a:pt x="560" y="0"/>
                    <a:pt x="893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-513685">
              <a:off x="6510495" y="3029718"/>
              <a:ext cx="77718" cy="76903"/>
            </a:xfrm>
            <a:custGeom>
              <a:rect b="b" l="l" r="r" t="t"/>
              <a:pathLst>
                <a:path extrusionOk="0" h="1037" w="1048">
                  <a:moveTo>
                    <a:pt x="762" y="1036"/>
                  </a:moveTo>
                  <a:cubicBezTo>
                    <a:pt x="417" y="1036"/>
                    <a:pt x="0" y="536"/>
                    <a:pt x="83" y="191"/>
                  </a:cubicBezTo>
                  <a:cubicBezTo>
                    <a:pt x="107" y="84"/>
                    <a:pt x="345" y="0"/>
                    <a:pt x="512" y="60"/>
                  </a:cubicBezTo>
                  <a:cubicBezTo>
                    <a:pt x="714" y="120"/>
                    <a:pt x="833" y="286"/>
                    <a:pt x="917" y="465"/>
                  </a:cubicBezTo>
                  <a:cubicBezTo>
                    <a:pt x="964" y="548"/>
                    <a:pt x="988" y="632"/>
                    <a:pt x="1000" y="727"/>
                  </a:cubicBezTo>
                  <a:cubicBezTo>
                    <a:pt x="1048" y="929"/>
                    <a:pt x="964" y="1024"/>
                    <a:pt x="762" y="1036"/>
                  </a:cubicBezTo>
                  <a:close/>
                  <a:moveTo>
                    <a:pt x="893" y="846"/>
                  </a:moveTo>
                  <a:cubicBezTo>
                    <a:pt x="822" y="679"/>
                    <a:pt x="774" y="512"/>
                    <a:pt x="679" y="381"/>
                  </a:cubicBezTo>
                  <a:cubicBezTo>
                    <a:pt x="607" y="286"/>
                    <a:pt x="500" y="227"/>
                    <a:pt x="393" y="179"/>
                  </a:cubicBezTo>
                  <a:cubicBezTo>
                    <a:pt x="357" y="155"/>
                    <a:pt x="250" y="227"/>
                    <a:pt x="238" y="262"/>
                  </a:cubicBezTo>
                  <a:cubicBezTo>
                    <a:pt x="191" y="560"/>
                    <a:pt x="548" y="905"/>
                    <a:pt x="893" y="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 rot="-513685">
              <a:off x="6658548" y="3038519"/>
              <a:ext cx="78683" cy="57473"/>
            </a:xfrm>
            <a:custGeom>
              <a:rect b="b" l="l" r="r" t="t"/>
              <a:pathLst>
                <a:path extrusionOk="0" h="775" w="1061">
                  <a:moveTo>
                    <a:pt x="429" y="774"/>
                  </a:moveTo>
                  <a:cubicBezTo>
                    <a:pt x="417" y="774"/>
                    <a:pt x="405" y="774"/>
                    <a:pt x="393" y="774"/>
                  </a:cubicBezTo>
                  <a:cubicBezTo>
                    <a:pt x="239" y="774"/>
                    <a:pt x="60" y="774"/>
                    <a:pt x="12" y="607"/>
                  </a:cubicBezTo>
                  <a:cubicBezTo>
                    <a:pt x="0" y="536"/>
                    <a:pt x="96" y="381"/>
                    <a:pt x="179" y="322"/>
                  </a:cubicBezTo>
                  <a:cubicBezTo>
                    <a:pt x="334" y="203"/>
                    <a:pt x="512" y="95"/>
                    <a:pt x="691" y="24"/>
                  </a:cubicBezTo>
                  <a:cubicBezTo>
                    <a:pt x="774" y="0"/>
                    <a:pt x="953" y="24"/>
                    <a:pt x="989" y="84"/>
                  </a:cubicBezTo>
                  <a:cubicBezTo>
                    <a:pt x="1036" y="179"/>
                    <a:pt x="1060" y="334"/>
                    <a:pt x="1024" y="441"/>
                  </a:cubicBezTo>
                  <a:cubicBezTo>
                    <a:pt x="917" y="703"/>
                    <a:pt x="679" y="774"/>
                    <a:pt x="429" y="774"/>
                  </a:cubicBezTo>
                  <a:close/>
                  <a:moveTo>
                    <a:pt x="143" y="536"/>
                  </a:moveTo>
                  <a:cubicBezTo>
                    <a:pt x="358" y="703"/>
                    <a:pt x="762" y="631"/>
                    <a:pt x="870" y="417"/>
                  </a:cubicBezTo>
                  <a:cubicBezTo>
                    <a:pt x="905" y="345"/>
                    <a:pt x="893" y="250"/>
                    <a:pt x="870" y="179"/>
                  </a:cubicBezTo>
                  <a:cubicBezTo>
                    <a:pt x="870" y="155"/>
                    <a:pt x="751" y="143"/>
                    <a:pt x="691" y="155"/>
                  </a:cubicBezTo>
                  <a:cubicBezTo>
                    <a:pt x="453" y="203"/>
                    <a:pt x="274" y="345"/>
                    <a:pt x="143" y="5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 rot="-513685">
              <a:off x="6589617" y="3163075"/>
              <a:ext cx="65408" cy="20394"/>
            </a:xfrm>
            <a:custGeom>
              <a:rect b="b" l="l" r="r" t="t"/>
              <a:pathLst>
                <a:path extrusionOk="0" h="275" w="882">
                  <a:moveTo>
                    <a:pt x="0" y="0"/>
                  </a:moveTo>
                  <a:cubicBezTo>
                    <a:pt x="298" y="36"/>
                    <a:pt x="560" y="48"/>
                    <a:pt x="822" y="84"/>
                  </a:cubicBezTo>
                  <a:cubicBezTo>
                    <a:pt x="846" y="84"/>
                    <a:pt x="881" y="119"/>
                    <a:pt x="881" y="143"/>
                  </a:cubicBezTo>
                  <a:cubicBezTo>
                    <a:pt x="881" y="167"/>
                    <a:pt x="858" y="203"/>
                    <a:pt x="834" y="215"/>
                  </a:cubicBezTo>
                  <a:cubicBezTo>
                    <a:pt x="727" y="274"/>
                    <a:pt x="119" y="14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 rot="-513685">
              <a:off x="6688867" y="3274426"/>
              <a:ext cx="71637" cy="24843"/>
            </a:xfrm>
            <a:custGeom>
              <a:rect b="b" l="l" r="r" t="t"/>
              <a:pathLst>
                <a:path extrusionOk="0" h="335" w="966">
                  <a:moveTo>
                    <a:pt x="965" y="191"/>
                  </a:moveTo>
                  <a:cubicBezTo>
                    <a:pt x="644" y="132"/>
                    <a:pt x="298" y="334"/>
                    <a:pt x="1" y="84"/>
                  </a:cubicBezTo>
                  <a:cubicBezTo>
                    <a:pt x="322" y="96"/>
                    <a:pt x="656" y="1"/>
                    <a:pt x="965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 rot="-513685">
              <a:off x="6488413" y="3282742"/>
              <a:ext cx="66298" cy="26549"/>
            </a:xfrm>
            <a:custGeom>
              <a:rect b="b" l="l" r="r" t="t"/>
              <a:pathLst>
                <a:path extrusionOk="0" h="358" w="894">
                  <a:moveTo>
                    <a:pt x="894" y="250"/>
                  </a:moveTo>
                  <a:cubicBezTo>
                    <a:pt x="572" y="357"/>
                    <a:pt x="310" y="96"/>
                    <a:pt x="1" y="131"/>
                  </a:cubicBezTo>
                  <a:cubicBezTo>
                    <a:pt x="322" y="0"/>
                    <a:pt x="608" y="155"/>
                    <a:pt x="894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 rot="-513685">
              <a:off x="6614645" y="3107038"/>
              <a:ext cx="12459" cy="18614"/>
            </a:xfrm>
            <a:custGeom>
              <a:rect b="b" l="l" r="r" t="t"/>
              <a:pathLst>
                <a:path extrusionOk="0" h="251" w="168">
                  <a:moveTo>
                    <a:pt x="132" y="143"/>
                  </a:moveTo>
                  <a:cubicBezTo>
                    <a:pt x="96" y="214"/>
                    <a:pt x="48" y="250"/>
                    <a:pt x="25" y="238"/>
                  </a:cubicBezTo>
                  <a:cubicBezTo>
                    <a:pt x="1" y="226"/>
                    <a:pt x="13" y="167"/>
                    <a:pt x="48" y="107"/>
                  </a:cubicBezTo>
                  <a:cubicBezTo>
                    <a:pt x="72" y="36"/>
                    <a:pt x="120" y="0"/>
                    <a:pt x="144" y="12"/>
                  </a:cubicBezTo>
                  <a:cubicBezTo>
                    <a:pt x="167" y="24"/>
                    <a:pt x="167" y="84"/>
                    <a:pt x="132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 rot="-513685">
              <a:off x="6630620" y="3105678"/>
              <a:ext cx="10605" cy="19504"/>
            </a:xfrm>
            <a:custGeom>
              <a:rect b="b" l="l" r="r" t="t"/>
              <a:pathLst>
                <a:path extrusionOk="0" h="263" w="143">
                  <a:moveTo>
                    <a:pt x="24" y="143"/>
                  </a:moveTo>
                  <a:cubicBezTo>
                    <a:pt x="0" y="83"/>
                    <a:pt x="0" y="12"/>
                    <a:pt x="36" y="12"/>
                  </a:cubicBezTo>
                  <a:cubicBezTo>
                    <a:pt x="60" y="0"/>
                    <a:pt x="95" y="48"/>
                    <a:pt x="119" y="107"/>
                  </a:cubicBezTo>
                  <a:cubicBezTo>
                    <a:pt x="143" y="179"/>
                    <a:pt x="143" y="238"/>
                    <a:pt x="119" y="250"/>
                  </a:cubicBezTo>
                  <a:cubicBezTo>
                    <a:pt x="83" y="262"/>
                    <a:pt x="48" y="214"/>
                    <a:pt x="24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 rot="-513685">
              <a:off x="7045086" y="3029852"/>
              <a:ext cx="10679" cy="19504"/>
            </a:xfrm>
            <a:custGeom>
              <a:rect b="b" l="l" r="r" t="t"/>
              <a:pathLst>
                <a:path extrusionOk="0" h="263" w="144">
                  <a:moveTo>
                    <a:pt x="119" y="155"/>
                  </a:moveTo>
                  <a:cubicBezTo>
                    <a:pt x="96" y="215"/>
                    <a:pt x="60" y="262"/>
                    <a:pt x="36" y="262"/>
                  </a:cubicBezTo>
                  <a:cubicBezTo>
                    <a:pt x="12" y="251"/>
                    <a:pt x="0" y="191"/>
                    <a:pt x="24" y="120"/>
                  </a:cubicBezTo>
                  <a:cubicBezTo>
                    <a:pt x="48" y="60"/>
                    <a:pt x="84" y="1"/>
                    <a:pt x="108" y="12"/>
                  </a:cubicBezTo>
                  <a:cubicBezTo>
                    <a:pt x="131" y="24"/>
                    <a:pt x="143" y="84"/>
                    <a:pt x="119" y="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 rot="-513685">
              <a:off x="7057251" y="3027820"/>
              <a:ext cx="13274" cy="18614"/>
            </a:xfrm>
            <a:custGeom>
              <a:rect b="b" l="l" r="r" t="t"/>
              <a:pathLst>
                <a:path extrusionOk="0" h="251" w="179">
                  <a:moveTo>
                    <a:pt x="48" y="155"/>
                  </a:moveTo>
                  <a:cubicBezTo>
                    <a:pt x="12" y="96"/>
                    <a:pt x="0" y="36"/>
                    <a:pt x="24" y="12"/>
                  </a:cubicBezTo>
                  <a:cubicBezTo>
                    <a:pt x="48" y="1"/>
                    <a:pt x="95" y="36"/>
                    <a:pt x="143" y="96"/>
                  </a:cubicBezTo>
                  <a:cubicBezTo>
                    <a:pt x="179" y="155"/>
                    <a:pt x="179" y="227"/>
                    <a:pt x="155" y="239"/>
                  </a:cubicBezTo>
                  <a:cubicBezTo>
                    <a:pt x="131" y="251"/>
                    <a:pt x="83" y="215"/>
                    <a:pt x="48" y="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 rot="-513685">
              <a:off x="6948309" y="2981086"/>
              <a:ext cx="83948" cy="59253"/>
            </a:xfrm>
            <a:custGeom>
              <a:rect b="b" l="l" r="r" t="t"/>
              <a:pathLst>
                <a:path extrusionOk="0" h="799" w="1132">
                  <a:moveTo>
                    <a:pt x="607" y="798"/>
                  </a:moveTo>
                  <a:cubicBezTo>
                    <a:pt x="488" y="751"/>
                    <a:pt x="322" y="715"/>
                    <a:pt x="191" y="632"/>
                  </a:cubicBezTo>
                  <a:cubicBezTo>
                    <a:pt x="107" y="560"/>
                    <a:pt x="36" y="417"/>
                    <a:pt x="24" y="310"/>
                  </a:cubicBezTo>
                  <a:cubicBezTo>
                    <a:pt x="0" y="84"/>
                    <a:pt x="107" y="1"/>
                    <a:pt x="334" y="24"/>
                  </a:cubicBezTo>
                  <a:cubicBezTo>
                    <a:pt x="619" y="60"/>
                    <a:pt x="845" y="203"/>
                    <a:pt x="1012" y="417"/>
                  </a:cubicBezTo>
                  <a:cubicBezTo>
                    <a:pt x="1131" y="560"/>
                    <a:pt x="1107" y="644"/>
                    <a:pt x="953" y="715"/>
                  </a:cubicBezTo>
                  <a:cubicBezTo>
                    <a:pt x="857" y="763"/>
                    <a:pt x="750" y="763"/>
                    <a:pt x="607" y="798"/>
                  </a:cubicBezTo>
                  <a:close/>
                  <a:moveTo>
                    <a:pt x="953" y="524"/>
                  </a:moveTo>
                  <a:cubicBezTo>
                    <a:pt x="810" y="334"/>
                    <a:pt x="619" y="215"/>
                    <a:pt x="393" y="167"/>
                  </a:cubicBezTo>
                  <a:cubicBezTo>
                    <a:pt x="322" y="155"/>
                    <a:pt x="203" y="179"/>
                    <a:pt x="191" y="215"/>
                  </a:cubicBezTo>
                  <a:cubicBezTo>
                    <a:pt x="167" y="286"/>
                    <a:pt x="179" y="394"/>
                    <a:pt x="214" y="453"/>
                  </a:cubicBezTo>
                  <a:cubicBezTo>
                    <a:pt x="357" y="655"/>
                    <a:pt x="750" y="691"/>
                    <a:pt x="953" y="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 rot="-513685">
              <a:off x="7052399" y="2944687"/>
              <a:ext cx="75123" cy="68968"/>
            </a:xfrm>
            <a:custGeom>
              <a:rect b="b" l="l" r="r" t="t"/>
              <a:pathLst>
                <a:path extrusionOk="0" h="930" w="1013">
                  <a:moveTo>
                    <a:pt x="215" y="918"/>
                  </a:moveTo>
                  <a:cubicBezTo>
                    <a:pt x="48" y="894"/>
                    <a:pt x="1" y="810"/>
                    <a:pt x="72" y="644"/>
                  </a:cubicBezTo>
                  <a:cubicBezTo>
                    <a:pt x="179" y="394"/>
                    <a:pt x="358" y="191"/>
                    <a:pt x="620" y="84"/>
                  </a:cubicBezTo>
                  <a:cubicBezTo>
                    <a:pt x="834" y="1"/>
                    <a:pt x="953" y="37"/>
                    <a:pt x="1001" y="263"/>
                  </a:cubicBezTo>
                  <a:cubicBezTo>
                    <a:pt x="1013" y="382"/>
                    <a:pt x="989" y="537"/>
                    <a:pt x="917" y="620"/>
                  </a:cubicBezTo>
                  <a:cubicBezTo>
                    <a:pt x="822" y="739"/>
                    <a:pt x="679" y="822"/>
                    <a:pt x="572" y="906"/>
                  </a:cubicBezTo>
                  <a:cubicBezTo>
                    <a:pt x="417" y="906"/>
                    <a:pt x="322" y="930"/>
                    <a:pt x="215" y="918"/>
                  </a:cubicBezTo>
                  <a:close/>
                  <a:moveTo>
                    <a:pt x="846" y="465"/>
                  </a:moveTo>
                  <a:cubicBezTo>
                    <a:pt x="870" y="394"/>
                    <a:pt x="858" y="287"/>
                    <a:pt x="822" y="227"/>
                  </a:cubicBezTo>
                  <a:cubicBezTo>
                    <a:pt x="798" y="191"/>
                    <a:pt x="667" y="203"/>
                    <a:pt x="608" y="239"/>
                  </a:cubicBezTo>
                  <a:cubicBezTo>
                    <a:pt x="394" y="334"/>
                    <a:pt x="251" y="501"/>
                    <a:pt x="167" y="727"/>
                  </a:cubicBezTo>
                  <a:cubicBezTo>
                    <a:pt x="406" y="834"/>
                    <a:pt x="775" y="691"/>
                    <a:pt x="846" y="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 rot="-513685">
              <a:off x="6571061" y="4256407"/>
              <a:ext cx="74" cy="7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A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513685">
              <a:off x="5608826" y="2452947"/>
              <a:ext cx="2690409" cy="1784559"/>
            </a:xfrm>
            <a:custGeom>
              <a:rect b="b" l="l" r="r" t="t"/>
              <a:pathLst>
                <a:path extrusionOk="0" h="24064" w="36279">
                  <a:moveTo>
                    <a:pt x="33496" y="9168"/>
                  </a:moveTo>
                  <a:cubicBezTo>
                    <a:pt x="33574" y="9168"/>
                    <a:pt x="33651" y="9181"/>
                    <a:pt x="33719" y="9210"/>
                  </a:cubicBezTo>
                  <a:cubicBezTo>
                    <a:pt x="34041" y="9329"/>
                    <a:pt x="34362" y="9651"/>
                    <a:pt x="34314" y="9984"/>
                  </a:cubicBezTo>
                  <a:cubicBezTo>
                    <a:pt x="33886" y="9770"/>
                    <a:pt x="33469" y="9567"/>
                    <a:pt x="33040" y="9365"/>
                  </a:cubicBezTo>
                  <a:cubicBezTo>
                    <a:pt x="33132" y="9240"/>
                    <a:pt x="33316" y="9168"/>
                    <a:pt x="33496" y="9168"/>
                  </a:cubicBezTo>
                  <a:close/>
                  <a:moveTo>
                    <a:pt x="17763" y="200"/>
                  </a:moveTo>
                  <a:cubicBezTo>
                    <a:pt x="18451" y="200"/>
                    <a:pt x="19126" y="275"/>
                    <a:pt x="19801" y="423"/>
                  </a:cubicBezTo>
                  <a:cubicBezTo>
                    <a:pt x="19944" y="459"/>
                    <a:pt x="20086" y="507"/>
                    <a:pt x="20229" y="542"/>
                  </a:cubicBezTo>
                  <a:cubicBezTo>
                    <a:pt x="20336" y="566"/>
                    <a:pt x="20444" y="578"/>
                    <a:pt x="20551" y="602"/>
                  </a:cubicBezTo>
                  <a:cubicBezTo>
                    <a:pt x="20658" y="626"/>
                    <a:pt x="20765" y="650"/>
                    <a:pt x="20848" y="697"/>
                  </a:cubicBezTo>
                  <a:cubicBezTo>
                    <a:pt x="21551" y="1019"/>
                    <a:pt x="22265" y="1304"/>
                    <a:pt x="22896" y="1757"/>
                  </a:cubicBezTo>
                  <a:cubicBezTo>
                    <a:pt x="23194" y="1983"/>
                    <a:pt x="23492" y="2209"/>
                    <a:pt x="23777" y="2459"/>
                  </a:cubicBezTo>
                  <a:cubicBezTo>
                    <a:pt x="24170" y="2805"/>
                    <a:pt x="24539" y="3174"/>
                    <a:pt x="24920" y="3555"/>
                  </a:cubicBezTo>
                  <a:cubicBezTo>
                    <a:pt x="25409" y="4031"/>
                    <a:pt x="25813" y="4579"/>
                    <a:pt x="26194" y="5162"/>
                  </a:cubicBezTo>
                  <a:cubicBezTo>
                    <a:pt x="26647" y="5853"/>
                    <a:pt x="27028" y="6591"/>
                    <a:pt x="27337" y="7353"/>
                  </a:cubicBezTo>
                  <a:cubicBezTo>
                    <a:pt x="27421" y="7567"/>
                    <a:pt x="27456" y="7793"/>
                    <a:pt x="27516" y="8008"/>
                  </a:cubicBezTo>
                  <a:cubicBezTo>
                    <a:pt x="27575" y="8210"/>
                    <a:pt x="27635" y="8400"/>
                    <a:pt x="27683" y="8603"/>
                  </a:cubicBezTo>
                  <a:cubicBezTo>
                    <a:pt x="27730" y="8781"/>
                    <a:pt x="27683" y="8936"/>
                    <a:pt x="27540" y="9055"/>
                  </a:cubicBezTo>
                  <a:cubicBezTo>
                    <a:pt x="27218" y="9353"/>
                    <a:pt x="26921" y="9674"/>
                    <a:pt x="26587" y="9948"/>
                  </a:cubicBezTo>
                  <a:cubicBezTo>
                    <a:pt x="26349" y="10151"/>
                    <a:pt x="26075" y="10305"/>
                    <a:pt x="25813" y="10460"/>
                  </a:cubicBezTo>
                  <a:cubicBezTo>
                    <a:pt x="25480" y="10651"/>
                    <a:pt x="25123" y="10817"/>
                    <a:pt x="24778" y="10984"/>
                  </a:cubicBezTo>
                  <a:cubicBezTo>
                    <a:pt x="24516" y="11115"/>
                    <a:pt x="24230" y="11222"/>
                    <a:pt x="23944" y="11353"/>
                  </a:cubicBezTo>
                  <a:cubicBezTo>
                    <a:pt x="23944" y="11353"/>
                    <a:pt x="22051" y="12115"/>
                    <a:pt x="19122" y="12306"/>
                  </a:cubicBezTo>
                  <a:cubicBezTo>
                    <a:pt x="17543" y="12409"/>
                    <a:pt x="17073" y="12503"/>
                    <a:pt x="16239" y="12503"/>
                  </a:cubicBezTo>
                  <a:cubicBezTo>
                    <a:pt x="16111" y="12503"/>
                    <a:pt x="15975" y="12501"/>
                    <a:pt x="15824" y="12496"/>
                  </a:cubicBezTo>
                  <a:cubicBezTo>
                    <a:pt x="14681" y="12472"/>
                    <a:pt x="13145" y="12425"/>
                    <a:pt x="12240" y="12246"/>
                  </a:cubicBezTo>
                  <a:cubicBezTo>
                    <a:pt x="11704" y="12139"/>
                    <a:pt x="11097" y="11984"/>
                    <a:pt x="11097" y="11984"/>
                  </a:cubicBezTo>
                  <a:cubicBezTo>
                    <a:pt x="10883" y="11937"/>
                    <a:pt x="10669" y="11901"/>
                    <a:pt x="10466" y="11818"/>
                  </a:cubicBezTo>
                  <a:cubicBezTo>
                    <a:pt x="9835" y="11544"/>
                    <a:pt x="9204" y="11258"/>
                    <a:pt x="8573" y="10960"/>
                  </a:cubicBezTo>
                  <a:cubicBezTo>
                    <a:pt x="8359" y="10853"/>
                    <a:pt x="8168" y="10710"/>
                    <a:pt x="7978" y="10567"/>
                  </a:cubicBezTo>
                  <a:cubicBezTo>
                    <a:pt x="7799" y="10436"/>
                    <a:pt x="7668" y="10258"/>
                    <a:pt x="7775" y="10008"/>
                  </a:cubicBezTo>
                  <a:cubicBezTo>
                    <a:pt x="7811" y="9948"/>
                    <a:pt x="7740" y="9841"/>
                    <a:pt x="7752" y="9770"/>
                  </a:cubicBezTo>
                  <a:cubicBezTo>
                    <a:pt x="7811" y="9389"/>
                    <a:pt x="7859" y="9020"/>
                    <a:pt x="7954" y="8651"/>
                  </a:cubicBezTo>
                  <a:cubicBezTo>
                    <a:pt x="8061" y="8162"/>
                    <a:pt x="8192" y="7674"/>
                    <a:pt x="8347" y="7198"/>
                  </a:cubicBezTo>
                  <a:cubicBezTo>
                    <a:pt x="8466" y="6853"/>
                    <a:pt x="8609" y="6531"/>
                    <a:pt x="8776" y="6210"/>
                  </a:cubicBezTo>
                  <a:cubicBezTo>
                    <a:pt x="9026" y="5745"/>
                    <a:pt x="9287" y="5281"/>
                    <a:pt x="9573" y="4841"/>
                  </a:cubicBezTo>
                  <a:cubicBezTo>
                    <a:pt x="9740" y="4579"/>
                    <a:pt x="9942" y="4340"/>
                    <a:pt x="10157" y="4102"/>
                  </a:cubicBezTo>
                  <a:cubicBezTo>
                    <a:pt x="10490" y="3721"/>
                    <a:pt x="10835" y="3340"/>
                    <a:pt x="11192" y="2995"/>
                  </a:cubicBezTo>
                  <a:cubicBezTo>
                    <a:pt x="11466" y="2733"/>
                    <a:pt x="11764" y="2519"/>
                    <a:pt x="12062" y="2316"/>
                  </a:cubicBezTo>
                  <a:cubicBezTo>
                    <a:pt x="12478" y="2019"/>
                    <a:pt x="12895" y="1733"/>
                    <a:pt x="13336" y="1483"/>
                  </a:cubicBezTo>
                  <a:cubicBezTo>
                    <a:pt x="13740" y="1257"/>
                    <a:pt x="14169" y="1054"/>
                    <a:pt x="14586" y="876"/>
                  </a:cubicBezTo>
                  <a:cubicBezTo>
                    <a:pt x="14955" y="709"/>
                    <a:pt x="15336" y="566"/>
                    <a:pt x="15729" y="459"/>
                  </a:cubicBezTo>
                  <a:cubicBezTo>
                    <a:pt x="16253" y="316"/>
                    <a:pt x="16800" y="233"/>
                    <a:pt x="17348" y="209"/>
                  </a:cubicBezTo>
                  <a:cubicBezTo>
                    <a:pt x="17487" y="203"/>
                    <a:pt x="17625" y="200"/>
                    <a:pt x="17763" y="200"/>
                  </a:cubicBezTo>
                  <a:close/>
                  <a:moveTo>
                    <a:pt x="2120" y="11461"/>
                  </a:moveTo>
                  <a:cubicBezTo>
                    <a:pt x="2314" y="11461"/>
                    <a:pt x="2500" y="11540"/>
                    <a:pt x="2632" y="11687"/>
                  </a:cubicBezTo>
                  <a:cubicBezTo>
                    <a:pt x="2084" y="11996"/>
                    <a:pt x="1525" y="12306"/>
                    <a:pt x="953" y="12627"/>
                  </a:cubicBezTo>
                  <a:cubicBezTo>
                    <a:pt x="941" y="12389"/>
                    <a:pt x="1013" y="12187"/>
                    <a:pt x="1156" y="12044"/>
                  </a:cubicBezTo>
                  <a:cubicBezTo>
                    <a:pt x="1334" y="11853"/>
                    <a:pt x="1548" y="11687"/>
                    <a:pt x="1763" y="11556"/>
                  </a:cubicBezTo>
                  <a:cubicBezTo>
                    <a:pt x="1877" y="11492"/>
                    <a:pt x="2000" y="11461"/>
                    <a:pt x="2120" y="11461"/>
                  </a:cubicBezTo>
                  <a:close/>
                  <a:moveTo>
                    <a:pt x="28933" y="8043"/>
                  </a:moveTo>
                  <a:cubicBezTo>
                    <a:pt x="29123" y="8091"/>
                    <a:pt x="29314" y="8127"/>
                    <a:pt x="29492" y="8186"/>
                  </a:cubicBezTo>
                  <a:cubicBezTo>
                    <a:pt x="29992" y="8389"/>
                    <a:pt x="30481" y="8603"/>
                    <a:pt x="30993" y="8805"/>
                  </a:cubicBezTo>
                  <a:cubicBezTo>
                    <a:pt x="31671" y="9079"/>
                    <a:pt x="32362" y="9329"/>
                    <a:pt x="33040" y="9615"/>
                  </a:cubicBezTo>
                  <a:cubicBezTo>
                    <a:pt x="33481" y="9805"/>
                    <a:pt x="33910" y="10044"/>
                    <a:pt x="34350" y="10270"/>
                  </a:cubicBezTo>
                  <a:cubicBezTo>
                    <a:pt x="34707" y="10436"/>
                    <a:pt x="35076" y="10615"/>
                    <a:pt x="35434" y="10794"/>
                  </a:cubicBezTo>
                  <a:cubicBezTo>
                    <a:pt x="35505" y="10817"/>
                    <a:pt x="35576" y="10853"/>
                    <a:pt x="35624" y="10901"/>
                  </a:cubicBezTo>
                  <a:cubicBezTo>
                    <a:pt x="35731" y="10972"/>
                    <a:pt x="35779" y="11067"/>
                    <a:pt x="35731" y="11210"/>
                  </a:cubicBezTo>
                  <a:cubicBezTo>
                    <a:pt x="35624" y="11579"/>
                    <a:pt x="35434" y="11913"/>
                    <a:pt x="35160" y="12199"/>
                  </a:cubicBezTo>
                  <a:cubicBezTo>
                    <a:pt x="34957" y="12437"/>
                    <a:pt x="34755" y="12663"/>
                    <a:pt x="34553" y="12889"/>
                  </a:cubicBezTo>
                  <a:cubicBezTo>
                    <a:pt x="34457" y="12991"/>
                    <a:pt x="34409" y="13039"/>
                    <a:pt x="34354" y="13039"/>
                  </a:cubicBezTo>
                  <a:cubicBezTo>
                    <a:pt x="34306" y="13039"/>
                    <a:pt x="34254" y="13003"/>
                    <a:pt x="34160" y="12937"/>
                  </a:cubicBezTo>
                  <a:cubicBezTo>
                    <a:pt x="33838" y="12722"/>
                    <a:pt x="33517" y="12532"/>
                    <a:pt x="33183" y="12341"/>
                  </a:cubicBezTo>
                  <a:cubicBezTo>
                    <a:pt x="32659" y="12032"/>
                    <a:pt x="32136" y="11722"/>
                    <a:pt x="31612" y="11425"/>
                  </a:cubicBezTo>
                  <a:cubicBezTo>
                    <a:pt x="31124" y="11163"/>
                    <a:pt x="30635" y="10901"/>
                    <a:pt x="30159" y="10627"/>
                  </a:cubicBezTo>
                  <a:cubicBezTo>
                    <a:pt x="29778" y="10401"/>
                    <a:pt x="29409" y="10139"/>
                    <a:pt x="29040" y="9901"/>
                  </a:cubicBezTo>
                  <a:cubicBezTo>
                    <a:pt x="28957" y="9841"/>
                    <a:pt x="28861" y="9805"/>
                    <a:pt x="28742" y="9746"/>
                  </a:cubicBezTo>
                  <a:cubicBezTo>
                    <a:pt x="29052" y="9198"/>
                    <a:pt x="29230" y="8662"/>
                    <a:pt x="28897" y="8079"/>
                  </a:cubicBezTo>
                  <a:cubicBezTo>
                    <a:pt x="28909" y="8067"/>
                    <a:pt x="28921" y="8055"/>
                    <a:pt x="28933" y="8043"/>
                  </a:cubicBezTo>
                  <a:close/>
                  <a:moveTo>
                    <a:pt x="27956" y="7860"/>
                  </a:moveTo>
                  <a:cubicBezTo>
                    <a:pt x="28329" y="7860"/>
                    <a:pt x="28686" y="8106"/>
                    <a:pt x="28766" y="8436"/>
                  </a:cubicBezTo>
                  <a:cubicBezTo>
                    <a:pt x="28897" y="8960"/>
                    <a:pt x="28718" y="9401"/>
                    <a:pt x="28373" y="9782"/>
                  </a:cubicBezTo>
                  <a:cubicBezTo>
                    <a:pt x="28171" y="9996"/>
                    <a:pt x="27956" y="10210"/>
                    <a:pt x="27730" y="10413"/>
                  </a:cubicBezTo>
                  <a:cubicBezTo>
                    <a:pt x="27611" y="10532"/>
                    <a:pt x="27456" y="10615"/>
                    <a:pt x="27314" y="10710"/>
                  </a:cubicBezTo>
                  <a:cubicBezTo>
                    <a:pt x="27123" y="10841"/>
                    <a:pt x="26933" y="10960"/>
                    <a:pt x="26742" y="11079"/>
                  </a:cubicBezTo>
                  <a:cubicBezTo>
                    <a:pt x="26182" y="11413"/>
                    <a:pt x="25599" y="11722"/>
                    <a:pt x="24992" y="11960"/>
                  </a:cubicBezTo>
                  <a:cubicBezTo>
                    <a:pt x="24051" y="12341"/>
                    <a:pt x="23075" y="12615"/>
                    <a:pt x="22087" y="12853"/>
                  </a:cubicBezTo>
                  <a:cubicBezTo>
                    <a:pt x="21420" y="13008"/>
                    <a:pt x="20741" y="13115"/>
                    <a:pt x="20075" y="13234"/>
                  </a:cubicBezTo>
                  <a:cubicBezTo>
                    <a:pt x="19622" y="13306"/>
                    <a:pt x="19170" y="13365"/>
                    <a:pt x="18717" y="13389"/>
                  </a:cubicBezTo>
                  <a:cubicBezTo>
                    <a:pt x="18086" y="13437"/>
                    <a:pt x="17443" y="13449"/>
                    <a:pt x="16800" y="13473"/>
                  </a:cubicBezTo>
                  <a:cubicBezTo>
                    <a:pt x="16419" y="13484"/>
                    <a:pt x="16038" y="13508"/>
                    <a:pt x="15657" y="13508"/>
                  </a:cubicBezTo>
                  <a:cubicBezTo>
                    <a:pt x="15372" y="13496"/>
                    <a:pt x="15086" y="13449"/>
                    <a:pt x="14800" y="13413"/>
                  </a:cubicBezTo>
                  <a:cubicBezTo>
                    <a:pt x="14205" y="13365"/>
                    <a:pt x="13598" y="13330"/>
                    <a:pt x="13002" y="13246"/>
                  </a:cubicBezTo>
                  <a:cubicBezTo>
                    <a:pt x="12502" y="13175"/>
                    <a:pt x="12014" y="13044"/>
                    <a:pt x="11526" y="12937"/>
                  </a:cubicBezTo>
                  <a:cubicBezTo>
                    <a:pt x="11109" y="12842"/>
                    <a:pt x="10692" y="12711"/>
                    <a:pt x="10276" y="12639"/>
                  </a:cubicBezTo>
                  <a:cubicBezTo>
                    <a:pt x="9740" y="12544"/>
                    <a:pt x="9252" y="12330"/>
                    <a:pt x="8752" y="12139"/>
                  </a:cubicBezTo>
                  <a:cubicBezTo>
                    <a:pt x="8109" y="11877"/>
                    <a:pt x="7466" y="11579"/>
                    <a:pt x="7001" y="11020"/>
                  </a:cubicBezTo>
                  <a:cubicBezTo>
                    <a:pt x="6847" y="10829"/>
                    <a:pt x="6692" y="10615"/>
                    <a:pt x="6740" y="10341"/>
                  </a:cubicBezTo>
                  <a:cubicBezTo>
                    <a:pt x="6799" y="10008"/>
                    <a:pt x="7156" y="9710"/>
                    <a:pt x="7561" y="9698"/>
                  </a:cubicBezTo>
                  <a:lnTo>
                    <a:pt x="7561" y="9698"/>
                  </a:lnTo>
                  <a:cubicBezTo>
                    <a:pt x="7537" y="9817"/>
                    <a:pt x="7549" y="9948"/>
                    <a:pt x="7502" y="10044"/>
                  </a:cubicBezTo>
                  <a:cubicBezTo>
                    <a:pt x="7406" y="10210"/>
                    <a:pt x="7442" y="10365"/>
                    <a:pt x="7549" y="10496"/>
                  </a:cubicBezTo>
                  <a:cubicBezTo>
                    <a:pt x="7680" y="10651"/>
                    <a:pt x="7835" y="10794"/>
                    <a:pt x="8014" y="10901"/>
                  </a:cubicBezTo>
                  <a:cubicBezTo>
                    <a:pt x="8264" y="11067"/>
                    <a:pt x="8537" y="11198"/>
                    <a:pt x="8811" y="11329"/>
                  </a:cubicBezTo>
                  <a:cubicBezTo>
                    <a:pt x="9311" y="11568"/>
                    <a:pt x="9823" y="11818"/>
                    <a:pt x="10347" y="11996"/>
                  </a:cubicBezTo>
                  <a:cubicBezTo>
                    <a:pt x="11073" y="12246"/>
                    <a:pt x="11812" y="12437"/>
                    <a:pt x="12586" y="12544"/>
                  </a:cubicBezTo>
                  <a:cubicBezTo>
                    <a:pt x="13371" y="12639"/>
                    <a:pt x="14145" y="12615"/>
                    <a:pt x="14931" y="12663"/>
                  </a:cubicBezTo>
                  <a:cubicBezTo>
                    <a:pt x="15081" y="12672"/>
                    <a:pt x="15231" y="12675"/>
                    <a:pt x="15380" y="12675"/>
                  </a:cubicBezTo>
                  <a:cubicBezTo>
                    <a:pt x="15737" y="12675"/>
                    <a:pt x="16093" y="12657"/>
                    <a:pt x="16450" y="12657"/>
                  </a:cubicBezTo>
                  <a:cubicBezTo>
                    <a:pt x="16559" y="12657"/>
                    <a:pt x="16667" y="12659"/>
                    <a:pt x="16777" y="12663"/>
                  </a:cubicBezTo>
                  <a:cubicBezTo>
                    <a:pt x="16817" y="12664"/>
                    <a:pt x="16858" y="12664"/>
                    <a:pt x="16899" y="12664"/>
                  </a:cubicBezTo>
                  <a:cubicBezTo>
                    <a:pt x="17348" y="12664"/>
                    <a:pt x="17807" y="12614"/>
                    <a:pt x="17729" y="12614"/>
                  </a:cubicBezTo>
                  <a:cubicBezTo>
                    <a:pt x="17722" y="12614"/>
                    <a:pt x="17710" y="12614"/>
                    <a:pt x="17693" y="12615"/>
                  </a:cubicBezTo>
                  <a:cubicBezTo>
                    <a:pt x="18336" y="12556"/>
                    <a:pt x="18812" y="12580"/>
                    <a:pt x="19455" y="12520"/>
                  </a:cubicBezTo>
                  <a:cubicBezTo>
                    <a:pt x="19944" y="12461"/>
                    <a:pt x="20432" y="12413"/>
                    <a:pt x="20908" y="12330"/>
                  </a:cubicBezTo>
                  <a:cubicBezTo>
                    <a:pt x="21491" y="12234"/>
                    <a:pt x="22075" y="12115"/>
                    <a:pt x="22646" y="11996"/>
                  </a:cubicBezTo>
                  <a:cubicBezTo>
                    <a:pt x="23277" y="11865"/>
                    <a:pt x="23873" y="11651"/>
                    <a:pt x="24444" y="11389"/>
                  </a:cubicBezTo>
                  <a:cubicBezTo>
                    <a:pt x="24956" y="11175"/>
                    <a:pt x="25456" y="10948"/>
                    <a:pt x="25932" y="10675"/>
                  </a:cubicBezTo>
                  <a:cubicBezTo>
                    <a:pt x="26361" y="10425"/>
                    <a:pt x="26790" y="10163"/>
                    <a:pt x="27147" y="9782"/>
                  </a:cubicBezTo>
                  <a:cubicBezTo>
                    <a:pt x="27373" y="9543"/>
                    <a:pt x="27611" y="9305"/>
                    <a:pt x="27861" y="9067"/>
                  </a:cubicBezTo>
                  <a:cubicBezTo>
                    <a:pt x="28064" y="8865"/>
                    <a:pt x="27956" y="8651"/>
                    <a:pt x="27909" y="8436"/>
                  </a:cubicBezTo>
                  <a:cubicBezTo>
                    <a:pt x="27861" y="8258"/>
                    <a:pt x="27802" y="8079"/>
                    <a:pt x="27742" y="7889"/>
                  </a:cubicBezTo>
                  <a:cubicBezTo>
                    <a:pt x="27813" y="7869"/>
                    <a:pt x="27885" y="7860"/>
                    <a:pt x="27956" y="7860"/>
                  </a:cubicBezTo>
                  <a:close/>
                  <a:moveTo>
                    <a:pt x="6490" y="10151"/>
                  </a:moveTo>
                  <a:cubicBezTo>
                    <a:pt x="6490" y="10186"/>
                    <a:pt x="6501" y="10210"/>
                    <a:pt x="6501" y="10222"/>
                  </a:cubicBezTo>
                  <a:cubicBezTo>
                    <a:pt x="6359" y="10746"/>
                    <a:pt x="6680" y="11079"/>
                    <a:pt x="7001" y="11413"/>
                  </a:cubicBezTo>
                  <a:cubicBezTo>
                    <a:pt x="7109" y="11532"/>
                    <a:pt x="7228" y="11651"/>
                    <a:pt x="7335" y="11770"/>
                  </a:cubicBezTo>
                  <a:cubicBezTo>
                    <a:pt x="7359" y="11770"/>
                    <a:pt x="7371" y="11758"/>
                    <a:pt x="7394" y="11746"/>
                  </a:cubicBezTo>
                  <a:lnTo>
                    <a:pt x="7394" y="11746"/>
                  </a:lnTo>
                  <a:cubicBezTo>
                    <a:pt x="7359" y="11770"/>
                    <a:pt x="7323" y="11806"/>
                    <a:pt x="7275" y="11829"/>
                  </a:cubicBezTo>
                  <a:cubicBezTo>
                    <a:pt x="7001" y="11984"/>
                    <a:pt x="6728" y="12163"/>
                    <a:pt x="6430" y="12282"/>
                  </a:cubicBezTo>
                  <a:cubicBezTo>
                    <a:pt x="5668" y="12580"/>
                    <a:pt x="4989" y="13044"/>
                    <a:pt x="4263" y="13377"/>
                  </a:cubicBezTo>
                  <a:cubicBezTo>
                    <a:pt x="3751" y="13615"/>
                    <a:pt x="3263" y="13901"/>
                    <a:pt x="2775" y="14187"/>
                  </a:cubicBezTo>
                  <a:cubicBezTo>
                    <a:pt x="2370" y="14425"/>
                    <a:pt x="1965" y="14687"/>
                    <a:pt x="1560" y="14937"/>
                  </a:cubicBezTo>
                  <a:cubicBezTo>
                    <a:pt x="1525" y="14961"/>
                    <a:pt x="1501" y="15032"/>
                    <a:pt x="1453" y="15092"/>
                  </a:cubicBezTo>
                  <a:cubicBezTo>
                    <a:pt x="1060" y="14770"/>
                    <a:pt x="572" y="14544"/>
                    <a:pt x="322" y="14044"/>
                  </a:cubicBezTo>
                  <a:cubicBezTo>
                    <a:pt x="286" y="13949"/>
                    <a:pt x="155" y="13901"/>
                    <a:pt x="191" y="13746"/>
                  </a:cubicBezTo>
                  <a:cubicBezTo>
                    <a:pt x="239" y="13508"/>
                    <a:pt x="346" y="13330"/>
                    <a:pt x="536" y="13199"/>
                  </a:cubicBezTo>
                  <a:cubicBezTo>
                    <a:pt x="905" y="12961"/>
                    <a:pt x="1275" y="12711"/>
                    <a:pt x="1667" y="12496"/>
                  </a:cubicBezTo>
                  <a:cubicBezTo>
                    <a:pt x="2263" y="12163"/>
                    <a:pt x="2870" y="11841"/>
                    <a:pt x="3477" y="11532"/>
                  </a:cubicBezTo>
                  <a:cubicBezTo>
                    <a:pt x="3763" y="11389"/>
                    <a:pt x="4061" y="11270"/>
                    <a:pt x="4358" y="11127"/>
                  </a:cubicBezTo>
                  <a:cubicBezTo>
                    <a:pt x="4561" y="11032"/>
                    <a:pt x="4763" y="10925"/>
                    <a:pt x="4977" y="10829"/>
                  </a:cubicBezTo>
                  <a:cubicBezTo>
                    <a:pt x="5442" y="10603"/>
                    <a:pt x="5906" y="10389"/>
                    <a:pt x="6370" y="10175"/>
                  </a:cubicBezTo>
                  <a:cubicBezTo>
                    <a:pt x="6406" y="10163"/>
                    <a:pt x="6442" y="10163"/>
                    <a:pt x="6490" y="10151"/>
                  </a:cubicBezTo>
                  <a:close/>
                  <a:moveTo>
                    <a:pt x="35934" y="11329"/>
                  </a:moveTo>
                  <a:cubicBezTo>
                    <a:pt x="35946" y="11341"/>
                    <a:pt x="35957" y="11341"/>
                    <a:pt x="35981" y="11341"/>
                  </a:cubicBezTo>
                  <a:cubicBezTo>
                    <a:pt x="35969" y="11520"/>
                    <a:pt x="35993" y="11710"/>
                    <a:pt x="35957" y="11901"/>
                  </a:cubicBezTo>
                  <a:cubicBezTo>
                    <a:pt x="35862" y="12449"/>
                    <a:pt x="35719" y="12984"/>
                    <a:pt x="35481" y="13496"/>
                  </a:cubicBezTo>
                  <a:cubicBezTo>
                    <a:pt x="35255" y="13985"/>
                    <a:pt x="34993" y="14461"/>
                    <a:pt x="34731" y="14937"/>
                  </a:cubicBezTo>
                  <a:cubicBezTo>
                    <a:pt x="34576" y="15211"/>
                    <a:pt x="34386" y="15473"/>
                    <a:pt x="34207" y="15735"/>
                  </a:cubicBezTo>
                  <a:cubicBezTo>
                    <a:pt x="34183" y="15782"/>
                    <a:pt x="34148" y="15830"/>
                    <a:pt x="34124" y="15866"/>
                  </a:cubicBezTo>
                  <a:cubicBezTo>
                    <a:pt x="34100" y="15866"/>
                    <a:pt x="34088" y="15854"/>
                    <a:pt x="34076" y="15842"/>
                  </a:cubicBezTo>
                  <a:cubicBezTo>
                    <a:pt x="34124" y="15663"/>
                    <a:pt x="34183" y="15485"/>
                    <a:pt x="34231" y="15306"/>
                  </a:cubicBezTo>
                  <a:cubicBezTo>
                    <a:pt x="34303" y="14901"/>
                    <a:pt x="34374" y="14496"/>
                    <a:pt x="34457" y="14104"/>
                  </a:cubicBezTo>
                  <a:cubicBezTo>
                    <a:pt x="34469" y="14056"/>
                    <a:pt x="34481" y="13996"/>
                    <a:pt x="34505" y="13961"/>
                  </a:cubicBezTo>
                  <a:cubicBezTo>
                    <a:pt x="34707" y="13758"/>
                    <a:pt x="34910" y="13556"/>
                    <a:pt x="35100" y="13342"/>
                  </a:cubicBezTo>
                  <a:cubicBezTo>
                    <a:pt x="35279" y="13139"/>
                    <a:pt x="35457" y="12925"/>
                    <a:pt x="35636" y="12711"/>
                  </a:cubicBezTo>
                  <a:cubicBezTo>
                    <a:pt x="35660" y="12675"/>
                    <a:pt x="35624" y="12615"/>
                    <a:pt x="35624" y="12568"/>
                  </a:cubicBezTo>
                  <a:cubicBezTo>
                    <a:pt x="35588" y="12580"/>
                    <a:pt x="35529" y="12580"/>
                    <a:pt x="35505" y="12603"/>
                  </a:cubicBezTo>
                  <a:cubicBezTo>
                    <a:pt x="35195" y="12937"/>
                    <a:pt x="34898" y="13282"/>
                    <a:pt x="34600" y="13627"/>
                  </a:cubicBezTo>
                  <a:cubicBezTo>
                    <a:pt x="34576" y="13651"/>
                    <a:pt x="34541" y="13675"/>
                    <a:pt x="34493" y="13687"/>
                  </a:cubicBezTo>
                  <a:cubicBezTo>
                    <a:pt x="34505" y="13461"/>
                    <a:pt x="34469" y="13246"/>
                    <a:pt x="34672" y="13056"/>
                  </a:cubicBezTo>
                  <a:cubicBezTo>
                    <a:pt x="34969" y="12770"/>
                    <a:pt x="35207" y="12425"/>
                    <a:pt x="35481" y="12127"/>
                  </a:cubicBezTo>
                  <a:cubicBezTo>
                    <a:pt x="35672" y="11913"/>
                    <a:pt x="35803" y="11687"/>
                    <a:pt x="35886" y="11425"/>
                  </a:cubicBezTo>
                  <a:cubicBezTo>
                    <a:pt x="35898" y="11389"/>
                    <a:pt x="35922" y="11365"/>
                    <a:pt x="35934" y="11329"/>
                  </a:cubicBezTo>
                  <a:close/>
                  <a:moveTo>
                    <a:pt x="310" y="14532"/>
                  </a:moveTo>
                  <a:lnTo>
                    <a:pt x="310" y="14532"/>
                  </a:lnTo>
                  <a:cubicBezTo>
                    <a:pt x="655" y="14794"/>
                    <a:pt x="989" y="15056"/>
                    <a:pt x="1346" y="15294"/>
                  </a:cubicBezTo>
                  <a:cubicBezTo>
                    <a:pt x="1537" y="15425"/>
                    <a:pt x="1489" y="15628"/>
                    <a:pt x="1548" y="15806"/>
                  </a:cubicBezTo>
                  <a:cubicBezTo>
                    <a:pt x="1441" y="15747"/>
                    <a:pt x="1322" y="15687"/>
                    <a:pt x="1215" y="15628"/>
                  </a:cubicBezTo>
                  <a:cubicBezTo>
                    <a:pt x="1179" y="15606"/>
                    <a:pt x="1134" y="15571"/>
                    <a:pt x="1094" y="15571"/>
                  </a:cubicBezTo>
                  <a:cubicBezTo>
                    <a:pt x="1067" y="15571"/>
                    <a:pt x="1043" y="15586"/>
                    <a:pt x="1025" y="15628"/>
                  </a:cubicBezTo>
                  <a:cubicBezTo>
                    <a:pt x="1013" y="15663"/>
                    <a:pt x="1084" y="15747"/>
                    <a:pt x="1132" y="15794"/>
                  </a:cubicBezTo>
                  <a:cubicBezTo>
                    <a:pt x="1203" y="15842"/>
                    <a:pt x="1286" y="15890"/>
                    <a:pt x="1370" y="15913"/>
                  </a:cubicBezTo>
                  <a:cubicBezTo>
                    <a:pt x="1572" y="15985"/>
                    <a:pt x="1667" y="16128"/>
                    <a:pt x="1715" y="16330"/>
                  </a:cubicBezTo>
                  <a:cubicBezTo>
                    <a:pt x="1751" y="16473"/>
                    <a:pt x="1822" y="16604"/>
                    <a:pt x="1870" y="16747"/>
                  </a:cubicBezTo>
                  <a:cubicBezTo>
                    <a:pt x="1882" y="16759"/>
                    <a:pt x="1894" y="16759"/>
                    <a:pt x="1882" y="16771"/>
                  </a:cubicBezTo>
                  <a:cubicBezTo>
                    <a:pt x="1822" y="17104"/>
                    <a:pt x="2096" y="17318"/>
                    <a:pt x="2156" y="17604"/>
                  </a:cubicBezTo>
                  <a:cubicBezTo>
                    <a:pt x="1751" y="17449"/>
                    <a:pt x="548" y="15461"/>
                    <a:pt x="310" y="14532"/>
                  </a:cubicBezTo>
                  <a:close/>
                  <a:moveTo>
                    <a:pt x="28592" y="9956"/>
                  </a:moveTo>
                  <a:cubicBezTo>
                    <a:pt x="28646" y="9956"/>
                    <a:pt x="28709" y="9978"/>
                    <a:pt x="28802" y="10020"/>
                  </a:cubicBezTo>
                  <a:cubicBezTo>
                    <a:pt x="29040" y="10139"/>
                    <a:pt x="29254" y="10282"/>
                    <a:pt x="29480" y="10413"/>
                  </a:cubicBezTo>
                  <a:cubicBezTo>
                    <a:pt x="30004" y="10746"/>
                    <a:pt x="30528" y="11079"/>
                    <a:pt x="31052" y="11389"/>
                  </a:cubicBezTo>
                  <a:cubicBezTo>
                    <a:pt x="31397" y="11591"/>
                    <a:pt x="31755" y="11746"/>
                    <a:pt x="32100" y="11937"/>
                  </a:cubicBezTo>
                  <a:cubicBezTo>
                    <a:pt x="32588" y="12222"/>
                    <a:pt x="33076" y="12532"/>
                    <a:pt x="33564" y="12830"/>
                  </a:cubicBezTo>
                  <a:cubicBezTo>
                    <a:pt x="33707" y="12913"/>
                    <a:pt x="33850" y="13020"/>
                    <a:pt x="33993" y="13127"/>
                  </a:cubicBezTo>
                  <a:cubicBezTo>
                    <a:pt x="34052" y="13151"/>
                    <a:pt x="34088" y="13199"/>
                    <a:pt x="34148" y="13258"/>
                  </a:cubicBezTo>
                  <a:cubicBezTo>
                    <a:pt x="33850" y="13520"/>
                    <a:pt x="33588" y="13770"/>
                    <a:pt x="33302" y="13996"/>
                  </a:cubicBezTo>
                  <a:cubicBezTo>
                    <a:pt x="32909" y="14306"/>
                    <a:pt x="32517" y="14616"/>
                    <a:pt x="32112" y="14901"/>
                  </a:cubicBezTo>
                  <a:cubicBezTo>
                    <a:pt x="31659" y="15223"/>
                    <a:pt x="31231" y="15580"/>
                    <a:pt x="30731" y="15830"/>
                  </a:cubicBezTo>
                  <a:cubicBezTo>
                    <a:pt x="30385" y="15997"/>
                    <a:pt x="30076" y="16223"/>
                    <a:pt x="29754" y="16413"/>
                  </a:cubicBezTo>
                  <a:cubicBezTo>
                    <a:pt x="29611" y="16509"/>
                    <a:pt x="29457" y="16568"/>
                    <a:pt x="29314" y="16652"/>
                  </a:cubicBezTo>
                  <a:cubicBezTo>
                    <a:pt x="29099" y="16771"/>
                    <a:pt x="28897" y="16902"/>
                    <a:pt x="28683" y="17009"/>
                  </a:cubicBezTo>
                  <a:cubicBezTo>
                    <a:pt x="28147" y="17283"/>
                    <a:pt x="27599" y="17544"/>
                    <a:pt x="27052" y="17795"/>
                  </a:cubicBezTo>
                  <a:cubicBezTo>
                    <a:pt x="26778" y="17925"/>
                    <a:pt x="26504" y="18045"/>
                    <a:pt x="26218" y="18164"/>
                  </a:cubicBezTo>
                  <a:cubicBezTo>
                    <a:pt x="26209" y="18167"/>
                    <a:pt x="26196" y="18168"/>
                    <a:pt x="26183" y="18168"/>
                  </a:cubicBezTo>
                  <a:cubicBezTo>
                    <a:pt x="26148" y="18168"/>
                    <a:pt x="26105" y="18157"/>
                    <a:pt x="26087" y="18140"/>
                  </a:cubicBezTo>
                  <a:cubicBezTo>
                    <a:pt x="25932" y="17925"/>
                    <a:pt x="25766" y="17711"/>
                    <a:pt x="25623" y="17485"/>
                  </a:cubicBezTo>
                  <a:cubicBezTo>
                    <a:pt x="25432" y="17163"/>
                    <a:pt x="25242" y="16830"/>
                    <a:pt x="25063" y="16509"/>
                  </a:cubicBezTo>
                  <a:cubicBezTo>
                    <a:pt x="24932" y="16282"/>
                    <a:pt x="24801" y="16056"/>
                    <a:pt x="24682" y="15818"/>
                  </a:cubicBezTo>
                  <a:cubicBezTo>
                    <a:pt x="24480" y="15401"/>
                    <a:pt x="24301" y="14985"/>
                    <a:pt x="24099" y="14568"/>
                  </a:cubicBezTo>
                  <a:cubicBezTo>
                    <a:pt x="23837" y="14020"/>
                    <a:pt x="23551" y="13473"/>
                    <a:pt x="23265" y="12925"/>
                  </a:cubicBezTo>
                  <a:cubicBezTo>
                    <a:pt x="23218" y="12842"/>
                    <a:pt x="23206" y="12782"/>
                    <a:pt x="23337" y="12746"/>
                  </a:cubicBezTo>
                  <a:cubicBezTo>
                    <a:pt x="23896" y="12568"/>
                    <a:pt x="24468" y="12389"/>
                    <a:pt x="25028" y="12187"/>
                  </a:cubicBezTo>
                  <a:cubicBezTo>
                    <a:pt x="25718" y="11937"/>
                    <a:pt x="26373" y="11579"/>
                    <a:pt x="27004" y="11187"/>
                  </a:cubicBezTo>
                  <a:cubicBezTo>
                    <a:pt x="27314" y="10996"/>
                    <a:pt x="27623" y="10806"/>
                    <a:pt x="27909" y="10591"/>
                  </a:cubicBezTo>
                  <a:cubicBezTo>
                    <a:pt x="28064" y="10472"/>
                    <a:pt x="28195" y="10305"/>
                    <a:pt x="28326" y="10163"/>
                  </a:cubicBezTo>
                  <a:cubicBezTo>
                    <a:pt x="28337" y="10151"/>
                    <a:pt x="28337" y="10139"/>
                    <a:pt x="28349" y="10127"/>
                  </a:cubicBezTo>
                  <a:cubicBezTo>
                    <a:pt x="28451" y="10010"/>
                    <a:pt x="28509" y="9956"/>
                    <a:pt x="28592" y="9956"/>
                  </a:cubicBezTo>
                  <a:close/>
                  <a:moveTo>
                    <a:pt x="7628" y="11890"/>
                  </a:moveTo>
                  <a:cubicBezTo>
                    <a:pt x="7691" y="11890"/>
                    <a:pt x="7754" y="11908"/>
                    <a:pt x="7823" y="11949"/>
                  </a:cubicBezTo>
                  <a:cubicBezTo>
                    <a:pt x="8442" y="12306"/>
                    <a:pt x="9097" y="12544"/>
                    <a:pt x="9776" y="12746"/>
                  </a:cubicBezTo>
                  <a:cubicBezTo>
                    <a:pt x="10311" y="12913"/>
                    <a:pt x="10871" y="13032"/>
                    <a:pt x="11419" y="13163"/>
                  </a:cubicBezTo>
                  <a:cubicBezTo>
                    <a:pt x="11443" y="13175"/>
                    <a:pt x="11478" y="13187"/>
                    <a:pt x="11526" y="13211"/>
                  </a:cubicBezTo>
                  <a:cubicBezTo>
                    <a:pt x="11371" y="13508"/>
                    <a:pt x="11240" y="13794"/>
                    <a:pt x="11085" y="14080"/>
                  </a:cubicBezTo>
                  <a:cubicBezTo>
                    <a:pt x="10811" y="14592"/>
                    <a:pt x="10561" y="15128"/>
                    <a:pt x="10228" y="15604"/>
                  </a:cubicBezTo>
                  <a:cubicBezTo>
                    <a:pt x="9752" y="16294"/>
                    <a:pt x="9395" y="17068"/>
                    <a:pt x="8954" y="17783"/>
                  </a:cubicBezTo>
                  <a:cubicBezTo>
                    <a:pt x="8847" y="17973"/>
                    <a:pt x="8752" y="18176"/>
                    <a:pt x="8633" y="18366"/>
                  </a:cubicBezTo>
                  <a:cubicBezTo>
                    <a:pt x="8623" y="18385"/>
                    <a:pt x="8574" y="18405"/>
                    <a:pt x="8536" y="18405"/>
                  </a:cubicBezTo>
                  <a:cubicBezTo>
                    <a:pt x="8528" y="18405"/>
                    <a:pt x="8520" y="18404"/>
                    <a:pt x="8514" y="18402"/>
                  </a:cubicBezTo>
                  <a:cubicBezTo>
                    <a:pt x="8156" y="18295"/>
                    <a:pt x="7799" y="18187"/>
                    <a:pt x="7442" y="18080"/>
                  </a:cubicBezTo>
                  <a:cubicBezTo>
                    <a:pt x="7049" y="17949"/>
                    <a:pt x="6656" y="17830"/>
                    <a:pt x="6275" y="17699"/>
                  </a:cubicBezTo>
                  <a:cubicBezTo>
                    <a:pt x="5930" y="17580"/>
                    <a:pt x="5597" y="17425"/>
                    <a:pt x="5251" y="17294"/>
                  </a:cubicBezTo>
                  <a:cubicBezTo>
                    <a:pt x="5144" y="17259"/>
                    <a:pt x="5037" y="17211"/>
                    <a:pt x="4930" y="17175"/>
                  </a:cubicBezTo>
                  <a:cubicBezTo>
                    <a:pt x="4787" y="17116"/>
                    <a:pt x="4632" y="17068"/>
                    <a:pt x="4501" y="16997"/>
                  </a:cubicBezTo>
                  <a:cubicBezTo>
                    <a:pt x="4156" y="16806"/>
                    <a:pt x="3823" y="16604"/>
                    <a:pt x="3477" y="16401"/>
                  </a:cubicBezTo>
                  <a:cubicBezTo>
                    <a:pt x="3180" y="16223"/>
                    <a:pt x="2870" y="16068"/>
                    <a:pt x="2572" y="15878"/>
                  </a:cubicBezTo>
                  <a:cubicBezTo>
                    <a:pt x="2239" y="15663"/>
                    <a:pt x="1929" y="15425"/>
                    <a:pt x="1596" y="15199"/>
                  </a:cubicBezTo>
                  <a:cubicBezTo>
                    <a:pt x="1798" y="15068"/>
                    <a:pt x="1989" y="14961"/>
                    <a:pt x="2168" y="14842"/>
                  </a:cubicBezTo>
                  <a:cubicBezTo>
                    <a:pt x="2382" y="14699"/>
                    <a:pt x="2596" y="14532"/>
                    <a:pt x="2810" y="14401"/>
                  </a:cubicBezTo>
                  <a:cubicBezTo>
                    <a:pt x="3084" y="14235"/>
                    <a:pt x="3382" y="14092"/>
                    <a:pt x="3656" y="13937"/>
                  </a:cubicBezTo>
                  <a:cubicBezTo>
                    <a:pt x="3942" y="13782"/>
                    <a:pt x="4227" y="13615"/>
                    <a:pt x="4513" y="13473"/>
                  </a:cubicBezTo>
                  <a:cubicBezTo>
                    <a:pt x="5180" y="13115"/>
                    <a:pt x="5823" y="12711"/>
                    <a:pt x="6525" y="12413"/>
                  </a:cubicBezTo>
                  <a:cubicBezTo>
                    <a:pt x="6835" y="12282"/>
                    <a:pt x="7121" y="12115"/>
                    <a:pt x="7418" y="11949"/>
                  </a:cubicBezTo>
                  <a:cubicBezTo>
                    <a:pt x="7492" y="11911"/>
                    <a:pt x="7560" y="11890"/>
                    <a:pt x="7628" y="11890"/>
                  </a:cubicBezTo>
                  <a:close/>
                  <a:moveTo>
                    <a:pt x="34243" y="13473"/>
                  </a:moveTo>
                  <a:cubicBezTo>
                    <a:pt x="34231" y="13651"/>
                    <a:pt x="34231" y="13794"/>
                    <a:pt x="34207" y="13937"/>
                  </a:cubicBezTo>
                  <a:cubicBezTo>
                    <a:pt x="34207" y="13985"/>
                    <a:pt x="34172" y="14032"/>
                    <a:pt x="34136" y="14068"/>
                  </a:cubicBezTo>
                  <a:cubicBezTo>
                    <a:pt x="33719" y="14425"/>
                    <a:pt x="33314" y="14794"/>
                    <a:pt x="32898" y="15128"/>
                  </a:cubicBezTo>
                  <a:cubicBezTo>
                    <a:pt x="32505" y="15437"/>
                    <a:pt x="32112" y="15723"/>
                    <a:pt x="31695" y="16009"/>
                  </a:cubicBezTo>
                  <a:cubicBezTo>
                    <a:pt x="31314" y="16271"/>
                    <a:pt x="30921" y="16521"/>
                    <a:pt x="30528" y="16747"/>
                  </a:cubicBezTo>
                  <a:cubicBezTo>
                    <a:pt x="30147" y="16961"/>
                    <a:pt x="29754" y="17140"/>
                    <a:pt x="29373" y="17342"/>
                  </a:cubicBezTo>
                  <a:cubicBezTo>
                    <a:pt x="29242" y="17414"/>
                    <a:pt x="29135" y="17521"/>
                    <a:pt x="29016" y="17592"/>
                  </a:cubicBezTo>
                  <a:cubicBezTo>
                    <a:pt x="28647" y="17806"/>
                    <a:pt x="28278" y="18033"/>
                    <a:pt x="27885" y="18211"/>
                  </a:cubicBezTo>
                  <a:cubicBezTo>
                    <a:pt x="27337" y="18461"/>
                    <a:pt x="26766" y="18687"/>
                    <a:pt x="26206" y="18914"/>
                  </a:cubicBezTo>
                  <a:cubicBezTo>
                    <a:pt x="26202" y="18918"/>
                    <a:pt x="26198" y="18919"/>
                    <a:pt x="26193" y="18919"/>
                  </a:cubicBezTo>
                  <a:cubicBezTo>
                    <a:pt x="26184" y="18919"/>
                    <a:pt x="26171" y="18914"/>
                    <a:pt x="26147" y="18914"/>
                  </a:cubicBezTo>
                  <a:cubicBezTo>
                    <a:pt x="26171" y="18735"/>
                    <a:pt x="26182" y="18568"/>
                    <a:pt x="26218" y="18402"/>
                  </a:cubicBezTo>
                  <a:cubicBezTo>
                    <a:pt x="26218" y="18366"/>
                    <a:pt x="26302" y="18342"/>
                    <a:pt x="26349" y="18318"/>
                  </a:cubicBezTo>
                  <a:cubicBezTo>
                    <a:pt x="27111" y="17949"/>
                    <a:pt x="27933" y="17711"/>
                    <a:pt x="28659" y="17271"/>
                  </a:cubicBezTo>
                  <a:cubicBezTo>
                    <a:pt x="29052" y="17021"/>
                    <a:pt x="29469" y="16794"/>
                    <a:pt x="29873" y="16568"/>
                  </a:cubicBezTo>
                  <a:cubicBezTo>
                    <a:pt x="30350" y="16294"/>
                    <a:pt x="30838" y="16020"/>
                    <a:pt x="31314" y="15735"/>
                  </a:cubicBezTo>
                  <a:cubicBezTo>
                    <a:pt x="31505" y="15616"/>
                    <a:pt x="31683" y="15473"/>
                    <a:pt x="31862" y="15342"/>
                  </a:cubicBezTo>
                  <a:cubicBezTo>
                    <a:pt x="32421" y="14937"/>
                    <a:pt x="32981" y="14520"/>
                    <a:pt x="33529" y="14104"/>
                  </a:cubicBezTo>
                  <a:cubicBezTo>
                    <a:pt x="33767" y="13913"/>
                    <a:pt x="33981" y="13699"/>
                    <a:pt x="34243" y="13473"/>
                  </a:cubicBezTo>
                  <a:close/>
                  <a:moveTo>
                    <a:pt x="1810" y="15639"/>
                  </a:moveTo>
                  <a:cubicBezTo>
                    <a:pt x="1977" y="15759"/>
                    <a:pt x="2120" y="15866"/>
                    <a:pt x="2263" y="15949"/>
                  </a:cubicBezTo>
                  <a:cubicBezTo>
                    <a:pt x="2703" y="16211"/>
                    <a:pt x="3132" y="16473"/>
                    <a:pt x="3572" y="16723"/>
                  </a:cubicBezTo>
                  <a:cubicBezTo>
                    <a:pt x="3906" y="16913"/>
                    <a:pt x="4227" y="17104"/>
                    <a:pt x="4561" y="17271"/>
                  </a:cubicBezTo>
                  <a:cubicBezTo>
                    <a:pt x="4858" y="17402"/>
                    <a:pt x="5156" y="17509"/>
                    <a:pt x="5466" y="17616"/>
                  </a:cubicBezTo>
                  <a:cubicBezTo>
                    <a:pt x="5942" y="17795"/>
                    <a:pt x="6430" y="17973"/>
                    <a:pt x="6918" y="18128"/>
                  </a:cubicBezTo>
                  <a:cubicBezTo>
                    <a:pt x="7406" y="18295"/>
                    <a:pt x="7894" y="18449"/>
                    <a:pt x="8383" y="18592"/>
                  </a:cubicBezTo>
                  <a:cubicBezTo>
                    <a:pt x="8525" y="18640"/>
                    <a:pt x="8621" y="18687"/>
                    <a:pt x="8621" y="18854"/>
                  </a:cubicBezTo>
                  <a:cubicBezTo>
                    <a:pt x="8621" y="18926"/>
                    <a:pt x="8668" y="18997"/>
                    <a:pt x="8704" y="19116"/>
                  </a:cubicBezTo>
                  <a:cubicBezTo>
                    <a:pt x="8466" y="19045"/>
                    <a:pt x="8264" y="18997"/>
                    <a:pt x="8061" y="18926"/>
                  </a:cubicBezTo>
                  <a:cubicBezTo>
                    <a:pt x="7513" y="18735"/>
                    <a:pt x="6954" y="18533"/>
                    <a:pt x="6406" y="18318"/>
                  </a:cubicBezTo>
                  <a:cubicBezTo>
                    <a:pt x="5966" y="18140"/>
                    <a:pt x="5537" y="17937"/>
                    <a:pt x="5120" y="17735"/>
                  </a:cubicBezTo>
                  <a:cubicBezTo>
                    <a:pt x="4680" y="17533"/>
                    <a:pt x="4251" y="17318"/>
                    <a:pt x="3823" y="17092"/>
                  </a:cubicBezTo>
                  <a:cubicBezTo>
                    <a:pt x="3263" y="16806"/>
                    <a:pt x="2703" y="16509"/>
                    <a:pt x="2168" y="16187"/>
                  </a:cubicBezTo>
                  <a:cubicBezTo>
                    <a:pt x="1989" y="16092"/>
                    <a:pt x="1763" y="15973"/>
                    <a:pt x="1810" y="15639"/>
                  </a:cubicBezTo>
                  <a:close/>
                  <a:moveTo>
                    <a:pt x="22917" y="12883"/>
                  </a:moveTo>
                  <a:cubicBezTo>
                    <a:pt x="23037" y="12883"/>
                    <a:pt x="23070" y="12984"/>
                    <a:pt x="23123" y="13068"/>
                  </a:cubicBezTo>
                  <a:cubicBezTo>
                    <a:pt x="23218" y="13223"/>
                    <a:pt x="23277" y="13401"/>
                    <a:pt x="23373" y="13568"/>
                  </a:cubicBezTo>
                  <a:cubicBezTo>
                    <a:pt x="23754" y="14199"/>
                    <a:pt x="24016" y="14901"/>
                    <a:pt x="24325" y="15568"/>
                  </a:cubicBezTo>
                  <a:cubicBezTo>
                    <a:pt x="24563" y="16056"/>
                    <a:pt x="24813" y="16544"/>
                    <a:pt x="25087" y="17021"/>
                  </a:cubicBezTo>
                  <a:cubicBezTo>
                    <a:pt x="25313" y="17425"/>
                    <a:pt x="25575" y="17806"/>
                    <a:pt x="25825" y="18187"/>
                  </a:cubicBezTo>
                  <a:cubicBezTo>
                    <a:pt x="25873" y="18271"/>
                    <a:pt x="25861" y="18306"/>
                    <a:pt x="25778" y="18318"/>
                  </a:cubicBezTo>
                  <a:cubicBezTo>
                    <a:pt x="25420" y="18426"/>
                    <a:pt x="25051" y="18533"/>
                    <a:pt x="24682" y="18640"/>
                  </a:cubicBezTo>
                  <a:cubicBezTo>
                    <a:pt x="24539" y="18676"/>
                    <a:pt x="24408" y="18759"/>
                    <a:pt x="24266" y="18795"/>
                  </a:cubicBezTo>
                  <a:cubicBezTo>
                    <a:pt x="24087" y="18842"/>
                    <a:pt x="23896" y="18878"/>
                    <a:pt x="23718" y="18914"/>
                  </a:cubicBezTo>
                  <a:cubicBezTo>
                    <a:pt x="23551" y="18949"/>
                    <a:pt x="23373" y="18961"/>
                    <a:pt x="23206" y="18997"/>
                  </a:cubicBezTo>
                  <a:cubicBezTo>
                    <a:pt x="22480" y="19116"/>
                    <a:pt x="21741" y="19235"/>
                    <a:pt x="21015" y="19366"/>
                  </a:cubicBezTo>
                  <a:cubicBezTo>
                    <a:pt x="20789" y="19402"/>
                    <a:pt x="20551" y="19461"/>
                    <a:pt x="20325" y="19473"/>
                  </a:cubicBezTo>
                  <a:cubicBezTo>
                    <a:pt x="19932" y="19509"/>
                    <a:pt x="19527" y="19509"/>
                    <a:pt x="19134" y="19521"/>
                  </a:cubicBezTo>
                  <a:cubicBezTo>
                    <a:pt x="18967" y="19533"/>
                    <a:pt x="18812" y="19580"/>
                    <a:pt x="18646" y="19580"/>
                  </a:cubicBezTo>
                  <a:cubicBezTo>
                    <a:pt x="18289" y="19604"/>
                    <a:pt x="17920" y="19592"/>
                    <a:pt x="17562" y="19604"/>
                  </a:cubicBezTo>
                  <a:cubicBezTo>
                    <a:pt x="17277" y="19616"/>
                    <a:pt x="16979" y="19652"/>
                    <a:pt x="16693" y="19652"/>
                  </a:cubicBezTo>
                  <a:cubicBezTo>
                    <a:pt x="16300" y="19652"/>
                    <a:pt x="15919" y="19628"/>
                    <a:pt x="15526" y="19616"/>
                  </a:cubicBezTo>
                  <a:cubicBezTo>
                    <a:pt x="15360" y="19604"/>
                    <a:pt x="15193" y="19604"/>
                    <a:pt x="15014" y="19592"/>
                  </a:cubicBezTo>
                  <a:cubicBezTo>
                    <a:pt x="14383" y="19533"/>
                    <a:pt x="13752" y="19461"/>
                    <a:pt x="13121" y="19390"/>
                  </a:cubicBezTo>
                  <a:cubicBezTo>
                    <a:pt x="12705" y="19342"/>
                    <a:pt x="12300" y="19271"/>
                    <a:pt x="11883" y="19199"/>
                  </a:cubicBezTo>
                  <a:cubicBezTo>
                    <a:pt x="11550" y="19140"/>
                    <a:pt x="11204" y="19104"/>
                    <a:pt x="10895" y="19009"/>
                  </a:cubicBezTo>
                  <a:cubicBezTo>
                    <a:pt x="10669" y="18938"/>
                    <a:pt x="10454" y="18926"/>
                    <a:pt x="10240" y="18866"/>
                  </a:cubicBezTo>
                  <a:cubicBezTo>
                    <a:pt x="9776" y="18747"/>
                    <a:pt x="9323" y="18628"/>
                    <a:pt x="8859" y="18497"/>
                  </a:cubicBezTo>
                  <a:cubicBezTo>
                    <a:pt x="8847" y="18497"/>
                    <a:pt x="8823" y="18485"/>
                    <a:pt x="8811" y="18473"/>
                  </a:cubicBezTo>
                  <a:cubicBezTo>
                    <a:pt x="8859" y="18414"/>
                    <a:pt x="8918" y="18378"/>
                    <a:pt x="8942" y="18318"/>
                  </a:cubicBezTo>
                  <a:cubicBezTo>
                    <a:pt x="9061" y="18092"/>
                    <a:pt x="9157" y="17854"/>
                    <a:pt x="9287" y="17616"/>
                  </a:cubicBezTo>
                  <a:cubicBezTo>
                    <a:pt x="9657" y="16961"/>
                    <a:pt x="10002" y="16282"/>
                    <a:pt x="10407" y="15639"/>
                  </a:cubicBezTo>
                  <a:cubicBezTo>
                    <a:pt x="10752" y="15092"/>
                    <a:pt x="11038" y="14508"/>
                    <a:pt x="11347" y="13949"/>
                  </a:cubicBezTo>
                  <a:cubicBezTo>
                    <a:pt x="11466" y="13734"/>
                    <a:pt x="11585" y="13544"/>
                    <a:pt x="11704" y="13342"/>
                  </a:cubicBezTo>
                  <a:cubicBezTo>
                    <a:pt x="11732" y="13286"/>
                    <a:pt x="11768" y="13266"/>
                    <a:pt x="11822" y="13266"/>
                  </a:cubicBezTo>
                  <a:cubicBezTo>
                    <a:pt x="11837" y="13266"/>
                    <a:pt x="11853" y="13268"/>
                    <a:pt x="11871" y="13270"/>
                  </a:cubicBezTo>
                  <a:cubicBezTo>
                    <a:pt x="12609" y="13377"/>
                    <a:pt x="13336" y="13496"/>
                    <a:pt x="14074" y="13592"/>
                  </a:cubicBezTo>
                  <a:cubicBezTo>
                    <a:pt x="14598" y="13663"/>
                    <a:pt x="15122" y="13711"/>
                    <a:pt x="15645" y="13734"/>
                  </a:cubicBezTo>
                  <a:cubicBezTo>
                    <a:pt x="15702" y="13736"/>
                    <a:pt x="15758" y="13737"/>
                    <a:pt x="15815" y="13737"/>
                  </a:cubicBezTo>
                  <a:cubicBezTo>
                    <a:pt x="16163" y="13737"/>
                    <a:pt x="16512" y="13709"/>
                    <a:pt x="16860" y="13699"/>
                  </a:cubicBezTo>
                  <a:cubicBezTo>
                    <a:pt x="17360" y="13687"/>
                    <a:pt x="17860" y="13687"/>
                    <a:pt x="18360" y="13663"/>
                  </a:cubicBezTo>
                  <a:cubicBezTo>
                    <a:pt x="18777" y="13639"/>
                    <a:pt x="19182" y="13592"/>
                    <a:pt x="19586" y="13532"/>
                  </a:cubicBezTo>
                  <a:cubicBezTo>
                    <a:pt x="19944" y="13484"/>
                    <a:pt x="20289" y="13425"/>
                    <a:pt x="20646" y="13365"/>
                  </a:cubicBezTo>
                  <a:cubicBezTo>
                    <a:pt x="20979" y="13306"/>
                    <a:pt x="21313" y="13234"/>
                    <a:pt x="21634" y="13163"/>
                  </a:cubicBezTo>
                  <a:cubicBezTo>
                    <a:pt x="22051" y="13068"/>
                    <a:pt x="22456" y="12984"/>
                    <a:pt x="22861" y="12889"/>
                  </a:cubicBezTo>
                  <a:cubicBezTo>
                    <a:pt x="22881" y="12885"/>
                    <a:pt x="22900" y="12883"/>
                    <a:pt x="22917" y="12883"/>
                  </a:cubicBezTo>
                  <a:close/>
                  <a:moveTo>
                    <a:pt x="34195" y="14318"/>
                  </a:moveTo>
                  <a:lnTo>
                    <a:pt x="34195" y="14318"/>
                  </a:lnTo>
                  <a:cubicBezTo>
                    <a:pt x="34172" y="14473"/>
                    <a:pt x="34160" y="14616"/>
                    <a:pt x="34124" y="14747"/>
                  </a:cubicBezTo>
                  <a:cubicBezTo>
                    <a:pt x="34017" y="15211"/>
                    <a:pt x="33910" y="15675"/>
                    <a:pt x="33791" y="16140"/>
                  </a:cubicBezTo>
                  <a:cubicBezTo>
                    <a:pt x="33743" y="16342"/>
                    <a:pt x="33660" y="16521"/>
                    <a:pt x="33517" y="16675"/>
                  </a:cubicBezTo>
                  <a:cubicBezTo>
                    <a:pt x="33279" y="16925"/>
                    <a:pt x="33088" y="17211"/>
                    <a:pt x="32874" y="17473"/>
                  </a:cubicBezTo>
                  <a:cubicBezTo>
                    <a:pt x="32755" y="17616"/>
                    <a:pt x="32612" y="17759"/>
                    <a:pt x="32469" y="17890"/>
                  </a:cubicBezTo>
                  <a:cubicBezTo>
                    <a:pt x="32267" y="18092"/>
                    <a:pt x="32064" y="18295"/>
                    <a:pt x="31850" y="18473"/>
                  </a:cubicBezTo>
                  <a:cubicBezTo>
                    <a:pt x="31445" y="18795"/>
                    <a:pt x="31040" y="19080"/>
                    <a:pt x="30635" y="19390"/>
                  </a:cubicBezTo>
                  <a:cubicBezTo>
                    <a:pt x="30421" y="19545"/>
                    <a:pt x="30231" y="19711"/>
                    <a:pt x="30016" y="19854"/>
                  </a:cubicBezTo>
                  <a:cubicBezTo>
                    <a:pt x="29707" y="20057"/>
                    <a:pt x="29385" y="20247"/>
                    <a:pt x="29052" y="20438"/>
                  </a:cubicBezTo>
                  <a:cubicBezTo>
                    <a:pt x="28671" y="20664"/>
                    <a:pt x="28290" y="20878"/>
                    <a:pt x="27897" y="21093"/>
                  </a:cubicBezTo>
                  <a:cubicBezTo>
                    <a:pt x="27802" y="21140"/>
                    <a:pt x="27706" y="21176"/>
                    <a:pt x="27611" y="21224"/>
                  </a:cubicBezTo>
                  <a:cubicBezTo>
                    <a:pt x="27075" y="21474"/>
                    <a:pt x="26552" y="21724"/>
                    <a:pt x="26016" y="21962"/>
                  </a:cubicBezTo>
                  <a:cubicBezTo>
                    <a:pt x="25730" y="22081"/>
                    <a:pt x="25420" y="22176"/>
                    <a:pt x="25099" y="22295"/>
                  </a:cubicBezTo>
                  <a:cubicBezTo>
                    <a:pt x="25099" y="22224"/>
                    <a:pt x="25099" y="22176"/>
                    <a:pt x="25111" y="22140"/>
                  </a:cubicBezTo>
                  <a:cubicBezTo>
                    <a:pt x="25385" y="21593"/>
                    <a:pt x="25563" y="21021"/>
                    <a:pt x="25754" y="20438"/>
                  </a:cubicBezTo>
                  <a:cubicBezTo>
                    <a:pt x="25873" y="20045"/>
                    <a:pt x="25980" y="19640"/>
                    <a:pt x="26099" y="19235"/>
                  </a:cubicBezTo>
                  <a:cubicBezTo>
                    <a:pt x="26111" y="19188"/>
                    <a:pt x="26171" y="19128"/>
                    <a:pt x="26218" y="19104"/>
                  </a:cubicBezTo>
                  <a:cubicBezTo>
                    <a:pt x="26706" y="18902"/>
                    <a:pt x="27218" y="18711"/>
                    <a:pt x="27706" y="18485"/>
                  </a:cubicBezTo>
                  <a:cubicBezTo>
                    <a:pt x="28076" y="18318"/>
                    <a:pt x="28421" y="18116"/>
                    <a:pt x="28766" y="17914"/>
                  </a:cubicBezTo>
                  <a:cubicBezTo>
                    <a:pt x="29099" y="17735"/>
                    <a:pt x="29433" y="17521"/>
                    <a:pt x="29766" y="17342"/>
                  </a:cubicBezTo>
                  <a:cubicBezTo>
                    <a:pt x="30100" y="17152"/>
                    <a:pt x="30457" y="17009"/>
                    <a:pt x="30778" y="16818"/>
                  </a:cubicBezTo>
                  <a:cubicBezTo>
                    <a:pt x="31040" y="16675"/>
                    <a:pt x="31278" y="16497"/>
                    <a:pt x="31516" y="16342"/>
                  </a:cubicBezTo>
                  <a:cubicBezTo>
                    <a:pt x="31766" y="16163"/>
                    <a:pt x="32017" y="16009"/>
                    <a:pt x="32255" y="15830"/>
                  </a:cubicBezTo>
                  <a:cubicBezTo>
                    <a:pt x="32671" y="15520"/>
                    <a:pt x="33076" y="15199"/>
                    <a:pt x="33469" y="14877"/>
                  </a:cubicBezTo>
                  <a:cubicBezTo>
                    <a:pt x="33683" y="14711"/>
                    <a:pt x="33886" y="14532"/>
                    <a:pt x="34100" y="14354"/>
                  </a:cubicBezTo>
                  <a:cubicBezTo>
                    <a:pt x="34112" y="14342"/>
                    <a:pt x="34136" y="14330"/>
                    <a:pt x="34195" y="14318"/>
                  </a:cubicBezTo>
                  <a:close/>
                  <a:moveTo>
                    <a:pt x="2013" y="16318"/>
                  </a:moveTo>
                  <a:cubicBezTo>
                    <a:pt x="2168" y="16401"/>
                    <a:pt x="2322" y="16497"/>
                    <a:pt x="2477" y="16580"/>
                  </a:cubicBezTo>
                  <a:cubicBezTo>
                    <a:pt x="2965" y="16830"/>
                    <a:pt x="3453" y="17080"/>
                    <a:pt x="3942" y="17318"/>
                  </a:cubicBezTo>
                  <a:cubicBezTo>
                    <a:pt x="4299" y="17509"/>
                    <a:pt x="4668" y="17699"/>
                    <a:pt x="5037" y="17878"/>
                  </a:cubicBezTo>
                  <a:cubicBezTo>
                    <a:pt x="5466" y="18092"/>
                    <a:pt x="5894" y="18306"/>
                    <a:pt x="6335" y="18473"/>
                  </a:cubicBezTo>
                  <a:cubicBezTo>
                    <a:pt x="7001" y="18735"/>
                    <a:pt x="7692" y="18949"/>
                    <a:pt x="8359" y="19188"/>
                  </a:cubicBezTo>
                  <a:cubicBezTo>
                    <a:pt x="8406" y="19199"/>
                    <a:pt x="8442" y="19235"/>
                    <a:pt x="8490" y="19235"/>
                  </a:cubicBezTo>
                  <a:cubicBezTo>
                    <a:pt x="8752" y="19247"/>
                    <a:pt x="8823" y="19426"/>
                    <a:pt x="8871" y="19640"/>
                  </a:cubicBezTo>
                  <a:cubicBezTo>
                    <a:pt x="8906" y="19807"/>
                    <a:pt x="8978" y="19973"/>
                    <a:pt x="9049" y="20140"/>
                  </a:cubicBezTo>
                  <a:cubicBezTo>
                    <a:pt x="9216" y="20557"/>
                    <a:pt x="9371" y="20985"/>
                    <a:pt x="9561" y="21390"/>
                  </a:cubicBezTo>
                  <a:cubicBezTo>
                    <a:pt x="9752" y="21807"/>
                    <a:pt x="9978" y="22200"/>
                    <a:pt x="10180" y="22605"/>
                  </a:cubicBezTo>
                  <a:cubicBezTo>
                    <a:pt x="10240" y="22712"/>
                    <a:pt x="10300" y="22819"/>
                    <a:pt x="10383" y="22974"/>
                  </a:cubicBezTo>
                  <a:cubicBezTo>
                    <a:pt x="10133" y="22914"/>
                    <a:pt x="9919" y="22867"/>
                    <a:pt x="9716" y="22807"/>
                  </a:cubicBezTo>
                  <a:cubicBezTo>
                    <a:pt x="9418" y="22724"/>
                    <a:pt x="9121" y="22628"/>
                    <a:pt x="8823" y="22533"/>
                  </a:cubicBezTo>
                  <a:cubicBezTo>
                    <a:pt x="8502" y="22414"/>
                    <a:pt x="8192" y="22271"/>
                    <a:pt x="7871" y="22152"/>
                  </a:cubicBezTo>
                  <a:cubicBezTo>
                    <a:pt x="7109" y="21843"/>
                    <a:pt x="6406" y="21402"/>
                    <a:pt x="5716" y="20962"/>
                  </a:cubicBezTo>
                  <a:cubicBezTo>
                    <a:pt x="5347" y="20723"/>
                    <a:pt x="4989" y="20485"/>
                    <a:pt x="4644" y="20235"/>
                  </a:cubicBezTo>
                  <a:cubicBezTo>
                    <a:pt x="4454" y="20092"/>
                    <a:pt x="4287" y="19914"/>
                    <a:pt x="4120" y="19747"/>
                  </a:cubicBezTo>
                  <a:cubicBezTo>
                    <a:pt x="3882" y="19533"/>
                    <a:pt x="3620" y="19319"/>
                    <a:pt x="3406" y="19080"/>
                  </a:cubicBezTo>
                  <a:cubicBezTo>
                    <a:pt x="3156" y="18795"/>
                    <a:pt x="2930" y="18509"/>
                    <a:pt x="2715" y="18199"/>
                  </a:cubicBezTo>
                  <a:cubicBezTo>
                    <a:pt x="2608" y="18033"/>
                    <a:pt x="2596" y="17818"/>
                    <a:pt x="2513" y="17640"/>
                  </a:cubicBezTo>
                  <a:cubicBezTo>
                    <a:pt x="2358" y="17294"/>
                    <a:pt x="2191" y="16949"/>
                    <a:pt x="2037" y="16604"/>
                  </a:cubicBezTo>
                  <a:cubicBezTo>
                    <a:pt x="2001" y="16521"/>
                    <a:pt x="1989" y="16437"/>
                    <a:pt x="1965" y="16354"/>
                  </a:cubicBezTo>
                  <a:cubicBezTo>
                    <a:pt x="1977" y="16342"/>
                    <a:pt x="2001" y="16330"/>
                    <a:pt x="2013" y="16318"/>
                  </a:cubicBezTo>
                  <a:close/>
                  <a:moveTo>
                    <a:pt x="25897" y="18489"/>
                  </a:moveTo>
                  <a:cubicBezTo>
                    <a:pt x="25936" y="18489"/>
                    <a:pt x="25960" y="18521"/>
                    <a:pt x="25968" y="18616"/>
                  </a:cubicBezTo>
                  <a:cubicBezTo>
                    <a:pt x="25992" y="18914"/>
                    <a:pt x="25897" y="19068"/>
                    <a:pt x="25587" y="19140"/>
                  </a:cubicBezTo>
                  <a:cubicBezTo>
                    <a:pt x="25147" y="19247"/>
                    <a:pt x="24718" y="19402"/>
                    <a:pt x="24277" y="19521"/>
                  </a:cubicBezTo>
                  <a:cubicBezTo>
                    <a:pt x="23646" y="19688"/>
                    <a:pt x="23003" y="19830"/>
                    <a:pt x="22384" y="19997"/>
                  </a:cubicBezTo>
                  <a:cubicBezTo>
                    <a:pt x="21670" y="20200"/>
                    <a:pt x="20932" y="20259"/>
                    <a:pt x="20206" y="20354"/>
                  </a:cubicBezTo>
                  <a:cubicBezTo>
                    <a:pt x="19884" y="20390"/>
                    <a:pt x="19574" y="20438"/>
                    <a:pt x="19253" y="20450"/>
                  </a:cubicBezTo>
                  <a:cubicBezTo>
                    <a:pt x="19213" y="20452"/>
                    <a:pt x="19172" y="20453"/>
                    <a:pt x="19130" y="20453"/>
                  </a:cubicBezTo>
                  <a:cubicBezTo>
                    <a:pt x="18965" y="20453"/>
                    <a:pt x="18793" y="20438"/>
                    <a:pt x="18622" y="20438"/>
                  </a:cubicBezTo>
                  <a:cubicBezTo>
                    <a:pt x="18551" y="20438"/>
                    <a:pt x="18479" y="20462"/>
                    <a:pt x="18408" y="20473"/>
                  </a:cubicBezTo>
                  <a:lnTo>
                    <a:pt x="18408" y="20509"/>
                  </a:lnTo>
                  <a:cubicBezTo>
                    <a:pt x="18431" y="20533"/>
                    <a:pt x="18443" y="20557"/>
                    <a:pt x="18467" y="20557"/>
                  </a:cubicBezTo>
                  <a:cubicBezTo>
                    <a:pt x="18717" y="20583"/>
                    <a:pt x="18967" y="20627"/>
                    <a:pt x="19222" y="20627"/>
                  </a:cubicBezTo>
                  <a:cubicBezTo>
                    <a:pt x="19319" y="20627"/>
                    <a:pt x="19417" y="20621"/>
                    <a:pt x="19515" y="20604"/>
                  </a:cubicBezTo>
                  <a:cubicBezTo>
                    <a:pt x="20039" y="20521"/>
                    <a:pt x="20563" y="20450"/>
                    <a:pt x="21087" y="20402"/>
                  </a:cubicBezTo>
                  <a:cubicBezTo>
                    <a:pt x="21563" y="20366"/>
                    <a:pt x="22027" y="20271"/>
                    <a:pt x="22480" y="20140"/>
                  </a:cubicBezTo>
                  <a:cubicBezTo>
                    <a:pt x="22777" y="20057"/>
                    <a:pt x="23075" y="20033"/>
                    <a:pt x="23373" y="19961"/>
                  </a:cubicBezTo>
                  <a:cubicBezTo>
                    <a:pt x="23658" y="19878"/>
                    <a:pt x="23944" y="19783"/>
                    <a:pt x="24242" y="19700"/>
                  </a:cubicBezTo>
                  <a:cubicBezTo>
                    <a:pt x="24623" y="19604"/>
                    <a:pt x="25016" y="19509"/>
                    <a:pt x="25397" y="19402"/>
                  </a:cubicBezTo>
                  <a:cubicBezTo>
                    <a:pt x="25492" y="19378"/>
                    <a:pt x="25575" y="19330"/>
                    <a:pt x="25659" y="19295"/>
                  </a:cubicBezTo>
                  <a:cubicBezTo>
                    <a:pt x="25718" y="19271"/>
                    <a:pt x="25790" y="19271"/>
                    <a:pt x="25861" y="19247"/>
                  </a:cubicBezTo>
                  <a:lnTo>
                    <a:pt x="25861" y="19247"/>
                  </a:lnTo>
                  <a:cubicBezTo>
                    <a:pt x="25849" y="19354"/>
                    <a:pt x="25837" y="19449"/>
                    <a:pt x="25813" y="19533"/>
                  </a:cubicBezTo>
                  <a:cubicBezTo>
                    <a:pt x="25694" y="19914"/>
                    <a:pt x="25587" y="20283"/>
                    <a:pt x="25456" y="20652"/>
                  </a:cubicBezTo>
                  <a:cubicBezTo>
                    <a:pt x="25278" y="21188"/>
                    <a:pt x="25087" y="21724"/>
                    <a:pt x="24885" y="22259"/>
                  </a:cubicBezTo>
                  <a:cubicBezTo>
                    <a:pt x="24849" y="22343"/>
                    <a:pt x="24754" y="22414"/>
                    <a:pt x="24670" y="22450"/>
                  </a:cubicBezTo>
                  <a:cubicBezTo>
                    <a:pt x="24373" y="22569"/>
                    <a:pt x="24063" y="22664"/>
                    <a:pt x="23754" y="22771"/>
                  </a:cubicBezTo>
                  <a:cubicBezTo>
                    <a:pt x="23492" y="22855"/>
                    <a:pt x="23218" y="22938"/>
                    <a:pt x="22956" y="23033"/>
                  </a:cubicBezTo>
                  <a:cubicBezTo>
                    <a:pt x="22646" y="23128"/>
                    <a:pt x="22325" y="23212"/>
                    <a:pt x="22015" y="23331"/>
                  </a:cubicBezTo>
                  <a:cubicBezTo>
                    <a:pt x="21527" y="23521"/>
                    <a:pt x="21015" y="23640"/>
                    <a:pt x="20491" y="23688"/>
                  </a:cubicBezTo>
                  <a:cubicBezTo>
                    <a:pt x="20217" y="23724"/>
                    <a:pt x="19944" y="23724"/>
                    <a:pt x="19670" y="23748"/>
                  </a:cubicBezTo>
                  <a:cubicBezTo>
                    <a:pt x="19241" y="23771"/>
                    <a:pt x="18824" y="23831"/>
                    <a:pt x="18396" y="23843"/>
                  </a:cubicBezTo>
                  <a:cubicBezTo>
                    <a:pt x="17891" y="23851"/>
                    <a:pt x="17385" y="23860"/>
                    <a:pt x="16880" y="23860"/>
                  </a:cubicBezTo>
                  <a:cubicBezTo>
                    <a:pt x="16671" y="23860"/>
                    <a:pt x="16462" y="23858"/>
                    <a:pt x="16253" y="23855"/>
                  </a:cubicBezTo>
                  <a:cubicBezTo>
                    <a:pt x="15812" y="23843"/>
                    <a:pt x="15372" y="23771"/>
                    <a:pt x="14919" y="23736"/>
                  </a:cubicBezTo>
                  <a:cubicBezTo>
                    <a:pt x="14764" y="23712"/>
                    <a:pt x="14598" y="23712"/>
                    <a:pt x="14443" y="23688"/>
                  </a:cubicBezTo>
                  <a:cubicBezTo>
                    <a:pt x="13895" y="23629"/>
                    <a:pt x="13336" y="23557"/>
                    <a:pt x="12800" y="23474"/>
                  </a:cubicBezTo>
                  <a:cubicBezTo>
                    <a:pt x="12109" y="23367"/>
                    <a:pt x="11431" y="23224"/>
                    <a:pt x="10740" y="23105"/>
                  </a:cubicBezTo>
                  <a:cubicBezTo>
                    <a:pt x="10573" y="23081"/>
                    <a:pt x="10538" y="22938"/>
                    <a:pt x="10478" y="22807"/>
                  </a:cubicBezTo>
                  <a:cubicBezTo>
                    <a:pt x="10157" y="22128"/>
                    <a:pt x="9823" y="21450"/>
                    <a:pt x="9526" y="20771"/>
                  </a:cubicBezTo>
                  <a:cubicBezTo>
                    <a:pt x="9347" y="20354"/>
                    <a:pt x="9204" y="19914"/>
                    <a:pt x="9049" y="19497"/>
                  </a:cubicBezTo>
                  <a:cubicBezTo>
                    <a:pt x="9037" y="19461"/>
                    <a:pt x="9037" y="19426"/>
                    <a:pt x="9026" y="19354"/>
                  </a:cubicBezTo>
                  <a:lnTo>
                    <a:pt x="9026" y="19354"/>
                  </a:lnTo>
                  <a:cubicBezTo>
                    <a:pt x="11355" y="19998"/>
                    <a:pt x="13695" y="20372"/>
                    <a:pt x="16084" y="20372"/>
                  </a:cubicBezTo>
                  <a:cubicBezTo>
                    <a:pt x="16259" y="20372"/>
                    <a:pt x="16434" y="20370"/>
                    <a:pt x="16610" y="20366"/>
                  </a:cubicBezTo>
                  <a:cubicBezTo>
                    <a:pt x="16622" y="20342"/>
                    <a:pt x="16622" y="20307"/>
                    <a:pt x="16634" y="20283"/>
                  </a:cubicBezTo>
                  <a:cubicBezTo>
                    <a:pt x="16586" y="20259"/>
                    <a:pt x="16526" y="20223"/>
                    <a:pt x="16479" y="20223"/>
                  </a:cubicBezTo>
                  <a:cubicBezTo>
                    <a:pt x="15943" y="20200"/>
                    <a:pt x="15419" y="20176"/>
                    <a:pt x="14883" y="20152"/>
                  </a:cubicBezTo>
                  <a:cubicBezTo>
                    <a:pt x="14729" y="20152"/>
                    <a:pt x="14574" y="20152"/>
                    <a:pt x="14419" y="20140"/>
                  </a:cubicBezTo>
                  <a:cubicBezTo>
                    <a:pt x="14288" y="20128"/>
                    <a:pt x="14169" y="20092"/>
                    <a:pt x="14050" y="20081"/>
                  </a:cubicBezTo>
                  <a:cubicBezTo>
                    <a:pt x="13443" y="20009"/>
                    <a:pt x="12824" y="19985"/>
                    <a:pt x="12228" y="19878"/>
                  </a:cubicBezTo>
                  <a:cubicBezTo>
                    <a:pt x="11383" y="19735"/>
                    <a:pt x="10538" y="19533"/>
                    <a:pt x="9692" y="19354"/>
                  </a:cubicBezTo>
                  <a:cubicBezTo>
                    <a:pt x="9502" y="19307"/>
                    <a:pt x="9311" y="19247"/>
                    <a:pt x="9121" y="19223"/>
                  </a:cubicBezTo>
                  <a:cubicBezTo>
                    <a:pt x="8990" y="19199"/>
                    <a:pt x="8918" y="19140"/>
                    <a:pt x="8895" y="19021"/>
                  </a:cubicBezTo>
                  <a:cubicBezTo>
                    <a:pt x="8871" y="18938"/>
                    <a:pt x="8847" y="18854"/>
                    <a:pt x="8823" y="18723"/>
                  </a:cubicBezTo>
                  <a:lnTo>
                    <a:pt x="8823" y="18723"/>
                  </a:lnTo>
                  <a:cubicBezTo>
                    <a:pt x="9037" y="18783"/>
                    <a:pt x="9216" y="18830"/>
                    <a:pt x="9407" y="18866"/>
                  </a:cubicBezTo>
                  <a:cubicBezTo>
                    <a:pt x="10026" y="19009"/>
                    <a:pt x="10633" y="19176"/>
                    <a:pt x="11252" y="19283"/>
                  </a:cubicBezTo>
                  <a:cubicBezTo>
                    <a:pt x="12240" y="19449"/>
                    <a:pt x="13228" y="19592"/>
                    <a:pt x="14217" y="19711"/>
                  </a:cubicBezTo>
                  <a:cubicBezTo>
                    <a:pt x="14812" y="19783"/>
                    <a:pt x="15419" y="19783"/>
                    <a:pt x="16015" y="19830"/>
                  </a:cubicBezTo>
                  <a:cubicBezTo>
                    <a:pt x="16160" y="19840"/>
                    <a:pt x="16307" y="19843"/>
                    <a:pt x="16455" y="19843"/>
                  </a:cubicBezTo>
                  <a:cubicBezTo>
                    <a:pt x="16694" y="19843"/>
                    <a:pt x="16934" y="19833"/>
                    <a:pt x="17169" y="19819"/>
                  </a:cubicBezTo>
                  <a:cubicBezTo>
                    <a:pt x="18015" y="19759"/>
                    <a:pt x="18860" y="19735"/>
                    <a:pt x="19705" y="19688"/>
                  </a:cubicBezTo>
                  <a:cubicBezTo>
                    <a:pt x="20098" y="19664"/>
                    <a:pt x="20491" y="19640"/>
                    <a:pt x="20884" y="19592"/>
                  </a:cubicBezTo>
                  <a:cubicBezTo>
                    <a:pt x="21194" y="19545"/>
                    <a:pt x="21503" y="19473"/>
                    <a:pt x="21825" y="19414"/>
                  </a:cubicBezTo>
                  <a:cubicBezTo>
                    <a:pt x="21968" y="19390"/>
                    <a:pt x="22111" y="19354"/>
                    <a:pt x="22253" y="19342"/>
                  </a:cubicBezTo>
                  <a:cubicBezTo>
                    <a:pt x="22765" y="19259"/>
                    <a:pt x="23289" y="19188"/>
                    <a:pt x="23813" y="19104"/>
                  </a:cubicBezTo>
                  <a:cubicBezTo>
                    <a:pt x="23968" y="19080"/>
                    <a:pt x="24135" y="19045"/>
                    <a:pt x="24289" y="18985"/>
                  </a:cubicBezTo>
                  <a:cubicBezTo>
                    <a:pt x="24801" y="18830"/>
                    <a:pt x="25313" y="18664"/>
                    <a:pt x="25825" y="18509"/>
                  </a:cubicBezTo>
                  <a:cubicBezTo>
                    <a:pt x="25853" y="18497"/>
                    <a:pt x="25877" y="18489"/>
                    <a:pt x="25897" y="18489"/>
                  </a:cubicBezTo>
                  <a:close/>
                  <a:moveTo>
                    <a:pt x="17730" y="0"/>
                  </a:moveTo>
                  <a:cubicBezTo>
                    <a:pt x="17230" y="0"/>
                    <a:pt x="16732" y="47"/>
                    <a:pt x="16241" y="126"/>
                  </a:cubicBezTo>
                  <a:cubicBezTo>
                    <a:pt x="16145" y="138"/>
                    <a:pt x="16050" y="161"/>
                    <a:pt x="15967" y="185"/>
                  </a:cubicBezTo>
                  <a:cubicBezTo>
                    <a:pt x="15800" y="233"/>
                    <a:pt x="15634" y="280"/>
                    <a:pt x="15467" y="328"/>
                  </a:cubicBezTo>
                  <a:cubicBezTo>
                    <a:pt x="15026" y="483"/>
                    <a:pt x="14586" y="626"/>
                    <a:pt x="14169" y="816"/>
                  </a:cubicBezTo>
                  <a:cubicBezTo>
                    <a:pt x="13717" y="1019"/>
                    <a:pt x="13288" y="1257"/>
                    <a:pt x="12871" y="1519"/>
                  </a:cubicBezTo>
                  <a:cubicBezTo>
                    <a:pt x="12419" y="1804"/>
                    <a:pt x="11978" y="2126"/>
                    <a:pt x="11550" y="2435"/>
                  </a:cubicBezTo>
                  <a:cubicBezTo>
                    <a:pt x="11276" y="2638"/>
                    <a:pt x="11014" y="2840"/>
                    <a:pt x="10788" y="3078"/>
                  </a:cubicBezTo>
                  <a:cubicBezTo>
                    <a:pt x="10395" y="3483"/>
                    <a:pt x="10014" y="3888"/>
                    <a:pt x="9680" y="4340"/>
                  </a:cubicBezTo>
                  <a:cubicBezTo>
                    <a:pt x="9335" y="4805"/>
                    <a:pt x="9014" y="5281"/>
                    <a:pt x="8740" y="5793"/>
                  </a:cubicBezTo>
                  <a:cubicBezTo>
                    <a:pt x="8466" y="6293"/>
                    <a:pt x="8264" y="6841"/>
                    <a:pt x="8061" y="7377"/>
                  </a:cubicBezTo>
                  <a:cubicBezTo>
                    <a:pt x="7942" y="7686"/>
                    <a:pt x="7847" y="8008"/>
                    <a:pt x="7775" y="8329"/>
                  </a:cubicBezTo>
                  <a:cubicBezTo>
                    <a:pt x="7704" y="8651"/>
                    <a:pt x="7668" y="8996"/>
                    <a:pt x="7597" y="9329"/>
                  </a:cubicBezTo>
                  <a:cubicBezTo>
                    <a:pt x="7597" y="9353"/>
                    <a:pt x="7549" y="9401"/>
                    <a:pt x="7502" y="9413"/>
                  </a:cubicBezTo>
                  <a:cubicBezTo>
                    <a:pt x="7240" y="9520"/>
                    <a:pt x="6942" y="9591"/>
                    <a:pt x="6751" y="9841"/>
                  </a:cubicBezTo>
                  <a:cubicBezTo>
                    <a:pt x="6740" y="9865"/>
                    <a:pt x="6692" y="9889"/>
                    <a:pt x="6656" y="9889"/>
                  </a:cubicBezTo>
                  <a:cubicBezTo>
                    <a:pt x="6239" y="9913"/>
                    <a:pt x="5894" y="10163"/>
                    <a:pt x="5525" y="10317"/>
                  </a:cubicBezTo>
                  <a:cubicBezTo>
                    <a:pt x="5204" y="10448"/>
                    <a:pt x="4918" y="10627"/>
                    <a:pt x="4596" y="10782"/>
                  </a:cubicBezTo>
                  <a:cubicBezTo>
                    <a:pt x="4073" y="11020"/>
                    <a:pt x="3537" y="11258"/>
                    <a:pt x="3001" y="11484"/>
                  </a:cubicBezTo>
                  <a:cubicBezTo>
                    <a:pt x="2983" y="11493"/>
                    <a:pt x="2961" y="11497"/>
                    <a:pt x="2938" y="11497"/>
                  </a:cubicBezTo>
                  <a:cubicBezTo>
                    <a:pt x="2901" y="11497"/>
                    <a:pt x="2859" y="11487"/>
                    <a:pt x="2822" y="11472"/>
                  </a:cubicBezTo>
                  <a:cubicBezTo>
                    <a:pt x="2715" y="11425"/>
                    <a:pt x="2608" y="11329"/>
                    <a:pt x="2501" y="11294"/>
                  </a:cubicBezTo>
                  <a:cubicBezTo>
                    <a:pt x="2386" y="11261"/>
                    <a:pt x="2274" y="11247"/>
                    <a:pt x="2163" y="11247"/>
                  </a:cubicBezTo>
                  <a:cubicBezTo>
                    <a:pt x="1989" y="11247"/>
                    <a:pt x="1819" y="11283"/>
                    <a:pt x="1644" y="11341"/>
                  </a:cubicBezTo>
                  <a:cubicBezTo>
                    <a:pt x="1406" y="11437"/>
                    <a:pt x="1239" y="11603"/>
                    <a:pt x="1072" y="11770"/>
                  </a:cubicBezTo>
                  <a:cubicBezTo>
                    <a:pt x="846" y="11972"/>
                    <a:pt x="667" y="12210"/>
                    <a:pt x="763" y="12544"/>
                  </a:cubicBezTo>
                  <a:cubicBezTo>
                    <a:pt x="810" y="12699"/>
                    <a:pt x="763" y="12806"/>
                    <a:pt x="608" y="12865"/>
                  </a:cubicBezTo>
                  <a:cubicBezTo>
                    <a:pt x="524" y="12913"/>
                    <a:pt x="453" y="12961"/>
                    <a:pt x="382" y="13020"/>
                  </a:cubicBezTo>
                  <a:cubicBezTo>
                    <a:pt x="203" y="13163"/>
                    <a:pt x="1" y="13318"/>
                    <a:pt x="1" y="13592"/>
                  </a:cubicBezTo>
                  <a:cubicBezTo>
                    <a:pt x="1" y="13830"/>
                    <a:pt x="13" y="14080"/>
                    <a:pt x="36" y="14330"/>
                  </a:cubicBezTo>
                  <a:cubicBezTo>
                    <a:pt x="36" y="14413"/>
                    <a:pt x="36" y="14508"/>
                    <a:pt x="72" y="14592"/>
                  </a:cubicBezTo>
                  <a:cubicBezTo>
                    <a:pt x="286" y="15092"/>
                    <a:pt x="477" y="15616"/>
                    <a:pt x="739" y="16092"/>
                  </a:cubicBezTo>
                  <a:cubicBezTo>
                    <a:pt x="1025" y="16628"/>
                    <a:pt x="1382" y="17128"/>
                    <a:pt x="1810" y="17592"/>
                  </a:cubicBezTo>
                  <a:cubicBezTo>
                    <a:pt x="2310" y="18128"/>
                    <a:pt x="2715" y="18759"/>
                    <a:pt x="3275" y="19259"/>
                  </a:cubicBezTo>
                  <a:cubicBezTo>
                    <a:pt x="3799" y="19723"/>
                    <a:pt x="4275" y="20247"/>
                    <a:pt x="4882" y="20640"/>
                  </a:cubicBezTo>
                  <a:cubicBezTo>
                    <a:pt x="5430" y="20985"/>
                    <a:pt x="5978" y="21354"/>
                    <a:pt x="6525" y="21700"/>
                  </a:cubicBezTo>
                  <a:cubicBezTo>
                    <a:pt x="7037" y="22021"/>
                    <a:pt x="7573" y="22283"/>
                    <a:pt x="8133" y="22497"/>
                  </a:cubicBezTo>
                  <a:cubicBezTo>
                    <a:pt x="8656" y="22700"/>
                    <a:pt x="9180" y="22890"/>
                    <a:pt x="9716" y="23081"/>
                  </a:cubicBezTo>
                  <a:cubicBezTo>
                    <a:pt x="9966" y="23164"/>
                    <a:pt x="10228" y="23236"/>
                    <a:pt x="10490" y="23307"/>
                  </a:cubicBezTo>
                  <a:cubicBezTo>
                    <a:pt x="10585" y="23331"/>
                    <a:pt x="10681" y="23355"/>
                    <a:pt x="10776" y="23367"/>
                  </a:cubicBezTo>
                  <a:cubicBezTo>
                    <a:pt x="10919" y="23390"/>
                    <a:pt x="11062" y="23402"/>
                    <a:pt x="11204" y="23414"/>
                  </a:cubicBezTo>
                  <a:cubicBezTo>
                    <a:pt x="11252" y="23426"/>
                    <a:pt x="11300" y="23426"/>
                    <a:pt x="11347" y="23438"/>
                  </a:cubicBezTo>
                  <a:cubicBezTo>
                    <a:pt x="11347" y="23438"/>
                    <a:pt x="11347" y="23438"/>
                    <a:pt x="11347" y="23450"/>
                  </a:cubicBezTo>
                  <a:lnTo>
                    <a:pt x="11907" y="23569"/>
                  </a:lnTo>
                  <a:cubicBezTo>
                    <a:pt x="12335" y="23629"/>
                    <a:pt x="12752" y="23688"/>
                    <a:pt x="13169" y="23736"/>
                  </a:cubicBezTo>
                  <a:cubicBezTo>
                    <a:pt x="13788" y="23819"/>
                    <a:pt x="14407" y="23855"/>
                    <a:pt x="15014" y="23938"/>
                  </a:cubicBezTo>
                  <a:cubicBezTo>
                    <a:pt x="15636" y="24017"/>
                    <a:pt x="16257" y="24063"/>
                    <a:pt x="16879" y="24063"/>
                  </a:cubicBezTo>
                  <a:cubicBezTo>
                    <a:pt x="17007" y="24063"/>
                    <a:pt x="17136" y="24061"/>
                    <a:pt x="17265" y="24057"/>
                  </a:cubicBezTo>
                  <a:cubicBezTo>
                    <a:pt x="17777" y="24033"/>
                    <a:pt x="18289" y="24033"/>
                    <a:pt x="18801" y="24010"/>
                  </a:cubicBezTo>
                  <a:cubicBezTo>
                    <a:pt x="19265" y="23986"/>
                    <a:pt x="19729" y="23962"/>
                    <a:pt x="20182" y="23902"/>
                  </a:cubicBezTo>
                  <a:cubicBezTo>
                    <a:pt x="20789" y="23831"/>
                    <a:pt x="21408" y="23736"/>
                    <a:pt x="22003" y="23629"/>
                  </a:cubicBezTo>
                  <a:cubicBezTo>
                    <a:pt x="22218" y="23581"/>
                    <a:pt x="22432" y="23486"/>
                    <a:pt x="22634" y="23402"/>
                  </a:cubicBezTo>
                  <a:cubicBezTo>
                    <a:pt x="22646" y="23402"/>
                    <a:pt x="22658" y="23402"/>
                    <a:pt x="22670" y="23390"/>
                  </a:cubicBezTo>
                  <a:cubicBezTo>
                    <a:pt x="22730" y="23367"/>
                    <a:pt x="22777" y="23355"/>
                    <a:pt x="22825" y="23343"/>
                  </a:cubicBezTo>
                  <a:cubicBezTo>
                    <a:pt x="22825" y="23343"/>
                    <a:pt x="23182" y="23188"/>
                    <a:pt x="23742" y="22986"/>
                  </a:cubicBezTo>
                  <a:cubicBezTo>
                    <a:pt x="24349" y="22771"/>
                    <a:pt x="24956" y="22569"/>
                    <a:pt x="25575" y="22355"/>
                  </a:cubicBezTo>
                  <a:cubicBezTo>
                    <a:pt x="26290" y="22105"/>
                    <a:pt x="26980" y="21771"/>
                    <a:pt x="27659" y="21426"/>
                  </a:cubicBezTo>
                  <a:cubicBezTo>
                    <a:pt x="27790" y="21354"/>
                    <a:pt x="27945" y="21307"/>
                    <a:pt x="28076" y="21235"/>
                  </a:cubicBezTo>
                  <a:cubicBezTo>
                    <a:pt x="28326" y="21093"/>
                    <a:pt x="28576" y="20938"/>
                    <a:pt x="28826" y="20795"/>
                  </a:cubicBezTo>
                  <a:cubicBezTo>
                    <a:pt x="29385" y="20462"/>
                    <a:pt x="29957" y="20140"/>
                    <a:pt x="30493" y="19771"/>
                  </a:cubicBezTo>
                  <a:cubicBezTo>
                    <a:pt x="30909" y="19497"/>
                    <a:pt x="31290" y="19152"/>
                    <a:pt x="31695" y="18842"/>
                  </a:cubicBezTo>
                  <a:cubicBezTo>
                    <a:pt x="31981" y="18616"/>
                    <a:pt x="32302" y="18414"/>
                    <a:pt x="32528" y="18116"/>
                  </a:cubicBezTo>
                  <a:cubicBezTo>
                    <a:pt x="32600" y="18021"/>
                    <a:pt x="32695" y="17961"/>
                    <a:pt x="32767" y="17878"/>
                  </a:cubicBezTo>
                  <a:cubicBezTo>
                    <a:pt x="33064" y="17556"/>
                    <a:pt x="33362" y="17235"/>
                    <a:pt x="33624" y="16902"/>
                  </a:cubicBezTo>
                  <a:cubicBezTo>
                    <a:pt x="33850" y="16628"/>
                    <a:pt x="34041" y="16306"/>
                    <a:pt x="34267" y="16020"/>
                  </a:cubicBezTo>
                  <a:cubicBezTo>
                    <a:pt x="34803" y="15318"/>
                    <a:pt x="35255" y="14556"/>
                    <a:pt x="35600" y="13734"/>
                  </a:cubicBezTo>
                  <a:cubicBezTo>
                    <a:pt x="35862" y="13115"/>
                    <a:pt x="36136" y="12484"/>
                    <a:pt x="36184" y="11794"/>
                  </a:cubicBezTo>
                  <a:cubicBezTo>
                    <a:pt x="36208" y="11472"/>
                    <a:pt x="36279" y="11115"/>
                    <a:pt x="35946" y="10889"/>
                  </a:cubicBezTo>
                  <a:cubicBezTo>
                    <a:pt x="35922" y="10877"/>
                    <a:pt x="35910" y="10841"/>
                    <a:pt x="35898" y="10829"/>
                  </a:cubicBezTo>
                  <a:cubicBezTo>
                    <a:pt x="35838" y="10782"/>
                    <a:pt x="35791" y="10722"/>
                    <a:pt x="35731" y="10686"/>
                  </a:cubicBezTo>
                  <a:cubicBezTo>
                    <a:pt x="35386" y="10508"/>
                    <a:pt x="35041" y="10341"/>
                    <a:pt x="34695" y="10151"/>
                  </a:cubicBezTo>
                  <a:cubicBezTo>
                    <a:pt x="34660" y="10139"/>
                    <a:pt x="34636" y="10091"/>
                    <a:pt x="34624" y="10044"/>
                  </a:cubicBezTo>
                  <a:cubicBezTo>
                    <a:pt x="34600" y="9924"/>
                    <a:pt x="34600" y="9794"/>
                    <a:pt x="34564" y="9674"/>
                  </a:cubicBezTo>
                  <a:cubicBezTo>
                    <a:pt x="34445" y="9329"/>
                    <a:pt x="34172" y="9127"/>
                    <a:pt x="33850" y="9008"/>
                  </a:cubicBezTo>
                  <a:cubicBezTo>
                    <a:pt x="33721" y="8960"/>
                    <a:pt x="33589" y="8931"/>
                    <a:pt x="33461" y="8931"/>
                  </a:cubicBezTo>
                  <a:cubicBezTo>
                    <a:pt x="33270" y="8931"/>
                    <a:pt x="33085" y="8994"/>
                    <a:pt x="32921" y="9151"/>
                  </a:cubicBezTo>
                  <a:cubicBezTo>
                    <a:pt x="32859" y="9205"/>
                    <a:pt x="32796" y="9240"/>
                    <a:pt x="32726" y="9240"/>
                  </a:cubicBezTo>
                  <a:cubicBezTo>
                    <a:pt x="32690" y="9240"/>
                    <a:pt x="32653" y="9230"/>
                    <a:pt x="32612" y="9210"/>
                  </a:cubicBezTo>
                  <a:cubicBezTo>
                    <a:pt x="32409" y="9127"/>
                    <a:pt x="32207" y="9043"/>
                    <a:pt x="32005" y="8960"/>
                  </a:cubicBezTo>
                  <a:cubicBezTo>
                    <a:pt x="31659" y="8817"/>
                    <a:pt x="31314" y="8686"/>
                    <a:pt x="30957" y="8543"/>
                  </a:cubicBezTo>
                  <a:cubicBezTo>
                    <a:pt x="30385" y="8317"/>
                    <a:pt x="29814" y="8091"/>
                    <a:pt x="29230" y="7877"/>
                  </a:cubicBezTo>
                  <a:cubicBezTo>
                    <a:pt x="29126" y="7842"/>
                    <a:pt x="29002" y="7820"/>
                    <a:pt x="28883" y="7820"/>
                  </a:cubicBezTo>
                  <a:cubicBezTo>
                    <a:pt x="28839" y="7820"/>
                    <a:pt x="28796" y="7823"/>
                    <a:pt x="28754" y="7829"/>
                  </a:cubicBezTo>
                  <a:cubicBezTo>
                    <a:pt x="28671" y="7829"/>
                    <a:pt x="28623" y="7829"/>
                    <a:pt x="28552" y="7793"/>
                  </a:cubicBezTo>
                  <a:cubicBezTo>
                    <a:pt x="28358" y="7701"/>
                    <a:pt x="28163" y="7616"/>
                    <a:pt x="27952" y="7616"/>
                  </a:cubicBezTo>
                  <a:cubicBezTo>
                    <a:pt x="27892" y="7616"/>
                    <a:pt x="27830" y="7623"/>
                    <a:pt x="27766" y="7639"/>
                  </a:cubicBezTo>
                  <a:cubicBezTo>
                    <a:pt x="27750" y="7642"/>
                    <a:pt x="27736" y="7644"/>
                    <a:pt x="27724" y="7644"/>
                  </a:cubicBezTo>
                  <a:cubicBezTo>
                    <a:pt x="27658" y="7644"/>
                    <a:pt x="27655" y="7592"/>
                    <a:pt x="27635" y="7531"/>
                  </a:cubicBezTo>
                  <a:cubicBezTo>
                    <a:pt x="27552" y="7293"/>
                    <a:pt x="27504" y="7055"/>
                    <a:pt x="27397" y="6841"/>
                  </a:cubicBezTo>
                  <a:cubicBezTo>
                    <a:pt x="27159" y="6388"/>
                    <a:pt x="26897" y="5948"/>
                    <a:pt x="26659" y="5483"/>
                  </a:cubicBezTo>
                  <a:cubicBezTo>
                    <a:pt x="26337" y="4888"/>
                    <a:pt x="25921" y="4340"/>
                    <a:pt x="25480" y="3817"/>
                  </a:cubicBezTo>
                  <a:cubicBezTo>
                    <a:pt x="25337" y="3650"/>
                    <a:pt x="25170" y="3483"/>
                    <a:pt x="25004" y="3328"/>
                  </a:cubicBezTo>
                  <a:cubicBezTo>
                    <a:pt x="24635" y="2971"/>
                    <a:pt x="24266" y="2602"/>
                    <a:pt x="23873" y="2257"/>
                  </a:cubicBezTo>
                  <a:cubicBezTo>
                    <a:pt x="23337" y="1769"/>
                    <a:pt x="22742" y="1352"/>
                    <a:pt x="22087" y="1031"/>
                  </a:cubicBezTo>
                  <a:cubicBezTo>
                    <a:pt x="21432" y="721"/>
                    <a:pt x="20789" y="423"/>
                    <a:pt x="20075" y="257"/>
                  </a:cubicBezTo>
                  <a:cubicBezTo>
                    <a:pt x="19479" y="114"/>
                    <a:pt x="18872" y="54"/>
                    <a:pt x="18265" y="19"/>
                  </a:cubicBezTo>
                  <a:cubicBezTo>
                    <a:pt x="18086" y="6"/>
                    <a:pt x="17908" y="0"/>
                    <a:pt x="17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5"/>
          <p:cNvSpPr txBox="1"/>
          <p:nvPr/>
        </p:nvSpPr>
        <p:spPr>
          <a:xfrm>
            <a:off x="6469525" y="4587650"/>
            <a:ext cx="30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Natela Azoyan, Lusine Adunts, 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Liana Darbinyan, Hakob Nahapetyan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4"/>
          <p:cNvSpPr txBox="1"/>
          <p:nvPr>
            <p:ph type="title"/>
          </p:nvPr>
        </p:nvSpPr>
        <p:spPr>
          <a:xfrm>
            <a:off x="1263450" y="2916038"/>
            <a:ext cx="6617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000"/>
              <a:t>T</a:t>
            </a:r>
            <a:r>
              <a:rPr b="0" lang="en" sz="3000"/>
              <a:t>he Day of the Mission Affects its Outcome</a:t>
            </a:r>
            <a:endParaRPr b="0" sz="3000"/>
          </a:p>
        </p:txBody>
      </p:sp>
      <p:sp>
        <p:nvSpPr>
          <p:cNvPr id="865" name="Google Shape;865;p34"/>
          <p:cNvSpPr txBox="1"/>
          <p:nvPr>
            <p:ph idx="2" type="title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866" name="Google Shape;866;p34"/>
          <p:cNvGrpSpPr/>
          <p:nvPr/>
        </p:nvGrpSpPr>
        <p:grpSpPr>
          <a:xfrm>
            <a:off x="0" y="3375625"/>
            <a:ext cx="2174436" cy="1766690"/>
            <a:chOff x="0" y="3356575"/>
            <a:chExt cx="2174436" cy="1766690"/>
          </a:xfrm>
        </p:grpSpPr>
        <p:sp>
          <p:nvSpPr>
            <p:cNvPr id="867" name="Google Shape;867;p34"/>
            <p:cNvSpPr/>
            <p:nvPr/>
          </p:nvSpPr>
          <p:spPr>
            <a:xfrm flipH="1">
              <a:off x="1162493" y="3376577"/>
              <a:ext cx="16579" cy="45140"/>
            </a:xfrm>
            <a:custGeom>
              <a:rect b="b" l="l" r="r" t="t"/>
              <a:pathLst>
                <a:path extrusionOk="0" h="501" w="184">
                  <a:moveTo>
                    <a:pt x="59" y="1"/>
                  </a:moveTo>
                  <a:cubicBezTo>
                    <a:pt x="28" y="1"/>
                    <a:pt x="0" y="20"/>
                    <a:pt x="3" y="60"/>
                  </a:cubicBezTo>
                  <a:cubicBezTo>
                    <a:pt x="23" y="187"/>
                    <a:pt x="37" y="314"/>
                    <a:pt x="57" y="440"/>
                  </a:cubicBezTo>
                  <a:cubicBezTo>
                    <a:pt x="60" y="480"/>
                    <a:pt x="93" y="500"/>
                    <a:pt x="124" y="500"/>
                  </a:cubicBezTo>
                  <a:cubicBezTo>
                    <a:pt x="155" y="500"/>
                    <a:pt x="183" y="480"/>
                    <a:pt x="176" y="440"/>
                  </a:cubicBezTo>
                  <a:cubicBezTo>
                    <a:pt x="163" y="314"/>
                    <a:pt x="143" y="187"/>
                    <a:pt x="130" y="60"/>
                  </a:cubicBezTo>
                  <a:cubicBezTo>
                    <a:pt x="123" y="20"/>
                    <a:pt x="9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 flipH="1">
              <a:off x="1158709" y="3356575"/>
              <a:ext cx="32707" cy="31085"/>
            </a:xfrm>
            <a:custGeom>
              <a:rect b="b" l="l" r="r" t="t"/>
              <a:pathLst>
                <a:path extrusionOk="0" h="345" w="363">
                  <a:moveTo>
                    <a:pt x="184" y="124"/>
                  </a:moveTo>
                  <a:cubicBezTo>
                    <a:pt x="209" y="124"/>
                    <a:pt x="235" y="141"/>
                    <a:pt x="239" y="172"/>
                  </a:cubicBezTo>
                  <a:lnTo>
                    <a:pt x="239" y="172"/>
                  </a:lnTo>
                  <a:cubicBezTo>
                    <a:pt x="233" y="198"/>
                    <a:pt x="219" y="223"/>
                    <a:pt x="187" y="223"/>
                  </a:cubicBezTo>
                  <a:cubicBezTo>
                    <a:pt x="160" y="223"/>
                    <a:pt x="140" y="203"/>
                    <a:pt x="140" y="176"/>
                  </a:cubicBezTo>
                  <a:cubicBezTo>
                    <a:pt x="137" y="141"/>
                    <a:pt x="160" y="124"/>
                    <a:pt x="184" y="124"/>
                  </a:cubicBezTo>
                  <a:close/>
                  <a:moveTo>
                    <a:pt x="188" y="1"/>
                  </a:moveTo>
                  <a:cubicBezTo>
                    <a:pt x="105" y="1"/>
                    <a:pt x="33" y="58"/>
                    <a:pt x="20" y="143"/>
                  </a:cubicBezTo>
                  <a:cubicBezTo>
                    <a:pt x="0" y="242"/>
                    <a:pt x="67" y="329"/>
                    <a:pt x="160" y="342"/>
                  </a:cubicBezTo>
                  <a:cubicBezTo>
                    <a:pt x="169" y="344"/>
                    <a:pt x="178" y="344"/>
                    <a:pt x="186" y="344"/>
                  </a:cubicBezTo>
                  <a:cubicBezTo>
                    <a:pt x="270" y="344"/>
                    <a:pt x="348" y="287"/>
                    <a:pt x="360" y="203"/>
                  </a:cubicBezTo>
                  <a:cubicBezTo>
                    <a:pt x="362" y="193"/>
                    <a:pt x="362" y="183"/>
                    <a:pt x="361" y="173"/>
                  </a:cubicBezTo>
                  <a:lnTo>
                    <a:pt x="361" y="173"/>
                  </a:lnTo>
                  <a:cubicBezTo>
                    <a:pt x="362" y="90"/>
                    <a:pt x="304" y="16"/>
                    <a:pt x="214" y="3"/>
                  </a:cubicBezTo>
                  <a:cubicBezTo>
                    <a:pt x="205" y="1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 flipH="1">
              <a:off x="1164205" y="3805818"/>
              <a:ext cx="102807" cy="230926"/>
            </a:xfrm>
            <a:custGeom>
              <a:rect b="b" l="l" r="r" t="t"/>
              <a:pathLst>
                <a:path extrusionOk="0" h="2563" w="1141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 flipH="1">
              <a:off x="959403" y="3779058"/>
              <a:ext cx="118755" cy="234440"/>
            </a:xfrm>
            <a:custGeom>
              <a:rect b="b" l="l" r="r" t="t"/>
              <a:pathLst>
                <a:path extrusionOk="0" h="2602" w="1318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 flipH="1">
              <a:off x="1064732" y="3408203"/>
              <a:ext cx="144705" cy="594029"/>
            </a:xfrm>
            <a:custGeom>
              <a:rect b="b" l="l" r="r" t="t"/>
              <a:pathLst>
                <a:path extrusionOk="0" h="6593" w="1606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 flipH="1">
              <a:off x="1101585" y="3763111"/>
              <a:ext cx="27121" cy="170920"/>
            </a:xfrm>
            <a:custGeom>
              <a:rect b="b" l="l" r="r" t="t"/>
              <a:pathLst>
                <a:path extrusionOk="0" h="1897" w="301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 flipH="1">
              <a:off x="1130687" y="3539480"/>
              <a:ext cx="27301" cy="141097"/>
            </a:xfrm>
            <a:custGeom>
              <a:rect b="b" l="l" r="r" t="t"/>
              <a:pathLst>
                <a:path extrusionOk="0" h="1566" w="303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 flipH="1">
              <a:off x="1050947" y="3955026"/>
              <a:ext cx="93707" cy="71629"/>
            </a:xfrm>
            <a:custGeom>
              <a:rect b="b" l="l" r="r" t="t"/>
              <a:pathLst>
                <a:path extrusionOk="0" h="795" w="104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 flipH="1">
              <a:off x="1202859" y="3857176"/>
              <a:ext cx="28292" cy="39554"/>
            </a:xfrm>
            <a:custGeom>
              <a:rect b="b" l="l" r="r" t="t"/>
              <a:pathLst>
                <a:path extrusionOk="0" h="439" w="314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 flipH="1">
              <a:off x="1003374" y="3849067"/>
              <a:ext cx="16849" cy="19822"/>
            </a:xfrm>
            <a:custGeom>
              <a:rect b="b" l="l" r="r" t="t"/>
              <a:pathLst>
                <a:path extrusionOk="0" h="220" w="187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806951" y="4530591"/>
              <a:ext cx="262378" cy="167496"/>
            </a:xfrm>
            <a:custGeom>
              <a:rect b="b" l="l" r="r" t="t"/>
              <a:pathLst>
                <a:path extrusionOk="0" h="1859" w="2912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444472" y="4360300"/>
              <a:ext cx="235348" cy="60547"/>
            </a:xfrm>
            <a:custGeom>
              <a:rect b="b" l="l" r="r" t="t"/>
              <a:pathLst>
                <a:path extrusionOk="0" h="672" w="2612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97078" y="4379311"/>
              <a:ext cx="298960" cy="73882"/>
            </a:xfrm>
            <a:custGeom>
              <a:rect b="b" l="l" r="r" t="t"/>
              <a:pathLst>
                <a:path extrusionOk="0" h="820" w="3318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809384" y="4545548"/>
              <a:ext cx="258684" cy="133889"/>
            </a:xfrm>
            <a:custGeom>
              <a:rect b="b" l="l" r="r" t="t"/>
              <a:pathLst>
                <a:path extrusionOk="0" h="1486" w="2871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85764" y="4948209"/>
              <a:ext cx="99653" cy="37301"/>
            </a:xfrm>
            <a:custGeom>
              <a:rect b="b" l="l" r="r" t="t"/>
              <a:pathLst>
                <a:path extrusionOk="0" h="414" w="1106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1071580" y="4798821"/>
              <a:ext cx="137496" cy="76315"/>
            </a:xfrm>
            <a:custGeom>
              <a:rect b="b" l="l" r="r" t="t"/>
              <a:pathLst>
                <a:path extrusionOk="0" h="847" w="1526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1436492" y="4738814"/>
              <a:ext cx="181917" cy="141097"/>
            </a:xfrm>
            <a:custGeom>
              <a:rect b="b" l="l" r="r" t="t"/>
              <a:pathLst>
                <a:path extrusionOk="0" h="1566" w="2019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1336839" y="4467971"/>
              <a:ext cx="126684" cy="63250"/>
            </a:xfrm>
            <a:custGeom>
              <a:rect b="b" l="l" r="r" t="t"/>
              <a:pathLst>
                <a:path extrusionOk="0" h="702" w="1406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451680" y="4723767"/>
              <a:ext cx="158580" cy="103345"/>
            </a:xfrm>
            <a:custGeom>
              <a:rect b="b" l="l" r="r" t="t"/>
              <a:pathLst>
                <a:path extrusionOk="0" h="1147" w="176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1737071" y="4582399"/>
              <a:ext cx="116052" cy="89830"/>
            </a:xfrm>
            <a:custGeom>
              <a:rect b="b" l="l" r="r" t="t"/>
              <a:pathLst>
                <a:path extrusionOk="0" h="997" w="1288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1798521" y="4624746"/>
              <a:ext cx="114520" cy="94335"/>
            </a:xfrm>
            <a:custGeom>
              <a:rect b="b" l="l" r="r" t="t"/>
              <a:pathLst>
                <a:path extrusionOk="0" h="1047" w="1271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1772481" y="4597446"/>
              <a:ext cx="102176" cy="88028"/>
            </a:xfrm>
            <a:custGeom>
              <a:rect b="b" l="l" r="r" t="t"/>
              <a:pathLst>
                <a:path extrusionOk="0" h="977" w="1134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0" y="4202893"/>
              <a:ext cx="641980" cy="402477"/>
            </a:xfrm>
            <a:custGeom>
              <a:rect b="b" l="l" r="r" t="t"/>
              <a:pathLst>
                <a:path extrusionOk="0" h="4467" w="7125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695946" y="4196316"/>
              <a:ext cx="82264" cy="12073"/>
            </a:xfrm>
            <a:custGeom>
              <a:rect b="b" l="l" r="r" t="t"/>
              <a:pathLst>
                <a:path extrusionOk="0" h="134" w="913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830378" y="4193883"/>
              <a:ext cx="69109" cy="10271"/>
            </a:xfrm>
            <a:custGeom>
              <a:rect b="b" l="l" r="r" t="t"/>
              <a:pathLst>
                <a:path extrusionOk="0" h="114" w="767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930030" y="4195055"/>
              <a:ext cx="1244406" cy="928210"/>
            </a:xfrm>
            <a:custGeom>
              <a:rect b="b" l="l" r="r" t="t"/>
              <a:pathLst>
                <a:path extrusionOk="0" h="10302" w="13811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1386756" y="4741337"/>
              <a:ext cx="263640" cy="172992"/>
            </a:xfrm>
            <a:custGeom>
              <a:rect b="b" l="l" r="r" t="t"/>
              <a:pathLst>
                <a:path extrusionOk="0" h="1920" w="2926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36079" y="4511579"/>
              <a:ext cx="39104" cy="27481"/>
            </a:xfrm>
            <a:custGeom>
              <a:rect b="b" l="l" r="r" t="t"/>
              <a:pathLst>
                <a:path extrusionOk="0" h="305" w="434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636839" y="4653939"/>
              <a:ext cx="30995" cy="42527"/>
            </a:xfrm>
            <a:custGeom>
              <a:rect b="b" l="l" r="r" t="t"/>
              <a:pathLst>
                <a:path extrusionOk="0" h="472" w="344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221419" y="4574019"/>
              <a:ext cx="21895" cy="37301"/>
            </a:xfrm>
            <a:custGeom>
              <a:rect b="b" l="l" r="r" t="t"/>
              <a:pathLst>
                <a:path extrusionOk="0" h="414" w="243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1716979" y="4752059"/>
              <a:ext cx="29013" cy="19822"/>
            </a:xfrm>
            <a:custGeom>
              <a:rect b="b" l="l" r="r" t="t"/>
              <a:pathLst>
                <a:path extrusionOk="0" h="220" w="322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1582907" y="4544917"/>
              <a:ext cx="13876" cy="8560"/>
            </a:xfrm>
            <a:custGeom>
              <a:rect b="b" l="l" r="r" t="t"/>
              <a:pathLst>
                <a:path extrusionOk="0" h="95" w="154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931472" y="4921629"/>
              <a:ext cx="21444" cy="20453"/>
            </a:xfrm>
            <a:custGeom>
              <a:rect b="b" l="l" r="r" t="t"/>
              <a:pathLst>
                <a:path extrusionOk="0" h="227" w="238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1365402" y="5013622"/>
              <a:ext cx="33788" cy="18110"/>
            </a:xfrm>
            <a:custGeom>
              <a:rect b="b" l="l" r="r" t="t"/>
              <a:pathLst>
                <a:path extrusionOk="0" h="201" w="375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1825101" y="4941001"/>
              <a:ext cx="25589" cy="26129"/>
            </a:xfrm>
            <a:custGeom>
              <a:rect b="b" l="l" r="r" t="t"/>
              <a:pathLst>
                <a:path extrusionOk="0" h="290" w="284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986974" y="4337414"/>
              <a:ext cx="126143" cy="60637"/>
            </a:xfrm>
            <a:custGeom>
              <a:rect b="b" l="l" r="r" t="t"/>
              <a:pathLst>
                <a:path extrusionOk="0" h="673" w="140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42400" y="4383996"/>
              <a:ext cx="18111" cy="16398"/>
            </a:xfrm>
            <a:custGeom>
              <a:rect b="b" l="l" r="r" t="t"/>
              <a:pathLst>
                <a:path extrusionOk="0" h="182" w="201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34"/>
          <p:cNvGrpSpPr/>
          <p:nvPr/>
        </p:nvGrpSpPr>
        <p:grpSpPr>
          <a:xfrm rot="3017017">
            <a:off x="7746341" y="133906"/>
            <a:ext cx="1259534" cy="2514979"/>
            <a:chOff x="5984375" y="3480025"/>
            <a:chExt cx="469725" cy="937925"/>
          </a:xfrm>
        </p:grpSpPr>
        <p:sp>
          <p:nvSpPr>
            <p:cNvPr id="905" name="Google Shape;905;p34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/>
          <p:cNvSpPr txBox="1"/>
          <p:nvPr>
            <p:ph type="title"/>
          </p:nvPr>
        </p:nvSpPr>
        <p:spPr>
          <a:xfrm>
            <a:off x="1263450" y="3305538"/>
            <a:ext cx="6617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When There is a SpaceX Launch and It is Successful the Price of the Tesla Stock Goes Up</a:t>
            </a:r>
            <a:r>
              <a:rPr lang="en" sz="3000"/>
              <a:t> </a:t>
            </a:r>
            <a:endParaRPr sz="3000"/>
          </a:p>
        </p:txBody>
      </p:sp>
      <p:sp>
        <p:nvSpPr>
          <p:cNvPr id="920" name="Google Shape;920;p35"/>
          <p:cNvSpPr txBox="1"/>
          <p:nvPr>
            <p:ph idx="2" type="title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0" y="3375625"/>
            <a:ext cx="2174436" cy="1766690"/>
            <a:chOff x="0" y="3356575"/>
            <a:chExt cx="2174436" cy="1766690"/>
          </a:xfrm>
        </p:grpSpPr>
        <p:sp>
          <p:nvSpPr>
            <p:cNvPr id="922" name="Google Shape;922;p35"/>
            <p:cNvSpPr/>
            <p:nvPr/>
          </p:nvSpPr>
          <p:spPr>
            <a:xfrm flipH="1">
              <a:off x="1162493" y="3376577"/>
              <a:ext cx="16579" cy="45140"/>
            </a:xfrm>
            <a:custGeom>
              <a:rect b="b" l="l" r="r" t="t"/>
              <a:pathLst>
                <a:path extrusionOk="0" h="501" w="184">
                  <a:moveTo>
                    <a:pt x="59" y="1"/>
                  </a:moveTo>
                  <a:cubicBezTo>
                    <a:pt x="28" y="1"/>
                    <a:pt x="0" y="20"/>
                    <a:pt x="3" y="60"/>
                  </a:cubicBezTo>
                  <a:cubicBezTo>
                    <a:pt x="23" y="187"/>
                    <a:pt x="37" y="314"/>
                    <a:pt x="57" y="440"/>
                  </a:cubicBezTo>
                  <a:cubicBezTo>
                    <a:pt x="60" y="480"/>
                    <a:pt x="93" y="500"/>
                    <a:pt x="124" y="500"/>
                  </a:cubicBezTo>
                  <a:cubicBezTo>
                    <a:pt x="155" y="500"/>
                    <a:pt x="183" y="480"/>
                    <a:pt x="176" y="440"/>
                  </a:cubicBezTo>
                  <a:cubicBezTo>
                    <a:pt x="163" y="314"/>
                    <a:pt x="143" y="187"/>
                    <a:pt x="130" y="60"/>
                  </a:cubicBezTo>
                  <a:cubicBezTo>
                    <a:pt x="123" y="20"/>
                    <a:pt x="9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 flipH="1">
              <a:off x="1158709" y="3356575"/>
              <a:ext cx="32707" cy="31085"/>
            </a:xfrm>
            <a:custGeom>
              <a:rect b="b" l="l" r="r" t="t"/>
              <a:pathLst>
                <a:path extrusionOk="0" h="345" w="363">
                  <a:moveTo>
                    <a:pt x="184" y="124"/>
                  </a:moveTo>
                  <a:cubicBezTo>
                    <a:pt x="209" y="124"/>
                    <a:pt x="235" y="141"/>
                    <a:pt x="239" y="172"/>
                  </a:cubicBezTo>
                  <a:lnTo>
                    <a:pt x="239" y="172"/>
                  </a:lnTo>
                  <a:cubicBezTo>
                    <a:pt x="233" y="198"/>
                    <a:pt x="219" y="223"/>
                    <a:pt x="187" y="223"/>
                  </a:cubicBezTo>
                  <a:cubicBezTo>
                    <a:pt x="160" y="223"/>
                    <a:pt x="140" y="203"/>
                    <a:pt x="140" y="176"/>
                  </a:cubicBezTo>
                  <a:cubicBezTo>
                    <a:pt x="137" y="141"/>
                    <a:pt x="160" y="124"/>
                    <a:pt x="184" y="124"/>
                  </a:cubicBezTo>
                  <a:close/>
                  <a:moveTo>
                    <a:pt x="188" y="1"/>
                  </a:moveTo>
                  <a:cubicBezTo>
                    <a:pt x="105" y="1"/>
                    <a:pt x="33" y="58"/>
                    <a:pt x="20" y="143"/>
                  </a:cubicBezTo>
                  <a:cubicBezTo>
                    <a:pt x="0" y="242"/>
                    <a:pt x="67" y="329"/>
                    <a:pt x="160" y="342"/>
                  </a:cubicBezTo>
                  <a:cubicBezTo>
                    <a:pt x="169" y="344"/>
                    <a:pt x="178" y="344"/>
                    <a:pt x="186" y="344"/>
                  </a:cubicBezTo>
                  <a:cubicBezTo>
                    <a:pt x="270" y="344"/>
                    <a:pt x="348" y="287"/>
                    <a:pt x="360" y="203"/>
                  </a:cubicBezTo>
                  <a:cubicBezTo>
                    <a:pt x="362" y="193"/>
                    <a:pt x="362" y="183"/>
                    <a:pt x="361" y="173"/>
                  </a:cubicBezTo>
                  <a:lnTo>
                    <a:pt x="361" y="173"/>
                  </a:lnTo>
                  <a:cubicBezTo>
                    <a:pt x="362" y="90"/>
                    <a:pt x="304" y="16"/>
                    <a:pt x="214" y="3"/>
                  </a:cubicBezTo>
                  <a:cubicBezTo>
                    <a:pt x="205" y="1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 flipH="1">
              <a:off x="1164205" y="3805818"/>
              <a:ext cx="102807" cy="230926"/>
            </a:xfrm>
            <a:custGeom>
              <a:rect b="b" l="l" r="r" t="t"/>
              <a:pathLst>
                <a:path extrusionOk="0" h="2563" w="1141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 flipH="1">
              <a:off x="959403" y="3779058"/>
              <a:ext cx="118755" cy="234440"/>
            </a:xfrm>
            <a:custGeom>
              <a:rect b="b" l="l" r="r" t="t"/>
              <a:pathLst>
                <a:path extrusionOk="0" h="2602" w="1318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 flipH="1">
              <a:off x="1064732" y="3408203"/>
              <a:ext cx="144705" cy="594029"/>
            </a:xfrm>
            <a:custGeom>
              <a:rect b="b" l="l" r="r" t="t"/>
              <a:pathLst>
                <a:path extrusionOk="0" h="6593" w="1606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 flipH="1">
              <a:off x="1101585" y="3763111"/>
              <a:ext cx="27121" cy="170920"/>
            </a:xfrm>
            <a:custGeom>
              <a:rect b="b" l="l" r="r" t="t"/>
              <a:pathLst>
                <a:path extrusionOk="0" h="1897" w="301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 flipH="1">
              <a:off x="1130687" y="3539480"/>
              <a:ext cx="27301" cy="141097"/>
            </a:xfrm>
            <a:custGeom>
              <a:rect b="b" l="l" r="r" t="t"/>
              <a:pathLst>
                <a:path extrusionOk="0" h="1566" w="303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 flipH="1">
              <a:off x="1050947" y="3955026"/>
              <a:ext cx="93707" cy="71629"/>
            </a:xfrm>
            <a:custGeom>
              <a:rect b="b" l="l" r="r" t="t"/>
              <a:pathLst>
                <a:path extrusionOk="0" h="795" w="104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 flipH="1">
              <a:off x="1202859" y="3857176"/>
              <a:ext cx="28292" cy="39554"/>
            </a:xfrm>
            <a:custGeom>
              <a:rect b="b" l="l" r="r" t="t"/>
              <a:pathLst>
                <a:path extrusionOk="0" h="439" w="314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 flipH="1">
              <a:off x="1003374" y="3849067"/>
              <a:ext cx="16849" cy="19822"/>
            </a:xfrm>
            <a:custGeom>
              <a:rect b="b" l="l" r="r" t="t"/>
              <a:pathLst>
                <a:path extrusionOk="0" h="220" w="187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806951" y="4530591"/>
              <a:ext cx="262378" cy="167496"/>
            </a:xfrm>
            <a:custGeom>
              <a:rect b="b" l="l" r="r" t="t"/>
              <a:pathLst>
                <a:path extrusionOk="0" h="1859" w="2912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444472" y="4360300"/>
              <a:ext cx="235348" cy="60547"/>
            </a:xfrm>
            <a:custGeom>
              <a:rect b="b" l="l" r="r" t="t"/>
              <a:pathLst>
                <a:path extrusionOk="0" h="672" w="2612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397078" y="4379311"/>
              <a:ext cx="298960" cy="73882"/>
            </a:xfrm>
            <a:custGeom>
              <a:rect b="b" l="l" r="r" t="t"/>
              <a:pathLst>
                <a:path extrusionOk="0" h="820" w="3318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809384" y="4545548"/>
              <a:ext cx="258684" cy="133889"/>
            </a:xfrm>
            <a:custGeom>
              <a:rect b="b" l="l" r="r" t="t"/>
              <a:pathLst>
                <a:path extrusionOk="0" h="1486" w="2871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685764" y="4948209"/>
              <a:ext cx="99653" cy="37301"/>
            </a:xfrm>
            <a:custGeom>
              <a:rect b="b" l="l" r="r" t="t"/>
              <a:pathLst>
                <a:path extrusionOk="0" h="414" w="1106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1071580" y="4798821"/>
              <a:ext cx="137496" cy="76315"/>
            </a:xfrm>
            <a:custGeom>
              <a:rect b="b" l="l" r="r" t="t"/>
              <a:pathLst>
                <a:path extrusionOk="0" h="847" w="1526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1436492" y="4738814"/>
              <a:ext cx="181917" cy="141097"/>
            </a:xfrm>
            <a:custGeom>
              <a:rect b="b" l="l" r="r" t="t"/>
              <a:pathLst>
                <a:path extrusionOk="0" h="1566" w="2019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1336839" y="4467971"/>
              <a:ext cx="126684" cy="63250"/>
            </a:xfrm>
            <a:custGeom>
              <a:rect b="b" l="l" r="r" t="t"/>
              <a:pathLst>
                <a:path extrusionOk="0" h="702" w="1406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451680" y="4723767"/>
              <a:ext cx="158580" cy="103345"/>
            </a:xfrm>
            <a:custGeom>
              <a:rect b="b" l="l" r="r" t="t"/>
              <a:pathLst>
                <a:path extrusionOk="0" h="1147" w="176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737071" y="4582399"/>
              <a:ext cx="116052" cy="89830"/>
            </a:xfrm>
            <a:custGeom>
              <a:rect b="b" l="l" r="r" t="t"/>
              <a:pathLst>
                <a:path extrusionOk="0" h="997" w="1288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798521" y="4624746"/>
              <a:ext cx="114520" cy="94335"/>
            </a:xfrm>
            <a:custGeom>
              <a:rect b="b" l="l" r="r" t="t"/>
              <a:pathLst>
                <a:path extrusionOk="0" h="1047" w="1271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772481" y="4597446"/>
              <a:ext cx="102176" cy="88028"/>
            </a:xfrm>
            <a:custGeom>
              <a:rect b="b" l="l" r="r" t="t"/>
              <a:pathLst>
                <a:path extrusionOk="0" h="977" w="1134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0" y="4202893"/>
              <a:ext cx="641980" cy="402477"/>
            </a:xfrm>
            <a:custGeom>
              <a:rect b="b" l="l" r="r" t="t"/>
              <a:pathLst>
                <a:path extrusionOk="0" h="4467" w="7125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695946" y="4196316"/>
              <a:ext cx="82264" cy="12073"/>
            </a:xfrm>
            <a:custGeom>
              <a:rect b="b" l="l" r="r" t="t"/>
              <a:pathLst>
                <a:path extrusionOk="0" h="134" w="913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830378" y="4193883"/>
              <a:ext cx="69109" cy="10271"/>
            </a:xfrm>
            <a:custGeom>
              <a:rect b="b" l="l" r="r" t="t"/>
              <a:pathLst>
                <a:path extrusionOk="0" h="114" w="767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930030" y="4195055"/>
              <a:ext cx="1244406" cy="928210"/>
            </a:xfrm>
            <a:custGeom>
              <a:rect b="b" l="l" r="r" t="t"/>
              <a:pathLst>
                <a:path extrusionOk="0" h="10302" w="13811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386756" y="4741337"/>
              <a:ext cx="263640" cy="172992"/>
            </a:xfrm>
            <a:custGeom>
              <a:rect b="b" l="l" r="r" t="t"/>
              <a:pathLst>
                <a:path extrusionOk="0" h="1920" w="2926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336079" y="4511579"/>
              <a:ext cx="39104" cy="27481"/>
            </a:xfrm>
            <a:custGeom>
              <a:rect b="b" l="l" r="r" t="t"/>
              <a:pathLst>
                <a:path extrusionOk="0" h="305" w="434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636839" y="4653939"/>
              <a:ext cx="30995" cy="42527"/>
            </a:xfrm>
            <a:custGeom>
              <a:rect b="b" l="l" r="r" t="t"/>
              <a:pathLst>
                <a:path extrusionOk="0" h="472" w="344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1221419" y="4574019"/>
              <a:ext cx="21895" cy="37301"/>
            </a:xfrm>
            <a:custGeom>
              <a:rect b="b" l="l" r="r" t="t"/>
              <a:pathLst>
                <a:path extrusionOk="0" h="414" w="243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716979" y="4752059"/>
              <a:ext cx="29013" cy="19822"/>
            </a:xfrm>
            <a:custGeom>
              <a:rect b="b" l="l" r="r" t="t"/>
              <a:pathLst>
                <a:path extrusionOk="0" h="220" w="322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1582907" y="4544917"/>
              <a:ext cx="13876" cy="8560"/>
            </a:xfrm>
            <a:custGeom>
              <a:rect b="b" l="l" r="r" t="t"/>
              <a:pathLst>
                <a:path extrusionOk="0" h="95" w="154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931472" y="4921629"/>
              <a:ext cx="21444" cy="20453"/>
            </a:xfrm>
            <a:custGeom>
              <a:rect b="b" l="l" r="r" t="t"/>
              <a:pathLst>
                <a:path extrusionOk="0" h="227" w="238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1365402" y="5013622"/>
              <a:ext cx="33788" cy="18110"/>
            </a:xfrm>
            <a:custGeom>
              <a:rect b="b" l="l" r="r" t="t"/>
              <a:pathLst>
                <a:path extrusionOk="0" h="201" w="375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825101" y="4941001"/>
              <a:ext cx="25589" cy="26129"/>
            </a:xfrm>
            <a:custGeom>
              <a:rect b="b" l="l" r="r" t="t"/>
              <a:pathLst>
                <a:path extrusionOk="0" h="290" w="284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986974" y="4337414"/>
              <a:ext cx="126143" cy="60637"/>
            </a:xfrm>
            <a:custGeom>
              <a:rect b="b" l="l" r="r" t="t"/>
              <a:pathLst>
                <a:path extrusionOk="0" h="673" w="140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142400" y="4383996"/>
              <a:ext cx="18111" cy="16398"/>
            </a:xfrm>
            <a:custGeom>
              <a:rect b="b" l="l" r="r" t="t"/>
              <a:pathLst>
                <a:path extrusionOk="0" h="182" w="201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35"/>
          <p:cNvGrpSpPr/>
          <p:nvPr/>
        </p:nvGrpSpPr>
        <p:grpSpPr>
          <a:xfrm rot="3017017">
            <a:off x="7746341" y="133906"/>
            <a:ext cx="1259534" cy="2514979"/>
            <a:chOff x="5984375" y="3480025"/>
            <a:chExt cx="469725" cy="937925"/>
          </a:xfrm>
        </p:grpSpPr>
        <p:sp>
          <p:nvSpPr>
            <p:cNvPr id="960" name="Google Shape;960;p35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6"/>
          <p:cNvSpPr txBox="1"/>
          <p:nvPr>
            <p:ph type="title"/>
          </p:nvPr>
        </p:nvSpPr>
        <p:spPr>
          <a:xfrm>
            <a:off x="1263450" y="2916038"/>
            <a:ext cx="6617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Women engage in Space Missions significantly less than Men</a:t>
            </a:r>
            <a:endParaRPr b="0" sz="3000"/>
          </a:p>
        </p:txBody>
      </p:sp>
      <p:sp>
        <p:nvSpPr>
          <p:cNvPr id="975" name="Google Shape;975;p36"/>
          <p:cNvSpPr txBox="1"/>
          <p:nvPr>
            <p:ph idx="2" type="title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976" name="Google Shape;976;p36"/>
          <p:cNvGrpSpPr/>
          <p:nvPr/>
        </p:nvGrpSpPr>
        <p:grpSpPr>
          <a:xfrm>
            <a:off x="0" y="3375625"/>
            <a:ext cx="2174436" cy="1766690"/>
            <a:chOff x="0" y="3356575"/>
            <a:chExt cx="2174436" cy="1766690"/>
          </a:xfrm>
        </p:grpSpPr>
        <p:sp>
          <p:nvSpPr>
            <p:cNvPr id="977" name="Google Shape;977;p36"/>
            <p:cNvSpPr/>
            <p:nvPr/>
          </p:nvSpPr>
          <p:spPr>
            <a:xfrm flipH="1">
              <a:off x="1162493" y="3376577"/>
              <a:ext cx="16579" cy="45140"/>
            </a:xfrm>
            <a:custGeom>
              <a:rect b="b" l="l" r="r" t="t"/>
              <a:pathLst>
                <a:path extrusionOk="0" h="501" w="184">
                  <a:moveTo>
                    <a:pt x="59" y="1"/>
                  </a:moveTo>
                  <a:cubicBezTo>
                    <a:pt x="28" y="1"/>
                    <a:pt x="0" y="20"/>
                    <a:pt x="3" y="60"/>
                  </a:cubicBezTo>
                  <a:cubicBezTo>
                    <a:pt x="23" y="187"/>
                    <a:pt x="37" y="314"/>
                    <a:pt x="57" y="440"/>
                  </a:cubicBezTo>
                  <a:cubicBezTo>
                    <a:pt x="60" y="480"/>
                    <a:pt x="93" y="500"/>
                    <a:pt x="124" y="500"/>
                  </a:cubicBezTo>
                  <a:cubicBezTo>
                    <a:pt x="155" y="500"/>
                    <a:pt x="183" y="480"/>
                    <a:pt x="176" y="440"/>
                  </a:cubicBezTo>
                  <a:cubicBezTo>
                    <a:pt x="163" y="314"/>
                    <a:pt x="143" y="187"/>
                    <a:pt x="130" y="60"/>
                  </a:cubicBezTo>
                  <a:cubicBezTo>
                    <a:pt x="123" y="20"/>
                    <a:pt x="9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flipH="1">
              <a:off x="1158709" y="3356575"/>
              <a:ext cx="32707" cy="31085"/>
            </a:xfrm>
            <a:custGeom>
              <a:rect b="b" l="l" r="r" t="t"/>
              <a:pathLst>
                <a:path extrusionOk="0" h="345" w="363">
                  <a:moveTo>
                    <a:pt x="184" y="124"/>
                  </a:moveTo>
                  <a:cubicBezTo>
                    <a:pt x="209" y="124"/>
                    <a:pt x="235" y="141"/>
                    <a:pt x="239" y="172"/>
                  </a:cubicBezTo>
                  <a:lnTo>
                    <a:pt x="239" y="172"/>
                  </a:lnTo>
                  <a:cubicBezTo>
                    <a:pt x="233" y="198"/>
                    <a:pt x="219" y="223"/>
                    <a:pt x="187" y="223"/>
                  </a:cubicBezTo>
                  <a:cubicBezTo>
                    <a:pt x="160" y="223"/>
                    <a:pt x="140" y="203"/>
                    <a:pt x="140" y="176"/>
                  </a:cubicBezTo>
                  <a:cubicBezTo>
                    <a:pt x="137" y="141"/>
                    <a:pt x="160" y="124"/>
                    <a:pt x="184" y="124"/>
                  </a:cubicBezTo>
                  <a:close/>
                  <a:moveTo>
                    <a:pt x="188" y="1"/>
                  </a:moveTo>
                  <a:cubicBezTo>
                    <a:pt x="105" y="1"/>
                    <a:pt x="33" y="58"/>
                    <a:pt x="20" y="143"/>
                  </a:cubicBezTo>
                  <a:cubicBezTo>
                    <a:pt x="0" y="242"/>
                    <a:pt x="67" y="329"/>
                    <a:pt x="160" y="342"/>
                  </a:cubicBezTo>
                  <a:cubicBezTo>
                    <a:pt x="169" y="344"/>
                    <a:pt x="178" y="344"/>
                    <a:pt x="186" y="344"/>
                  </a:cubicBezTo>
                  <a:cubicBezTo>
                    <a:pt x="270" y="344"/>
                    <a:pt x="348" y="287"/>
                    <a:pt x="360" y="203"/>
                  </a:cubicBezTo>
                  <a:cubicBezTo>
                    <a:pt x="362" y="193"/>
                    <a:pt x="362" y="183"/>
                    <a:pt x="361" y="173"/>
                  </a:cubicBezTo>
                  <a:lnTo>
                    <a:pt x="361" y="173"/>
                  </a:lnTo>
                  <a:cubicBezTo>
                    <a:pt x="362" y="90"/>
                    <a:pt x="304" y="16"/>
                    <a:pt x="214" y="3"/>
                  </a:cubicBezTo>
                  <a:cubicBezTo>
                    <a:pt x="205" y="1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 flipH="1">
              <a:off x="1164205" y="3805818"/>
              <a:ext cx="102807" cy="230926"/>
            </a:xfrm>
            <a:custGeom>
              <a:rect b="b" l="l" r="r" t="t"/>
              <a:pathLst>
                <a:path extrusionOk="0" h="2563" w="1141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 flipH="1">
              <a:off x="959403" y="3779058"/>
              <a:ext cx="118755" cy="234440"/>
            </a:xfrm>
            <a:custGeom>
              <a:rect b="b" l="l" r="r" t="t"/>
              <a:pathLst>
                <a:path extrusionOk="0" h="2602" w="1318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flipH="1">
              <a:off x="1064732" y="3408203"/>
              <a:ext cx="144705" cy="594029"/>
            </a:xfrm>
            <a:custGeom>
              <a:rect b="b" l="l" r="r" t="t"/>
              <a:pathLst>
                <a:path extrusionOk="0" h="6593" w="1606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flipH="1">
              <a:off x="1101585" y="3763111"/>
              <a:ext cx="27121" cy="170920"/>
            </a:xfrm>
            <a:custGeom>
              <a:rect b="b" l="l" r="r" t="t"/>
              <a:pathLst>
                <a:path extrusionOk="0" h="1897" w="301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flipH="1">
              <a:off x="1130687" y="3539480"/>
              <a:ext cx="27301" cy="141097"/>
            </a:xfrm>
            <a:custGeom>
              <a:rect b="b" l="l" r="r" t="t"/>
              <a:pathLst>
                <a:path extrusionOk="0" h="1566" w="303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flipH="1">
              <a:off x="1050947" y="3955026"/>
              <a:ext cx="93707" cy="71629"/>
            </a:xfrm>
            <a:custGeom>
              <a:rect b="b" l="l" r="r" t="t"/>
              <a:pathLst>
                <a:path extrusionOk="0" h="795" w="104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 flipH="1">
              <a:off x="1202859" y="3857176"/>
              <a:ext cx="28292" cy="39554"/>
            </a:xfrm>
            <a:custGeom>
              <a:rect b="b" l="l" r="r" t="t"/>
              <a:pathLst>
                <a:path extrusionOk="0" h="439" w="314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 flipH="1">
              <a:off x="1003374" y="3849067"/>
              <a:ext cx="16849" cy="19822"/>
            </a:xfrm>
            <a:custGeom>
              <a:rect b="b" l="l" r="r" t="t"/>
              <a:pathLst>
                <a:path extrusionOk="0" h="220" w="187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806951" y="4530591"/>
              <a:ext cx="262378" cy="167496"/>
            </a:xfrm>
            <a:custGeom>
              <a:rect b="b" l="l" r="r" t="t"/>
              <a:pathLst>
                <a:path extrusionOk="0" h="1859" w="2912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444472" y="4360300"/>
              <a:ext cx="235348" cy="60547"/>
            </a:xfrm>
            <a:custGeom>
              <a:rect b="b" l="l" r="r" t="t"/>
              <a:pathLst>
                <a:path extrusionOk="0" h="672" w="2612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397078" y="4379311"/>
              <a:ext cx="298960" cy="73882"/>
            </a:xfrm>
            <a:custGeom>
              <a:rect b="b" l="l" r="r" t="t"/>
              <a:pathLst>
                <a:path extrusionOk="0" h="820" w="3318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809384" y="4545548"/>
              <a:ext cx="258684" cy="133889"/>
            </a:xfrm>
            <a:custGeom>
              <a:rect b="b" l="l" r="r" t="t"/>
              <a:pathLst>
                <a:path extrusionOk="0" h="1486" w="2871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685764" y="4948209"/>
              <a:ext cx="99653" cy="37301"/>
            </a:xfrm>
            <a:custGeom>
              <a:rect b="b" l="l" r="r" t="t"/>
              <a:pathLst>
                <a:path extrusionOk="0" h="414" w="1106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1071580" y="4798821"/>
              <a:ext cx="137496" cy="76315"/>
            </a:xfrm>
            <a:custGeom>
              <a:rect b="b" l="l" r="r" t="t"/>
              <a:pathLst>
                <a:path extrusionOk="0" h="847" w="1526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1436492" y="4738814"/>
              <a:ext cx="181917" cy="141097"/>
            </a:xfrm>
            <a:custGeom>
              <a:rect b="b" l="l" r="r" t="t"/>
              <a:pathLst>
                <a:path extrusionOk="0" h="1566" w="2019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1336839" y="4467971"/>
              <a:ext cx="126684" cy="63250"/>
            </a:xfrm>
            <a:custGeom>
              <a:rect b="b" l="l" r="r" t="t"/>
              <a:pathLst>
                <a:path extrusionOk="0" h="702" w="1406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451680" y="4723767"/>
              <a:ext cx="158580" cy="103345"/>
            </a:xfrm>
            <a:custGeom>
              <a:rect b="b" l="l" r="r" t="t"/>
              <a:pathLst>
                <a:path extrusionOk="0" h="1147" w="176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1737071" y="4582399"/>
              <a:ext cx="116052" cy="89830"/>
            </a:xfrm>
            <a:custGeom>
              <a:rect b="b" l="l" r="r" t="t"/>
              <a:pathLst>
                <a:path extrusionOk="0" h="997" w="1288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1798521" y="4624746"/>
              <a:ext cx="114520" cy="94335"/>
            </a:xfrm>
            <a:custGeom>
              <a:rect b="b" l="l" r="r" t="t"/>
              <a:pathLst>
                <a:path extrusionOk="0" h="1047" w="1271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1772481" y="4597446"/>
              <a:ext cx="102176" cy="88028"/>
            </a:xfrm>
            <a:custGeom>
              <a:rect b="b" l="l" r="r" t="t"/>
              <a:pathLst>
                <a:path extrusionOk="0" h="977" w="1134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0" y="4202893"/>
              <a:ext cx="641980" cy="402477"/>
            </a:xfrm>
            <a:custGeom>
              <a:rect b="b" l="l" r="r" t="t"/>
              <a:pathLst>
                <a:path extrusionOk="0" h="4467" w="7125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695946" y="4196316"/>
              <a:ext cx="82264" cy="12073"/>
            </a:xfrm>
            <a:custGeom>
              <a:rect b="b" l="l" r="r" t="t"/>
              <a:pathLst>
                <a:path extrusionOk="0" h="134" w="913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830378" y="4193883"/>
              <a:ext cx="69109" cy="10271"/>
            </a:xfrm>
            <a:custGeom>
              <a:rect b="b" l="l" r="r" t="t"/>
              <a:pathLst>
                <a:path extrusionOk="0" h="114" w="767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930030" y="4195055"/>
              <a:ext cx="1244406" cy="928210"/>
            </a:xfrm>
            <a:custGeom>
              <a:rect b="b" l="l" r="r" t="t"/>
              <a:pathLst>
                <a:path extrusionOk="0" h="10302" w="13811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1386756" y="4741337"/>
              <a:ext cx="263640" cy="172992"/>
            </a:xfrm>
            <a:custGeom>
              <a:rect b="b" l="l" r="r" t="t"/>
              <a:pathLst>
                <a:path extrusionOk="0" h="1920" w="2926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36079" y="4511579"/>
              <a:ext cx="39104" cy="27481"/>
            </a:xfrm>
            <a:custGeom>
              <a:rect b="b" l="l" r="r" t="t"/>
              <a:pathLst>
                <a:path extrusionOk="0" h="305" w="434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36839" y="4653939"/>
              <a:ext cx="30995" cy="42527"/>
            </a:xfrm>
            <a:custGeom>
              <a:rect b="b" l="l" r="r" t="t"/>
              <a:pathLst>
                <a:path extrusionOk="0" h="472" w="344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1221419" y="4574019"/>
              <a:ext cx="21895" cy="37301"/>
            </a:xfrm>
            <a:custGeom>
              <a:rect b="b" l="l" r="r" t="t"/>
              <a:pathLst>
                <a:path extrusionOk="0" h="414" w="243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1716979" y="4752059"/>
              <a:ext cx="29013" cy="19822"/>
            </a:xfrm>
            <a:custGeom>
              <a:rect b="b" l="l" r="r" t="t"/>
              <a:pathLst>
                <a:path extrusionOk="0" h="220" w="322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1582907" y="4544917"/>
              <a:ext cx="13876" cy="8560"/>
            </a:xfrm>
            <a:custGeom>
              <a:rect b="b" l="l" r="r" t="t"/>
              <a:pathLst>
                <a:path extrusionOk="0" h="95" w="154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931472" y="4921629"/>
              <a:ext cx="21444" cy="20453"/>
            </a:xfrm>
            <a:custGeom>
              <a:rect b="b" l="l" r="r" t="t"/>
              <a:pathLst>
                <a:path extrusionOk="0" h="227" w="238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1365402" y="5013622"/>
              <a:ext cx="33788" cy="18110"/>
            </a:xfrm>
            <a:custGeom>
              <a:rect b="b" l="l" r="r" t="t"/>
              <a:pathLst>
                <a:path extrusionOk="0" h="201" w="375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1825101" y="4941001"/>
              <a:ext cx="25589" cy="26129"/>
            </a:xfrm>
            <a:custGeom>
              <a:rect b="b" l="l" r="r" t="t"/>
              <a:pathLst>
                <a:path extrusionOk="0" h="290" w="284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986974" y="4337414"/>
              <a:ext cx="126143" cy="60637"/>
            </a:xfrm>
            <a:custGeom>
              <a:rect b="b" l="l" r="r" t="t"/>
              <a:pathLst>
                <a:path extrusionOk="0" h="673" w="140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1142400" y="4383996"/>
              <a:ext cx="18111" cy="16398"/>
            </a:xfrm>
            <a:custGeom>
              <a:rect b="b" l="l" r="r" t="t"/>
              <a:pathLst>
                <a:path extrusionOk="0" h="182" w="201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36"/>
          <p:cNvGrpSpPr/>
          <p:nvPr/>
        </p:nvGrpSpPr>
        <p:grpSpPr>
          <a:xfrm rot="3017017">
            <a:off x="7746341" y="133906"/>
            <a:ext cx="1259534" cy="2514979"/>
            <a:chOff x="5984375" y="3480025"/>
            <a:chExt cx="469725" cy="937925"/>
          </a:xfrm>
        </p:grpSpPr>
        <p:sp>
          <p:nvSpPr>
            <p:cNvPr id="1015" name="Google Shape;1015;p36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over time</a:t>
            </a:r>
            <a:endParaRPr b="0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Popularity of the term ‘Space’</a:t>
            </a:r>
            <a:endParaRPr b="0" sz="1700"/>
          </a:p>
        </p:txBody>
      </p:sp>
      <p:sp>
        <p:nvSpPr>
          <p:cNvPr id="1030" name="Google Shape;1030;p37"/>
          <p:cNvSpPr txBox="1"/>
          <p:nvPr>
            <p:ph idx="1" type="body"/>
          </p:nvPr>
        </p:nvSpPr>
        <p:spPr>
          <a:xfrm>
            <a:off x="720000" y="1334954"/>
            <a:ext cx="7704000" cy="34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31" name="Google Shape;1031;p37"/>
          <p:cNvGrpSpPr/>
          <p:nvPr/>
        </p:nvGrpSpPr>
        <p:grpSpPr>
          <a:xfrm rot="6558546">
            <a:off x="8281771" y="3861306"/>
            <a:ext cx="826618" cy="1650552"/>
            <a:chOff x="5984375" y="3480025"/>
            <a:chExt cx="469725" cy="937925"/>
          </a:xfrm>
        </p:grpSpPr>
        <p:sp>
          <p:nvSpPr>
            <p:cNvPr id="1032" name="Google Shape;1032;p37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7"/>
          <p:cNvGrpSpPr/>
          <p:nvPr/>
        </p:nvGrpSpPr>
        <p:grpSpPr>
          <a:xfrm rot="6558546">
            <a:off x="-127454" y="-408619"/>
            <a:ext cx="826618" cy="1650552"/>
            <a:chOff x="5984375" y="3480025"/>
            <a:chExt cx="469725" cy="937925"/>
          </a:xfrm>
        </p:grpSpPr>
        <p:sp>
          <p:nvSpPr>
            <p:cNvPr id="1043" name="Google Shape;1043;p37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3" name="Google Shape;1053;p37"/>
          <p:cNvPicPr preferRelativeResize="0"/>
          <p:nvPr/>
        </p:nvPicPr>
        <p:blipFill rotWithShape="1">
          <a:blip r:embed="rId3">
            <a:alphaModFix/>
          </a:blip>
          <a:srcRect b="5426" l="0" r="0" t="12357"/>
          <a:stretch/>
        </p:blipFill>
        <p:spPr>
          <a:xfrm>
            <a:off x="121750" y="1565400"/>
            <a:ext cx="8900500" cy="245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8"/>
          <p:cNvSpPr txBox="1"/>
          <p:nvPr>
            <p:ph type="title"/>
          </p:nvPr>
        </p:nvSpPr>
        <p:spPr>
          <a:xfrm>
            <a:off x="1963950" y="2308050"/>
            <a:ext cx="5216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THANKS!</a:t>
            </a:r>
            <a:endParaRPr sz="5500"/>
          </a:p>
        </p:txBody>
      </p:sp>
      <p:grpSp>
        <p:nvGrpSpPr>
          <p:cNvPr id="1059" name="Google Shape;1059;p38"/>
          <p:cNvGrpSpPr/>
          <p:nvPr/>
        </p:nvGrpSpPr>
        <p:grpSpPr>
          <a:xfrm flipH="1" rot="-1778977">
            <a:off x="797320" y="2578016"/>
            <a:ext cx="1013183" cy="1013399"/>
            <a:chOff x="4892425" y="3119625"/>
            <a:chExt cx="295250" cy="295300"/>
          </a:xfrm>
        </p:grpSpPr>
        <p:sp>
          <p:nvSpPr>
            <p:cNvPr id="1060" name="Google Shape;1060;p38"/>
            <p:cNvSpPr/>
            <p:nvPr/>
          </p:nvSpPr>
          <p:spPr>
            <a:xfrm>
              <a:off x="4960200" y="3187225"/>
              <a:ext cx="55875" cy="49925"/>
            </a:xfrm>
            <a:custGeom>
              <a:rect b="b" l="l" r="r" t="t"/>
              <a:pathLst>
                <a:path extrusionOk="0" h="1997" w="2235">
                  <a:moveTo>
                    <a:pt x="1089" y="112"/>
                  </a:moveTo>
                  <a:cubicBezTo>
                    <a:pt x="1330" y="112"/>
                    <a:pt x="1574" y="207"/>
                    <a:pt x="1752" y="375"/>
                  </a:cubicBezTo>
                  <a:cubicBezTo>
                    <a:pt x="2092" y="741"/>
                    <a:pt x="2085" y="1267"/>
                    <a:pt x="1745" y="1633"/>
                  </a:cubicBezTo>
                  <a:cubicBezTo>
                    <a:pt x="1581" y="1807"/>
                    <a:pt x="1367" y="1885"/>
                    <a:pt x="1150" y="1885"/>
                  </a:cubicBezTo>
                  <a:cubicBezTo>
                    <a:pt x="909" y="1885"/>
                    <a:pt x="665" y="1788"/>
                    <a:pt x="487" y="1620"/>
                  </a:cubicBezTo>
                  <a:cubicBezTo>
                    <a:pt x="120" y="1280"/>
                    <a:pt x="174" y="708"/>
                    <a:pt x="493" y="361"/>
                  </a:cubicBezTo>
                  <a:cubicBezTo>
                    <a:pt x="655" y="190"/>
                    <a:pt x="871" y="112"/>
                    <a:pt x="1089" y="112"/>
                  </a:cubicBezTo>
                  <a:close/>
                  <a:moveTo>
                    <a:pt x="1115" y="1"/>
                  </a:moveTo>
                  <a:cubicBezTo>
                    <a:pt x="868" y="1"/>
                    <a:pt x="620" y="94"/>
                    <a:pt x="413" y="281"/>
                  </a:cubicBezTo>
                  <a:cubicBezTo>
                    <a:pt x="0" y="661"/>
                    <a:pt x="47" y="1314"/>
                    <a:pt x="407" y="1700"/>
                  </a:cubicBezTo>
                  <a:cubicBezTo>
                    <a:pt x="588" y="1904"/>
                    <a:pt x="836" y="1996"/>
                    <a:pt x="1089" y="1996"/>
                  </a:cubicBezTo>
                  <a:cubicBezTo>
                    <a:pt x="1354" y="1996"/>
                    <a:pt x="1624" y="1894"/>
                    <a:pt x="1825" y="1713"/>
                  </a:cubicBezTo>
                  <a:cubicBezTo>
                    <a:pt x="2235" y="1337"/>
                    <a:pt x="2192" y="699"/>
                    <a:pt x="1841" y="305"/>
                  </a:cubicBezTo>
                  <a:lnTo>
                    <a:pt x="1841" y="305"/>
                  </a:lnTo>
                  <a:cubicBezTo>
                    <a:pt x="1839" y="301"/>
                    <a:pt x="1836" y="298"/>
                    <a:pt x="1832" y="295"/>
                  </a:cubicBezTo>
                  <a:lnTo>
                    <a:pt x="1832" y="295"/>
                  </a:lnTo>
                  <a:cubicBezTo>
                    <a:pt x="1832" y="295"/>
                    <a:pt x="1832" y="295"/>
                    <a:pt x="1832" y="295"/>
                  </a:cubicBezTo>
                  <a:cubicBezTo>
                    <a:pt x="1829" y="291"/>
                    <a:pt x="1826" y="288"/>
                    <a:pt x="1823" y="286"/>
                  </a:cubicBezTo>
                  <a:lnTo>
                    <a:pt x="1823" y="286"/>
                  </a:lnTo>
                  <a:cubicBezTo>
                    <a:pt x="1615" y="96"/>
                    <a:pt x="1365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4968025" y="3194300"/>
              <a:ext cx="40050" cy="35775"/>
            </a:xfrm>
            <a:custGeom>
              <a:rect b="b" l="l" r="r" t="t"/>
              <a:pathLst>
                <a:path extrusionOk="0" h="1431" w="1602">
                  <a:moveTo>
                    <a:pt x="790" y="113"/>
                  </a:moveTo>
                  <a:cubicBezTo>
                    <a:pt x="953" y="113"/>
                    <a:pt x="1118" y="177"/>
                    <a:pt x="1239" y="291"/>
                  </a:cubicBezTo>
                  <a:cubicBezTo>
                    <a:pt x="1466" y="544"/>
                    <a:pt x="1466" y="897"/>
                    <a:pt x="1233" y="1144"/>
                  </a:cubicBezTo>
                  <a:cubicBezTo>
                    <a:pt x="1122" y="1264"/>
                    <a:pt x="975" y="1318"/>
                    <a:pt x="826" y="1318"/>
                  </a:cubicBezTo>
                  <a:cubicBezTo>
                    <a:pt x="662" y="1318"/>
                    <a:pt x="496" y="1252"/>
                    <a:pt x="373" y="1137"/>
                  </a:cubicBezTo>
                  <a:cubicBezTo>
                    <a:pt x="127" y="904"/>
                    <a:pt x="160" y="518"/>
                    <a:pt x="380" y="285"/>
                  </a:cubicBezTo>
                  <a:cubicBezTo>
                    <a:pt x="492" y="167"/>
                    <a:pt x="640" y="113"/>
                    <a:pt x="790" y="113"/>
                  </a:cubicBezTo>
                  <a:close/>
                  <a:moveTo>
                    <a:pt x="809" y="1"/>
                  </a:moveTo>
                  <a:cubicBezTo>
                    <a:pt x="629" y="1"/>
                    <a:pt x="449" y="69"/>
                    <a:pt x="300" y="205"/>
                  </a:cubicBezTo>
                  <a:cubicBezTo>
                    <a:pt x="0" y="471"/>
                    <a:pt x="40" y="937"/>
                    <a:pt x="294" y="1217"/>
                  </a:cubicBezTo>
                  <a:cubicBezTo>
                    <a:pt x="427" y="1363"/>
                    <a:pt x="606" y="1430"/>
                    <a:pt x="787" y="1430"/>
                  </a:cubicBezTo>
                  <a:cubicBezTo>
                    <a:pt x="977" y="1430"/>
                    <a:pt x="1169" y="1357"/>
                    <a:pt x="1313" y="1224"/>
                  </a:cubicBezTo>
                  <a:cubicBezTo>
                    <a:pt x="1602" y="961"/>
                    <a:pt x="1573" y="504"/>
                    <a:pt x="1329" y="223"/>
                  </a:cubicBezTo>
                  <a:lnTo>
                    <a:pt x="1329" y="223"/>
                  </a:lnTo>
                  <a:cubicBezTo>
                    <a:pt x="1327" y="219"/>
                    <a:pt x="1323" y="215"/>
                    <a:pt x="1319" y="211"/>
                  </a:cubicBezTo>
                  <a:lnTo>
                    <a:pt x="1319" y="211"/>
                  </a:lnTo>
                  <a:cubicBezTo>
                    <a:pt x="1319" y="211"/>
                    <a:pt x="1319" y="211"/>
                    <a:pt x="1319" y="211"/>
                  </a:cubicBezTo>
                  <a:cubicBezTo>
                    <a:pt x="1318" y="210"/>
                    <a:pt x="1317" y="210"/>
                    <a:pt x="1316" y="209"/>
                  </a:cubicBezTo>
                  <a:lnTo>
                    <a:pt x="1316" y="209"/>
                  </a:lnTo>
                  <a:cubicBezTo>
                    <a:pt x="1170" y="70"/>
                    <a:pt x="99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4892425" y="3119625"/>
              <a:ext cx="215825" cy="210125"/>
            </a:xfrm>
            <a:custGeom>
              <a:rect b="b" l="l" r="r" t="t"/>
              <a:pathLst>
                <a:path extrusionOk="0" h="8405" w="8633">
                  <a:moveTo>
                    <a:pt x="314" y="0"/>
                  </a:moveTo>
                  <a:cubicBezTo>
                    <a:pt x="287" y="0"/>
                    <a:pt x="265" y="18"/>
                    <a:pt x="254" y="41"/>
                  </a:cubicBezTo>
                  <a:cubicBezTo>
                    <a:pt x="1" y="681"/>
                    <a:pt x="554" y="1587"/>
                    <a:pt x="833" y="2126"/>
                  </a:cubicBezTo>
                  <a:cubicBezTo>
                    <a:pt x="1433" y="3245"/>
                    <a:pt x="2185" y="4284"/>
                    <a:pt x="2965" y="5283"/>
                  </a:cubicBezTo>
                  <a:cubicBezTo>
                    <a:pt x="3657" y="6182"/>
                    <a:pt x="4403" y="7075"/>
                    <a:pt x="5256" y="7827"/>
                  </a:cubicBezTo>
                  <a:cubicBezTo>
                    <a:pt x="5482" y="8034"/>
                    <a:pt x="5735" y="8247"/>
                    <a:pt x="6015" y="8360"/>
                  </a:cubicBezTo>
                  <a:cubicBezTo>
                    <a:pt x="6091" y="8391"/>
                    <a:pt x="6172" y="8405"/>
                    <a:pt x="6255" y="8405"/>
                  </a:cubicBezTo>
                  <a:cubicBezTo>
                    <a:pt x="6710" y="8405"/>
                    <a:pt x="7240" y="7995"/>
                    <a:pt x="7527" y="7747"/>
                  </a:cubicBezTo>
                  <a:cubicBezTo>
                    <a:pt x="7569" y="7711"/>
                    <a:pt x="7528" y="7653"/>
                    <a:pt x="7483" y="7653"/>
                  </a:cubicBezTo>
                  <a:cubicBezTo>
                    <a:pt x="7471" y="7653"/>
                    <a:pt x="7458" y="7657"/>
                    <a:pt x="7447" y="7667"/>
                  </a:cubicBezTo>
                  <a:cubicBezTo>
                    <a:pt x="7163" y="7909"/>
                    <a:pt x="6672" y="8286"/>
                    <a:pt x="6251" y="8286"/>
                  </a:cubicBezTo>
                  <a:cubicBezTo>
                    <a:pt x="6207" y="8286"/>
                    <a:pt x="6164" y="8282"/>
                    <a:pt x="6121" y="8273"/>
                  </a:cubicBezTo>
                  <a:cubicBezTo>
                    <a:pt x="5975" y="8247"/>
                    <a:pt x="5842" y="8140"/>
                    <a:pt x="5715" y="8060"/>
                  </a:cubicBezTo>
                  <a:cubicBezTo>
                    <a:pt x="5302" y="7767"/>
                    <a:pt x="4936" y="7388"/>
                    <a:pt x="4590" y="7021"/>
                  </a:cubicBezTo>
                  <a:cubicBezTo>
                    <a:pt x="3597" y="5982"/>
                    <a:pt x="2711" y="4837"/>
                    <a:pt x="1906" y="3651"/>
                  </a:cubicBezTo>
                  <a:cubicBezTo>
                    <a:pt x="1280" y="2732"/>
                    <a:pt x="520" y="1660"/>
                    <a:pt x="334" y="541"/>
                  </a:cubicBezTo>
                  <a:cubicBezTo>
                    <a:pt x="314" y="435"/>
                    <a:pt x="333" y="127"/>
                    <a:pt x="321" y="121"/>
                  </a:cubicBezTo>
                  <a:lnTo>
                    <a:pt x="321" y="121"/>
                  </a:lnTo>
                  <a:cubicBezTo>
                    <a:pt x="520" y="161"/>
                    <a:pt x="713" y="255"/>
                    <a:pt x="900" y="335"/>
                  </a:cubicBezTo>
                  <a:cubicBezTo>
                    <a:pt x="1486" y="608"/>
                    <a:pt x="2045" y="941"/>
                    <a:pt x="2598" y="1274"/>
                  </a:cubicBezTo>
                  <a:cubicBezTo>
                    <a:pt x="3844" y="2033"/>
                    <a:pt x="5042" y="2872"/>
                    <a:pt x="6175" y="3784"/>
                  </a:cubicBezTo>
                  <a:cubicBezTo>
                    <a:pt x="6714" y="4217"/>
                    <a:pt x="7234" y="4670"/>
                    <a:pt x="7720" y="5163"/>
                  </a:cubicBezTo>
                  <a:cubicBezTo>
                    <a:pt x="7920" y="5363"/>
                    <a:pt x="8106" y="5569"/>
                    <a:pt x="8286" y="5783"/>
                  </a:cubicBezTo>
                  <a:cubicBezTo>
                    <a:pt x="8413" y="5936"/>
                    <a:pt x="8506" y="6016"/>
                    <a:pt x="8439" y="6222"/>
                  </a:cubicBezTo>
                  <a:cubicBezTo>
                    <a:pt x="8346" y="6528"/>
                    <a:pt x="8159" y="6815"/>
                    <a:pt x="7973" y="7075"/>
                  </a:cubicBezTo>
                  <a:cubicBezTo>
                    <a:pt x="7945" y="7117"/>
                    <a:pt x="7986" y="7159"/>
                    <a:pt x="8027" y="7159"/>
                  </a:cubicBezTo>
                  <a:cubicBezTo>
                    <a:pt x="8044" y="7159"/>
                    <a:pt x="8061" y="7152"/>
                    <a:pt x="8073" y="7135"/>
                  </a:cubicBezTo>
                  <a:cubicBezTo>
                    <a:pt x="8266" y="6855"/>
                    <a:pt x="8433" y="6568"/>
                    <a:pt x="8552" y="6249"/>
                  </a:cubicBezTo>
                  <a:cubicBezTo>
                    <a:pt x="8632" y="6029"/>
                    <a:pt x="8599" y="6009"/>
                    <a:pt x="8466" y="5836"/>
                  </a:cubicBezTo>
                  <a:cubicBezTo>
                    <a:pt x="8193" y="5470"/>
                    <a:pt x="7866" y="5143"/>
                    <a:pt x="7540" y="4823"/>
                  </a:cubicBezTo>
                  <a:cubicBezTo>
                    <a:pt x="6721" y="4031"/>
                    <a:pt x="5808" y="3325"/>
                    <a:pt x="4876" y="2659"/>
                  </a:cubicBezTo>
                  <a:cubicBezTo>
                    <a:pt x="3990" y="2013"/>
                    <a:pt x="3064" y="1407"/>
                    <a:pt x="2119" y="854"/>
                  </a:cubicBezTo>
                  <a:cubicBezTo>
                    <a:pt x="1573" y="541"/>
                    <a:pt x="953" y="135"/>
                    <a:pt x="327" y="1"/>
                  </a:cubicBezTo>
                  <a:cubicBezTo>
                    <a:pt x="323" y="1"/>
                    <a:pt x="318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4916400" y="3144425"/>
              <a:ext cx="36325" cy="34875"/>
            </a:xfrm>
            <a:custGeom>
              <a:rect b="b" l="l" r="r" t="t"/>
              <a:pathLst>
                <a:path extrusionOk="0" h="1395" w="1453">
                  <a:moveTo>
                    <a:pt x="1369" y="0"/>
                  </a:moveTo>
                  <a:cubicBezTo>
                    <a:pt x="1341" y="0"/>
                    <a:pt x="1313" y="19"/>
                    <a:pt x="1313" y="55"/>
                  </a:cubicBezTo>
                  <a:cubicBezTo>
                    <a:pt x="1340" y="435"/>
                    <a:pt x="1053" y="721"/>
                    <a:pt x="773" y="934"/>
                  </a:cubicBezTo>
                  <a:cubicBezTo>
                    <a:pt x="580" y="1074"/>
                    <a:pt x="314" y="1254"/>
                    <a:pt x="67" y="1281"/>
                  </a:cubicBezTo>
                  <a:cubicBezTo>
                    <a:pt x="3" y="1287"/>
                    <a:pt x="1" y="1394"/>
                    <a:pt x="62" y="1394"/>
                  </a:cubicBezTo>
                  <a:cubicBezTo>
                    <a:pt x="64" y="1394"/>
                    <a:pt x="66" y="1394"/>
                    <a:pt x="67" y="1394"/>
                  </a:cubicBezTo>
                  <a:cubicBezTo>
                    <a:pt x="360" y="1361"/>
                    <a:pt x="667" y="1161"/>
                    <a:pt x="887" y="988"/>
                  </a:cubicBezTo>
                  <a:cubicBezTo>
                    <a:pt x="1180" y="754"/>
                    <a:pt x="1453" y="448"/>
                    <a:pt x="1426" y="55"/>
                  </a:cubicBezTo>
                  <a:cubicBezTo>
                    <a:pt x="1426" y="19"/>
                    <a:pt x="1398" y="0"/>
                    <a:pt x="1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5037125" y="3261050"/>
              <a:ext cx="83775" cy="76675"/>
            </a:xfrm>
            <a:custGeom>
              <a:rect b="b" l="l" r="r" t="t"/>
              <a:pathLst>
                <a:path extrusionOk="0" h="3067" w="3351">
                  <a:moveTo>
                    <a:pt x="539" y="110"/>
                  </a:moveTo>
                  <a:cubicBezTo>
                    <a:pt x="610" y="110"/>
                    <a:pt x="684" y="153"/>
                    <a:pt x="766" y="225"/>
                  </a:cubicBezTo>
                  <a:cubicBezTo>
                    <a:pt x="1359" y="738"/>
                    <a:pt x="1905" y="1311"/>
                    <a:pt x="2425" y="1904"/>
                  </a:cubicBezTo>
                  <a:cubicBezTo>
                    <a:pt x="2658" y="2170"/>
                    <a:pt x="2898" y="2450"/>
                    <a:pt x="3071" y="2770"/>
                  </a:cubicBezTo>
                  <a:cubicBezTo>
                    <a:pt x="3134" y="2890"/>
                    <a:pt x="3120" y="2930"/>
                    <a:pt x="3070" y="2930"/>
                  </a:cubicBezTo>
                  <a:cubicBezTo>
                    <a:pt x="2984" y="2930"/>
                    <a:pt x="2794" y="2809"/>
                    <a:pt x="2718" y="2763"/>
                  </a:cubicBezTo>
                  <a:cubicBezTo>
                    <a:pt x="2138" y="2390"/>
                    <a:pt x="1612" y="1910"/>
                    <a:pt x="1106" y="1451"/>
                  </a:cubicBezTo>
                  <a:cubicBezTo>
                    <a:pt x="886" y="1258"/>
                    <a:pt x="673" y="1058"/>
                    <a:pt x="473" y="852"/>
                  </a:cubicBezTo>
                  <a:cubicBezTo>
                    <a:pt x="413" y="792"/>
                    <a:pt x="353" y="732"/>
                    <a:pt x="300" y="672"/>
                  </a:cubicBezTo>
                  <a:cubicBezTo>
                    <a:pt x="200" y="552"/>
                    <a:pt x="174" y="439"/>
                    <a:pt x="333" y="239"/>
                  </a:cubicBezTo>
                  <a:cubicBezTo>
                    <a:pt x="404" y="148"/>
                    <a:pt x="471" y="110"/>
                    <a:pt x="539" y="110"/>
                  </a:cubicBezTo>
                  <a:close/>
                  <a:moveTo>
                    <a:pt x="533" y="0"/>
                  </a:moveTo>
                  <a:cubicBezTo>
                    <a:pt x="392" y="0"/>
                    <a:pt x="266" y="103"/>
                    <a:pt x="147" y="305"/>
                  </a:cubicBezTo>
                  <a:cubicBezTo>
                    <a:pt x="0" y="572"/>
                    <a:pt x="260" y="798"/>
                    <a:pt x="427" y="965"/>
                  </a:cubicBezTo>
                  <a:cubicBezTo>
                    <a:pt x="1079" y="1624"/>
                    <a:pt x="1792" y="2263"/>
                    <a:pt x="2558" y="2790"/>
                  </a:cubicBezTo>
                  <a:cubicBezTo>
                    <a:pt x="2661" y="2864"/>
                    <a:pt x="2907" y="3067"/>
                    <a:pt x="3084" y="3067"/>
                  </a:cubicBezTo>
                  <a:cubicBezTo>
                    <a:pt x="3113" y="3067"/>
                    <a:pt x="3140" y="3061"/>
                    <a:pt x="3164" y="3049"/>
                  </a:cubicBezTo>
                  <a:cubicBezTo>
                    <a:pt x="3350" y="2963"/>
                    <a:pt x="3137" y="2656"/>
                    <a:pt x="3077" y="2557"/>
                  </a:cubicBezTo>
                  <a:cubicBezTo>
                    <a:pt x="2519" y="1653"/>
                    <a:pt x="1650" y="849"/>
                    <a:pt x="853" y="151"/>
                  </a:cubicBezTo>
                  <a:lnTo>
                    <a:pt x="853" y="151"/>
                  </a:lnTo>
                  <a:cubicBezTo>
                    <a:pt x="851" y="149"/>
                    <a:pt x="849" y="147"/>
                    <a:pt x="846" y="146"/>
                  </a:cubicBezTo>
                  <a:lnTo>
                    <a:pt x="846" y="146"/>
                  </a:lnTo>
                  <a:cubicBezTo>
                    <a:pt x="846" y="146"/>
                    <a:pt x="846" y="146"/>
                    <a:pt x="846" y="146"/>
                  </a:cubicBezTo>
                  <a:cubicBezTo>
                    <a:pt x="846" y="145"/>
                    <a:pt x="846" y="145"/>
                    <a:pt x="845" y="145"/>
                  </a:cubicBezTo>
                  <a:lnTo>
                    <a:pt x="845" y="145"/>
                  </a:lnTo>
                  <a:cubicBezTo>
                    <a:pt x="732" y="48"/>
                    <a:pt x="629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5001750" y="3294925"/>
              <a:ext cx="70875" cy="69200"/>
            </a:xfrm>
            <a:custGeom>
              <a:rect b="b" l="l" r="r" t="t"/>
              <a:pathLst>
                <a:path extrusionOk="0" h="2768" w="2835">
                  <a:moveTo>
                    <a:pt x="79" y="0"/>
                  </a:moveTo>
                  <a:cubicBezTo>
                    <a:pt x="41" y="0"/>
                    <a:pt x="0" y="43"/>
                    <a:pt x="23" y="89"/>
                  </a:cubicBezTo>
                  <a:cubicBezTo>
                    <a:pt x="590" y="1228"/>
                    <a:pt x="1435" y="2440"/>
                    <a:pt x="2747" y="2767"/>
                  </a:cubicBezTo>
                  <a:cubicBezTo>
                    <a:pt x="2751" y="2767"/>
                    <a:pt x="2754" y="2768"/>
                    <a:pt x="2758" y="2768"/>
                  </a:cubicBezTo>
                  <a:cubicBezTo>
                    <a:pt x="2787" y="2768"/>
                    <a:pt x="2814" y="2743"/>
                    <a:pt x="2814" y="2707"/>
                  </a:cubicBezTo>
                  <a:cubicBezTo>
                    <a:pt x="2834" y="2487"/>
                    <a:pt x="2601" y="2201"/>
                    <a:pt x="2488" y="2027"/>
                  </a:cubicBezTo>
                  <a:cubicBezTo>
                    <a:pt x="2328" y="1781"/>
                    <a:pt x="2161" y="1535"/>
                    <a:pt x="1988" y="1295"/>
                  </a:cubicBezTo>
                  <a:cubicBezTo>
                    <a:pt x="1975" y="1277"/>
                    <a:pt x="1957" y="1270"/>
                    <a:pt x="1940" y="1270"/>
                  </a:cubicBezTo>
                  <a:cubicBezTo>
                    <a:pt x="1898" y="1270"/>
                    <a:pt x="1860" y="1312"/>
                    <a:pt x="1888" y="1355"/>
                  </a:cubicBezTo>
                  <a:cubicBezTo>
                    <a:pt x="2081" y="1614"/>
                    <a:pt x="2261" y="1881"/>
                    <a:pt x="2434" y="2161"/>
                  </a:cubicBezTo>
                  <a:cubicBezTo>
                    <a:pt x="2534" y="2320"/>
                    <a:pt x="2648" y="2487"/>
                    <a:pt x="2701" y="2667"/>
                  </a:cubicBezTo>
                  <a:cubicBezTo>
                    <a:pt x="2681" y="2600"/>
                    <a:pt x="2335" y="2507"/>
                    <a:pt x="2288" y="2487"/>
                  </a:cubicBezTo>
                  <a:cubicBezTo>
                    <a:pt x="2155" y="2434"/>
                    <a:pt x="2035" y="2360"/>
                    <a:pt x="1915" y="2280"/>
                  </a:cubicBezTo>
                  <a:cubicBezTo>
                    <a:pt x="1102" y="1768"/>
                    <a:pt x="543" y="882"/>
                    <a:pt x="123" y="29"/>
                  </a:cubicBezTo>
                  <a:cubicBezTo>
                    <a:pt x="113" y="9"/>
                    <a:pt x="9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071225" y="3233475"/>
              <a:ext cx="68475" cy="68100"/>
            </a:xfrm>
            <a:custGeom>
              <a:rect b="b" l="l" r="r" t="t"/>
              <a:pathLst>
                <a:path extrusionOk="0" h="2724" w="2739">
                  <a:moveTo>
                    <a:pt x="78" y="1"/>
                  </a:moveTo>
                  <a:cubicBezTo>
                    <a:pt x="18" y="1"/>
                    <a:pt x="0" y="98"/>
                    <a:pt x="62" y="116"/>
                  </a:cubicBezTo>
                  <a:cubicBezTo>
                    <a:pt x="1207" y="396"/>
                    <a:pt x="2293" y="1448"/>
                    <a:pt x="2599" y="2574"/>
                  </a:cubicBezTo>
                  <a:cubicBezTo>
                    <a:pt x="2140" y="2394"/>
                    <a:pt x="1713" y="2028"/>
                    <a:pt x="1334" y="1735"/>
                  </a:cubicBezTo>
                  <a:cubicBezTo>
                    <a:pt x="1327" y="1728"/>
                    <a:pt x="1320" y="1721"/>
                    <a:pt x="1314" y="1721"/>
                  </a:cubicBezTo>
                  <a:cubicBezTo>
                    <a:pt x="1301" y="1755"/>
                    <a:pt x="1287" y="1788"/>
                    <a:pt x="1267" y="1821"/>
                  </a:cubicBezTo>
                  <a:cubicBezTo>
                    <a:pt x="1687" y="2154"/>
                    <a:pt x="2153" y="2547"/>
                    <a:pt x="2659" y="2720"/>
                  </a:cubicBezTo>
                  <a:cubicBezTo>
                    <a:pt x="2665" y="2722"/>
                    <a:pt x="2671" y="2723"/>
                    <a:pt x="2677" y="2723"/>
                  </a:cubicBezTo>
                  <a:cubicBezTo>
                    <a:pt x="2714" y="2723"/>
                    <a:pt x="2738" y="2688"/>
                    <a:pt x="2732" y="2654"/>
                  </a:cubicBezTo>
                  <a:cubicBezTo>
                    <a:pt x="2466" y="1442"/>
                    <a:pt x="1307" y="309"/>
                    <a:pt x="95" y="3"/>
                  </a:cubicBezTo>
                  <a:cubicBezTo>
                    <a:pt x="89" y="1"/>
                    <a:pt x="84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5075025" y="3297125"/>
              <a:ext cx="112650" cy="117800"/>
            </a:xfrm>
            <a:custGeom>
              <a:rect b="b" l="l" r="r" t="t"/>
              <a:pathLst>
                <a:path extrusionOk="0" h="4712" w="4506">
                  <a:moveTo>
                    <a:pt x="1362" y="1"/>
                  </a:moveTo>
                  <a:cubicBezTo>
                    <a:pt x="1294" y="1"/>
                    <a:pt x="1270" y="102"/>
                    <a:pt x="1335" y="115"/>
                  </a:cubicBezTo>
                  <a:cubicBezTo>
                    <a:pt x="1795" y="181"/>
                    <a:pt x="2194" y="474"/>
                    <a:pt x="2554" y="747"/>
                  </a:cubicBezTo>
                  <a:cubicBezTo>
                    <a:pt x="2740" y="887"/>
                    <a:pt x="2920" y="1040"/>
                    <a:pt x="3100" y="1187"/>
                  </a:cubicBezTo>
                  <a:cubicBezTo>
                    <a:pt x="3140" y="1213"/>
                    <a:pt x="3173" y="1240"/>
                    <a:pt x="3206" y="1267"/>
                  </a:cubicBezTo>
                  <a:cubicBezTo>
                    <a:pt x="3320" y="1353"/>
                    <a:pt x="2987" y="1393"/>
                    <a:pt x="2933" y="1407"/>
                  </a:cubicBezTo>
                  <a:cubicBezTo>
                    <a:pt x="2880" y="1420"/>
                    <a:pt x="2880" y="1487"/>
                    <a:pt x="2913" y="1513"/>
                  </a:cubicBezTo>
                  <a:cubicBezTo>
                    <a:pt x="3246" y="1746"/>
                    <a:pt x="3520" y="2079"/>
                    <a:pt x="3799" y="2372"/>
                  </a:cubicBezTo>
                  <a:cubicBezTo>
                    <a:pt x="3939" y="2519"/>
                    <a:pt x="4086" y="2672"/>
                    <a:pt x="4225" y="2825"/>
                  </a:cubicBezTo>
                  <a:cubicBezTo>
                    <a:pt x="4325" y="2935"/>
                    <a:pt x="4443" y="3003"/>
                    <a:pt x="4358" y="3003"/>
                  </a:cubicBezTo>
                  <a:cubicBezTo>
                    <a:pt x="4329" y="3003"/>
                    <a:pt x="4277" y="2995"/>
                    <a:pt x="4192" y="2978"/>
                  </a:cubicBezTo>
                  <a:cubicBezTo>
                    <a:pt x="4189" y="2978"/>
                    <a:pt x="4185" y="2978"/>
                    <a:pt x="4182" y="2978"/>
                  </a:cubicBezTo>
                  <a:cubicBezTo>
                    <a:pt x="4146" y="2978"/>
                    <a:pt x="4113" y="3009"/>
                    <a:pt x="4126" y="3052"/>
                  </a:cubicBezTo>
                  <a:cubicBezTo>
                    <a:pt x="4250" y="3524"/>
                    <a:pt x="4241" y="4055"/>
                    <a:pt x="4228" y="4547"/>
                  </a:cubicBezTo>
                  <a:lnTo>
                    <a:pt x="4228" y="4547"/>
                  </a:lnTo>
                  <a:cubicBezTo>
                    <a:pt x="4091" y="4460"/>
                    <a:pt x="3952" y="4402"/>
                    <a:pt x="3786" y="4364"/>
                  </a:cubicBezTo>
                  <a:cubicBezTo>
                    <a:pt x="3520" y="4297"/>
                    <a:pt x="3273" y="4111"/>
                    <a:pt x="3047" y="3964"/>
                  </a:cubicBezTo>
                  <a:cubicBezTo>
                    <a:pt x="2487" y="3591"/>
                    <a:pt x="1954" y="3145"/>
                    <a:pt x="1482" y="2672"/>
                  </a:cubicBezTo>
                  <a:cubicBezTo>
                    <a:pt x="1469" y="2660"/>
                    <a:pt x="1455" y="2654"/>
                    <a:pt x="1442" y="2654"/>
                  </a:cubicBezTo>
                  <a:cubicBezTo>
                    <a:pt x="1413" y="2654"/>
                    <a:pt x="1386" y="2680"/>
                    <a:pt x="1382" y="2712"/>
                  </a:cubicBezTo>
                  <a:cubicBezTo>
                    <a:pt x="1355" y="2906"/>
                    <a:pt x="1350" y="3109"/>
                    <a:pt x="1349" y="3310"/>
                  </a:cubicBezTo>
                  <a:lnTo>
                    <a:pt x="1349" y="3310"/>
                  </a:lnTo>
                  <a:cubicBezTo>
                    <a:pt x="1001" y="2954"/>
                    <a:pt x="686" y="2577"/>
                    <a:pt x="449" y="2139"/>
                  </a:cubicBezTo>
                  <a:cubicBezTo>
                    <a:pt x="303" y="1873"/>
                    <a:pt x="223" y="1586"/>
                    <a:pt x="129" y="1307"/>
                  </a:cubicBezTo>
                  <a:cubicBezTo>
                    <a:pt x="119" y="1280"/>
                    <a:pt x="94" y="1268"/>
                    <a:pt x="70" y="1268"/>
                  </a:cubicBezTo>
                  <a:cubicBezTo>
                    <a:pt x="34" y="1268"/>
                    <a:pt x="0" y="1294"/>
                    <a:pt x="16" y="1333"/>
                  </a:cubicBezTo>
                  <a:cubicBezTo>
                    <a:pt x="110" y="1600"/>
                    <a:pt x="189" y="1866"/>
                    <a:pt x="309" y="2126"/>
                  </a:cubicBezTo>
                  <a:cubicBezTo>
                    <a:pt x="562" y="2645"/>
                    <a:pt x="962" y="3085"/>
                    <a:pt x="1368" y="3491"/>
                  </a:cubicBezTo>
                  <a:cubicBezTo>
                    <a:pt x="1379" y="3502"/>
                    <a:pt x="1391" y="3506"/>
                    <a:pt x="1404" y="3506"/>
                  </a:cubicBezTo>
                  <a:cubicBezTo>
                    <a:pt x="1433" y="3506"/>
                    <a:pt x="1462" y="3483"/>
                    <a:pt x="1462" y="3451"/>
                  </a:cubicBezTo>
                  <a:cubicBezTo>
                    <a:pt x="1462" y="3245"/>
                    <a:pt x="1462" y="3034"/>
                    <a:pt x="1481" y="2830"/>
                  </a:cubicBezTo>
                  <a:lnTo>
                    <a:pt x="1481" y="2830"/>
                  </a:lnTo>
                  <a:cubicBezTo>
                    <a:pt x="1893" y="3232"/>
                    <a:pt x="2344" y="3600"/>
                    <a:pt x="2814" y="3937"/>
                  </a:cubicBezTo>
                  <a:cubicBezTo>
                    <a:pt x="3067" y="4124"/>
                    <a:pt x="3333" y="4297"/>
                    <a:pt x="3619" y="4424"/>
                  </a:cubicBezTo>
                  <a:cubicBezTo>
                    <a:pt x="3839" y="4517"/>
                    <a:pt x="4052" y="4564"/>
                    <a:pt x="4259" y="4703"/>
                  </a:cubicBezTo>
                  <a:cubicBezTo>
                    <a:pt x="4266" y="4709"/>
                    <a:pt x="4274" y="4712"/>
                    <a:pt x="4283" y="4712"/>
                  </a:cubicBezTo>
                  <a:cubicBezTo>
                    <a:pt x="4311" y="4712"/>
                    <a:pt x="4340" y="4681"/>
                    <a:pt x="4345" y="4650"/>
                  </a:cubicBezTo>
                  <a:cubicBezTo>
                    <a:pt x="4352" y="4146"/>
                    <a:pt x="4370" y="3600"/>
                    <a:pt x="4253" y="3103"/>
                  </a:cubicBezTo>
                  <a:lnTo>
                    <a:pt x="4253" y="3103"/>
                  </a:lnTo>
                  <a:cubicBezTo>
                    <a:pt x="4268" y="3104"/>
                    <a:pt x="4283" y="3105"/>
                    <a:pt x="4297" y="3105"/>
                  </a:cubicBezTo>
                  <a:cubicBezTo>
                    <a:pt x="4372" y="3105"/>
                    <a:pt x="4440" y="3085"/>
                    <a:pt x="4492" y="3012"/>
                  </a:cubicBezTo>
                  <a:cubicBezTo>
                    <a:pt x="4505" y="2992"/>
                    <a:pt x="4499" y="2958"/>
                    <a:pt x="4485" y="2945"/>
                  </a:cubicBezTo>
                  <a:cubicBezTo>
                    <a:pt x="4049" y="2459"/>
                    <a:pt x="3606" y="1896"/>
                    <a:pt x="3082" y="1493"/>
                  </a:cubicBezTo>
                  <a:lnTo>
                    <a:pt x="3082" y="1493"/>
                  </a:lnTo>
                  <a:cubicBezTo>
                    <a:pt x="3209" y="1467"/>
                    <a:pt x="3371" y="1414"/>
                    <a:pt x="3366" y="1300"/>
                  </a:cubicBezTo>
                  <a:cubicBezTo>
                    <a:pt x="3366" y="1187"/>
                    <a:pt x="3200" y="1127"/>
                    <a:pt x="3127" y="1067"/>
                  </a:cubicBezTo>
                  <a:cubicBezTo>
                    <a:pt x="2614" y="654"/>
                    <a:pt x="2048" y="101"/>
                    <a:pt x="1368" y="1"/>
                  </a:cubicBezTo>
                  <a:cubicBezTo>
                    <a:pt x="1366" y="1"/>
                    <a:pt x="1364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129100" y="3323725"/>
              <a:ext cx="33925" cy="44975"/>
            </a:xfrm>
            <a:custGeom>
              <a:rect b="b" l="l" r="r" t="t"/>
              <a:pathLst>
                <a:path extrusionOk="0" h="1799" w="1357">
                  <a:moveTo>
                    <a:pt x="83" y="0"/>
                  </a:moveTo>
                  <a:cubicBezTo>
                    <a:pt x="35" y="0"/>
                    <a:pt x="1" y="76"/>
                    <a:pt x="51" y="109"/>
                  </a:cubicBezTo>
                  <a:cubicBezTo>
                    <a:pt x="569" y="442"/>
                    <a:pt x="983" y="1107"/>
                    <a:pt x="1210" y="1684"/>
                  </a:cubicBezTo>
                  <a:lnTo>
                    <a:pt x="1210" y="1684"/>
                  </a:lnTo>
                  <a:cubicBezTo>
                    <a:pt x="861" y="1675"/>
                    <a:pt x="503" y="1421"/>
                    <a:pt x="231" y="1242"/>
                  </a:cubicBezTo>
                  <a:cubicBezTo>
                    <a:pt x="220" y="1235"/>
                    <a:pt x="210" y="1232"/>
                    <a:pt x="200" y="1232"/>
                  </a:cubicBezTo>
                  <a:cubicBezTo>
                    <a:pt x="150" y="1232"/>
                    <a:pt x="121" y="1308"/>
                    <a:pt x="171" y="1342"/>
                  </a:cubicBezTo>
                  <a:cubicBezTo>
                    <a:pt x="464" y="1529"/>
                    <a:pt x="846" y="1798"/>
                    <a:pt x="1216" y="1798"/>
                  </a:cubicBezTo>
                  <a:cubicBezTo>
                    <a:pt x="1241" y="1798"/>
                    <a:pt x="1265" y="1797"/>
                    <a:pt x="1290" y="1795"/>
                  </a:cubicBezTo>
                  <a:cubicBezTo>
                    <a:pt x="1323" y="1795"/>
                    <a:pt x="1357" y="1761"/>
                    <a:pt x="1343" y="1721"/>
                  </a:cubicBezTo>
                  <a:cubicBezTo>
                    <a:pt x="1110" y="1109"/>
                    <a:pt x="677" y="376"/>
                    <a:pt x="111" y="10"/>
                  </a:cubicBezTo>
                  <a:cubicBezTo>
                    <a:pt x="101" y="3"/>
                    <a:pt x="92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5088375" y="3333825"/>
              <a:ext cx="47775" cy="35350"/>
            </a:xfrm>
            <a:custGeom>
              <a:rect b="b" l="l" r="r" t="t"/>
              <a:pathLst>
                <a:path extrusionOk="0" h="1414" w="1911">
                  <a:moveTo>
                    <a:pt x="82" y="1"/>
                  </a:moveTo>
                  <a:cubicBezTo>
                    <a:pt x="38" y="1"/>
                    <a:pt x="1" y="58"/>
                    <a:pt x="42" y="98"/>
                  </a:cubicBezTo>
                  <a:cubicBezTo>
                    <a:pt x="521" y="585"/>
                    <a:pt x="1027" y="1177"/>
                    <a:pt x="1693" y="1410"/>
                  </a:cubicBezTo>
                  <a:cubicBezTo>
                    <a:pt x="1699" y="1413"/>
                    <a:pt x="1704" y="1413"/>
                    <a:pt x="1709" y="1413"/>
                  </a:cubicBezTo>
                  <a:cubicBezTo>
                    <a:pt x="1738" y="1413"/>
                    <a:pt x="1767" y="1385"/>
                    <a:pt x="1767" y="1357"/>
                  </a:cubicBezTo>
                  <a:cubicBezTo>
                    <a:pt x="1767" y="1219"/>
                    <a:pt x="1785" y="1080"/>
                    <a:pt x="1807" y="942"/>
                  </a:cubicBezTo>
                  <a:lnTo>
                    <a:pt x="1807" y="942"/>
                  </a:lnTo>
                  <a:cubicBezTo>
                    <a:pt x="1814" y="945"/>
                    <a:pt x="1821" y="947"/>
                    <a:pt x="1829" y="947"/>
                  </a:cubicBezTo>
                  <a:cubicBezTo>
                    <a:pt x="1876" y="947"/>
                    <a:pt x="1910" y="871"/>
                    <a:pt x="1860" y="838"/>
                  </a:cubicBezTo>
                  <a:cubicBezTo>
                    <a:pt x="1833" y="824"/>
                    <a:pt x="1813" y="811"/>
                    <a:pt x="1793" y="791"/>
                  </a:cubicBezTo>
                  <a:cubicBezTo>
                    <a:pt x="1785" y="788"/>
                    <a:pt x="1775" y="786"/>
                    <a:pt x="1766" y="786"/>
                  </a:cubicBezTo>
                  <a:cubicBezTo>
                    <a:pt x="1739" y="786"/>
                    <a:pt x="1712" y="800"/>
                    <a:pt x="1707" y="824"/>
                  </a:cubicBezTo>
                  <a:cubicBezTo>
                    <a:pt x="1684" y="977"/>
                    <a:pt x="1661" y="1126"/>
                    <a:pt x="1655" y="1277"/>
                  </a:cubicBezTo>
                  <a:lnTo>
                    <a:pt x="1655" y="1277"/>
                  </a:lnTo>
                  <a:cubicBezTo>
                    <a:pt x="1044" y="1034"/>
                    <a:pt x="564" y="474"/>
                    <a:pt x="122" y="19"/>
                  </a:cubicBezTo>
                  <a:cubicBezTo>
                    <a:pt x="109" y="6"/>
                    <a:pt x="95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041875" y="3273700"/>
              <a:ext cx="7100" cy="5800"/>
            </a:xfrm>
            <a:custGeom>
              <a:rect b="b" l="l" r="r" t="t"/>
              <a:pathLst>
                <a:path extrusionOk="0" h="232" w="284">
                  <a:moveTo>
                    <a:pt x="236" y="0"/>
                  </a:moveTo>
                  <a:cubicBezTo>
                    <a:pt x="230" y="0"/>
                    <a:pt x="223" y="2"/>
                    <a:pt x="217" y="6"/>
                  </a:cubicBezTo>
                  <a:cubicBezTo>
                    <a:pt x="150" y="59"/>
                    <a:pt x="84" y="126"/>
                    <a:pt x="17" y="186"/>
                  </a:cubicBezTo>
                  <a:cubicBezTo>
                    <a:pt x="1" y="202"/>
                    <a:pt x="19" y="231"/>
                    <a:pt x="38" y="231"/>
                  </a:cubicBezTo>
                  <a:cubicBezTo>
                    <a:pt x="42" y="231"/>
                    <a:pt x="46" y="229"/>
                    <a:pt x="50" y="226"/>
                  </a:cubicBezTo>
                  <a:cubicBezTo>
                    <a:pt x="123" y="172"/>
                    <a:pt x="190" y="106"/>
                    <a:pt x="257" y="46"/>
                  </a:cubicBezTo>
                  <a:cubicBezTo>
                    <a:pt x="284" y="30"/>
                    <a:pt x="263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5046850" y="3279250"/>
              <a:ext cx="5850" cy="4675"/>
            </a:xfrm>
            <a:custGeom>
              <a:rect b="b" l="l" r="r" t="t"/>
              <a:pathLst>
                <a:path extrusionOk="0" h="187" w="234">
                  <a:moveTo>
                    <a:pt x="189" y="1"/>
                  </a:moveTo>
                  <a:cubicBezTo>
                    <a:pt x="185" y="1"/>
                    <a:pt x="181" y="2"/>
                    <a:pt x="178" y="4"/>
                  </a:cubicBezTo>
                  <a:cubicBezTo>
                    <a:pt x="124" y="44"/>
                    <a:pt x="71" y="90"/>
                    <a:pt x="18" y="137"/>
                  </a:cubicBezTo>
                  <a:cubicBezTo>
                    <a:pt x="0" y="154"/>
                    <a:pt x="23" y="186"/>
                    <a:pt x="42" y="186"/>
                  </a:cubicBezTo>
                  <a:cubicBezTo>
                    <a:pt x="45" y="186"/>
                    <a:pt x="48" y="185"/>
                    <a:pt x="51" y="183"/>
                  </a:cubicBezTo>
                  <a:cubicBezTo>
                    <a:pt x="111" y="143"/>
                    <a:pt x="158" y="97"/>
                    <a:pt x="211" y="50"/>
                  </a:cubicBezTo>
                  <a:cubicBezTo>
                    <a:pt x="234" y="33"/>
                    <a:pt x="212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5052425" y="3284550"/>
              <a:ext cx="4900" cy="3750"/>
            </a:xfrm>
            <a:custGeom>
              <a:rect b="b" l="l" r="r" t="t"/>
              <a:pathLst>
                <a:path extrusionOk="0" h="150" w="196">
                  <a:moveTo>
                    <a:pt x="156" y="0"/>
                  </a:moveTo>
                  <a:cubicBezTo>
                    <a:pt x="151" y="0"/>
                    <a:pt x="146" y="2"/>
                    <a:pt x="141" y="5"/>
                  </a:cubicBezTo>
                  <a:cubicBezTo>
                    <a:pt x="101" y="31"/>
                    <a:pt x="68" y="65"/>
                    <a:pt x="28" y="91"/>
                  </a:cubicBezTo>
                  <a:cubicBezTo>
                    <a:pt x="0" y="113"/>
                    <a:pt x="18" y="149"/>
                    <a:pt x="41" y="149"/>
                  </a:cubicBezTo>
                  <a:cubicBezTo>
                    <a:pt x="45" y="149"/>
                    <a:pt x="50" y="148"/>
                    <a:pt x="54" y="145"/>
                  </a:cubicBezTo>
                  <a:cubicBezTo>
                    <a:pt x="94" y="118"/>
                    <a:pt x="134" y="85"/>
                    <a:pt x="168" y="58"/>
                  </a:cubicBezTo>
                  <a:cubicBezTo>
                    <a:pt x="196" y="41"/>
                    <a:pt x="181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5058700" y="3290850"/>
              <a:ext cx="6150" cy="4375"/>
            </a:xfrm>
            <a:custGeom>
              <a:rect b="b" l="l" r="r" t="t"/>
              <a:pathLst>
                <a:path extrusionOk="0" h="175" w="246">
                  <a:moveTo>
                    <a:pt x="204" y="1"/>
                  </a:moveTo>
                  <a:cubicBezTo>
                    <a:pt x="199" y="1"/>
                    <a:pt x="194" y="2"/>
                    <a:pt x="190" y="6"/>
                  </a:cubicBezTo>
                  <a:cubicBezTo>
                    <a:pt x="136" y="46"/>
                    <a:pt x="83" y="86"/>
                    <a:pt x="30" y="119"/>
                  </a:cubicBezTo>
                  <a:cubicBezTo>
                    <a:pt x="1" y="137"/>
                    <a:pt x="18" y="175"/>
                    <a:pt x="45" y="175"/>
                  </a:cubicBezTo>
                  <a:cubicBezTo>
                    <a:pt x="49" y="175"/>
                    <a:pt x="52" y="174"/>
                    <a:pt x="57" y="172"/>
                  </a:cubicBezTo>
                  <a:cubicBezTo>
                    <a:pt x="116" y="132"/>
                    <a:pt x="170" y="92"/>
                    <a:pt x="223" y="52"/>
                  </a:cubicBezTo>
                  <a:cubicBezTo>
                    <a:pt x="245" y="36"/>
                    <a:pt x="226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5064075" y="3297100"/>
              <a:ext cx="5225" cy="4025"/>
            </a:xfrm>
            <a:custGeom>
              <a:rect b="b" l="l" r="r" t="t"/>
              <a:pathLst>
                <a:path extrusionOk="0" h="161" w="209">
                  <a:moveTo>
                    <a:pt x="164" y="0"/>
                  </a:moveTo>
                  <a:cubicBezTo>
                    <a:pt x="157" y="0"/>
                    <a:pt x="149" y="3"/>
                    <a:pt x="141" y="9"/>
                  </a:cubicBezTo>
                  <a:cubicBezTo>
                    <a:pt x="108" y="42"/>
                    <a:pt x="68" y="82"/>
                    <a:pt x="28" y="109"/>
                  </a:cubicBezTo>
                  <a:cubicBezTo>
                    <a:pt x="0" y="125"/>
                    <a:pt x="14" y="160"/>
                    <a:pt x="38" y="160"/>
                  </a:cubicBezTo>
                  <a:cubicBezTo>
                    <a:pt x="44" y="160"/>
                    <a:pt x="49" y="159"/>
                    <a:pt x="55" y="155"/>
                  </a:cubicBezTo>
                  <a:cubicBezTo>
                    <a:pt x="108" y="135"/>
                    <a:pt x="148" y="96"/>
                    <a:pt x="188" y="56"/>
                  </a:cubicBezTo>
                  <a:cubicBezTo>
                    <a:pt x="208" y="30"/>
                    <a:pt x="189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5072250" y="3300925"/>
              <a:ext cx="4425" cy="4950"/>
            </a:xfrm>
            <a:custGeom>
              <a:rect b="b" l="l" r="r" t="t"/>
              <a:pathLst>
                <a:path extrusionOk="0" h="198" w="177">
                  <a:moveTo>
                    <a:pt x="139" y="0"/>
                  </a:moveTo>
                  <a:cubicBezTo>
                    <a:pt x="130" y="0"/>
                    <a:pt x="120" y="5"/>
                    <a:pt x="114" y="16"/>
                  </a:cubicBezTo>
                  <a:cubicBezTo>
                    <a:pt x="87" y="62"/>
                    <a:pt x="61" y="109"/>
                    <a:pt x="21" y="149"/>
                  </a:cubicBezTo>
                  <a:cubicBezTo>
                    <a:pt x="0" y="169"/>
                    <a:pt x="19" y="198"/>
                    <a:pt x="41" y="198"/>
                  </a:cubicBezTo>
                  <a:cubicBezTo>
                    <a:pt x="48" y="198"/>
                    <a:pt x="54" y="195"/>
                    <a:pt x="61" y="189"/>
                  </a:cubicBezTo>
                  <a:cubicBezTo>
                    <a:pt x="101" y="142"/>
                    <a:pt x="141" y="96"/>
                    <a:pt x="167" y="42"/>
                  </a:cubicBezTo>
                  <a:cubicBezTo>
                    <a:pt x="176" y="20"/>
                    <a:pt x="158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5077700" y="3306850"/>
              <a:ext cx="5075" cy="4750"/>
            </a:xfrm>
            <a:custGeom>
              <a:rect b="b" l="l" r="r" t="t"/>
              <a:pathLst>
                <a:path extrusionOk="0" h="190" w="203">
                  <a:moveTo>
                    <a:pt x="162" y="0"/>
                  </a:moveTo>
                  <a:cubicBezTo>
                    <a:pt x="152" y="0"/>
                    <a:pt x="142" y="6"/>
                    <a:pt x="136" y="19"/>
                  </a:cubicBezTo>
                  <a:cubicBezTo>
                    <a:pt x="109" y="65"/>
                    <a:pt x="69" y="98"/>
                    <a:pt x="22" y="132"/>
                  </a:cubicBezTo>
                  <a:cubicBezTo>
                    <a:pt x="0" y="154"/>
                    <a:pt x="24" y="190"/>
                    <a:pt x="48" y="190"/>
                  </a:cubicBezTo>
                  <a:cubicBezTo>
                    <a:pt x="53" y="190"/>
                    <a:pt x="58" y="188"/>
                    <a:pt x="62" y="185"/>
                  </a:cubicBezTo>
                  <a:cubicBezTo>
                    <a:pt x="116" y="145"/>
                    <a:pt x="162" y="105"/>
                    <a:pt x="189" y="45"/>
                  </a:cubicBezTo>
                  <a:cubicBezTo>
                    <a:pt x="202" y="23"/>
                    <a:pt x="183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5084550" y="3313075"/>
              <a:ext cx="5525" cy="4975"/>
            </a:xfrm>
            <a:custGeom>
              <a:rect b="b" l="l" r="r" t="t"/>
              <a:pathLst>
                <a:path extrusionOk="0" h="199" w="221">
                  <a:moveTo>
                    <a:pt x="175" y="1"/>
                  </a:moveTo>
                  <a:cubicBezTo>
                    <a:pt x="168" y="1"/>
                    <a:pt x="161" y="3"/>
                    <a:pt x="155" y="9"/>
                  </a:cubicBezTo>
                  <a:cubicBezTo>
                    <a:pt x="101" y="56"/>
                    <a:pt x="55" y="103"/>
                    <a:pt x="15" y="156"/>
                  </a:cubicBezTo>
                  <a:cubicBezTo>
                    <a:pt x="0" y="176"/>
                    <a:pt x="18" y="199"/>
                    <a:pt x="39" y="199"/>
                  </a:cubicBezTo>
                  <a:cubicBezTo>
                    <a:pt x="47" y="199"/>
                    <a:pt x="55" y="196"/>
                    <a:pt x="62" y="189"/>
                  </a:cubicBezTo>
                  <a:cubicBezTo>
                    <a:pt x="101" y="143"/>
                    <a:pt x="155" y="103"/>
                    <a:pt x="195" y="56"/>
                  </a:cubicBezTo>
                  <a:cubicBezTo>
                    <a:pt x="220" y="30"/>
                    <a:pt x="199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5090475" y="3319475"/>
              <a:ext cx="5150" cy="3900"/>
            </a:xfrm>
            <a:custGeom>
              <a:rect b="b" l="l" r="r" t="t"/>
              <a:pathLst>
                <a:path extrusionOk="0" h="156" w="206">
                  <a:moveTo>
                    <a:pt x="162" y="0"/>
                  </a:moveTo>
                  <a:cubicBezTo>
                    <a:pt x="156" y="0"/>
                    <a:pt x="150" y="2"/>
                    <a:pt x="144" y="6"/>
                  </a:cubicBezTo>
                  <a:cubicBezTo>
                    <a:pt x="104" y="40"/>
                    <a:pt x="71" y="80"/>
                    <a:pt x="24" y="106"/>
                  </a:cubicBezTo>
                  <a:cubicBezTo>
                    <a:pt x="1" y="118"/>
                    <a:pt x="19" y="155"/>
                    <a:pt x="41" y="155"/>
                  </a:cubicBezTo>
                  <a:cubicBezTo>
                    <a:pt x="44" y="155"/>
                    <a:pt x="48" y="155"/>
                    <a:pt x="51" y="153"/>
                  </a:cubicBezTo>
                  <a:cubicBezTo>
                    <a:pt x="104" y="126"/>
                    <a:pt x="151" y="93"/>
                    <a:pt x="184" y="46"/>
                  </a:cubicBezTo>
                  <a:cubicBezTo>
                    <a:pt x="205" y="25"/>
                    <a:pt x="185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5098775" y="3324725"/>
              <a:ext cx="5125" cy="3775"/>
            </a:xfrm>
            <a:custGeom>
              <a:rect b="b" l="l" r="r" t="t"/>
              <a:pathLst>
                <a:path extrusionOk="0" h="151" w="205">
                  <a:moveTo>
                    <a:pt x="159" y="1"/>
                  </a:moveTo>
                  <a:cubicBezTo>
                    <a:pt x="152" y="1"/>
                    <a:pt x="145" y="3"/>
                    <a:pt x="139" y="10"/>
                  </a:cubicBezTo>
                  <a:cubicBezTo>
                    <a:pt x="105" y="43"/>
                    <a:pt x="72" y="69"/>
                    <a:pt x="32" y="96"/>
                  </a:cubicBezTo>
                  <a:cubicBezTo>
                    <a:pt x="1" y="109"/>
                    <a:pt x="16" y="150"/>
                    <a:pt x="46" y="150"/>
                  </a:cubicBezTo>
                  <a:cubicBezTo>
                    <a:pt x="48" y="150"/>
                    <a:pt x="50" y="150"/>
                    <a:pt x="52" y="149"/>
                  </a:cubicBezTo>
                  <a:cubicBezTo>
                    <a:pt x="105" y="136"/>
                    <a:pt x="145" y="89"/>
                    <a:pt x="179" y="56"/>
                  </a:cubicBezTo>
                  <a:cubicBezTo>
                    <a:pt x="204" y="30"/>
                    <a:pt x="182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5012250" y="3312750"/>
              <a:ext cx="4975" cy="3125"/>
            </a:xfrm>
            <a:custGeom>
              <a:rect b="b" l="l" r="r" t="t"/>
              <a:pathLst>
                <a:path extrusionOk="0" h="125" w="199">
                  <a:moveTo>
                    <a:pt x="161" y="0"/>
                  </a:moveTo>
                  <a:cubicBezTo>
                    <a:pt x="157" y="0"/>
                    <a:pt x="154" y="1"/>
                    <a:pt x="150" y="2"/>
                  </a:cubicBezTo>
                  <a:cubicBezTo>
                    <a:pt x="103" y="16"/>
                    <a:pt x="63" y="49"/>
                    <a:pt x="23" y="76"/>
                  </a:cubicBezTo>
                  <a:cubicBezTo>
                    <a:pt x="0" y="93"/>
                    <a:pt x="22" y="125"/>
                    <a:pt x="45" y="125"/>
                  </a:cubicBezTo>
                  <a:cubicBezTo>
                    <a:pt x="49" y="125"/>
                    <a:pt x="53" y="124"/>
                    <a:pt x="56" y="122"/>
                  </a:cubicBezTo>
                  <a:cubicBezTo>
                    <a:pt x="96" y="102"/>
                    <a:pt x="130" y="82"/>
                    <a:pt x="163" y="62"/>
                  </a:cubicBezTo>
                  <a:cubicBezTo>
                    <a:pt x="199" y="50"/>
                    <a:pt x="19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5017075" y="3320075"/>
              <a:ext cx="4750" cy="3300"/>
            </a:xfrm>
            <a:custGeom>
              <a:rect b="b" l="l" r="r" t="t"/>
              <a:pathLst>
                <a:path extrusionOk="0" h="132" w="190">
                  <a:moveTo>
                    <a:pt x="152" y="0"/>
                  </a:moveTo>
                  <a:cubicBezTo>
                    <a:pt x="143" y="0"/>
                    <a:pt x="132" y="5"/>
                    <a:pt x="123" y="16"/>
                  </a:cubicBezTo>
                  <a:cubicBezTo>
                    <a:pt x="103" y="49"/>
                    <a:pt x="70" y="62"/>
                    <a:pt x="30" y="76"/>
                  </a:cubicBezTo>
                  <a:cubicBezTo>
                    <a:pt x="0" y="88"/>
                    <a:pt x="8" y="131"/>
                    <a:pt x="33" y="131"/>
                  </a:cubicBezTo>
                  <a:cubicBezTo>
                    <a:pt x="36" y="131"/>
                    <a:pt x="40" y="130"/>
                    <a:pt x="43" y="129"/>
                  </a:cubicBezTo>
                  <a:cubicBezTo>
                    <a:pt x="103" y="116"/>
                    <a:pt x="143" y="89"/>
                    <a:pt x="176" y="42"/>
                  </a:cubicBezTo>
                  <a:cubicBezTo>
                    <a:pt x="190" y="20"/>
                    <a:pt x="173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5021725" y="3325075"/>
              <a:ext cx="6100" cy="5275"/>
            </a:xfrm>
            <a:custGeom>
              <a:rect b="b" l="l" r="r" t="t"/>
              <a:pathLst>
                <a:path extrusionOk="0" h="211" w="244">
                  <a:moveTo>
                    <a:pt x="203" y="0"/>
                  </a:moveTo>
                  <a:cubicBezTo>
                    <a:pt x="197" y="0"/>
                    <a:pt x="190" y="3"/>
                    <a:pt x="184" y="9"/>
                  </a:cubicBezTo>
                  <a:cubicBezTo>
                    <a:pt x="130" y="55"/>
                    <a:pt x="84" y="115"/>
                    <a:pt x="24" y="155"/>
                  </a:cubicBezTo>
                  <a:cubicBezTo>
                    <a:pt x="0" y="173"/>
                    <a:pt x="18" y="211"/>
                    <a:pt x="45" y="211"/>
                  </a:cubicBezTo>
                  <a:cubicBezTo>
                    <a:pt x="49" y="211"/>
                    <a:pt x="53" y="210"/>
                    <a:pt x="57" y="209"/>
                  </a:cubicBezTo>
                  <a:cubicBezTo>
                    <a:pt x="124" y="169"/>
                    <a:pt x="170" y="109"/>
                    <a:pt x="223" y="49"/>
                  </a:cubicBezTo>
                  <a:cubicBezTo>
                    <a:pt x="244" y="28"/>
                    <a:pt x="225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5027625" y="3333225"/>
              <a:ext cx="4700" cy="3400"/>
            </a:xfrm>
            <a:custGeom>
              <a:rect b="b" l="l" r="r" t="t"/>
              <a:pathLst>
                <a:path extrusionOk="0" h="136" w="188">
                  <a:moveTo>
                    <a:pt x="144" y="0"/>
                  </a:moveTo>
                  <a:cubicBezTo>
                    <a:pt x="137" y="0"/>
                    <a:pt x="128" y="3"/>
                    <a:pt x="121" y="9"/>
                  </a:cubicBezTo>
                  <a:cubicBezTo>
                    <a:pt x="101" y="29"/>
                    <a:pt x="67" y="69"/>
                    <a:pt x="34" y="76"/>
                  </a:cubicBezTo>
                  <a:cubicBezTo>
                    <a:pt x="1" y="89"/>
                    <a:pt x="14" y="136"/>
                    <a:pt x="54" y="136"/>
                  </a:cubicBezTo>
                  <a:cubicBezTo>
                    <a:pt x="94" y="129"/>
                    <a:pt x="141" y="82"/>
                    <a:pt x="167" y="49"/>
                  </a:cubicBezTo>
                  <a:cubicBezTo>
                    <a:pt x="188" y="29"/>
                    <a:pt x="16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5035175" y="3336650"/>
              <a:ext cx="6850" cy="6775"/>
            </a:xfrm>
            <a:custGeom>
              <a:rect b="b" l="l" r="r" t="t"/>
              <a:pathLst>
                <a:path extrusionOk="0" h="271" w="274">
                  <a:moveTo>
                    <a:pt x="234" y="0"/>
                  </a:moveTo>
                  <a:cubicBezTo>
                    <a:pt x="229" y="0"/>
                    <a:pt x="223" y="2"/>
                    <a:pt x="218" y="5"/>
                  </a:cubicBezTo>
                  <a:cubicBezTo>
                    <a:pt x="172" y="32"/>
                    <a:pt x="132" y="79"/>
                    <a:pt x="92" y="119"/>
                  </a:cubicBezTo>
                  <a:cubicBezTo>
                    <a:pt x="58" y="152"/>
                    <a:pt x="25" y="192"/>
                    <a:pt x="5" y="239"/>
                  </a:cubicBezTo>
                  <a:cubicBezTo>
                    <a:pt x="0" y="258"/>
                    <a:pt x="17" y="270"/>
                    <a:pt x="31" y="270"/>
                  </a:cubicBezTo>
                  <a:cubicBezTo>
                    <a:pt x="37" y="270"/>
                    <a:pt x="42" y="269"/>
                    <a:pt x="45" y="265"/>
                  </a:cubicBezTo>
                  <a:cubicBezTo>
                    <a:pt x="118" y="199"/>
                    <a:pt x="185" y="125"/>
                    <a:pt x="252" y="52"/>
                  </a:cubicBezTo>
                  <a:cubicBezTo>
                    <a:pt x="273" y="30"/>
                    <a:pt x="25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5040575" y="3342975"/>
              <a:ext cx="6450" cy="5200"/>
            </a:xfrm>
            <a:custGeom>
              <a:rect b="b" l="l" r="r" t="t"/>
              <a:pathLst>
                <a:path extrusionOk="0" h="208" w="258">
                  <a:moveTo>
                    <a:pt x="217" y="0"/>
                  </a:moveTo>
                  <a:cubicBezTo>
                    <a:pt x="212" y="0"/>
                    <a:pt x="207" y="2"/>
                    <a:pt x="202" y="5"/>
                  </a:cubicBezTo>
                  <a:cubicBezTo>
                    <a:pt x="136" y="52"/>
                    <a:pt x="89" y="112"/>
                    <a:pt x="29" y="159"/>
                  </a:cubicBezTo>
                  <a:cubicBezTo>
                    <a:pt x="0" y="176"/>
                    <a:pt x="16" y="208"/>
                    <a:pt x="42" y="208"/>
                  </a:cubicBezTo>
                  <a:cubicBezTo>
                    <a:pt x="47" y="208"/>
                    <a:pt x="51" y="207"/>
                    <a:pt x="56" y="205"/>
                  </a:cubicBezTo>
                  <a:cubicBezTo>
                    <a:pt x="122" y="165"/>
                    <a:pt x="182" y="105"/>
                    <a:pt x="235" y="52"/>
                  </a:cubicBezTo>
                  <a:cubicBezTo>
                    <a:pt x="257" y="30"/>
                    <a:pt x="239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5047425" y="3348875"/>
              <a:ext cx="5900" cy="5300"/>
            </a:xfrm>
            <a:custGeom>
              <a:rect b="b" l="l" r="r" t="t"/>
              <a:pathLst>
                <a:path extrusionOk="0" h="212" w="236">
                  <a:moveTo>
                    <a:pt x="194" y="1"/>
                  </a:moveTo>
                  <a:cubicBezTo>
                    <a:pt x="187" y="1"/>
                    <a:pt x="181" y="3"/>
                    <a:pt x="175" y="9"/>
                  </a:cubicBezTo>
                  <a:cubicBezTo>
                    <a:pt x="115" y="56"/>
                    <a:pt x="68" y="109"/>
                    <a:pt x="21" y="162"/>
                  </a:cubicBezTo>
                  <a:cubicBezTo>
                    <a:pt x="1" y="183"/>
                    <a:pt x="20" y="211"/>
                    <a:pt x="42" y="211"/>
                  </a:cubicBezTo>
                  <a:cubicBezTo>
                    <a:pt x="48" y="211"/>
                    <a:pt x="55" y="209"/>
                    <a:pt x="61" y="202"/>
                  </a:cubicBezTo>
                  <a:cubicBezTo>
                    <a:pt x="115" y="156"/>
                    <a:pt x="168" y="109"/>
                    <a:pt x="214" y="56"/>
                  </a:cubicBezTo>
                  <a:cubicBezTo>
                    <a:pt x="235" y="30"/>
                    <a:pt x="21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121200" y="3287700"/>
              <a:ext cx="3250" cy="3825"/>
            </a:xfrm>
            <a:custGeom>
              <a:rect b="b" l="l" r="r" t="t"/>
              <a:pathLst>
                <a:path extrusionOk="0" h="153" w="130">
                  <a:moveTo>
                    <a:pt x="87" y="0"/>
                  </a:moveTo>
                  <a:cubicBezTo>
                    <a:pt x="77" y="0"/>
                    <a:pt x="67" y="6"/>
                    <a:pt x="61" y="19"/>
                  </a:cubicBezTo>
                  <a:cubicBezTo>
                    <a:pt x="47" y="45"/>
                    <a:pt x="27" y="72"/>
                    <a:pt x="14" y="105"/>
                  </a:cubicBezTo>
                  <a:cubicBezTo>
                    <a:pt x="0" y="129"/>
                    <a:pt x="23" y="152"/>
                    <a:pt x="44" y="152"/>
                  </a:cubicBezTo>
                  <a:cubicBezTo>
                    <a:pt x="53" y="152"/>
                    <a:pt x="62" y="148"/>
                    <a:pt x="67" y="139"/>
                  </a:cubicBezTo>
                  <a:cubicBezTo>
                    <a:pt x="87" y="105"/>
                    <a:pt x="101" y="79"/>
                    <a:pt x="121" y="45"/>
                  </a:cubicBezTo>
                  <a:cubicBezTo>
                    <a:pt x="130" y="23"/>
                    <a:pt x="108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5116500" y="3283300"/>
              <a:ext cx="5250" cy="5300"/>
            </a:xfrm>
            <a:custGeom>
              <a:rect b="b" l="l" r="r" t="t"/>
              <a:pathLst>
                <a:path extrusionOk="0" h="212" w="210">
                  <a:moveTo>
                    <a:pt x="161" y="0"/>
                  </a:moveTo>
                  <a:cubicBezTo>
                    <a:pt x="154" y="0"/>
                    <a:pt x="148" y="3"/>
                    <a:pt x="142" y="8"/>
                  </a:cubicBezTo>
                  <a:cubicBezTo>
                    <a:pt x="96" y="55"/>
                    <a:pt x="56" y="115"/>
                    <a:pt x="16" y="168"/>
                  </a:cubicBezTo>
                  <a:cubicBezTo>
                    <a:pt x="1" y="188"/>
                    <a:pt x="23" y="211"/>
                    <a:pt x="43" y="211"/>
                  </a:cubicBezTo>
                  <a:cubicBezTo>
                    <a:pt x="50" y="211"/>
                    <a:pt x="57" y="208"/>
                    <a:pt x="62" y="201"/>
                  </a:cubicBezTo>
                  <a:cubicBezTo>
                    <a:pt x="102" y="155"/>
                    <a:pt x="142" y="101"/>
                    <a:pt x="189" y="55"/>
                  </a:cubicBezTo>
                  <a:cubicBezTo>
                    <a:pt x="210" y="34"/>
                    <a:pt x="18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5110875" y="3277975"/>
              <a:ext cx="5050" cy="6250"/>
            </a:xfrm>
            <a:custGeom>
              <a:rect b="b" l="l" r="r" t="t"/>
              <a:pathLst>
                <a:path extrusionOk="0" h="250" w="202">
                  <a:moveTo>
                    <a:pt x="163" y="1"/>
                  </a:moveTo>
                  <a:cubicBezTo>
                    <a:pt x="155" y="1"/>
                    <a:pt x="147" y="5"/>
                    <a:pt x="141" y="15"/>
                  </a:cubicBezTo>
                  <a:cubicBezTo>
                    <a:pt x="101" y="81"/>
                    <a:pt x="67" y="148"/>
                    <a:pt x="21" y="201"/>
                  </a:cubicBezTo>
                  <a:cubicBezTo>
                    <a:pt x="0" y="222"/>
                    <a:pt x="19" y="250"/>
                    <a:pt x="41" y="250"/>
                  </a:cubicBezTo>
                  <a:cubicBezTo>
                    <a:pt x="48" y="250"/>
                    <a:pt x="55" y="247"/>
                    <a:pt x="61" y="241"/>
                  </a:cubicBezTo>
                  <a:cubicBezTo>
                    <a:pt x="114" y="188"/>
                    <a:pt x="154" y="115"/>
                    <a:pt x="187" y="48"/>
                  </a:cubicBezTo>
                  <a:cubicBezTo>
                    <a:pt x="202" y="24"/>
                    <a:pt x="182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5106175" y="3272625"/>
              <a:ext cx="6750" cy="7475"/>
            </a:xfrm>
            <a:custGeom>
              <a:rect b="b" l="l" r="r" t="t"/>
              <a:pathLst>
                <a:path extrusionOk="0" h="299" w="270">
                  <a:moveTo>
                    <a:pt x="225" y="0"/>
                  </a:moveTo>
                  <a:cubicBezTo>
                    <a:pt x="218" y="0"/>
                    <a:pt x="210" y="3"/>
                    <a:pt x="202" y="9"/>
                  </a:cubicBezTo>
                  <a:cubicBezTo>
                    <a:pt x="129" y="82"/>
                    <a:pt x="69" y="169"/>
                    <a:pt x="16" y="255"/>
                  </a:cubicBezTo>
                  <a:cubicBezTo>
                    <a:pt x="1" y="275"/>
                    <a:pt x="19" y="298"/>
                    <a:pt x="37" y="298"/>
                  </a:cubicBezTo>
                  <a:cubicBezTo>
                    <a:pt x="44" y="298"/>
                    <a:pt x="50" y="296"/>
                    <a:pt x="56" y="289"/>
                  </a:cubicBezTo>
                  <a:cubicBezTo>
                    <a:pt x="122" y="209"/>
                    <a:pt x="176" y="129"/>
                    <a:pt x="249" y="56"/>
                  </a:cubicBezTo>
                  <a:cubicBezTo>
                    <a:pt x="269" y="30"/>
                    <a:pt x="25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5124700" y="3289200"/>
              <a:ext cx="5075" cy="5075"/>
            </a:xfrm>
            <a:custGeom>
              <a:rect b="b" l="l" r="r" t="t"/>
              <a:pathLst>
                <a:path extrusionOk="0" h="203" w="203">
                  <a:moveTo>
                    <a:pt x="160" y="1"/>
                  </a:moveTo>
                  <a:cubicBezTo>
                    <a:pt x="150" y="1"/>
                    <a:pt x="140" y="6"/>
                    <a:pt x="134" y="19"/>
                  </a:cubicBezTo>
                  <a:cubicBezTo>
                    <a:pt x="107" y="65"/>
                    <a:pt x="81" y="118"/>
                    <a:pt x="34" y="145"/>
                  </a:cubicBezTo>
                  <a:cubicBezTo>
                    <a:pt x="0" y="162"/>
                    <a:pt x="19" y="203"/>
                    <a:pt x="50" y="203"/>
                  </a:cubicBezTo>
                  <a:cubicBezTo>
                    <a:pt x="55" y="203"/>
                    <a:pt x="61" y="201"/>
                    <a:pt x="67" y="198"/>
                  </a:cubicBezTo>
                  <a:cubicBezTo>
                    <a:pt x="127" y="172"/>
                    <a:pt x="167" y="112"/>
                    <a:pt x="194" y="52"/>
                  </a:cubicBezTo>
                  <a:cubicBezTo>
                    <a:pt x="203" y="25"/>
                    <a:pt x="181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4914450" y="3168825"/>
              <a:ext cx="10525" cy="5325"/>
            </a:xfrm>
            <a:custGeom>
              <a:rect b="b" l="l" r="r" t="t"/>
              <a:pathLst>
                <a:path extrusionOk="0" h="213" w="421">
                  <a:moveTo>
                    <a:pt x="380" y="1"/>
                  </a:moveTo>
                  <a:cubicBezTo>
                    <a:pt x="375" y="1"/>
                    <a:pt x="370" y="2"/>
                    <a:pt x="365" y="5"/>
                  </a:cubicBezTo>
                  <a:cubicBezTo>
                    <a:pt x="252" y="65"/>
                    <a:pt x="139" y="105"/>
                    <a:pt x="26" y="158"/>
                  </a:cubicBezTo>
                  <a:cubicBezTo>
                    <a:pt x="1" y="171"/>
                    <a:pt x="11" y="212"/>
                    <a:pt x="34" y="212"/>
                  </a:cubicBezTo>
                  <a:cubicBezTo>
                    <a:pt x="35" y="212"/>
                    <a:pt x="37" y="212"/>
                    <a:pt x="39" y="211"/>
                  </a:cubicBezTo>
                  <a:cubicBezTo>
                    <a:pt x="92" y="211"/>
                    <a:pt x="145" y="185"/>
                    <a:pt x="192" y="165"/>
                  </a:cubicBezTo>
                  <a:cubicBezTo>
                    <a:pt x="265" y="131"/>
                    <a:pt x="332" y="98"/>
                    <a:pt x="392" y="58"/>
                  </a:cubicBezTo>
                  <a:cubicBezTo>
                    <a:pt x="420" y="41"/>
                    <a:pt x="405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4911200" y="3162825"/>
              <a:ext cx="9600" cy="6600"/>
            </a:xfrm>
            <a:custGeom>
              <a:rect b="b" l="l" r="r" t="t"/>
              <a:pathLst>
                <a:path extrusionOk="0" h="264" w="384">
                  <a:moveTo>
                    <a:pt x="339" y="1"/>
                  </a:moveTo>
                  <a:cubicBezTo>
                    <a:pt x="334" y="1"/>
                    <a:pt x="328" y="2"/>
                    <a:pt x="322" y="5"/>
                  </a:cubicBezTo>
                  <a:cubicBezTo>
                    <a:pt x="215" y="58"/>
                    <a:pt x="116" y="132"/>
                    <a:pt x="22" y="218"/>
                  </a:cubicBezTo>
                  <a:cubicBezTo>
                    <a:pt x="1" y="234"/>
                    <a:pt x="18" y="264"/>
                    <a:pt x="40" y="264"/>
                  </a:cubicBezTo>
                  <a:cubicBezTo>
                    <a:pt x="45" y="264"/>
                    <a:pt x="51" y="262"/>
                    <a:pt x="56" y="258"/>
                  </a:cubicBezTo>
                  <a:cubicBezTo>
                    <a:pt x="156" y="192"/>
                    <a:pt x="249" y="118"/>
                    <a:pt x="355" y="58"/>
                  </a:cubicBezTo>
                  <a:cubicBezTo>
                    <a:pt x="384" y="42"/>
                    <a:pt x="369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4909400" y="3157675"/>
              <a:ext cx="6250" cy="5600"/>
            </a:xfrm>
            <a:custGeom>
              <a:rect b="b" l="l" r="r" t="t"/>
              <a:pathLst>
                <a:path extrusionOk="0" h="224" w="250">
                  <a:moveTo>
                    <a:pt x="205" y="0"/>
                  </a:moveTo>
                  <a:cubicBezTo>
                    <a:pt x="200" y="0"/>
                    <a:pt x="194" y="2"/>
                    <a:pt x="188" y="5"/>
                  </a:cubicBezTo>
                  <a:cubicBezTo>
                    <a:pt x="114" y="45"/>
                    <a:pt x="61" y="111"/>
                    <a:pt x="14" y="185"/>
                  </a:cubicBezTo>
                  <a:cubicBezTo>
                    <a:pt x="1" y="207"/>
                    <a:pt x="18" y="223"/>
                    <a:pt x="36" y="223"/>
                  </a:cubicBezTo>
                  <a:cubicBezTo>
                    <a:pt x="45" y="223"/>
                    <a:pt x="55" y="220"/>
                    <a:pt x="61" y="211"/>
                  </a:cubicBezTo>
                  <a:cubicBezTo>
                    <a:pt x="108" y="151"/>
                    <a:pt x="154" y="98"/>
                    <a:pt x="221" y="58"/>
                  </a:cubicBezTo>
                  <a:cubicBezTo>
                    <a:pt x="249" y="41"/>
                    <a:pt x="234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4905000" y="3149675"/>
              <a:ext cx="8300" cy="5375"/>
            </a:xfrm>
            <a:custGeom>
              <a:rect b="b" l="l" r="r" t="t"/>
              <a:pathLst>
                <a:path extrusionOk="0" h="215" w="332">
                  <a:moveTo>
                    <a:pt x="288" y="1"/>
                  </a:moveTo>
                  <a:cubicBezTo>
                    <a:pt x="282" y="1"/>
                    <a:pt x="276" y="2"/>
                    <a:pt x="270" y="5"/>
                  </a:cubicBezTo>
                  <a:cubicBezTo>
                    <a:pt x="184" y="52"/>
                    <a:pt x="104" y="98"/>
                    <a:pt x="24" y="165"/>
                  </a:cubicBezTo>
                  <a:cubicBezTo>
                    <a:pt x="1" y="182"/>
                    <a:pt x="23" y="214"/>
                    <a:pt x="50" y="214"/>
                  </a:cubicBezTo>
                  <a:cubicBezTo>
                    <a:pt x="55" y="214"/>
                    <a:pt x="59" y="213"/>
                    <a:pt x="64" y="211"/>
                  </a:cubicBezTo>
                  <a:cubicBezTo>
                    <a:pt x="144" y="158"/>
                    <a:pt x="224" y="112"/>
                    <a:pt x="304" y="58"/>
                  </a:cubicBezTo>
                  <a:cubicBezTo>
                    <a:pt x="332" y="41"/>
                    <a:pt x="317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4899950" y="3139925"/>
              <a:ext cx="9075" cy="6650"/>
            </a:xfrm>
            <a:custGeom>
              <a:rect b="b" l="l" r="r" t="t"/>
              <a:pathLst>
                <a:path extrusionOk="0" h="266" w="363">
                  <a:moveTo>
                    <a:pt x="324" y="0"/>
                  </a:moveTo>
                  <a:cubicBezTo>
                    <a:pt x="320" y="0"/>
                    <a:pt x="316" y="1"/>
                    <a:pt x="312" y="2"/>
                  </a:cubicBezTo>
                  <a:cubicBezTo>
                    <a:pt x="186" y="42"/>
                    <a:pt x="93" y="115"/>
                    <a:pt x="19" y="222"/>
                  </a:cubicBezTo>
                  <a:cubicBezTo>
                    <a:pt x="0" y="246"/>
                    <a:pt x="22" y="266"/>
                    <a:pt x="43" y="266"/>
                  </a:cubicBezTo>
                  <a:cubicBezTo>
                    <a:pt x="52" y="266"/>
                    <a:pt x="60" y="263"/>
                    <a:pt x="66" y="255"/>
                  </a:cubicBezTo>
                  <a:cubicBezTo>
                    <a:pt x="133" y="155"/>
                    <a:pt x="226" y="102"/>
                    <a:pt x="332" y="62"/>
                  </a:cubicBezTo>
                  <a:cubicBezTo>
                    <a:pt x="362" y="50"/>
                    <a:pt x="355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7" name="Google Shape;1097;p38"/>
          <p:cNvPicPr preferRelativeResize="0"/>
          <p:nvPr/>
        </p:nvPicPr>
        <p:blipFill rotWithShape="1">
          <a:blip r:embed="rId3">
            <a:alphaModFix/>
          </a:blip>
          <a:srcRect b="17321" l="17314" r="17321" t="17314"/>
          <a:stretch/>
        </p:blipFill>
        <p:spPr>
          <a:xfrm rot="10800000">
            <a:off x="2118750" y="-3781600"/>
            <a:ext cx="4906500" cy="4906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098" name="Google Shape;1098;p38"/>
          <p:cNvGrpSpPr/>
          <p:nvPr/>
        </p:nvGrpSpPr>
        <p:grpSpPr>
          <a:xfrm rot="-4098140">
            <a:off x="7593073" y="252060"/>
            <a:ext cx="1680866" cy="1802036"/>
            <a:chOff x="1711500" y="3815775"/>
            <a:chExt cx="666200" cy="714225"/>
          </a:xfrm>
        </p:grpSpPr>
        <p:sp>
          <p:nvSpPr>
            <p:cNvPr id="1099" name="Google Shape;1099;p38"/>
            <p:cNvSpPr/>
            <p:nvPr/>
          </p:nvSpPr>
          <p:spPr>
            <a:xfrm>
              <a:off x="1954400" y="4188450"/>
              <a:ext cx="61925" cy="176900"/>
            </a:xfrm>
            <a:custGeom>
              <a:rect b="b" l="l" r="r" t="t"/>
              <a:pathLst>
                <a:path extrusionOk="0" h="7076" w="2477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2212175" y="4352850"/>
              <a:ext cx="162550" cy="166900"/>
            </a:xfrm>
            <a:custGeom>
              <a:rect b="b" l="l" r="r" t="t"/>
              <a:pathLst>
                <a:path extrusionOk="0" h="6676" w="6502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1951425" y="4367850"/>
              <a:ext cx="258675" cy="152500"/>
            </a:xfrm>
            <a:custGeom>
              <a:rect b="b" l="l" r="r" t="t"/>
              <a:pathLst>
                <a:path extrusionOk="0" h="6100" w="10347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2014525" y="4189325"/>
              <a:ext cx="363175" cy="160475"/>
            </a:xfrm>
            <a:custGeom>
              <a:rect b="b" l="l" r="r" t="t"/>
              <a:pathLst>
                <a:path extrusionOk="0" h="6419" w="14527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975525" y="4032175"/>
              <a:ext cx="43200" cy="153125"/>
            </a:xfrm>
            <a:custGeom>
              <a:rect b="b" l="l" r="r" t="t"/>
              <a:pathLst>
                <a:path extrusionOk="0" h="6125" w="1728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1912725" y="3905450"/>
              <a:ext cx="67000" cy="121700"/>
            </a:xfrm>
            <a:custGeom>
              <a:rect b="b" l="l" r="r" t="t"/>
              <a:pathLst>
                <a:path extrusionOk="0" h="4868" w="268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1728175" y="3824900"/>
              <a:ext cx="185175" cy="77300"/>
            </a:xfrm>
            <a:custGeom>
              <a:rect b="b" l="l" r="r" t="t"/>
              <a:pathLst>
                <a:path extrusionOk="0" h="3092" w="7407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199975" y="4508425"/>
              <a:ext cx="20550" cy="21575"/>
            </a:xfrm>
            <a:custGeom>
              <a:rect b="b" l="l" r="r" t="t"/>
              <a:pathLst>
                <a:path extrusionOk="0" h="863" w="822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1945475" y="4358400"/>
              <a:ext cx="23525" cy="24425"/>
            </a:xfrm>
            <a:custGeom>
              <a:rect b="b" l="l" r="r" t="t"/>
              <a:pathLst>
                <a:path extrusionOk="0" h="977" w="941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957075" y="4363475"/>
              <a:ext cx="9850" cy="14975"/>
            </a:xfrm>
            <a:custGeom>
              <a:rect b="b" l="l" r="r" t="t"/>
              <a:pathLst>
                <a:path extrusionOk="0" h="599" w="394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005600" y="4180100"/>
              <a:ext cx="21750" cy="20875"/>
            </a:xfrm>
            <a:custGeom>
              <a:rect b="b" l="l" r="r" t="t"/>
              <a:pathLst>
                <a:path extrusionOk="0" h="835" w="87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966300" y="4022050"/>
              <a:ext cx="21750" cy="22400"/>
            </a:xfrm>
            <a:custGeom>
              <a:rect b="b" l="l" r="r" t="t"/>
              <a:pathLst>
                <a:path extrusionOk="0" h="896" w="87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1900525" y="3891675"/>
              <a:ext cx="22050" cy="21450"/>
            </a:xfrm>
            <a:custGeom>
              <a:rect b="b" l="l" r="r" t="t"/>
              <a:pathLst>
                <a:path extrusionOk="0" h="858" w="882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1711500" y="3815775"/>
              <a:ext cx="22050" cy="22575"/>
            </a:xfrm>
            <a:custGeom>
              <a:rect b="b" l="l" r="r" t="t"/>
              <a:pathLst>
                <a:path extrusionOk="0" h="903" w="882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38"/>
          <p:cNvGrpSpPr/>
          <p:nvPr/>
        </p:nvGrpSpPr>
        <p:grpSpPr>
          <a:xfrm>
            <a:off x="-406181" y="4036725"/>
            <a:ext cx="1673494" cy="1447444"/>
            <a:chOff x="584825" y="3173075"/>
            <a:chExt cx="1291675" cy="1117200"/>
          </a:xfrm>
        </p:grpSpPr>
        <p:sp>
          <p:nvSpPr>
            <p:cNvPr id="1114" name="Google Shape;1114;p38"/>
            <p:cNvSpPr/>
            <p:nvPr/>
          </p:nvSpPr>
          <p:spPr>
            <a:xfrm>
              <a:off x="1594347" y="3339923"/>
              <a:ext cx="248906" cy="921692"/>
            </a:xfrm>
            <a:custGeom>
              <a:rect b="b" l="l" r="r" t="t"/>
              <a:pathLst>
                <a:path extrusionOk="0" h="14860" w="4013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946680" y="4123489"/>
              <a:ext cx="673529" cy="147557"/>
            </a:xfrm>
            <a:custGeom>
              <a:rect b="b" l="l" r="r" t="t"/>
              <a:pathLst>
                <a:path extrusionOk="0" h="2379" w="10859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40214" y="3828062"/>
              <a:ext cx="329415" cy="334191"/>
            </a:xfrm>
            <a:custGeom>
              <a:rect b="b" l="l" r="r" t="t"/>
              <a:pathLst>
                <a:path extrusionOk="0" h="5388" w="5311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172638" y="3327394"/>
              <a:ext cx="680972" cy="341696"/>
            </a:xfrm>
            <a:custGeom>
              <a:rect b="b" l="l" r="r" t="t"/>
              <a:pathLst>
                <a:path extrusionOk="0" h="5509" w="10979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582" y="3672255"/>
              <a:ext cx="564241" cy="135959"/>
            </a:xfrm>
            <a:custGeom>
              <a:rect b="b" l="l" r="r" t="t"/>
              <a:pathLst>
                <a:path extrusionOk="0" h="2192" w="9097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930429" y="4113131"/>
              <a:ext cx="53217" cy="63576"/>
            </a:xfrm>
            <a:custGeom>
              <a:rect b="b" l="l" r="r" t="t"/>
              <a:pathLst>
                <a:path extrusionOk="0" h="1025" w="858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929685" y="4117597"/>
              <a:ext cx="43666" cy="54706"/>
            </a:xfrm>
            <a:custGeom>
              <a:rect b="b" l="l" r="r" t="t"/>
              <a:pathLst>
                <a:path extrusionOk="0" h="882" w="704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1586222" y="4233522"/>
              <a:ext cx="54706" cy="56753"/>
            </a:xfrm>
            <a:custGeom>
              <a:rect b="b" l="l" r="r" t="t"/>
              <a:pathLst>
                <a:path extrusionOk="0" h="915" w="882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1815901" y="3309655"/>
              <a:ext cx="58366" cy="59172"/>
            </a:xfrm>
            <a:custGeom>
              <a:rect b="b" l="l" r="r" t="t"/>
              <a:pathLst>
                <a:path extrusionOk="0" h="954" w="941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1831408" y="3173075"/>
              <a:ext cx="45092" cy="53528"/>
            </a:xfrm>
            <a:custGeom>
              <a:rect b="b" l="l" r="r" t="t"/>
              <a:pathLst>
                <a:path extrusionOk="0" h="863" w="727">
                  <a:moveTo>
                    <a:pt x="429" y="238"/>
                  </a:moveTo>
                  <a:cubicBezTo>
                    <a:pt x="441" y="238"/>
                    <a:pt x="441" y="238"/>
                    <a:pt x="453" y="250"/>
                  </a:cubicBezTo>
                  <a:cubicBezTo>
                    <a:pt x="464" y="250"/>
                    <a:pt x="476" y="250"/>
                    <a:pt x="476" y="262"/>
                  </a:cubicBezTo>
                  <a:cubicBezTo>
                    <a:pt x="488" y="262"/>
                    <a:pt x="488" y="274"/>
                    <a:pt x="500" y="274"/>
                  </a:cubicBezTo>
                  <a:cubicBezTo>
                    <a:pt x="512" y="286"/>
                    <a:pt x="512" y="298"/>
                    <a:pt x="524" y="310"/>
                  </a:cubicBezTo>
                  <a:cubicBezTo>
                    <a:pt x="536" y="333"/>
                    <a:pt x="536" y="345"/>
                    <a:pt x="548" y="369"/>
                  </a:cubicBezTo>
                  <a:cubicBezTo>
                    <a:pt x="548" y="381"/>
                    <a:pt x="548" y="405"/>
                    <a:pt x="548" y="417"/>
                  </a:cubicBezTo>
                  <a:cubicBezTo>
                    <a:pt x="548" y="441"/>
                    <a:pt x="548" y="464"/>
                    <a:pt x="536" y="476"/>
                  </a:cubicBezTo>
                  <a:cubicBezTo>
                    <a:pt x="536" y="500"/>
                    <a:pt x="524" y="512"/>
                    <a:pt x="524" y="524"/>
                  </a:cubicBezTo>
                  <a:lnTo>
                    <a:pt x="512" y="524"/>
                  </a:lnTo>
                  <a:cubicBezTo>
                    <a:pt x="505" y="531"/>
                    <a:pt x="498" y="534"/>
                    <a:pt x="493" y="538"/>
                  </a:cubicBezTo>
                  <a:lnTo>
                    <a:pt x="493" y="538"/>
                  </a:lnTo>
                  <a:cubicBezTo>
                    <a:pt x="514" y="493"/>
                    <a:pt x="524" y="449"/>
                    <a:pt x="524" y="405"/>
                  </a:cubicBezTo>
                  <a:cubicBezTo>
                    <a:pt x="524" y="381"/>
                    <a:pt x="524" y="345"/>
                    <a:pt x="512" y="321"/>
                  </a:cubicBezTo>
                  <a:cubicBezTo>
                    <a:pt x="488" y="298"/>
                    <a:pt x="453" y="274"/>
                    <a:pt x="417" y="274"/>
                  </a:cubicBezTo>
                  <a:cubicBezTo>
                    <a:pt x="381" y="274"/>
                    <a:pt x="357" y="298"/>
                    <a:pt x="334" y="321"/>
                  </a:cubicBezTo>
                  <a:cubicBezTo>
                    <a:pt x="334" y="310"/>
                    <a:pt x="345" y="298"/>
                    <a:pt x="345" y="286"/>
                  </a:cubicBezTo>
                  <a:cubicBezTo>
                    <a:pt x="357" y="274"/>
                    <a:pt x="357" y="274"/>
                    <a:pt x="369" y="262"/>
                  </a:cubicBezTo>
                  <a:cubicBezTo>
                    <a:pt x="381" y="262"/>
                    <a:pt x="381" y="250"/>
                    <a:pt x="393" y="250"/>
                  </a:cubicBezTo>
                  <a:cubicBezTo>
                    <a:pt x="393" y="250"/>
                    <a:pt x="405" y="238"/>
                    <a:pt x="405" y="238"/>
                  </a:cubicBezTo>
                  <a:close/>
                  <a:moveTo>
                    <a:pt x="345" y="0"/>
                  </a:moveTo>
                  <a:cubicBezTo>
                    <a:pt x="286" y="0"/>
                    <a:pt x="238" y="24"/>
                    <a:pt x="191" y="60"/>
                  </a:cubicBezTo>
                  <a:cubicBezTo>
                    <a:pt x="143" y="83"/>
                    <a:pt x="107" y="131"/>
                    <a:pt x="83" y="191"/>
                  </a:cubicBezTo>
                  <a:cubicBezTo>
                    <a:pt x="60" y="238"/>
                    <a:pt x="48" y="298"/>
                    <a:pt x="48" y="357"/>
                  </a:cubicBezTo>
                  <a:cubicBezTo>
                    <a:pt x="36" y="405"/>
                    <a:pt x="24" y="452"/>
                    <a:pt x="12" y="500"/>
                  </a:cubicBezTo>
                  <a:cubicBezTo>
                    <a:pt x="12" y="512"/>
                    <a:pt x="0" y="524"/>
                    <a:pt x="0" y="536"/>
                  </a:cubicBezTo>
                  <a:cubicBezTo>
                    <a:pt x="0" y="548"/>
                    <a:pt x="0" y="572"/>
                    <a:pt x="0" y="583"/>
                  </a:cubicBezTo>
                  <a:cubicBezTo>
                    <a:pt x="0" y="595"/>
                    <a:pt x="0" y="607"/>
                    <a:pt x="0" y="619"/>
                  </a:cubicBezTo>
                  <a:cubicBezTo>
                    <a:pt x="12" y="631"/>
                    <a:pt x="12" y="655"/>
                    <a:pt x="24" y="667"/>
                  </a:cubicBezTo>
                  <a:cubicBezTo>
                    <a:pt x="36" y="714"/>
                    <a:pt x="72" y="762"/>
                    <a:pt x="119" y="798"/>
                  </a:cubicBezTo>
                  <a:cubicBezTo>
                    <a:pt x="167" y="822"/>
                    <a:pt x="214" y="845"/>
                    <a:pt x="274" y="857"/>
                  </a:cubicBezTo>
                  <a:cubicBezTo>
                    <a:pt x="291" y="861"/>
                    <a:pt x="309" y="862"/>
                    <a:pt x="326" y="862"/>
                  </a:cubicBezTo>
                  <a:cubicBezTo>
                    <a:pt x="367" y="862"/>
                    <a:pt x="407" y="854"/>
                    <a:pt x="441" y="845"/>
                  </a:cubicBezTo>
                  <a:cubicBezTo>
                    <a:pt x="464" y="833"/>
                    <a:pt x="488" y="822"/>
                    <a:pt x="512" y="810"/>
                  </a:cubicBezTo>
                  <a:cubicBezTo>
                    <a:pt x="536" y="786"/>
                    <a:pt x="560" y="774"/>
                    <a:pt x="584" y="750"/>
                  </a:cubicBezTo>
                  <a:cubicBezTo>
                    <a:pt x="619" y="714"/>
                    <a:pt x="655" y="679"/>
                    <a:pt x="679" y="631"/>
                  </a:cubicBezTo>
                  <a:cubicBezTo>
                    <a:pt x="691" y="607"/>
                    <a:pt x="703" y="572"/>
                    <a:pt x="715" y="548"/>
                  </a:cubicBezTo>
                  <a:cubicBezTo>
                    <a:pt x="715" y="524"/>
                    <a:pt x="726" y="488"/>
                    <a:pt x="726" y="464"/>
                  </a:cubicBezTo>
                  <a:cubicBezTo>
                    <a:pt x="726" y="429"/>
                    <a:pt x="726" y="405"/>
                    <a:pt x="726" y="381"/>
                  </a:cubicBezTo>
                  <a:cubicBezTo>
                    <a:pt x="726" y="345"/>
                    <a:pt x="726" y="321"/>
                    <a:pt x="715" y="298"/>
                  </a:cubicBezTo>
                  <a:cubicBezTo>
                    <a:pt x="703" y="262"/>
                    <a:pt x="691" y="238"/>
                    <a:pt x="679" y="214"/>
                  </a:cubicBezTo>
                  <a:cubicBezTo>
                    <a:pt x="667" y="191"/>
                    <a:pt x="655" y="167"/>
                    <a:pt x="631" y="143"/>
                  </a:cubicBezTo>
                  <a:cubicBezTo>
                    <a:pt x="595" y="107"/>
                    <a:pt x="560" y="60"/>
                    <a:pt x="512" y="36"/>
                  </a:cubicBezTo>
                  <a:cubicBezTo>
                    <a:pt x="464" y="12"/>
                    <a:pt x="417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1838789" y="3204088"/>
              <a:ext cx="26609" cy="118220"/>
            </a:xfrm>
            <a:custGeom>
              <a:rect b="b" l="l" r="r" t="t"/>
              <a:pathLst>
                <a:path extrusionOk="0" h="1906" w="429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593695" y="3773418"/>
              <a:ext cx="67979" cy="78648"/>
            </a:xfrm>
            <a:custGeom>
              <a:rect b="b" l="l" r="r" t="t"/>
              <a:pathLst>
                <a:path extrusionOk="0" h="1268" w="1096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83011" y="3745383"/>
              <a:ext cx="34052" cy="41433"/>
            </a:xfrm>
            <a:custGeom>
              <a:rect b="b" l="l" r="r" t="t"/>
              <a:pathLst>
                <a:path extrusionOk="0" h="668" w="549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87058" y="3785265"/>
              <a:ext cx="57621" cy="70957"/>
            </a:xfrm>
            <a:custGeom>
              <a:rect b="b" l="l" r="r" t="t"/>
              <a:pathLst>
                <a:path extrusionOk="0" h="1144" w="929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30600" y="3791157"/>
              <a:ext cx="29586" cy="52039"/>
            </a:xfrm>
            <a:custGeom>
              <a:rect b="b" l="l" r="r" t="t"/>
              <a:pathLst>
                <a:path extrusionOk="0" h="839" w="477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84825" y="3771929"/>
              <a:ext cx="78338" cy="87207"/>
            </a:xfrm>
            <a:custGeom>
              <a:rect b="b" l="l" r="r" t="t"/>
              <a:pathLst>
                <a:path extrusionOk="0" h="1406" w="1263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679351" y="3739490"/>
              <a:ext cx="50240" cy="52473"/>
            </a:xfrm>
            <a:custGeom>
              <a:rect b="b" l="l" r="r" t="t"/>
              <a:pathLst>
                <a:path extrusionOk="0" h="846" w="81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1155643" y="3650112"/>
              <a:ext cx="43666" cy="45092"/>
            </a:xfrm>
            <a:custGeom>
              <a:rect b="b" l="l" r="r" t="t"/>
              <a:pathLst>
                <a:path extrusionOk="0" h="727" w="704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918645" y="3693653"/>
              <a:ext cx="43604" cy="48814"/>
            </a:xfrm>
            <a:custGeom>
              <a:rect b="b" l="l" r="r" t="t"/>
              <a:pathLst>
                <a:path extrusionOk="0" h="787" w="703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63450" y="2916038"/>
            <a:ext cx="6617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subTitle"/>
          </p:nvPr>
        </p:nvSpPr>
        <p:spPr>
          <a:xfrm>
            <a:off x="1963925" y="3437388"/>
            <a:ext cx="52161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220" name="Google Shape;220;p26"/>
          <p:cNvSpPr txBox="1"/>
          <p:nvPr>
            <p:ph idx="2" type="title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1" name="Google Shape;221;p26"/>
          <p:cNvGrpSpPr/>
          <p:nvPr/>
        </p:nvGrpSpPr>
        <p:grpSpPr>
          <a:xfrm>
            <a:off x="0" y="3375625"/>
            <a:ext cx="2174436" cy="1766690"/>
            <a:chOff x="0" y="3356575"/>
            <a:chExt cx="2174436" cy="1766690"/>
          </a:xfrm>
        </p:grpSpPr>
        <p:sp>
          <p:nvSpPr>
            <p:cNvPr id="222" name="Google Shape;222;p26"/>
            <p:cNvSpPr/>
            <p:nvPr/>
          </p:nvSpPr>
          <p:spPr>
            <a:xfrm flipH="1">
              <a:off x="1162493" y="3376577"/>
              <a:ext cx="16579" cy="45140"/>
            </a:xfrm>
            <a:custGeom>
              <a:rect b="b" l="l" r="r" t="t"/>
              <a:pathLst>
                <a:path extrusionOk="0" h="501" w="184">
                  <a:moveTo>
                    <a:pt x="59" y="1"/>
                  </a:moveTo>
                  <a:cubicBezTo>
                    <a:pt x="28" y="1"/>
                    <a:pt x="0" y="20"/>
                    <a:pt x="3" y="60"/>
                  </a:cubicBezTo>
                  <a:cubicBezTo>
                    <a:pt x="23" y="187"/>
                    <a:pt x="37" y="314"/>
                    <a:pt x="57" y="440"/>
                  </a:cubicBezTo>
                  <a:cubicBezTo>
                    <a:pt x="60" y="480"/>
                    <a:pt x="93" y="500"/>
                    <a:pt x="124" y="500"/>
                  </a:cubicBezTo>
                  <a:cubicBezTo>
                    <a:pt x="155" y="500"/>
                    <a:pt x="183" y="480"/>
                    <a:pt x="176" y="440"/>
                  </a:cubicBezTo>
                  <a:cubicBezTo>
                    <a:pt x="163" y="314"/>
                    <a:pt x="143" y="187"/>
                    <a:pt x="130" y="60"/>
                  </a:cubicBezTo>
                  <a:cubicBezTo>
                    <a:pt x="123" y="20"/>
                    <a:pt x="9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 flipH="1">
              <a:off x="1158709" y="3356575"/>
              <a:ext cx="32707" cy="31085"/>
            </a:xfrm>
            <a:custGeom>
              <a:rect b="b" l="l" r="r" t="t"/>
              <a:pathLst>
                <a:path extrusionOk="0" h="345" w="363">
                  <a:moveTo>
                    <a:pt x="184" y="124"/>
                  </a:moveTo>
                  <a:cubicBezTo>
                    <a:pt x="209" y="124"/>
                    <a:pt x="235" y="141"/>
                    <a:pt x="239" y="172"/>
                  </a:cubicBezTo>
                  <a:lnTo>
                    <a:pt x="239" y="172"/>
                  </a:lnTo>
                  <a:cubicBezTo>
                    <a:pt x="233" y="198"/>
                    <a:pt x="219" y="223"/>
                    <a:pt x="187" y="223"/>
                  </a:cubicBezTo>
                  <a:cubicBezTo>
                    <a:pt x="160" y="223"/>
                    <a:pt x="140" y="203"/>
                    <a:pt x="140" y="176"/>
                  </a:cubicBezTo>
                  <a:cubicBezTo>
                    <a:pt x="137" y="141"/>
                    <a:pt x="160" y="124"/>
                    <a:pt x="184" y="124"/>
                  </a:cubicBezTo>
                  <a:close/>
                  <a:moveTo>
                    <a:pt x="188" y="1"/>
                  </a:moveTo>
                  <a:cubicBezTo>
                    <a:pt x="105" y="1"/>
                    <a:pt x="33" y="58"/>
                    <a:pt x="20" y="143"/>
                  </a:cubicBezTo>
                  <a:cubicBezTo>
                    <a:pt x="0" y="242"/>
                    <a:pt x="67" y="329"/>
                    <a:pt x="160" y="342"/>
                  </a:cubicBezTo>
                  <a:cubicBezTo>
                    <a:pt x="169" y="344"/>
                    <a:pt x="178" y="344"/>
                    <a:pt x="186" y="344"/>
                  </a:cubicBezTo>
                  <a:cubicBezTo>
                    <a:pt x="270" y="344"/>
                    <a:pt x="348" y="287"/>
                    <a:pt x="360" y="203"/>
                  </a:cubicBezTo>
                  <a:cubicBezTo>
                    <a:pt x="362" y="193"/>
                    <a:pt x="362" y="183"/>
                    <a:pt x="361" y="173"/>
                  </a:cubicBezTo>
                  <a:lnTo>
                    <a:pt x="361" y="173"/>
                  </a:lnTo>
                  <a:cubicBezTo>
                    <a:pt x="362" y="90"/>
                    <a:pt x="304" y="16"/>
                    <a:pt x="214" y="3"/>
                  </a:cubicBezTo>
                  <a:cubicBezTo>
                    <a:pt x="205" y="1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 flipH="1">
              <a:off x="1164205" y="3805818"/>
              <a:ext cx="102807" cy="230926"/>
            </a:xfrm>
            <a:custGeom>
              <a:rect b="b" l="l" r="r" t="t"/>
              <a:pathLst>
                <a:path extrusionOk="0" h="2563" w="1141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 flipH="1">
              <a:off x="959403" y="3779058"/>
              <a:ext cx="118755" cy="234440"/>
            </a:xfrm>
            <a:custGeom>
              <a:rect b="b" l="l" r="r" t="t"/>
              <a:pathLst>
                <a:path extrusionOk="0" h="2602" w="1318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 flipH="1">
              <a:off x="1064732" y="3408203"/>
              <a:ext cx="144705" cy="594029"/>
            </a:xfrm>
            <a:custGeom>
              <a:rect b="b" l="l" r="r" t="t"/>
              <a:pathLst>
                <a:path extrusionOk="0" h="6593" w="1606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 flipH="1">
              <a:off x="1101585" y="3763111"/>
              <a:ext cx="27121" cy="170920"/>
            </a:xfrm>
            <a:custGeom>
              <a:rect b="b" l="l" r="r" t="t"/>
              <a:pathLst>
                <a:path extrusionOk="0" h="1897" w="301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 flipH="1">
              <a:off x="1130687" y="3539480"/>
              <a:ext cx="27301" cy="141097"/>
            </a:xfrm>
            <a:custGeom>
              <a:rect b="b" l="l" r="r" t="t"/>
              <a:pathLst>
                <a:path extrusionOk="0" h="1566" w="303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 flipH="1">
              <a:off x="1050947" y="3955026"/>
              <a:ext cx="93707" cy="71629"/>
            </a:xfrm>
            <a:custGeom>
              <a:rect b="b" l="l" r="r" t="t"/>
              <a:pathLst>
                <a:path extrusionOk="0" h="795" w="104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 flipH="1">
              <a:off x="1202859" y="3857176"/>
              <a:ext cx="28292" cy="39554"/>
            </a:xfrm>
            <a:custGeom>
              <a:rect b="b" l="l" r="r" t="t"/>
              <a:pathLst>
                <a:path extrusionOk="0" h="439" w="314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 flipH="1">
              <a:off x="1003374" y="3849067"/>
              <a:ext cx="16849" cy="19822"/>
            </a:xfrm>
            <a:custGeom>
              <a:rect b="b" l="l" r="r" t="t"/>
              <a:pathLst>
                <a:path extrusionOk="0" h="220" w="187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806951" y="4530591"/>
              <a:ext cx="262378" cy="167496"/>
            </a:xfrm>
            <a:custGeom>
              <a:rect b="b" l="l" r="r" t="t"/>
              <a:pathLst>
                <a:path extrusionOk="0" h="1859" w="2912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44472" y="4360300"/>
              <a:ext cx="235348" cy="60547"/>
            </a:xfrm>
            <a:custGeom>
              <a:rect b="b" l="l" r="r" t="t"/>
              <a:pathLst>
                <a:path extrusionOk="0" h="672" w="2612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97078" y="4379311"/>
              <a:ext cx="298960" cy="73882"/>
            </a:xfrm>
            <a:custGeom>
              <a:rect b="b" l="l" r="r" t="t"/>
              <a:pathLst>
                <a:path extrusionOk="0" h="820" w="3318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809384" y="4545548"/>
              <a:ext cx="258684" cy="133889"/>
            </a:xfrm>
            <a:custGeom>
              <a:rect b="b" l="l" r="r" t="t"/>
              <a:pathLst>
                <a:path extrusionOk="0" h="1486" w="2871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85764" y="4948209"/>
              <a:ext cx="99653" cy="37301"/>
            </a:xfrm>
            <a:custGeom>
              <a:rect b="b" l="l" r="r" t="t"/>
              <a:pathLst>
                <a:path extrusionOk="0" h="414" w="1106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071580" y="4798821"/>
              <a:ext cx="137496" cy="76315"/>
            </a:xfrm>
            <a:custGeom>
              <a:rect b="b" l="l" r="r" t="t"/>
              <a:pathLst>
                <a:path extrusionOk="0" h="847" w="1526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436492" y="4738814"/>
              <a:ext cx="181917" cy="141097"/>
            </a:xfrm>
            <a:custGeom>
              <a:rect b="b" l="l" r="r" t="t"/>
              <a:pathLst>
                <a:path extrusionOk="0" h="1566" w="2019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336839" y="4467971"/>
              <a:ext cx="126684" cy="63250"/>
            </a:xfrm>
            <a:custGeom>
              <a:rect b="b" l="l" r="r" t="t"/>
              <a:pathLst>
                <a:path extrusionOk="0" h="702" w="1406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51680" y="4723767"/>
              <a:ext cx="158580" cy="103345"/>
            </a:xfrm>
            <a:custGeom>
              <a:rect b="b" l="l" r="r" t="t"/>
              <a:pathLst>
                <a:path extrusionOk="0" h="1147" w="176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7071" y="4582399"/>
              <a:ext cx="116052" cy="89830"/>
            </a:xfrm>
            <a:custGeom>
              <a:rect b="b" l="l" r="r" t="t"/>
              <a:pathLst>
                <a:path extrusionOk="0" h="997" w="1288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798521" y="4624746"/>
              <a:ext cx="114520" cy="94335"/>
            </a:xfrm>
            <a:custGeom>
              <a:rect b="b" l="l" r="r" t="t"/>
              <a:pathLst>
                <a:path extrusionOk="0" h="1047" w="1271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772481" y="4597446"/>
              <a:ext cx="102176" cy="88028"/>
            </a:xfrm>
            <a:custGeom>
              <a:rect b="b" l="l" r="r" t="t"/>
              <a:pathLst>
                <a:path extrusionOk="0" h="977" w="1134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0" y="4202893"/>
              <a:ext cx="641980" cy="402477"/>
            </a:xfrm>
            <a:custGeom>
              <a:rect b="b" l="l" r="r" t="t"/>
              <a:pathLst>
                <a:path extrusionOk="0" h="4467" w="7125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95946" y="4196316"/>
              <a:ext cx="82264" cy="12073"/>
            </a:xfrm>
            <a:custGeom>
              <a:rect b="b" l="l" r="r" t="t"/>
              <a:pathLst>
                <a:path extrusionOk="0" h="134" w="913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830378" y="4193883"/>
              <a:ext cx="69109" cy="10271"/>
            </a:xfrm>
            <a:custGeom>
              <a:rect b="b" l="l" r="r" t="t"/>
              <a:pathLst>
                <a:path extrusionOk="0" h="114" w="767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930030" y="4195055"/>
              <a:ext cx="1244406" cy="928210"/>
            </a:xfrm>
            <a:custGeom>
              <a:rect b="b" l="l" r="r" t="t"/>
              <a:pathLst>
                <a:path extrusionOk="0" h="10302" w="13811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1386756" y="4741337"/>
              <a:ext cx="263640" cy="172992"/>
            </a:xfrm>
            <a:custGeom>
              <a:rect b="b" l="l" r="r" t="t"/>
              <a:pathLst>
                <a:path extrusionOk="0" h="1920" w="2926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36079" y="4511579"/>
              <a:ext cx="39104" cy="27481"/>
            </a:xfrm>
            <a:custGeom>
              <a:rect b="b" l="l" r="r" t="t"/>
              <a:pathLst>
                <a:path extrusionOk="0" h="305" w="434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636839" y="4653939"/>
              <a:ext cx="30995" cy="42527"/>
            </a:xfrm>
            <a:custGeom>
              <a:rect b="b" l="l" r="r" t="t"/>
              <a:pathLst>
                <a:path extrusionOk="0" h="472" w="344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1221419" y="4574019"/>
              <a:ext cx="21895" cy="37301"/>
            </a:xfrm>
            <a:custGeom>
              <a:rect b="b" l="l" r="r" t="t"/>
              <a:pathLst>
                <a:path extrusionOk="0" h="414" w="243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716979" y="4752059"/>
              <a:ext cx="29013" cy="19822"/>
            </a:xfrm>
            <a:custGeom>
              <a:rect b="b" l="l" r="r" t="t"/>
              <a:pathLst>
                <a:path extrusionOk="0" h="220" w="322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82907" y="4544917"/>
              <a:ext cx="13876" cy="8560"/>
            </a:xfrm>
            <a:custGeom>
              <a:rect b="b" l="l" r="r" t="t"/>
              <a:pathLst>
                <a:path extrusionOk="0" h="95" w="154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931472" y="4921629"/>
              <a:ext cx="21444" cy="20453"/>
            </a:xfrm>
            <a:custGeom>
              <a:rect b="b" l="l" r="r" t="t"/>
              <a:pathLst>
                <a:path extrusionOk="0" h="227" w="238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365402" y="5013622"/>
              <a:ext cx="33788" cy="18110"/>
            </a:xfrm>
            <a:custGeom>
              <a:rect b="b" l="l" r="r" t="t"/>
              <a:pathLst>
                <a:path extrusionOk="0" h="201" w="375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825101" y="4941001"/>
              <a:ext cx="25589" cy="26129"/>
            </a:xfrm>
            <a:custGeom>
              <a:rect b="b" l="l" r="r" t="t"/>
              <a:pathLst>
                <a:path extrusionOk="0" h="290" w="284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986974" y="4337414"/>
              <a:ext cx="126143" cy="60637"/>
            </a:xfrm>
            <a:custGeom>
              <a:rect b="b" l="l" r="r" t="t"/>
              <a:pathLst>
                <a:path extrusionOk="0" h="673" w="140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1142400" y="4383996"/>
              <a:ext cx="18111" cy="16398"/>
            </a:xfrm>
            <a:custGeom>
              <a:rect b="b" l="l" r="r" t="t"/>
              <a:pathLst>
                <a:path extrusionOk="0" h="182" w="201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6"/>
          <p:cNvGrpSpPr/>
          <p:nvPr/>
        </p:nvGrpSpPr>
        <p:grpSpPr>
          <a:xfrm rot="3017017">
            <a:off x="7746341" y="133906"/>
            <a:ext cx="1259534" cy="2514979"/>
            <a:chOff x="5984375" y="3480025"/>
            <a:chExt cx="469725" cy="937925"/>
          </a:xfrm>
        </p:grpSpPr>
        <p:sp>
          <p:nvSpPr>
            <p:cNvPr id="260" name="Google Shape;260;p26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0" name="Google Shape;2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7"/>
          <p:cNvPicPr preferRelativeResize="0"/>
          <p:nvPr/>
        </p:nvPicPr>
        <p:blipFill rotWithShape="1">
          <a:blip r:embed="rId3">
            <a:alphaModFix/>
          </a:blip>
          <a:srcRect b="17755" l="17749" r="17755" t="17749"/>
          <a:stretch/>
        </p:blipFill>
        <p:spPr>
          <a:xfrm flipH="1" rot="-863554">
            <a:off x="8165461" y="2706688"/>
            <a:ext cx="1719878" cy="171987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>
            <p:ph type="title"/>
          </p:nvPr>
        </p:nvSpPr>
        <p:spPr>
          <a:xfrm>
            <a:off x="2767025" y="787675"/>
            <a:ext cx="3609900" cy="6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7" name="Google Shape;277;p27"/>
          <p:cNvSpPr txBox="1"/>
          <p:nvPr>
            <p:ph idx="1" type="subTitle"/>
          </p:nvPr>
        </p:nvSpPr>
        <p:spPr>
          <a:xfrm>
            <a:off x="1796225" y="1346900"/>
            <a:ext cx="5551500" cy="30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Space exploration is the process of using technology and astronomy to explore the universe. It helps to </a:t>
            </a:r>
            <a:r>
              <a:rPr lang="en"/>
              <a:t>accelerate</a:t>
            </a:r>
            <a:r>
              <a:rPr lang="en"/>
              <a:t> scientific discoveries.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Although telescopes are widely used to investigate the space, the derived information is not enough.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come to wider description of the outer space, humans have always been in interested in visiting the space physically, appearing on other planets and investigating the space in a smaller distance.</a:t>
            </a:r>
            <a:endParaRPr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7367054" y="3658525"/>
            <a:ext cx="1153455" cy="778070"/>
            <a:chOff x="9930350" y="-1954275"/>
            <a:chExt cx="295750" cy="199500"/>
          </a:xfrm>
        </p:grpSpPr>
        <p:sp>
          <p:nvSpPr>
            <p:cNvPr id="279" name="Google Shape;279;p27"/>
            <p:cNvSpPr/>
            <p:nvPr/>
          </p:nvSpPr>
          <p:spPr>
            <a:xfrm>
              <a:off x="10036125" y="-1900325"/>
              <a:ext cx="95050" cy="114975"/>
            </a:xfrm>
            <a:custGeom>
              <a:rect b="b" l="l" r="r" t="t"/>
              <a:pathLst>
                <a:path extrusionOk="0" h="4599" w="3802">
                  <a:moveTo>
                    <a:pt x="1607" y="111"/>
                  </a:moveTo>
                  <a:cubicBezTo>
                    <a:pt x="2009" y="111"/>
                    <a:pt x="2208" y="637"/>
                    <a:pt x="2390" y="953"/>
                  </a:cubicBezTo>
                  <a:cubicBezTo>
                    <a:pt x="2670" y="1459"/>
                    <a:pt x="2916" y="1979"/>
                    <a:pt x="3156" y="2505"/>
                  </a:cubicBezTo>
                  <a:cubicBezTo>
                    <a:pt x="3262" y="2744"/>
                    <a:pt x="3369" y="2991"/>
                    <a:pt x="3462" y="3237"/>
                  </a:cubicBezTo>
                  <a:cubicBezTo>
                    <a:pt x="3502" y="3337"/>
                    <a:pt x="3629" y="3577"/>
                    <a:pt x="3582" y="3690"/>
                  </a:cubicBezTo>
                  <a:cubicBezTo>
                    <a:pt x="3489" y="3910"/>
                    <a:pt x="3122" y="4076"/>
                    <a:pt x="2929" y="4190"/>
                  </a:cubicBezTo>
                  <a:cubicBezTo>
                    <a:pt x="2670" y="4336"/>
                    <a:pt x="2370" y="4496"/>
                    <a:pt x="2070" y="4503"/>
                  </a:cubicBezTo>
                  <a:cubicBezTo>
                    <a:pt x="2069" y="4503"/>
                    <a:pt x="2068" y="4503"/>
                    <a:pt x="2067" y="4503"/>
                  </a:cubicBezTo>
                  <a:cubicBezTo>
                    <a:pt x="1775" y="4503"/>
                    <a:pt x="1457" y="3669"/>
                    <a:pt x="1351" y="3464"/>
                  </a:cubicBezTo>
                  <a:cubicBezTo>
                    <a:pt x="905" y="2619"/>
                    <a:pt x="446" y="1740"/>
                    <a:pt x="106" y="849"/>
                  </a:cubicBezTo>
                  <a:lnTo>
                    <a:pt x="106" y="849"/>
                  </a:lnTo>
                  <a:cubicBezTo>
                    <a:pt x="128" y="716"/>
                    <a:pt x="541" y="525"/>
                    <a:pt x="638" y="473"/>
                  </a:cubicBezTo>
                  <a:cubicBezTo>
                    <a:pt x="905" y="327"/>
                    <a:pt x="1191" y="200"/>
                    <a:pt x="1484" y="127"/>
                  </a:cubicBezTo>
                  <a:cubicBezTo>
                    <a:pt x="1527" y="116"/>
                    <a:pt x="1568" y="111"/>
                    <a:pt x="1607" y="111"/>
                  </a:cubicBezTo>
                  <a:close/>
                  <a:moveTo>
                    <a:pt x="1655" y="0"/>
                  </a:moveTo>
                  <a:cubicBezTo>
                    <a:pt x="1147" y="0"/>
                    <a:pt x="529" y="382"/>
                    <a:pt x="152" y="660"/>
                  </a:cubicBezTo>
                  <a:cubicBezTo>
                    <a:pt x="104" y="702"/>
                    <a:pt x="25" y="759"/>
                    <a:pt x="8" y="833"/>
                  </a:cubicBezTo>
                  <a:lnTo>
                    <a:pt x="8" y="833"/>
                  </a:lnTo>
                  <a:cubicBezTo>
                    <a:pt x="2" y="843"/>
                    <a:pt x="1" y="857"/>
                    <a:pt x="6" y="873"/>
                  </a:cubicBezTo>
                  <a:cubicBezTo>
                    <a:pt x="405" y="1912"/>
                    <a:pt x="938" y="2951"/>
                    <a:pt x="1484" y="3923"/>
                  </a:cubicBezTo>
                  <a:cubicBezTo>
                    <a:pt x="1631" y="4191"/>
                    <a:pt x="1789" y="4599"/>
                    <a:pt x="2135" y="4599"/>
                  </a:cubicBezTo>
                  <a:cubicBezTo>
                    <a:pt x="2151" y="4599"/>
                    <a:pt x="2167" y="4598"/>
                    <a:pt x="2183" y="4596"/>
                  </a:cubicBezTo>
                  <a:cubicBezTo>
                    <a:pt x="2643" y="4543"/>
                    <a:pt x="3389" y="4170"/>
                    <a:pt x="3649" y="3777"/>
                  </a:cubicBezTo>
                  <a:cubicBezTo>
                    <a:pt x="3802" y="3537"/>
                    <a:pt x="3489" y="3031"/>
                    <a:pt x="3402" y="2818"/>
                  </a:cubicBezTo>
                  <a:cubicBezTo>
                    <a:pt x="3122" y="2165"/>
                    <a:pt x="2816" y="1526"/>
                    <a:pt x="2476" y="906"/>
                  </a:cubicBezTo>
                  <a:cubicBezTo>
                    <a:pt x="2343" y="673"/>
                    <a:pt x="2090" y="47"/>
                    <a:pt x="1770" y="7"/>
                  </a:cubicBezTo>
                  <a:cubicBezTo>
                    <a:pt x="1733" y="2"/>
                    <a:pt x="1694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0019825" y="-1928575"/>
              <a:ext cx="66575" cy="37325"/>
            </a:xfrm>
            <a:custGeom>
              <a:rect b="b" l="l" r="r" t="t"/>
              <a:pathLst>
                <a:path extrusionOk="0" h="1493" w="2663">
                  <a:moveTo>
                    <a:pt x="1951" y="122"/>
                  </a:moveTo>
                  <a:cubicBezTo>
                    <a:pt x="2048" y="122"/>
                    <a:pt x="2144" y="131"/>
                    <a:pt x="2236" y="151"/>
                  </a:cubicBezTo>
                  <a:cubicBezTo>
                    <a:pt x="2622" y="238"/>
                    <a:pt x="1830" y="824"/>
                    <a:pt x="1730" y="891"/>
                  </a:cubicBezTo>
                  <a:cubicBezTo>
                    <a:pt x="1597" y="977"/>
                    <a:pt x="796" y="1390"/>
                    <a:pt x="363" y="1390"/>
                  </a:cubicBezTo>
                  <a:cubicBezTo>
                    <a:pt x="238" y="1390"/>
                    <a:pt x="143" y="1355"/>
                    <a:pt x="105" y="1268"/>
                  </a:cubicBezTo>
                  <a:lnTo>
                    <a:pt x="105" y="1268"/>
                  </a:lnTo>
                  <a:cubicBezTo>
                    <a:pt x="105" y="1266"/>
                    <a:pt x="105" y="1265"/>
                    <a:pt x="105" y="1264"/>
                  </a:cubicBezTo>
                  <a:cubicBezTo>
                    <a:pt x="105" y="951"/>
                    <a:pt x="571" y="638"/>
                    <a:pt x="791" y="498"/>
                  </a:cubicBezTo>
                  <a:cubicBezTo>
                    <a:pt x="1108" y="288"/>
                    <a:pt x="1543" y="122"/>
                    <a:pt x="1951" y="122"/>
                  </a:cubicBezTo>
                  <a:close/>
                  <a:moveTo>
                    <a:pt x="2046" y="0"/>
                  </a:moveTo>
                  <a:cubicBezTo>
                    <a:pt x="1706" y="0"/>
                    <a:pt x="1276" y="159"/>
                    <a:pt x="1110" y="225"/>
                  </a:cubicBezTo>
                  <a:cubicBezTo>
                    <a:pt x="756" y="363"/>
                    <a:pt x="25" y="779"/>
                    <a:pt x="5" y="1245"/>
                  </a:cubicBezTo>
                  <a:lnTo>
                    <a:pt x="5" y="1245"/>
                  </a:lnTo>
                  <a:cubicBezTo>
                    <a:pt x="1" y="1254"/>
                    <a:pt x="1" y="1265"/>
                    <a:pt x="5" y="1277"/>
                  </a:cubicBezTo>
                  <a:cubicBezTo>
                    <a:pt x="56" y="1435"/>
                    <a:pt x="195" y="1492"/>
                    <a:pt x="369" y="1492"/>
                  </a:cubicBezTo>
                  <a:cubicBezTo>
                    <a:pt x="734" y="1492"/>
                    <a:pt x="1254" y="1241"/>
                    <a:pt x="1430" y="1164"/>
                  </a:cubicBezTo>
                  <a:cubicBezTo>
                    <a:pt x="1603" y="1084"/>
                    <a:pt x="2662" y="504"/>
                    <a:pt x="2456" y="171"/>
                  </a:cubicBezTo>
                  <a:cubicBezTo>
                    <a:pt x="2380" y="45"/>
                    <a:pt x="2225" y="0"/>
                    <a:pt x="2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0019600" y="-1926025"/>
              <a:ext cx="61050" cy="31050"/>
            </a:xfrm>
            <a:custGeom>
              <a:rect b="b" l="l" r="r" t="t"/>
              <a:pathLst>
                <a:path extrusionOk="0" h="1242" w="2442">
                  <a:moveTo>
                    <a:pt x="2370" y="1"/>
                  </a:moveTo>
                  <a:cubicBezTo>
                    <a:pt x="2356" y="1"/>
                    <a:pt x="2341" y="7"/>
                    <a:pt x="2332" y="23"/>
                  </a:cubicBezTo>
                  <a:cubicBezTo>
                    <a:pt x="2158" y="269"/>
                    <a:pt x="1825" y="456"/>
                    <a:pt x="1579" y="609"/>
                  </a:cubicBezTo>
                  <a:cubicBezTo>
                    <a:pt x="1126" y="902"/>
                    <a:pt x="613" y="1115"/>
                    <a:pt x="67" y="1142"/>
                  </a:cubicBezTo>
                  <a:cubicBezTo>
                    <a:pt x="0" y="1142"/>
                    <a:pt x="0" y="1242"/>
                    <a:pt x="67" y="1242"/>
                  </a:cubicBezTo>
                  <a:cubicBezTo>
                    <a:pt x="633" y="1215"/>
                    <a:pt x="1146" y="988"/>
                    <a:pt x="1632" y="695"/>
                  </a:cubicBezTo>
                  <a:cubicBezTo>
                    <a:pt x="1892" y="542"/>
                    <a:pt x="2238" y="329"/>
                    <a:pt x="2418" y="76"/>
                  </a:cubicBezTo>
                  <a:cubicBezTo>
                    <a:pt x="2442" y="38"/>
                    <a:pt x="2405" y="1"/>
                    <a:pt x="2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041775" y="-1931275"/>
              <a:ext cx="10600" cy="19475"/>
            </a:xfrm>
            <a:custGeom>
              <a:rect b="b" l="l" r="r" t="t"/>
              <a:pathLst>
                <a:path extrusionOk="0" h="779" w="424">
                  <a:moveTo>
                    <a:pt x="69" y="0"/>
                  </a:moveTo>
                  <a:cubicBezTo>
                    <a:pt x="36" y="0"/>
                    <a:pt x="1" y="38"/>
                    <a:pt x="19" y="80"/>
                  </a:cubicBezTo>
                  <a:cubicBezTo>
                    <a:pt x="119" y="299"/>
                    <a:pt x="219" y="526"/>
                    <a:pt x="319" y="752"/>
                  </a:cubicBezTo>
                  <a:cubicBezTo>
                    <a:pt x="327" y="771"/>
                    <a:pt x="341" y="779"/>
                    <a:pt x="356" y="779"/>
                  </a:cubicBezTo>
                  <a:cubicBezTo>
                    <a:pt x="388" y="779"/>
                    <a:pt x="424" y="740"/>
                    <a:pt x="406" y="699"/>
                  </a:cubicBezTo>
                  <a:cubicBezTo>
                    <a:pt x="306" y="473"/>
                    <a:pt x="206" y="253"/>
                    <a:pt x="106" y="26"/>
                  </a:cubicBezTo>
                  <a:cubicBezTo>
                    <a:pt x="98" y="8"/>
                    <a:pt x="84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0036925" y="-1936650"/>
              <a:ext cx="11400" cy="10300"/>
            </a:xfrm>
            <a:custGeom>
              <a:rect b="b" l="l" r="r" t="t"/>
              <a:pathLst>
                <a:path extrusionOk="0" h="412" w="456">
                  <a:moveTo>
                    <a:pt x="229" y="99"/>
                  </a:moveTo>
                  <a:cubicBezTo>
                    <a:pt x="267" y="99"/>
                    <a:pt x="307" y="125"/>
                    <a:pt x="328" y="159"/>
                  </a:cubicBezTo>
                  <a:lnTo>
                    <a:pt x="328" y="159"/>
                  </a:lnTo>
                  <a:cubicBezTo>
                    <a:pt x="356" y="243"/>
                    <a:pt x="293" y="312"/>
                    <a:pt x="226" y="312"/>
                  </a:cubicBezTo>
                  <a:cubicBezTo>
                    <a:pt x="195" y="312"/>
                    <a:pt x="163" y="297"/>
                    <a:pt x="140" y="261"/>
                  </a:cubicBezTo>
                  <a:cubicBezTo>
                    <a:pt x="107" y="208"/>
                    <a:pt x="133" y="141"/>
                    <a:pt x="180" y="115"/>
                  </a:cubicBezTo>
                  <a:cubicBezTo>
                    <a:pt x="195" y="103"/>
                    <a:pt x="212" y="99"/>
                    <a:pt x="229" y="99"/>
                  </a:cubicBezTo>
                  <a:close/>
                  <a:moveTo>
                    <a:pt x="228" y="0"/>
                  </a:moveTo>
                  <a:cubicBezTo>
                    <a:pt x="203" y="0"/>
                    <a:pt x="178" y="5"/>
                    <a:pt x="153" y="15"/>
                  </a:cubicBezTo>
                  <a:cubicBezTo>
                    <a:pt x="47" y="55"/>
                    <a:pt x="0" y="181"/>
                    <a:pt x="40" y="281"/>
                  </a:cubicBezTo>
                  <a:cubicBezTo>
                    <a:pt x="70" y="361"/>
                    <a:pt x="149" y="411"/>
                    <a:pt x="229" y="411"/>
                  </a:cubicBezTo>
                  <a:cubicBezTo>
                    <a:pt x="255" y="411"/>
                    <a:pt x="282" y="406"/>
                    <a:pt x="307" y="394"/>
                  </a:cubicBezTo>
                  <a:cubicBezTo>
                    <a:pt x="408" y="356"/>
                    <a:pt x="455" y="245"/>
                    <a:pt x="425" y="142"/>
                  </a:cubicBezTo>
                  <a:lnTo>
                    <a:pt x="425" y="142"/>
                  </a:lnTo>
                  <a:cubicBezTo>
                    <a:pt x="425" y="134"/>
                    <a:pt x="424" y="124"/>
                    <a:pt x="420" y="115"/>
                  </a:cubicBezTo>
                  <a:cubicBezTo>
                    <a:pt x="379" y="44"/>
                    <a:pt x="30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0058275" y="-1904075"/>
              <a:ext cx="6425" cy="10175"/>
            </a:xfrm>
            <a:custGeom>
              <a:rect b="b" l="l" r="r" t="t"/>
              <a:pathLst>
                <a:path extrusionOk="0" h="407" w="257">
                  <a:moveTo>
                    <a:pt x="69" y="1"/>
                  </a:moveTo>
                  <a:cubicBezTo>
                    <a:pt x="36" y="1"/>
                    <a:pt x="0" y="36"/>
                    <a:pt x="19" y="77"/>
                  </a:cubicBezTo>
                  <a:cubicBezTo>
                    <a:pt x="65" y="177"/>
                    <a:pt x="105" y="277"/>
                    <a:pt x="152" y="384"/>
                  </a:cubicBezTo>
                  <a:cubicBezTo>
                    <a:pt x="160" y="400"/>
                    <a:pt x="174" y="407"/>
                    <a:pt x="188" y="407"/>
                  </a:cubicBezTo>
                  <a:cubicBezTo>
                    <a:pt x="221" y="407"/>
                    <a:pt x="257" y="372"/>
                    <a:pt x="238" y="330"/>
                  </a:cubicBezTo>
                  <a:cubicBezTo>
                    <a:pt x="192" y="230"/>
                    <a:pt x="152" y="130"/>
                    <a:pt x="105" y="24"/>
                  </a:cubicBezTo>
                  <a:cubicBezTo>
                    <a:pt x="97" y="8"/>
                    <a:pt x="83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0051125" y="-1901000"/>
              <a:ext cx="6200" cy="9525"/>
            </a:xfrm>
            <a:custGeom>
              <a:rect b="b" l="l" r="r" t="t"/>
              <a:pathLst>
                <a:path extrusionOk="0" h="381" w="248">
                  <a:moveTo>
                    <a:pt x="25" y="84"/>
                  </a:moveTo>
                  <a:cubicBezTo>
                    <a:pt x="25" y="84"/>
                    <a:pt x="27" y="85"/>
                    <a:pt x="29" y="89"/>
                  </a:cubicBezTo>
                  <a:lnTo>
                    <a:pt x="29" y="89"/>
                  </a:lnTo>
                  <a:cubicBezTo>
                    <a:pt x="26" y="86"/>
                    <a:pt x="25" y="84"/>
                    <a:pt x="25" y="84"/>
                  </a:cubicBezTo>
                  <a:close/>
                  <a:moveTo>
                    <a:pt x="58" y="1"/>
                  </a:moveTo>
                  <a:cubicBezTo>
                    <a:pt x="10" y="1"/>
                    <a:pt x="1" y="65"/>
                    <a:pt x="30" y="91"/>
                  </a:cubicBezTo>
                  <a:lnTo>
                    <a:pt x="30" y="91"/>
                  </a:lnTo>
                  <a:cubicBezTo>
                    <a:pt x="30" y="92"/>
                    <a:pt x="31" y="93"/>
                    <a:pt x="32" y="94"/>
                  </a:cubicBezTo>
                  <a:cubicBezTo>
                    <a:pt x="38" y="107"/>
                    <a:pt x="45" y="121"/>
                    <a:pt x="45" y="134"/>
                  </a:cubicBezTo>
                  <a:cubicBezTo>
                    <a:pt x="65" y="161"/>
                    <a:pt x="78" y="194"/>
                    <a:pt x="85" y="227"/>
                  </a:cubicBezTo>
                  <a:cubicBezTo>
                    <a:pt x="105" y="267"/>
                    <a:pt x="118" y="307"/>
                    <a:pt x="138" y="347"/>
                  </a:cubicBezTo>
                  <a:cubicBezTo>
                    <a:pt x="146" y="371"/>
                    <a:pt x="166" y="381"/>
                    <a:pt x="186" y="381"/>
                  </a:cubicBezTo>
                  <a:cubicBezTo>
                    <a:pt x="217" y="381"/>
                    <a:pt x="248" y="357"/>
                    <a:pt x="231" y="320"/>
                  </a:cubicBezTo>
                  <a:cubicBezTo>
                    <a:pt x="211" y="267"/>
                    <a:pt x="191" y="214"/>
                    <a:pt x="165" y="161"/>
                  </a:cubicBezTo>
                  <a:cubicBezTo>
                    <a:pt x="145" y="114"/>
                    <a:pt x="125" y="7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930350" y="-1871500"/>
              <a:ext cx="130575" cy="116725"/>
            </a:xfrm>
            <a:custGeom>
              <a:rect b="b" l="l" r="r" t="t"/>
              <a:pathLst>
                <a:path extrusionOk="0" h="4669" w="5223">
                  <a:moveTo>
                    <a:pt x="3914" y="118"/>
                  </a:moveTo>
                  <a:lnTo>
                    <a:pt x="3914" y="118"/>
                  </a:lnTo>
                  <a:cubicBezTo>
                    <a:pt x="4308" y="998"/>
                    <a:pt x="4702" y="1884"/>
                    <a:pt x="5096" y="2764"/>
                  </a:cubicBezTo>
                  <a:cubicBezTo>
                    <a:pt x="5099" y="2770"/>
                    <a:pt x="5101" y="2776"/>
                    <a:pt x="5104" y="2781"/>
                  </a:cubicBezTo>
                  <a:lnTo>
                    <a:pt x="5104" y="2781"/>
                  </a:lnTo>
                  <a:cubicBezTo>
                    <a:pt x="5078" y="2792"/>
                    <a:pt x="5052" y="2803"/>
                    <a:pt x="5029" y="2817"/>
                  </a:cubicBezTo>
                  <a:cubicBezTo>
                    <a:pt x="4836" y="2910"/>
                    <a:pt x="4643" y="3003"/>
                    <a:pt x="4450" y="3090"/>
                  </a:cubicBezTo>
                  <a:cubicBezTo>
                    <a:pt x="3864" y="3370"/>
                    <a:pt x="3271" y="3649"/>
                    <a:pt x="2685" y="3929"/>
                  </a:cubicBezTo>
                  <a:cubicBezTo>
                    <a:pt x="2258" y="4136"/>
                    <a:pt x="1826" y="4342"/>
                    <a:pt x="1393" y="4542"/>
                  </a:cubicBezTo>
                  <a:cubicBezTo>
                    <a:pt x="1385" y="4545"/>
                    <a:pt x="1379" y="4548"/>
                    <a:pt x="1374" y="4551"/>
                  </a:cubicBezTo>
                  <a:lnTo>
                    <a:pt x="1374" y="4551"/>
                  </a:lnTo>
                  <a:cubicBezTo>
                    <a:pt x="1360" y="4523"/>
                    <a:pt x="1346" y="4496"/>
                    <a:pt x="1333" y="4469"/>
                  </a:cubicBezTo>
                  <a:cubicBezTo>
                    <a:pt x="1219" y="4229"/>
                    <a:pt x="1100" y="3996"/>
                    <a:pt x="980" y="3756"/>
                  </a:cubicBezTo>
                  <a:cubicBezTo>
                    <a:pt x="713" y="3217"/>
                    <a:pt x="447" y="2684"/>
                    <a:pt x="174" y="2144"/>
                  </a:cubicBezTo>
                  <a:cubicBezTo>
                    <a:pt x="158" y="2103"/>
                    <a:pt x="139" y="2065"/>
                    <a:pt x="118" y="2026"/>
                  </a:cubicBezTo>
                  <a:lnTo>
                    <a:pt x="118" y="2026"/>
                  </a:lnTo>
                  <a:cubicBezTo>
                    <a:pt x="119" y="2025"/>
                    <a:pt x="120" y="2025"/>
                    <a:pt x="121" y="2024"/>
                  </a:cubicBezTo>
                  <a:cubicBezTo>
                    <a:pt x="280" y="1951"/>
                    <a:pt x="434" y="1871"/>
                    <a:pt x="593" y="1791"/>
                  </a:cubicBezTo>
                  <a:cubicBezTo>
                    <a:pt x="1702" y="1233"/>
                    <a:pt x="2811" y="676"/>
                    <a:pt x="3914" y="118"/>
                  </a:cubicBezTo>
                  <a:close/>
                  <a:moveTo>
                    <a:pt x="1391" y="4584"/>
                  </a:moveTo>
                  <a:cubicBezTo>
                    <a:pt x="1391" y="4586"/>
                    <a:pt x="1392" y="4587"/>
                    <a:pt x="1393" y="4589"/>
                  </a:cubicBezTo>
                  <a:cubicBezTo>
                    <a:pt x="1392" y="4587"/>
                    <a:pt x="1391" y="4586"/>
                    <a:pt x="1391" y="4584"/>
                  </a:cubicBezTo>
                  <a:close/>
                  <a:moveTo>
                    <a:pt x="3947" y="0"/>
                  </a:moveTo>
                  <a:cubicBezTo>
                    <a:pt x="3943" y="0"/>
                    <a:pt x="3939" y="1"/>
                    <a:pt x="3935" y="1"/>
                  </a:cubicBezTo>
                  <a:lnTo>
                    <a:pt x="3935" y="1"/>
                  </a:lnTo>
                  <a:cubicBezTo>
                    <a:pt x="3929" y="2"/>
                    <a:pt x="3923" y="3"/>
                    <a:pt x="3917" y="6"/>
                  </a:cubicBezTo>
                  <a:cubicBezTo>
                    <a:pt x="2618" y="659"/>
                    <a:pt x="1326" y="1312"/>
                    <a:pt x="27" y="1964"/>
                  </a:cubicBezTo>
                  <a:cubicBezTo>
                    <a:pt x="1" y="1978"/>
                    <a:pt x="1" y="2011"/>
                    <a:pt x="7" y="2031"/>
                  </a:cubicBezTo>
                  <a:cubicBezTo>
                    <a:pt x="440" y="2904"/>
                    <a:pt x="880" y="3776"/>
                    <a:pt x="1313" y="4642"/>
                  </a:cubicBezTo>
                  <a:cubicBezTo>
                    <a:pt x="1322" y="4660"/>
                    <a:pt x="1339" y="4668"/>
                    <a:pt x="1356" y="4668"/>
                  </a:cubicBezTo>
                  <a:cubicBezTo>
                    <a:pt x="1365" y="4668"/>
                    <a:pt x="1373" y="4666"/>
                    <a:pt x="1379" y="4662"/>
                  </a:cubicBezTo>
                  <a:cubicBezTo>
                    <a:pt x="2651" y="4056"/>
                    <a:pt x="3923" y="3450"/>
                    <a:pt x="5196" y="2850"/>
                  </a:cubicBezTo>
                  <a:cubicBezTo>
                    <a:pt x="5222" y="2837"/>
                    <a:pt x="5222" y="2804"/>
                    <a:pt x="5216" y="2784"/>
                  </a:cubicBezTo>
                  <a:cubicBezTo>
                    <a:pt x="4804" y="1869"/>
                    <a:pt x="4400" y="953"/>
                    <a:pt x="3989" y="38"/>
                  </a:cubicBezTo>
                  <a:lnTo>
                    <a:pt x="3989" y="38"/>
                  </a:lnTo>
                  <a:cubicBezTo>
                    <a:pt x="3988" y="35"/>
                    <a:pt x="3986" y="31"/>
                    <a:pt x="3984" y="28"/>
                  </a:cubicBezTo>
                  <a:lnTo>
                    <a:pt x="3984" y="28"/>
                  </a:lnTo>
                  <a:cubicBezTo>
                    <a:pt x="3984" y="27"/>
                    <a:pt x="3984" y="27"/>
                    <a:pt x="3983" y="26"/>
                  </a:cubicBezTo>
                  <a:cubicBezTo>
                    <a:pt x="3975" y="8"/>
                    <a:pt x="3961" y="0"/>
                    <a:pt x="3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003325" y="-1859400"/>
              <a:ext cx="33575" cy="70850"/>
            </a:xfrm>
            <a:custGeom>
              <a:rect b="b" l="l" r="r" t="t"/>
              <a:pathLst>
                <a:path extrusionOk="0" h="2834" w="1343">
                  <a:moveTo>
                    <a:pt x="66" y="1"/>
                  </a:moveTo>
                  <a:cubicBezTo>
                    <a:pt x="34" y="1"/>
                    <a:pt x="1" y="35"/>
                    <a:pt x="19" y="75"/>
                  </a:cubicBezTo>
                  <a:cubicBezTo>
                    <a:pt x="425" y="988"/>
                    <a:pt x="831" y="1900"/>
                    <a:pt x="1238" y="2806"/>
                  </a:cubicBezTo>
                  <a:cubicBezTo>
                    <a:pt x="1246" y="2825"/>
                    <a:pt x="1262" y="2834"/>
                    <a:pt x="1277" y="2834"/>
                  </a:cubicBezTo>
                  <a:cubicBezTo>
                    <a:pt x="1309" y="2834"/>
                    <a:pt x="1342" y="2799"/>
                    <a:pt x="1324" y="2759"/>
                  </a:cubicBezTo>
                  <a:cubicBezTo>
                    <a:pt x="918" y="1847"/>
                    <a:pt x="512" y="934"/>
                    <a:pt x="105" y="28"/>
                  </a:cubicBezTo>
                  <a:cubicBezTo>
                    <a:pt x="97" y="9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9978675" y="-1847050"/>
              <a:ext cx="33075" cy="69725"/>
            </a:xfrm>
            <a:custGeom>
              <a:rect b="b" l="l" r="r" t="t"/>
              <a:pathLst>
                <a:path extrusionOk="0" h="2789" w="1323">
                  <a:moveTo>
                    <a:pt x="68" y="1"/>
                  </a:moveTo>
                  <a:cubicBezTo>
                    <a:pt x="36" y="1"/>
                    <a:pt x="1" y="37"/>
                    <a:pt x="19" y="74"/>
                  </a:cubicBezTo>
                  <a:cubicBezTo>
                    <a:pt x="419" y="973"/>
                    <a:pt x="818" y="1866"/>
                    <a:pt x="1218" y="2765"/>
                  </a:cubicBezTo>
                  <a:cubicBezTo>
                    <a:pt x="1226" y="2781"/>
                    <a:pt x="1240" y="2788"/>
                    <a:pt x="1254" y="2788"/>
                  </a:cubicBezTo>
                  <a:cubicBezTo>
                    <a:pt x="1287" y="2788"/>
                    <a:pt x="1323" y="2753"/>
                    <a:pt x="1304" y="2711"/>
                  </a:cubicBezTo>
                  <a:cubicBezTo>
                    <a:pt x="905" y="1819"/>
                    <a:pt x="505" y="920"/>
                    <a:pt x="106" y="27"/>
                  </a:cubicBezTo>
                  <a:cubicBezTo>
                    <a:pt x="97" y="9"/>
                    <a:pt x="83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9953550" y="-1834375"/>
              <a:ext cx="36025" cy="69025"/>
            </a:xfrm>
            <a:custGeom>
              <a:rect b="b" l="l" r="r" t="t"/>
              <a:pathLst>
                <a:path extrusionOk="0" h="2761" w="1441">
                  <a:moveTo>
                    <a:pt x="68" y="0"/>
                  </a:moveTo>
                  <a:cubicBezTo>
                    <a:pt x="35" y="0"/>
                    <a:pt x="0" y="37"/>
                    <a:pt x="18" y="73"/>
                  </a:cubicBezTo>
                  <a:cubicBezTo>
                    <a:pt x="458" y="959"/>
                    <a:pt x="898" y="1845"/>
                    <a:pt x="1330" y="2737"/>
                  </a:cubicBezTo>
                  <a:cubicBezTo>
                    <a:pt x="1341" y="2754"/>
                    <a:pt x="1356" y="2761"/>
                    <a:pt x="1371" y="2761"/>
                  </a:cubicBezTo>
                  <a:cubicBezTo>
                    <a:pt x="1406" y="2761"/>
                    <a:pt x="1440" y="2725"/>
                    <a:pt x="1417" y="2684"/>
                  </a:cubicBezTo>
                  <a:cubicBezTo>
                    <a:pt x="984" y="1798"/>
                    <a:pt x="545" y="912"/>
                    <a:pt x="105" y="27"/>
                  </a:cubicBezTo>
                  <a:cubicBezTo>
                    <a:pt x="97" y="8"/>
                    <a:pt x="8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938550" y="-1852175"/>
              <a:ext cx="100850" cy="51725"/>
            </a:xfrm>
            <a:custGeom>
              <a:rect b="b" l="l" r="r" t="t"/>
              <a:pathLst>
                <a:path extrusionOk="0" h="2069" w="4034">
                  <a:moveTo>
                    <a:pt x="3956" y="1"/>
                  </a:moveTo>
                  <a:cubicBezTo>
                    <a:pt x="3949" y="1"/>
                    <a:pt x="3942" y="2"/>
                    <a:pt x="3935" y="6"/>
                  </a:cubicBezTo>
                  <a:cubicBezTo>
                    <a:pt x="2636" y="665"/>
                    <a:pt x="1344" y="1318"/>
                    <a:pt x="52" y="1977"/>
                  </a:cubicBezTo>
                  <a:cubicBezTo>
                    <a:pt x="0" y="2000"/>
                    <a:pt x="29" y="2069"/>
                    <a:pt x="76" y="2069"/>
                  </a:cubicBezTo>
                  <a:cubicBezTo>
                    <a:pt x="83" y="2069"/>
                    <a:pt x="91" y="2067"/>
                    <a:pt x="99" y="2064"/>
                  </a:cubicBezTo>
                  <a:cubicBezTo>
                    <a:pt x="1391" y="1405"/>
                    <a:pt x="2690" y="752"/>
                    <a:pt x="3982" y="92"/>
                  </a:cubicBezTo>
                  <a:cubicBezTo>
                    <a:pt x="4034" y="69"/>
                    <a:pt x="4000" y="1"/>
                    <a:pt x="3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9951700" y="-1825750"/>
              <a:ext cx="99350" cy="49625"/>
            </a:xfrm>
            <a:custGeom>
              <a:rect b="b" l="l" r="r" t="t"/>
              <a:pathLst>
                <a:path extrusionOk="0" h="1985" w="3974">
                  <a:moveTo>
                    <a:pt x="3902" y="0"/>
                  </a:moveTo>
                  <a:cubicBezTo>
                    <a:pt x="3894" y="0"/>
                    <a:pt x="3885" y="3"/>
                    <a:pt x="3875" y="8"/>
                  </a:cubicBezTo>
                  <a:cubicBezTo>
                    <a:pt x="2603" y="634"/>
                    <a:pt x="1325" y="1260"/>
                    <a:pt x="52" y="1893"/>
                  </a:cubicBezTo>
                  <a:cubicBezTo>
                    <a:pt x="0" y="1916"/>
                    <a:pt x="29" y="1984"/>
                    <a:pt x="76" y="1984"/>
                  </a:cubicBezTo>
                  <a:cubicBezTo>
                    <a:pt x="84" y="1984"/>
                    <a:pt x="91" y="1983"/>
                    <a:pt x="99" y="1979"/>
                  </a:cubicBezTo>
                  <a:cubicBezTo>
                    <a:pt x="1378" y="1347"/>
                    <a:pt x="2650" y="721"/>
                    <a:pt x="3929" y="94"/>
                  </a:cubicBezTo>
                  <a:cubicBezTo>
                    <a:pt x="3974" y="66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0093475" y="-1954275"/>
              <a:ext cx="132625" cy="116075"/>
            </a:xfrm>
            <a:custGeom>
              <a:rect b="b" l="l" r="r" t="t"/>
              <a:pathLst>
                <a:path extrusionOk="0" h="4643" w="5305">
                  <a:moveTo>
                    <a:pt x="3953" y="116"/>
                  </a:moveTo>
                  <a:lnTo>
                    <a:pt x="3953" y="116"/>
                  </a:lnTo>
                  <a:cubicBezTo>
                    <a:pt x="3978" y="165"/>
                    <a:pt x="4008" y="219"/>
                    <a:pt x="4032" y="274"/>
                  </a:cubicBezTo>
                  <a:cubicBezTo>
                    <a:pt x="4159" y="533"/>
                    <a:pt x="4285" y="793"/>
                    <a:pt x="4412" y="1053"/>
                  </a:cubicBezTo>
                  <a:cubicBezTo>
                    <a:pt x="4665" y="1572"/>
                    <a:pt x="4911" y="2085"/>
                    <a:pt x="5164" y="2605"/>
                  </a:cubicBezTo>
                  <a:cubicBezTo>
                    <a:pt x="5176" y="2629"/>
                    <a:pt x="5187" y="2644"/>
                    <a:pt x="5196" y="2653"/>
                  </a:cubicBezTo>
                  <a:lnTo>
                    <a:pt x="5196" y="2653"/>
                  </a:lnTo>
                  <a:cubicBezTo>
                    <a:pt x="5182" y="2654"/>
                    <a:pt x="5163" y="2659"/>
                    <a:pt x="5138" y="2671"/>
                  </a:cubicBezTo>
                  <a:cubicBezTo>
                    <a:pt x="4958" y="2765"/>
                    <a:pt x="4778" y="2858"/>
                    <a:pt x="4598" y="2951"/>
                  </a:cubicBezTo>
                  <a:cubicBezTo>
                    <a:pt x="3579" y="3471"/>
                    <a:pt x="2567" y="3983"/>
                    <a:pt x="1554" y="4503"/>
                  </a:cubicBezTo>
                  <a:cubicBezTo>
                    <a:pt x="1535" y="4513"/>
                    <a:pt x="1520" y="4519"/>
                    <a:pt x="1510" y="4524"/>
                  </a:cubicBezTo>
                  <a:lnTo>
                    <a:pt x="1510" y="4524"/>
                  </a:lnTo>
                  <a:cubicBezTo>
                    <a:pt x="1480" y="4477"/>
                    <a:pt x="1454" y="4429"/>
                    <a:pt x="1428" y="4376"/>
                  </a:cubicBezTo>
                  <a:cubicBezTo>
                    <a:pt x="1268" y="4083"/>
                    <a:pt x="1108" y="3790"/>
                    <a:pt x="955" y="3490"/>
                  </a:cubicBezTo>
                  <a:cubicBezTo>
                    <a:pt x="678" y="2981"/>
                    <a:pt x="401" y="2472"/>
                    <a:pt x="129" y="1963"/>
                  </a:cubicBezTo>
                  <a:lnTo>
                    <a:pt x="129" y="1963"/>
                  </a:lnTo>
                  <a:cubicBezTo>
                    <a:pt x="1020" y="1531"/>
                    <a:pt x="1910" y="1099"/>
                    <a:pt x="2807" y="667"/>
                  </a:cubicBezTo>
                  <a:cubicBezTo>
                    <a:pt x="3187" y="483"/>
                    <a:pt x="3573" y="300"/>
                    <a:pt x="3953" y="116"/>
                  </a:cubicBezTo>
                  <a:close/>
                  <a:moveTo>
                    <a:pt x="1532" y="4560"/>
                  </a:moveTo>
                  <a:cubicBezTo>
                    <a:pt x="1533" y="4561"/>
                    <a:pt x="1534" y="4562"/>
                    <a:pt x="1534" y="4563"/>
                  </a:cubicBezTo>
                  <a:cubicBezTo>
                    <a:pt x="1534" y="4562"/>
                    <a:pt x="1533" y="4561"/>
                    <a:pt x="1532" y="4560"/>
                  </a:cubicBezTo>
                  <a:close/>
                  <a:moveTo>
                    <a:pt x="3977" y="0"/>
                  </a:moveTo>
                  <a:cubicBezTo>
                    <a:pt x="3968" y="0"/>
                    <a:pt x="3959" y="2"/>
                    <a:pt x="3952" y="7"/>
                  </a:cubicBezTo>
                  <a:cubicBezTo>
                    <a:pt x="2651" y="631"/>
                    <a:pt x="1343" y="1262"/>
                    <a:pt x="42" y="1892"/>
                  </a:cubicBezTo>
                  <a:lnTo>
                    <a:pt x="42" y="1892"/>
                  </a:lnTo>
                  <a:cubicBezTo>
                    <a:pt x="39" y="1893"/>
                    <a:pt x="36" y="1895"/>
                    <a:pt x="34" y="1897"/>
                  </a:cubicBezTo>
                  <a:lnTo>
                    <a:pt x="34" y="1897"/>
                  </a:lnTo>
                  <a:cubicBezTo>
                    <a:pt x="32" y="1897"/>
                    <a:pt x="31" y="1898"/>
                    <a:pt x="29" y="1899"/>
                  </a:cubicBezTo>
                  <a:cubicBezTo>
                    <a:pt x="0" y="1913"/>
                    <a:pt x="1" y="1946"/>
                    <a:pt x="17" y="1968"/>
                  </a:cubicBezTo>
                  <a:lnTo>
                    <a:pt x="17" y="1968"/>
                  </a:lnTo>
                  <a:cubicBezTo>
                    <a:pt x="490" y="2853"/>
                    <a:pt x="969" y="3731"/>
                    <a:pt x="1448" y="4616"/>
                  </a:cubicBezTo>
                  <a:cubicBezTo>
                    <a:pt x="1457" y="4634"/>
                    <a:pt x="1475" y="4643"/>
                    <a:pt x="1491" y="4643"/>
                  </a:cubicBezTo>
                  <a:cubicBezTo>
                    <a:pt x="1500" y="4643"/>
                    <a:pt x="1508" y="4640"/>
                    <a:pt x="1514" y="4636"/>
                  </a:cubicBezTo>
                  <a:cubicBezTo>
                    <a:pt x="2767" y="3997"/>
                    <a:pt x="4025" y="3357"/>
                    <a:pt x="5277" y="2718"/>
                  </a:cubicBezTo>
                  <a:cubicBezTo>
                    <a:pt x="5304" y="2705"/>
                    <a:pt x="5304" y="2671"/>
                    <a:pt x="5297" y="2645"/>
                  </a:cubicBezTo>
                  <a:cubicBezTo>
                    <a:pt x="4871" y="1772"/>
                    <a:pt x="4445" y="900"/>
                    <a:pt x="4019" y="21"/>
                  </a:cubicBezTo>
                  <a:cubicBezTo>
                    <a:pt x="4010" y="8"/>
                    <a:pt x="3993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0117425" y="-1918725"/>
              <a:ext cx="38800" cy="68300"/>
            </a:xfrm>
            <a:custGeom>
              <a:rect b="b" l="l" r="r" t="t"/>
              <a:pathLst>
                <a:path extrusionOk="0" h="2732" w="1552">
                  <a:moveTo>
                    <a:pt x="69" y="0"/>
                  </a:moveTo>
                  <a:cubicBezTo>
                    <a:pt x="35" y="0"/>
                    <a:pt x="1" y="36"/>
                    <a:pt x="24" y="77"/>
                  </a:cubicBezTo>
                  <a:cubicBezTo>
                    <a:pt x="497" y="956"/>
                    <a:pt x="969" y="1829"/>
                    <a:pt x="1449" y="2708"/>
                  </a:cubicBezTo>
                  <a:cubicBezTo>
                    <a:pt x="1457" y="2724"/>
                    <a:pt x="1471" y="2731"/>
                    <a:pt x="1485" y="2731"/>
                  </a:cubicBezTo>
                  <a:cubicBezTo>
                    <a:pt x="1518" y="2731"/>
                    <a:pt x="1552" y="2696"/>
                    <a:pt x="1529" y="2655"/>
                  </a:cubicBezTo>
                  <a:lnTo>
                    <a:pt x="110" y="24"/>
                  </a:lnTo>
                  <a:cubicBezTo>
                    <a:pt x="100" y="7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0142225" y="-1930725"/>
              <a:ext cx="38200" cy="67225"/>
            </a:xfrm>
            <a:custGeom>
              <a:rect b="b" l="l" r="r" t="t"/>
              <a:pathLst>
                <a:path extrusionOk="0" h="2689" w="1528">
                  <a:moveTo>
                    <a:pt x="70" y="1"/>
                  </a:moveTo>
                  <a:cubicBezTo>
                    <a:pt x="35" y="1"/>
                    <a:pt x="1" y="36"/>
                    <a:pt x="24" y="78"/>
                  </a:cubicBezTo>
                  <a:cubicBezTo>
                    <a:pt x="490" y="937"/>
                    <a:pt x="956" y="1803"/>
                    <a:pt x="1423" y="2662"/>
                  </a:cubicBezTo>
                  <a:cubicBezTo>
                    <a:pt x="1431" y="2681"/>
                    <a:pt x="1445" y="2688"/>
                    <a:pt x="1460" y="2688"/>
                  </a:cubicBezTo>
                  <a:cubicBezTo>
                    <a:pt x="1493" y="2688"/>
                    <a:pt x="1528" y="2652"/>
                    <a:pt x="1509" y="2615"/>
                  </a:cubicBezTo>
                  <a:cubicBezTo>
                    <a:pt x="1043" y="1749"/>
                    <a:pt x="577" y="890"/>
                    <a:pt x="111" y="24"/>
                  </a:cubicBezTo>
                  <a:cubicBezTo>
                    <a:pt x="100" y="8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0167650" y="-1942950"/>
              <a:ext cx="35875" cy="69125"/>
            </a:xfrm>
            <a:custGeom>
              <a:rect b="b" l="l" r="r" t="t"/>
              <a:pathLst>
                <a:path extrusionOk="0" h="2765" w="1435">
                  <a:moveTo>
                    <a:pt x="69" y="1"/>
                  </a:moveTo>
                  <a:cubicBezTo>
                    <a:pt x="37" y="1"/>
                    <a:pt x="1" y="39"/>
                    <a:pt x="19" y="80"/>
                  </a:cubicBezTo>
                  <a:cubicBezTo>
                    <a:pt x="452" y="966"/>
                    <a:pt x="892" y="1852"/>
                    <a:pt x="1325" y="2738"/>
                  </a:cubicBezTo>
                  <a:cubicBezTo>
                    <a:pt x="1335" y="2757"/>
                    <a:pt x="1351" y="2764"/>
                    <a:pt x="1367" y="2764"/>
                  </a:cubicBezTo>
                  <a:cubicBezTo>
                    <a:pt x="1401" y="2764"/>
                    <a:pt x="1434" y="2728"/>
                    <a:pt x="1411" y="2691"/>
                  </a:cubicBezTo>
                  <a:cubicBezTo>
                    <a:pt x="978" y="1799"/>
                    <a:pt x="539" y="913"/>
                    <a:pt x="106" y="27"/>
                  </a:cubicBezTo>
                  <a:cubicBezTo>
                    <a:pt x="98" y="8"/>
                    <a:pt x="84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103050" y="-1935425"/>
              <a:ext cx="101875" cy="49400"/>
            </a:xfrm>
            <a:custGeom>
              <a:rect b="b" l="l" r="r" t="t"/>
              <a:pathLst>
                <a:path extrusionOk="0" h="1976" w="4075">
                  <a:moveTo>
                    <a:pt x="3998" y="1"/>
                  </a:moveTo>
                  <a:cubicBezTo>
                    <a:pt x="3991" y="1"/>
                    <a:pt x="3983" y="2"/>
                    <a:pt x="3975" y="6"/>
                  </a:cubicBezTo>
                  <a:lnTo>
                    <a:pt x="53" y="1884"/>
                  </a:lnTo>
                  <a:cubicBezTo>
                    <a:pt x="0" y="1907"/>
                    <a:pt x="29" y="1976"/>
                    <a:pt x="77" y="1976"/>
                  </a:cubicBezTo>
                  <a:cubicBezTo>
                    <a:pt x="84" y="1976"/>
                    <a:pt x="91" y="1974"/>
                    <a:pt x="99" y="1971"/>
                  </a:cubicBezTo>
                  <a:cubicBezTo>
                    <a:pt x="1411" y="1345"/>
                    <a:pt x="2717" y="718"/>
                    <a:pt x="4029" y="92"/>
                  </a:cubicBezTo>
                  <a:cubicBezTo>
                    <a:pt x="4075" y="69"/>
                    <a:pt x="4046" y="1"/>
                    <a:pt x="3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0116700" y="-1910100"/>
              <a:ext cx="99525" cy="49550"/>
            </a:xfrm>
            <a:custGeom>
              <a:rect b="b" l="l" r="r" t="t"/>
              <a:pathLst>
                <a:path extrusionOk="0" h="1982" w="3981">
                  <a:moveTo>
                    <a:pt x="3903" y="0"/>
                  </a:moveTo>
                  <a:cubicBezTo>
                    <a:pt x="3896" y="0"/>
                    <a:pt x="3889" y="2"/>
                    <a:pt x="3882" y="5"/>
                  </a:cubicBezTo>
                  <a:lnTo>
                    <a:pt x="53" y="1890"/>
                  </a:lnTo>
                  <a:cubicBezTo>
                    <a:pt x="1" y="1913"/>
                    <a:pt x="34" y="1982"/>
                    <a:pt x="83" y="1982"/>
                  </a:cubicBezTo>
                  <a:cubicBezTo>
                    <a:pt x="90" y="1982"/>
                    <a:pt x="98" y="1980"/>
                    <a:pt x="106" y="1977"/>
                  </a:cubicBezTo>
                  <a:lnTo>
                    <a:pt x="3929" y="92"/>
                  </a:lnTo>
                  <a:cubicBezTo>
                    <a:pt x="3981" y="69"/>
                    <a:pt x="3948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0039600" y="-1847825"/>
              <a:ext cx="14125" cy="7100"/>
            </a:xfrm>
            <a:custGeom>
              <a:rect b="b" l="l" r="r" t="t"/>
              <a:pathLst>
                <a:path extrusionOk="0" h="284" w="565">
                  <a:moveTo>
                    <a:pt x="487" y="0"/>
                  </a:moveTo>
                  <a:cubicBezTo>
                    <a:pt x="480" y="0"/>
                    <a:pt x="473" y="2"/>
                    <a:pt x="466" y="5"/>
                  </a:cubicBezTo>
                  <a:cubicBezTo>
                    <a:pt x="326" y="65"/>
                    <a:pt x="186" y="132"/>
                    <a:pt x="46" y="192"/>
                  </a:cubicBezTo>
                  <a:cubicBezTo>
                    <a:pt x="0" y="215"/>
                    <a:pt x="29" y="283"/>
                    <a:pt x="77" y="283"/>
                  </a:cubicBezTo>
                  <a:cubicBezTo>
                    <a:pt x="84" y="283"/>
                    <a:pt x="92" y="282"/>
                    <a:pt x="100" y="278"/>
                  </a:cubicBezTo>
                  <a:cubicBezTo>
                    <a:pt x="239" y="218"/>
                    <a:pt x="373" y="152"/>
                    <a:pt x="513" y="92"/>
                  </a:cubicBezTo>
                  <a:cubicBezTo>
                    <a:pt x="565" y="68"/>
                    <a:pt x="53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0043600" y="-1839000"/>
              <a:ext cx="14650" cy="7250"/>
            </a:xfrm>
            <a:custGeom>
              <a:rect b="b" l="l" r="r" t="t"/>
              <a:pathLst>
                <a:path extrusionOk="0" h="290" w="586">
                  <a:moveTo>
                    <a:pt x="508" y="0"/>
                  </a:moveTo>
                  <a:cubicBezTo>
                    <a:pt x="501" y="0"/>
                    <a:pt x="494" y="2"/>
                    <a:pt x="486" y="5"/>
                  </a:cubicBezTo>
                  <a:cubicBezTo>
                    <a:pt x="339" y="72"/>
                    <a:pt x="199" y="138"/>
                    <a:pt x="53" y="198"/>
                  </a:cubicBezTo>
                  <a:cubicBezTo>
                    <a:pt x="1" y="221"/>
                    <a:pt x="34" y="290"/>
                    <a:pt x="79" y="290"/>
                  </a:cubicBezTo>
                  <a:cubicBezTo>
                    <a:pt x="86" y="290"/>
                    <a:pt x="92" y="288"/>
                    <a:pt x="99" y="285"/>
                  </a:cubicBezTo>
                  <a:cubicBezTo>
                    <a:pt x="246" y="225"/>
                    <a:pt x="393" y="158"/>
                    <a:pt x="539" y="92"/>
                  </a:cubicBezTo>
                  <a:cubicBezTo>
                    <a:pt x="585" y="68"/>
                    <a:pt x="556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0099700" y="-1876475"/>
              <a:ext cx="13625" cy="6775"/>
            </a:xfrm>
            <a:custGeom>
              <a:rect b="b" l="l" r="r" t="t"/>
              <a:pathLst>
                <a:path extrusionOk="0" h="271" w="545">
                  <a:moveTo>
                    <a:pt x="463" y="0"/>
                  </a:moveTo>
                  <a:cubicBezTo>
                    <a:pt x="455" y="0"/>
                    <a:pt x="447" y="2"/>
                    <a:pt x="440" y="6"/>
                  </a:cubicBezTo>
                  <a:cubicBezTo>
                    <a:pt x="313" y="65"/>
                    <a:pt x="180" y="119"/>
                    <a:pt x="47" y="179"/>
                  </a:cubicBezTo>
                  <a:cubicBezTo>
                    <a:pt x="0" y="202"/>
                    <a:pt x="30" y="270"/>
                    <a:pt x="77" y="270"/>
                  </a:cubicBezTo>
                  <a:cubicBezTo>
                    <a:pt x="84" y="270"/>
                    <a:pt x="92" y="269"/>
                    <a:pt x="100" y="265"/>
                  </a:cubicBezTo>
                  <a:cubicBezTo>
                    <a:pt x="233" y="205"/>
                    <a:pt x="360" y="152"/>
                    <a:pt x="493" y="92"/>
                  </a:cubicBezTo>
                  <a:cubicBezTo>
                    <a:pt x="545" y="69"/>
                    <a:pt x="512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0103350" y="-1867975"/>
              <a:ext cx="14475" cy="7700"/>
            </a:xfrm>
            <a:custGeom>
              <a:rect b="b" l="l" r="r" t="t"/>
              <a:pathLst>
                <a:path extrusionOk="0" h="308" w="579">
                  <a:moveTo>
                    <a:pt x="503" y="0"/>
                  </a:moveTo>
                  <a:cubicBezTo>
                    <a:pt x="496" y="0"/>
                    <a:pt x="488" y="2"/>
                    <a:pt x="480" y="5"/>
                  </a:cubicBezTo>
                  <a:cubicBezTo>
                    <a:pt x="413" y="38"/>
                    <a:pt x="347" y="72"/>
                    <a:pt x="280" y="105"/>
                  </a:cubicBezTo>
                  <a:cubicBezTo>
                    <a:pt x="227" y="125"/>
                    <a:pt x="180" y="152"/>
                    <a:pt x="127" y="172"/>
                  </a:cubicBezTo>
                  <a:cubicBezTo>
                    <a:pt x="114" y="185"/>
                    <a:pt x="94" y="192"/>
                    <a:pt x="74" y="198"/>
                  </a:cubicBezTo>
                  <a:cubicBezTo>
                    <a:pt x="69" y="204"/>
                    <a:pt x="46" y="213"/>
                    <a:pt x="48" y="213"/>
                  </a:cubicBezTo>
                  <a:lnTo>
                    <a:pt x="48" y="213"/>
                  </a:lnTo>
                  <a:cubicBezTo>
                    <a:pt x="1" y="230"/>
                    <a:pt x="18" y="308"/>
                    <a:pt x="65" y="308"/>
                  </a:cubicBezTo>
                  <a:cubicBezTo>
                    <a:pt x="70" y="308"/>
                    <a:pt x="75" y="307"/>
                    <a:pt x="80" y="305"/>
                  </a:cubicBezTo>
                  <a:cubicBezTo>
                    <a:pt x="154" y="285"/>
                    <a:pt x="227" y="238"/>
                    <a:pt x="294" y="205"/>
                  </a:cubicBezTo>
                  <a:cubicBezTo>
                    <a:pt x="374" y="165"/>
                    <a:pt x="453" y="132"/>
                    <a:pt x="527" y="92"/>
                  </a:cubicBezTo>
                  <a:cubicBezTo>
                    <a:pt x="579" y="69"/>
                    <a:pt x="55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0055150" y="-1883900"/>
              <a:ext cx="22350" cy="12950"/>
            </a:xfrm>
            <a:custGeom>
              <a:rect b="b" l="l" r="r" t="t"/>
              <a:pathLst>
                <a:path extrusionOk="0" h="518" w="894">
                  <a:moveTo>
                    <a:pt x="831" y="0"/>
                  </a:moveTo>
                  <a:cubicBezTo>
                    <a:pt x="820" y="0"/>
                    <a:pt x="808" y="5"/>
                    <a:pt x="796" y="16"/>
                  </a:cubicBezTo>
                  <a:cubicBezTo>
                    <a:pt x="590" y="243"/>
                    <a:pt x="330" y="316"/>
                    <a:pt x="50" y="422"/>
                  </a:cubicBezTo>
                  <a:cubicBezTo>
                    <a:pt x="1" y="441"/>
                    <a:pt x="15" y="517"/>
                    <a:pt x="65" y="517"/>
                  </a:cubicBezTo>
                  <a:cubicBezTo>
                    <a:pt x="69" y="517"/>
                    <a:pt x="73" y="517"/>
                    <a:pt x="77" y="516"/>
                  </a:cubicBezTo>
                  <a:cubicBezTo>
                    <a:pt x="370" y="442"/>
                    <a:pt x="670" y="316"/>
                    <a:pt x="863" y="76"/>
                  </a:cubicBezTo>
                  <a:cubicBezTo>
                    <a:pt x="893" y="46"/>
                    <a:pt x="866" y="0"/>
                    <a:pt x="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0083550" y="-1830775"/>
              <a:ext cx="19650" cy="8900"/>
            </a:xfrm>
            <a:custGeom>
              <a:rect b="b" l="l" r="r" t="t"/>
              <a:pathLst>
                <a:path extrusionOk="0" h="356" w="786">
                  <a:moveTo>
                    <a:pt x="721" y="1"/>
                  </a:moveTo>
                  <a:cubicBezTo>
                    <a:pt x="714" y="1"/>
                    <a:pt x="706" y="3"/>
                    <a:pt x="699" y="9"/>
                  </a:cubicBezTo>
                  <a:cubicBezTo>
                    <a:pt x="506" y="162"/>
                    <a:pt x="306" y="236"/>
                    <a:pt x="60" y="255"/>
                  </a:cubicBezTo>
                  <a:cubicBezTo>
                    <a:pt x="0" y="262"/>
                    <a:pt x="0" y="355"/>
                    <a:pt x="60" y="355"/>
                  </a:cubicBezTo>
                  <a:cubicBezTo>
                    <a:pt x="326" y="342"/>
                    <a:pt x="559" y="255"/>
                    <a:pt x="753" y="82"/>
                  </a:cubicBezTo>
                  <a:cubicBezTo>
                    <a:pt x="785" y="55"/>
                    <a:pt x="755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019150" y="-1859650"/>
              <a:ext cx="4825" cy="8550"/>
            </a:xfrm>
            <a:custGeom>
              <a:rect b="b" l="l" r="r" t="t"/>
              <a:pathLst>
                <a:path extrusionOk="0" h="342" w="193">
                  <a:moveTo>
                    <a:pt x="143" y="0"/>
                  </a:moveTo>
                  <a:cubicBezTo>
                    <a:pt x="125" y="0"/>
                    <a:pt x="107" y="10"/>
                    <a:pt x="98" y="32"/>
                  </a:cubicBezTo>
                  <a:cubicBezTo>
                    <a:pt x="78" y="112"/>
                    <a:pt x="52" y="198"/>
                    <a:pt x="18" y="278"/>
                  </a:cubicBezTo>
                  <a:cubicBezTo>
                    <a:pt x="0" y="310"/>
                    <a:pt x="29" y="342"/>
                    <a:pt x="55" y="342"/>
                  </a:cubicBezTo>
                  <a:cubicBezTo>
                    <a:pt x="67" y="342"/>
                    <a:pt x="79" y="335"/>
                    <a:pt x="85" y="318"/>
                  </a:cubicBezTo>
                  <a:cubicBezTo>
                    <a:pt x="132" y="232"/>
                    <a:pt x="158" y="145"/>
                    <a:pt x="185" y="52"/>
                  </a:cubicBezTo>
                  <a:cubicBezTo>
                    <a:pt x="193" y="20"/>
                    <a:pt x="16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0004425" y="-1828475"/>
              <a:ext cx="5175" cy="10100"/>
            </a:xfrm>
            <a:custGeom>
              <a:rect b="b" l="l" r="r" t="t"/>
              <a:pathLst>
                <a:path extrusionOk="0" h="404" w="207">
                  <a:moveTo>
                    <a:pt x="149" y="0"/>
                  </a:moveTo>
                  <a:cubicBezTo>
                    <a:pt x="136" y="0"/>
                    <a:pt x="123" y="7"/>
                    <a:pt x="115" y="24"/>
                  </a:cubicBezTo>
                  <a:cubicBezTo>
                    <a:pt x="68" y="130"/>
                    <a:pt x="35" y="243"/>
                    <a:pt x="8" y="357"/>
                  </a:cubicBezTo>
                  <a:cubicBezTo>
                    <a:pt x="0" y="385"/>
                    <a:pt x="26" y="403"/>
                    <a:pt x="51" y="403"/>
                  </a:cubicBezTo>
                  <a:cubicBezTo>
                    <a:pt x="67" y="403"/>
                    <a:pt x="83" y="395"/>
                    <a:pt x="88" y="377"/>
                  </a:cubicBezTo>
                  <a:cubicBezTo>
                    <a:pt x="121" y="277"/>
                    <a:pt x="148" y="170"/>
                    <a:pt x="188" y="70"/>
                  </a:cubicBezTo>
                  <a:cubicBezTo>
                    <a:pt x="206" y="34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9989000" y="-1787875"/>
              <a:ext cx="5875" cy="8200"/>
            </a:xfrm>
            <a:custGeom>
              <a:rect b="b" l="l" r="r" t="t"/>
              <a:pathLst>
                <a:path extrusionOk="0" h="328" w="235">
                  <a:moveTo>
                    <a:pt x="179" y="0"/>
                  </a:moveTo>
                  <a:cubicBezTo>
                    <a:pt x="160" y="0"/>
                    <a:pt x="140" y="10"/>
                    <a:pt x="132" y="31"/>
                  </a:cubicBezTo>
                  <a:cubicBezTo>
                    <a:pt x="99" y="111"/>
                    <a:pt x="52" y="178"/>
                    <a:pt x="19" y="258"/>
                  </a:cubicBezTo>
                  <a:cubicBezTo>
                    <a:pt x="1" y="294"/>
                    <a:pt x="33" y="328"/>
                    <a:pt x="63" y="328"/>
                  </a:cubicBezTo>
                  <a:cubicBezTo>
                    <a:pt x="77" y="328"/>
                    <a:pt x="91" y="321"/>
                    <a:pt x="99" y="304"/>
                  </a:cubicBezTo>
                  <a:cubicBezTo>
                    <a:pt x="139" y="225"/>
                    <a:pt x="186" y="145"/>
                    <a:pt x="219" y="58"/>
                  </a:cubicBezTo>
                  <a:cubicBezTo>
                    <a:pt x="235" y="22"/>
                    <a:pt x="208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9966650" y="-1774050"/>
              <a:ext cx="4400" cy="7150"/>
            </a:xfrm>
            <a:custGeom>
              <a:rect b="b" l="l" r="r" t="t"/>
              <a:pathLst>
                <a:path extrusionOk="0" h="286" w="176">
                  <a:moveTo>
                    <a:pt x="123" y="0"/>
                  </a:moveTo>
                  <a:cubicBezTo>
                    <a:pt x="106" y="0"/>
                    <a:pt x="88" y="10"/>
                    <a:pt x="80" y="31"/>
                  </a:cubicBezTo>
                  <a:cubicBezTo>
                    <a:pt x="67" y="98"/>
                    <a:pt x="41" y="164"/>
                    <a:pt x="14" y="224"/>
                  </a:cubicBezTo>
                  <a:cubicBezTo>
                    <a:pt x="0" y="256"/>
                    <a:pt x="27" y="285"/>
                    <a:pt x="52" y="285"/>
                  </a:cubicBezTo>
                  <a:cubicBezTo>
                    <a:pt x="63" y="285"/>
                    <a:pt x="74" y="279"/>
                    <a:pt x="80" y="264"/>
                  </a:cubicBezTo>
                  <a:cubicBezTo>
                    <a:pt x="120" y="198"/>
                    <a:pt x="147" y="131"/>
                    <a:pt x="167" y="58"/>
                  </a:cubicBezTo>
                  <a:cubicBezTo>
                    <a:pt x="175" y="22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9958700" y="-1798650"/>
              <a:ext cx="5100" cy="8900"/>
            </a:xfrm>
            <a:custGeom>
              <a:rect b="b" l="l" r="r" t="t"/>
              <a:pathLst>
                <a:path extrusionOk="0" h="356" w="204">
                  <a:moveTo>
                    <a:pt x="147" y="0"/>
                  </a:moveTo>
                  <a:cubicBezTo>
                    <a:pt x="127" y="0"/>
                    <a:pt x="107" y="12"/>
                    <a:pt x="99" y="36"/>
                  </a:cubicBezTo>
                  <a:cubicBezTo>
                    <a:pt x="79" y="116"/>
                    <a:pt x="52" y="203"/>
                    <a:pt x="19" y="283"/>
                  </a:cubicBezTo>
                  <a:cubicBezTo>
                    <a:pt x="1" y="319"/>
                    <a:pt x="32" y="356"/>
                    <a:pt x="63" y="356"/>
                  </a:cubicBezTo>
                  <a:cubicBezTo>
                    <a:pt x="77" y="356"/>
                    <a:pt x="90" y="348"/>
                    <a:pt x="99" y="329"/>
                  </a:cubicBezTo>
                  <a:cubicBezTo>
                    <a:pt x="145" y="243"/>
                    <a:pt x="172" y="156"/>
                    <a:pt x="192" y="63"/>
                  </a:cubicBezTo>
                  <a:cubicBezTo>
                    <a:pt x="204" y="23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9972200" y="-1836675"/>
              <a:ext cx="4600" cy="5900"/>
            </a:xfrm>
            <a:custGeom>
              <a:rect b="b" l="l" r="r" t="t"/>
              <a:pathLst>
                <a:path extrusionOk="0" h="236" w="184">
                  <a:moveTo>
                    <a:pt x="131" y="1"/>
                  </a:moveTo>
                  <a:cubicBezTo>
                    <a:pt x="112" y="1"/>
                    <a:pt x="93" y="10"/>
                    <a:pt x="85" y="32"/>
                  </a:cubicBezTo>
                  <a:cubicBezTo>
                    <a:pt x="65" y="79"/>
                    <a:pt x="38" y="125"/>
                    <a:pt x="18" y="172"/>
                  </a:cubicBezTo>
                  <a:cubicBezTo>
                    <a:pt x="0" y="204"/>
                    <a:pt x="29" y="236"/>
                    <a:pt x="57" y="236"/>
                  </a:cubicBezTo>
                  <a:cubicBezTo>
                    <a:pt x="70" y="236"/>
                    <a:pt x="83" y="229"/>
                    <a:pt x="92" y="212"/>
                  </a:cubicBezTo>
                  <a:cubicBezTo>
                    <a:pt x="118" y="165"/>
                    <a:pt x="152" y="112"/>
                    <a:pt x="172" y="52"/>
                  </a:cubicBezTo>
                  <a:cubicBezTo>
                    <a:pt x="183" y="20"/>
                    <a:pt x="158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0111875" y="-1908600"/>
              <a:ext cx="4850" cy="9075"/>
            </a:xfrm>
            <a:custGeom>
              <a:rect b="b" l="l" r="r" t="t"/>
              <a:pathLst>
                <a:path extrusionOk="0" h="363" w="194">
                  <a:moveTo>
                    <a:pt x="135" y="1"/>
                  </a:moveTo>
                  <a:cubicBezTo>
                    <a:pt x="116" y="1"/>
                    <a:pt x="98" y="10"/>
                    <a:pt x="92" y="32"/>
                  </a:cubicBezTo>
                  <a:cubicBezTo>
                    <a:pt x="72" y="125"/>
                    <a:pt x="33" y="212"/>
                    <a:pt x="13" y="305"/>
                  </a:cubicBezTo>
                  <a:cubicBezTo>
                    <a:pt x="1" y="341"/>
                    <a:pt x="27" y="362"/>
                    <a:pt x="53" y="362"/>
                  </a:cubicBezTo>
                  <a:cubicBezTo>
                    <a:pt x="70" y="362"/>
                    <a:pt x="87" y="353"/>
                    <a:pt x="92" y="331"/>
                  </a:cubicBezTo>
                  <a:cubicBezTo>
                    <a:pt x="126" y="238"/>
                    <a:pt x="166" y="152"/>
                    <a:pt x="186" y="58"/>
                  </a:cubicBezTo>
                  <a:cubicBezTo>
                    <a:pt x="194" y="22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0145625" y="-1894250"/>
              <a:ext cx="5000" cy="7450"/>
            </a:xfrm>
            <a:custGeom>
              <a:rect b="b" l="l" r="r" t="t"/>
              <a:pathLst>
                <a:path extrusionOk="0" h="298" w="200">
                  <a:moveTo>
                    <a:pt x="137" y="0"/>
                  </a:moveTo>
                  <a:cubicBezTo>
                    <a:pt x="123" y="0"/>
                    <a:pt x="109" y="7"/>
                    <a:pt x="101" y="24"/>
                  </a:cubicBezTo>
                  <a:cubicBezTo>
                    <a:pt x="68" y="90"/>
                    <a:pt x="48" y="164"/>
                    <a:pt x="15" y="230"/>
                  </a:cubicBezTo>
                  <a:cubicBezTo>
                    <a:pt x="1" y="267"/>
                    <a:pt x="28" y="298"/>
                    <a:pt x="58" y="298"/>
                  </a:cubicBezTo>
                  <a:cubicBezTo>
                    <a:pt x="71" y="298"/>
                    <a:pt x="84" y="291"/>
                    <a:pt x="94" y="277"/>
                  </a:cubicBezTo>
                  <a:cubicBezTo>
                    <a:pt x="128" y="210"/>
                    <a:pt x="148" y="137"/>
                    <a:pt x="181" y="70"/>
                  </a:cubicBezTo>
                  <a:cubicBezTo>
                    <a:pt x="199" y="3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0162025" y="-1929725"/>
              <a:ext cx="4250" cy="6950"/>
            </a:xfrm>
            <a:custGeom>
              <a:rect b="b" l="l" r="r" t="t"/>
              <a:pathLst>
                <a:path extrusionOk="0" h="278" w="170">
                  <a:moveTo>
                    <a:pt x="105" y="1"/>
                  </a:moveTo>
                  <a:cubicBezTo>
                    <a:pt x="90" y="1"/>
                    <a:pt x="75" y="8"/>
                    <a:pt x="65" y="24"/>
                  </a:cubicBezTo>
                  <a:cubicBezTo>
                    <a:pt x="31" y="91"/>
                    <a:pt x="11" y="157"/>
                    <a:pt x="5" y="231"/>
                  </a:cubicBezTo>
                  <a:cubicBezTo>
                    <a:pt x="1" y="261"/>
                    <a:pt x="27" y="278"/>
                    <a:pt x="51" y="278"/>
                  </a:cubicBezTo>
                  <a:cubicBezTo>
                    <a:pt x="70" y="278"/>
                    <a:pt x="88" y="267"/>
                    <a:pt x="91" y="244"/>
                  </a:cubicBezTo>
                  <a:cubicBezTo>
                    <a:pt x="105" y="184"/>
                    <a:pt x="124" y="124"/>
                    <a:pt x="151" y="71"/>
                  </a:cubicBezTo>
                  <a:cubicBezTo>
                    <a:pt x="169" y="34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0184325" y="-1941525"/>
              <a:ext cx="3225" cy="5475"/>
            </a:xfrm>
            <a:custGeom>
              <a:rect b="b" l="l" r="r" t="t"/>
              <a:pathLst>
                <a:path extrusionOk="0" h="219" w="129">
                  <a:moveTo>
                    <a:pt x="75" y="0"/>
                  </a:moveTo>
                  <a:cubicBezTo>
                    <a:pt x="56" y="0"/>
                    <a:pt x="37" y="12"/>
                    <a:pt x="32" y="37"/>
                  </a:cubicBezTo>
                  <a:cubicBezTo>
                    <a:pt x="25" y="77"/>
                    <a:pt x="12" y="123"/>
                    <a:pt x="5" y="163"/>
                  </a:cubicBezTo>
                  <a:cubicBezTo>
                    <a:pt x="1" y="196"/>
                    <a:pt x="30" y="219"/>
                    <a:pt x="56" y="219"/>
                  </a:cubicBezTo>
                  <a:cubicBezTo>
                    <a:pt x="72" y="219"/>
                    <a:pt x="87" y="210"/>
                    <a:pt x="92" y="190"/>
                  </a:cubicBezTo>
                  <a:cubicBezTo>
                    <a:pt x="98" y="143"/>
                    <a:pt x="112" y="103"/>
                    <a:pt x="125" y="57"/>
                  </a:cubicBezTo>
                  <a:cubicBezTo>
                    <a:pt x="129" y="22"/>
                    <a:pt x="101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157825" y="-1869350"/>
              <a:ext cx="3800" cy="4800"/>
            </a:xfrm>
            <a:custGeom>
              <a:rect b="b" l="l" r="r" t="t"/>
              <a:pathLst>
                <a:path extrusionOk="0" h="192" w="152">
                  <a:moveTo>
                    <a:pt x="97" y="1"/>
                  </a:moveTo>
                  <a:cubicBezTo>
                    <a:pt x="81" y="1"/>
                    <a:pt x="65" y="9"/>
                    <a:pt x="59" y="27"/>
                  </a:cubicBezTo>
                  <a:cubicBezTo>
                    <a:pt x="39" y="67"/>
                    <a:pt x="26" y="100"/>
                    <a:pt x="13" y="140"/>
                  </a:cubicBezTo>
                  <a:cubicBezTo>
                    <a:pt x="1" y="172"/>
                    <a:pt x="26" y="191"/>
                    <a:pt x="53" y="191"/>
                  </a:cubicBezTo>
                  <a:cubicBezTo>
                    <a:pt x="72" y="191"/>
                    <a:pt x="91" y="182"/>
                    <a:pt x="99" y="160"/>
                  </a:cubicBezTo>
                  <a:cubicBezTo>
                    <a:pt x="113" y="127"/>
                    <a:pt x="126" y="87"/>
                    <a:pt x="139" y="54"/>
                  </a:cubicBezTo>
                  <a:cubicBezTo>
                    <a:pt x="152" y="21"/>
                    <a:pt x="124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0131650" y="-1859875"/>
              <a:ext cx="2700" cy="4200"/>
            </a:xfrm>
            <a:custGeom>
              <a:rect b="b" l="l" r="r" t="t"/>
              <a:pathLst>
                <a:path extrusionOk="0" h="168" w="108">
                  <a:moveTo>
                    <a:pt x="63" y="1"/>
                  </a:moveTo>
                  <a:cubicBezTo>
                    <a:pt x="41" y="1"/>
                    <a:pt x="17" y="14"/>
                    <a:pt x="14" y="41"/>
                  </a:cubicBezTo>
                  <a:cubicBezTo>
                    <a:pt x="14" y="67"/>
                    <a:pt x="7" y="101"/>
                    <a:pt x="1" y="127"/>
                  </a:cubicBezTo>
                  <a:cubicBezTo>
                    <a:pt x="1" y="154"/>
                    <a:pt x="21" y="167"/>
                    <a:pt x="42" y="167"/>
                  </a:cubicBezTo>
                  <a:cubicBezTo>
                    <a:pt x="62" y="167"/>
                    <a:pt x="84" y="154"/>
                    <a:pt x="87" y="127"/>
                  </a:cubicBezTo>
                  <a:cubicBezTo>
                    <a:pt x="94" y="101"/>
                    <a:pt x="101" y="74"/>
                    <a:pt x="107" y="41"/>
                  </a:cubicBezTo>
                  <a:cubicBezTo>
                    <a:pt x="107" y="14"/>
                    <a:pt x="8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0081350" y="-1794300"/>
              <a:ext cx="8125" cy="4500"/>
            </a:xfrm>
            <a:custGeom>
              <a:rect b="b" l="l" r="r" t="t"/>
              <a:pathLst>
                <a:path extrusionOk="0" h="180" w="325">
                  <a:moveTo>
                    <a:pt x="265" y="0"/>
                  </a:moveTo>
                  <a:cubicBezTo>
                    <a:pt x="262" y="0"/>
                    <a:pt x="258" y="1"/>
                    <a:pt x="255" y="2"/>
                  </a:cubicBezTo>
                  <a:cubicBezTo>
                    <a:pt x="175" y="29"/>
                    <a:pt x="101" y="69"/>
                    <a:pt x="35" y="115"/>
                  </a:cubicBezTo>
                  <a:cubicBezTo>
                    <a:pt x="1" y="138"/>
                    <a:pt x="20" y="180"/>
                    <a:pt x="50" y="180"/>
                  </a:cubicBezTo>
                  <a:cubicBezTo>
                    <a:pt x="56" y="180"/>
                    <a:pt x="62" y="178"/>
                    <a:pt x="68" y="175"/>
                  </a:cubicBezTo>
                  <a:cubicBezTo>
                    <a:pt x="141" y="142"/>
                    <a:pt x="215" y="109"/>
                    <a:pt x="288" y="69"/>
                  </a:cubicBezTo>
                  <a:cubicBezTo>
                    <a:pt x="324" y="56"/>
                    <a:pt x="300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0077500" y="-1799800"/>
              <a:ext cx="10125" cy="4650"/>
            </a:xfrm>
            <a:custGeom>
              <a:rect b="b" l="l" r="r" t="t"/>
              <a:pathLst>
                <a:path extrusionOk="0" h="186" w="405">
                  <a:moveTo>
                    <a:pt x="353" y="1"/>
                  </a:moveTo>
                  <a:cubicBezTo>
                    <a:pt x="349" y="1"/>
                    <a:pt x="346" y="1"/>
                    <a:pt x="342" y="2"/>
                  </a:cubicBezTo>
                  <a:cubicBezTo>
                    <a:pt x="235" y="29"/>
                    <a:pt x="135" y="69"/>
                    <a:pt x="36" y="115"/>
                  </a:cubicBezTo>
                  <a:cubicBezTo>
                    <a:pt x="1" y="133"/>
                    <a:pt x="16" y="186"/>
                    <a:pt x="48" y="186"/>
                  </a:cubicBezTo>
                  <a:cubicBezTo>
                    <a:pt x="52" y="186"/>
                    <a:pt x="57" y="185"/>
                    <a:pt x="62" y="182"/>
                  </a:cubicBezTo>
                  <a:cubicBezTo>
                    <a:pt x="162" y="149"/>
                    <a:pt x="262" y="109"/>
                    <a:pt x="362" y="75"/>
                  </a:cubicBezTo>
                  <a:cubicBezTo>
                    <a:pt x="405" y="63"/>
                    <a:pt x="391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0073875" y="-1804425"/>
              <a:ext cx="8300" cy="3800"/>
            </a:xfrm>
            <a:custGeom>
              <a:rect b="b" l="l" r="r" t="t"/>
              <a:pathLst>
                <a:path extrusionOk="0" h="152" w="332">
                  <a:moveTo>
                    <a:pt x="286" y="0"/>
                  </a:moveTo>
                  <a:cubicBezTo>
                    <a:pt x="284" y="0"/>
                    <a:pt x="282" y="0"/>
                    <a:pt x="280" y="1"/>
                  </a:cubicBezTo>
                  <a:cubicBezTo>
                    <a:pt x="194" y="7"/>
                    <a:pt x="107" y="34"/>
                    <a:pt x="34" y="87"/>
                  </a:cubicBezTo>
                  <a:cubicBezTo>
                    <a:pt x="0" y="110"/>
                    <a:pt x="19" y="152"/>
                    <a:pt x="50" y="152"/>
                  </a:cubicBezTo>
                  <a:cubicBezTo>
                    <a:pt x="55" y="152"/>
                    <a:pt x="61" y="150"/>
                    <a:pt x="67" y="147"/>
                  </a:cubicBezTo>
                  <a:cubicBezTo>
                    <a:pt x="141" y="114"/>
                    <a:pt x="214" y="87"/>
                    <a:pt x="294" y="74"/>
                  </a:cubicBezTo>
                  <a:cubicBezTo>
                    <a:pt x="332" y="61"/>
                    <a:pt x="322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0068650" y="-1813675"/>
              <a:ext cx="7450" cy="4675"/>
            </a:xfrm>
            <a:custGeom>
              <a:rect b="b" l="l" r="r" t="t"/>
              <a:pathLst>
                <a:path extrusionOk="0" h="187" w="298">
                  <a:moveTo>
                    <a:pt x="241" y="0"/>
                  </a:moveTo>
                  <a:cubicBezTo>
                    <a:pt x="235" y="0"/>
                    <a:pt x="229" y="1"/>
                    <a:pt x="223" y="4"/>
                  </a:cubicBezTo>
                  <a:cubicBezTo>
                    <a:pt x="163" y="44"/>
                    <a:pt x="96" y="78"/>
                    <a:pt x="37" y="118"/>
                  </a:cubicBezTo>
                  <a:cubicBezTo>
                    <a:pt x="1" y="136"/>
                    <a:pt x="19" y="186"/>
                    <a:pt x="52" y="186"/>
                  </a:cubicBezTo>
                  <a:cubicBezTo>
                    <a:pt x="55" y="186"/>
                    <a:pt x="59" y="186"/>
                    <a:pt x="63" y="184"/>
                  </a:cubicBezTo>
                  <a:cubicBezTo>
                    <a:pt x="143" y="164"/>
                    <a:pt x="210" y="118"/>
                    <a:pt x="270" y="64"/>
                  </a:cubicBezTo>
                  <a:cubicBezTo>
                    <a:pt x="298" y="42"/>
                    <a:pt x="2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0064225" y="-1822150"/>
              <a:ext cx="8700" cy="5275"/>
            </a:xfrm>
            <a:custGeom>
              <a:rect b="b" l="l" r="r" t="t"/>
              <a:pathLst>
                <a:path extrusionOk="0" h="211" w="348">
                  <a:moveTo>
                    <a:pt x="284" y="0"/>
                  </a:moveTo>
                  <a:cubicBezTo>
                    <a:pt x="279" y="0"/>
                    <a:pt x="273" y="1"/>
                    <a:pt x="267" y="4"/>
                  </a:cubicBezTo>
                  <a:cubicBezTo>
                    <a:pt x="180" y="44"/>
                    <a:pt x="100" y="84"/>
                    <a:pt x="27" y="150"/>
                  </a:cubicBezTo>
                  <a:cubicBezTo>
                    <a:pt x="0" y="172"/>
                    <a:pt x="25" y="211"/>
                    <a:pt x="54" y="211"/>
                  </a:cubicBezTo>
                  <a:cubicBezTo>
                    <a:pt x="60" y="211"/>
                    <a:pt x="67" y="209"/>
                    <a:pt x="74" y="204"/>
                  </a:cubicBezTo>
                  <a:cubicBezTo>
                    <a:pt x="147" y="157"/>
                    <a:pt x="227" y="117"/>
                    <a:pt x="307" y="70"/>
                  </a:cubicBezTo>
                  <a:cubicBezTo>
                    <a:pt x="347" y="53"/>
                    <a:pt x="322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0060200" y="-1832000"/>
              <a:ext cx="7025" cy="5575"/>
            </a:xfrm>
            <a:custGeom>
              <a:rect b="b" l="l" r="r" t="t"/>
              <a:pathLst>
                <a:path extrusionOk="0" h="223" w="281">
                  <a:moveTo>
                    <a:pt x="228" y="1"/>
                  </a:moveTo>
                  <a:cubicBezTo>
                    <a:pt x="220" y="1"/>
                    <a:pt x="210" y="4"/>
                    <a:pt x="201" y="11"/>
                  </a:cubicBezTo>
                  <a:cubicBezTo>
                    <a:pt x="148" y="58"/>
                    <a:pt x="95" y="118"/>
                    <a:pt x="35" y="158"/>
                  </a:cubicBezTo>
                  <a:cubicBezTo>
                    <a:pt x="1" y="181"/>
                    <a:pt x="20" y="222"/>
                    <a:pt x="55" y="222"/>
                  </a:cubicBezTo>
                  <a:cubicBezTo>
                    <a:pt x="61" y="222"/>
                    <a:pt x="68" y="221"/>
                    <a:pt x="75" y="218"/>
                  </a:cubicBezTo>
                  <a:cubicBezTo>
                    <a:pt x="148" y="185"/>
                    <a:pt x="201" y="125"/>
                    <a:pt x="255" y="65"/>
                  </a:cubicBezTo>
                  <a:cubicBezTo>
                    <a:pt x="281" y="39"/>
                    <a:pt x="258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0057700" y="-1838200"/>
              <a:ext cx="7550" cy="5450"/>
            </a:xfrm>
            <a:custGeom>
              <a:rect b="b" l="l" r="r" t="t"/>
              <a:pathLst>
                <a:path extrusionOk="0" h="218" w="302">
                  <a:moveTo>
                    <a:pt x="249" y="0"/>
                  </a:moveTo>
                  <a:cubicBezTo>
                    <a:pt x="243" y="0"/>
                    <a:pt x="236" y="2"/>
                    <a:pt x="228" y="6"/>
                  </a:cubicBezTo>
                  <a:cubicBezTo>
                    <a:pt x="155" y="46"/>
                    <a:pt x="95" y="100"/>
                    <a:pt x="28" y="153"/>
                  </a:cubicBezTo>
                  <a:cubicBezTo>
                    <a:pt x="0" y="175"/>
                    <a:pt x="29" y="217"/>
                    <a:pt x="59" y="217"/>
                  </a:cubicBezTo>
                  <a:cubicBezTo>
                    <a:pt x="64" y="217"/>
                    <a:pt x="70" y="216"/>
                    <a:pt x="75" y="213"/>
                  </a:cubicBezTo>
                  <a:cubicBezTo>
                    <a:pt x="142" y="166"/>
                    <a:pt x="201" y="120"/>
                    <a:pt x="268" y="73"/>
                  </a:cubicBezTo>
                  <a:cubicBezTo>
                    <a:pt x="302" y="51"/>
                    <a:pt x="284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0052875" y="-1845375"/>
              <a:ext cx="7075" cy="4450"/>
            </a:xfrm>
            <a:custGeom>
              <a:rect b="b" l="l" r="r" t="t"/>
              <a:pathLst>
                <a:path extrusionOk="0" h="178" w="283">
                  <a:moveTo>
                    <a:pt x="221" y="1"/>
                  </a:moveTo>
                  <a:cubicBezTo>
                    <a:pt x="214" y="1"/>
                    <a:pt x="208" y="3"/>
                    <a:pt x="201" y="7"/>
                  </a:cubicBezTo>
                  <a:cubicBezTo>
                    <a:pt x="155" y="47"/>
                    <a:pt x="95" y="74"/>
                    <a:pt x="41" y="107"/>
                  </a:cubicBezTo>
                  <a:cubicBezTo>
                    <a:pt x="1" y="124"/>
                    <a:pt x="26" y="177"/>
                    <a:pt x="64" y="177"/>
                  </a:cubicBezTo>
                  <a:cubicBezTo>
                    <a:pt x="70" y="177"/>
                    <a:pt x="75" y="176"/>
                    <a:pt x="81" y="173"/>
                  </a:cubicBezTo>
                  <a:cubicBezTo>
                    <a:pt x="141" y="147"/>
                    <a:pt x="201" y="114"/>
                    <a:pt x="255" y="74"/>
                  </a:cubicBezTo>
                  <a:cubicBezTo>
                    <a:pt x="283" y="51"/>
                    <a:pt x="25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10050075" y="-1854075"/>
              <a:ext cx="7100" cy="5000"/>
            </a:xfrm>
            <a:custGeom>
              <a:rect b="b" l="l" r="r" t="t"/>
              <a:pathLst>
                <a:path extrusionOk="0" h="200" w="284">
                  <a:moveTo>
                    <a:pt x="230" y="0"/>
                  </a:moveTo>
                  <a:cubicBezTo>
                    <a:pt x="227" y="0"/>
                    <a:pt x="224" y="1"/>
                    <a:pt x="220" y="2"/>
                  </a:cubicBezTo>
                  <a:cubicBezTo>
                    <a:pt x="140" y="29"/>
                    <a:pt x="67" y="75"/>
                    <a:pt x="20" y="142"/>
                  </a:cubicBezTo>
                  <a:cubicBezTo>
                    <a:pt x="0" y="167"/>
                    <a:pt x="26" y="200"/>
                    <a:pt x="54" y="200"/>
                  </a:cubicBezTo>
                  <a:cubicBezTo>
                    <a:pt x="63" y="200"/>
                    <a:pt x="72" y="197"/>
                    <a:pt x="80" y="188"/>
                  </a:cubicBezTo>
                  <a:cubicBezTo>
                    <a:pt x="120" y="135"/>
                    <a:pt x="187" y="102"/>
                    <a:pt x="247" y="75"/>
                  </a:cubicBezTo>
                  <a:cubicBezTo>
                    <a:pt x="283" y="57"/>
                    <a:pt x="26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10045875" y="-1862025"/>
              <a:ext cx="5900" cy="4450"/>
            </a:xfrm>
            <a:custGeom>
              <a:rect b="b" l="l" r="r" t="t"/>
              <a:pathLst>
                <a:path extrusionOk="0" h="178" w="236">
                  <a:moveTo>
                    <a:pt x="177" y="1"/>
                  </a:moveTo>
                  <a:cubicBezTo>
                    <a:pt x="170" y="1"/>
                    <a:pt x="162" y="3"/>
                    <a:pt x="155" y="7"/>
                  </a:cubicBezTo>
                  <a:cubicBezTo>
                    <a:pt x="108" y="40"/>
                    <a:pt x="68" y="74"/>
                    <a:pt x="28" y="114"/>
                  </a:cubicBezTo>
                  <a:cubicBezTo>
                    <a:pt x="0" y="136"/>
                    <a:pt x="25" y="178"/>
                    <a:pt x="57" y="178"/>
                  </a:cubicBezTo>
                  <a:cubicBezTo>
                    <a:pt x="63" y="178"/>
                    <a:pt x="69" y="176"/>
                    <a:pt x="75" y="173"/>
                  </a:cubicBezTo>
                  <a:cubicBezTo>
                    <a:pt x="122" y="147"/>
                    <a:pt x="155" y="114"/>
                    <a:pt x="202" y="80"/>
                  </a:cubicBezTo>
                  <a:cubicBezTo>
                    <a:pt x="235" y="52"/>
                    <a:pt x="212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042850" y="-1870775"/>
              <a:ext cx="5850" cy="4000"/>
            </a:xfrm>
            <a:custGeom>
              <a:rect b="b" l="l" r="r" t="t"/>
              <a:pathLst>
                <a:path extrusionOk="0" h="160" w="234">
                  <a:moveTo>
                    <a:pt x="177" y="0"/>
                  </a:moveTo>
                  <a:cubicBezTo>
                    <a:pt x="168" y="0"/>
                    <a:pt x="158" y="3"/>
                    <a:pt x="149" y="11"/>
                  </a:cubicBezTo>
                  <a:cubicBezTo>
                    <a:pt x="116" y="44"/>
                    <a:pt x="76" y="71"/>
                    <a:pt x="36" y="91"/>
                  </a:cubicBezTo>
                  <a:cubicBezTo>
                    <a:pt x="0" y="109"/>
                    <a:pt x="18" y="159"/>
                    <a:pt x="52" y="159"/>
                  </a:cubicBezTo>
                  <a:cubicBezTo>
                    <a:pt x="55" y="159"/>
                    <a:pt x="59" y="158"/>
                    <a:pt x="63" y="157"/>
                  </a:cubicBezTo>
                  <a:cubicBezTo>
                    <a:pt x="123" y="144"/>
                    <a:pt x="163" y="111"/>
                    <a:pt x="203" y="71"/>
                  </a:cubicBezTo>
                  <a:cubicBezTo>
                    <a:pt x="234" y="39"/>
                    <a:pt x="208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0040200" y="-1877125"/>
              <a:ext cx="6100" cy="4575"/>
            </a:xfrm>
            <a:custGeom>
              <a:rect b="b" l="l" r="r" t="t"/>
              <a:pathLst>
                <a:path extrusionOk="0" h="183" w="244">
                  <a:moveTo>
                    <a:pt x="187" y="1"/>
                  </a:moveTo>
                  <a:cubicBezTo>
                    <a:pt x="182" y="1"/>
                    <a:pt x="175" y="2"/>
                    <a:pt x="169" y="5"/>
                  </a:cubicBezTo>
                  <a:cubicBezTo>
                    <a:pt x="109" y="32"/>
                    <a:pt x="62" y="71"/>
                    <a:pt x="16" y="125"/>
                  </a:cubicBezTo>
                  <a:cubicBezTo>
                    <a:pt x="1" y="150"/>
                    <a:pt x="27" y="183"/>
                    <a:pt x="56" y="183"/>
                  </a:cubicBezTo>
                  <a:cubicBezTo>
                    <a:pt x="65" y="183"/>
                    <a:pt x="74" y="179"/>
                    <a:pt x="82" y="171"/>
                  </a:cubicBezTo>
                  <a:cubicBezTo>
                    <a:pt x="116" y="131"/>
                    <a:pt x="156" y="98"/>
                    <a:pt x="209" y="71"/>
                  </a:cubicBezTo>
                  <a:cubicBezTo>
                    <a:pt x="243" y="49"/>
                    <a:pt x="223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7"/>
          <p:cNvGrpSpPr/>
          <p:nvPr/>
        </p:nvGrpSpPr>
        <p:grpSpPr>
          <a:xfrm rot="-8328661">
            <a:off x="-76370" y="414172"/>
            <a:ext cx="1840376" cy="1550269"/>
            <a:chOff x="-95175" y="348650"/>
            <a:chExt cx="1488724" cy="1254049"/>
          </a:xfrm>
        </p:grpSpPr>
        <p:sp>
          <p:nvSpPr>
            <p:cNvPr id="329" name="Google Shape;329;p27"/>
            <p:cNvSpPr/>
            <p:nvPr/>
          </p:nvSpPr>
          <p:spPr>
            <a:xfrm>
              <a:off x="1070369" y="505478"/>
              <a:ext cx="287371" cy="1064125"/>
            </a:xfrm>
            <a:custGeom>
              <a:rect b="b" l="l" r="r" t="t"/>
              <a:pathLst>
                <a:path extrusionOk="0" h="14860" w="4013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322605" y="1410138"/>
              <a:ext cx="777613" cy="170360"/>
            </a:xfrm>
            <a:custGeom>
              <a:rect b="b" l="l" r="r" t="t"/>
              <a:pathLst>
                <a:path extrusionOk="0" h="2379" w="10859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-31226" y="1069056"/>
              <a:ext cx="380321" cy="385835"/>
            </a:xfrm>
            <a:custGeom>
              <a:rect b="b" l="l" r="r" t="t"/>
              <a:pathLst>
                <a:path extrusionOk="0" h="5388" w="5311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583484" y="491012"/>
              <a:ext cx="786206" cy="394499"/>
            </a:xfrm>
            <a:custGeom>
              <a:rect b="b" l="l" r="r" t="t"/>
              <a:pathLst>
                <a:path extrusionOk="0" h="5509" w="10979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-58510" y="889169"/>
              <a:ext cx="651436" cy="156969"/>
            </a:xfrm>
            <a:custGeom>
              <a:rect b="b" l="l" r="r" t="t"/>
              <a:pathLst>
                <a:path extrusionOk="0" h="2192" w="9097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303843" y="1398179"/>
              <a:ext cx="61441" cy="73400"/>
            </a:xfrm>
            <a:custGeom>
              <a:rect b="b" l="l" r="r" t="t"/>
              <a:pathLst>
                <a:path extrusionOk="0" h="1025" w="858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02983" y="1403335"/>
              <a:ext cx="50413" cy="63160"/>
            </a:xfrm>
            <a:custGeom>
              <a:rect b="b" l="l" r="r" t="t"/>
              <a:pathLst>
                <a:path extrusionOk="0" h="882" w="704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060988" y="1537176"/>
              <a:ext cx="63160" cy="65523"/>
            </a:xfrm>
            <a:custGeom>
              <a:rect b="b" l="l" r="r" t="t"/>
              <a:pathLst>
                <a:path extrusionOk="0" h="915" w="882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326164" y="470532"/>
              <a:ext cx="67385" cy="68316"/>
            </a:xfrm>
            <a:custGeom>
              <a:rect b="b" l="l" r="r" t="t"/>
              <a:pathLst>
                <a:path extrusionOk="0" h="954" w="941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352588" y="348650"/>
              <a:ext cx="30721" cy="136489"/>
            </a:xfrm>
            <a:custGeom>
              <a:rect b="b" l="l" r="r" t="t"/>
              <a:pathLst>
                <a:path extrusionOk="0" h="1906" w="429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-84935" y="1005966"/>
              <a:ext cx="78485" cy="90801"/>
            </a:xfrm>
            <a:custGeom>
              <a:rect b="b" l="l" r="r" t="t"/>
              <a:pathLst>
                <a:path extrusionOk="0" h="1268" w="1096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186" y="973598"/>
              <a:ext cx="39314" cy="47835"/>
            </a:xfrm>
            <a:custGeom>
              <a:rect b="b" l="l" r="r" t="t"/>
              <a:pathLst>
                <a:path extrusionOk="0" h="668" w="549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-92597" y="1019644"/>
              <a:ext cx="66526" cy="81922"/>
            </a:xfrm>
            <a:custGeom>
              <a:rect b="b" l="l" r="r" t="t"/>
              <a:pathLst>
                <a:path extrusionOk="0" h="1144" w="929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-42326" y="1026447"/>
              <a:ext cx="34158" cy="60081"/>
            </a:xfrm>
            <a:custGeom>
              <a:rect b="b" l="l" r="r" t="t"/>
              <a:pathLst>
                <a:path extrusionOk="0" h="839" w="477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-95175" y="1004248"/>
              <a:ext cx="90443" cy="100684"/>
            </a:xfrm>
            <a:custGeom>
              <a:rect b="b" l="l" r="r" t="t"/>
              <a:pathLst>
                <a:path extrusionOk="0" h="1406" w="1263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3960" y="966795"/>
              <a:ext cx="58004" cy="60582"/>
            </a:xfrm>
            <a:custGeom>
              <a:rect b="b" l="l" r="r" t="t"/>
              <a:pathLst>
                <a:path extrusionOk="0" h="846" w="81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563863" y="863604"/>
              <a:ext cx="50413" cy="52060"/>
            </a:xfrm>
            <a:custGeom>
              <a:rect b="b" l="l" r="r" t="t"/>
              <a:pathLst>
                <a:path extrusionOk="0" h="727" w="704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290236" y="913875"/>
              <a:ext cx="50342" cy="56357"/>
            </a:xfrm>
            <a:custGeom>
              <a:rect b="b" l="l" r="r" t="t"/>
              <a:pathLst>
                <a:path extrusionOk="0" h="787" w="703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8"/>
          <p:cNvPicPr preferRelativeResize="0"/>
          <p:nvPr/>
        </p:nvPicPr>
        <p:blipFill rotWithShape="1">
          <a:blip r:embed="rId3">
            <a:alphaModFix/>
          </a:blip>
          <a:srcRect b="17755" l="17749" r="17755" t="17749"/>
          <a:stretch/>
        </p:blipFill>
        <p:spPr>
          <a:xfrm flipH="1" rot="-863554">
            <a:off x="8165461" y="2706688"/>
            <a:ext cx="1719878" cy="1719878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2" name="Google Shape;352;p28"/>
          <p:cNvSpPr txBox="1"/>
          <p:nvPr>
            <p:ph type="title"/>
          </p:nvPr>
        </p:nvSpPr>
        <p:spPr>
          <a:xfrm>
            <a:off x="2767025" y="570250"/>
            <a:ext cx="3609900" cy="6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53" name="Google Shape;353;p28"/>
          <p:cNvSpPr txBox="1"/>
          <p:nvPr>
            <p:ph idx="1" type="subTitle"/>
          </p:nvPr>
        </p:nvSpPr>
        <p:spPr>
          <a:xfrm>
            <a:off x="2253475" y="1293525"/>
            <a:ext cx="4303200" cy="30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Space missions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Corrected space missions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Astronauts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Tesla stock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Preprocessing in Python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Visualizations in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RShiny</a:t>
            </a:r>
            <a:endParaRPr/>
          </a:p>
        </p:txBody>
      </p:sp>
      <p:grpSp>
        <p:nvGrpSpPr>
          <p:cNvPr id="354" name="Google Shape;354;p28"/>
          <p:cNvGrpSpPr/>
          <p:nvPr/>
        </p:nvGrpSpPr>
        <p:grpSpPr>
          <a:xfrm>
            <a:off x="7367054" y="3658525"/>
            <a:ext cx="1153455" cy="778070"/>
            <a:chOff x="9930350" y="-1954275"/>
            <a:chExt cx="295750" cy="199500"/>
          </a:xfrm>
        </p:grpSpPr>
        <p:sp>
          <p:nvSpPr>
            <p:cNvPr id="355" name="Google Shape;355;p28"/>
            <p:cNvSpPr/>
            <p:nvPr/>
          </p:nvSpPr>
          <p:spPr>
            <a:xfrm>
              <a:off x="10036125" y="-1900325"/>
              <a:ext cx="95050" cy="114975"/>
            </a:xfrm>
            <a:custGeom>
              <a:rect b="b" l="l" r="r" t="t"/>
              <a:pathLst>
                <a:path extrusionOk="0" h="4599" w="3802">
                  <a:moveTo>
                    <a:pt x="1607" y="111"/>
                  </a:moveTo>
                  <a:cubicBezTo>
                    <a:pt x="2009" y="111"/>
                    <a:pt x="2208" y="637"/>
                    <a:pt x="2390" y="953"/>
                  </a:cubicBezTo>
                  <a:cubicBezTo>
                    <a:pt x="2670" y="1459"/>
                    <a:pt x="2916" y="1979"/>
                    <a:pt x="3156" y="2505"/>
                  </a:cubicBezTo>
                  <a:cubicBezTo>
                    <a:pt x="3262" y="2744"/>
                    <a:pt x="3369" y="2991"/>
                    <a:pt x="3462" y="3237"/>
                  </a:cubicBezTo>
                  <a:cubicBezTo>
                    <a:pt x="3502" y="3337"/>
                    <a:pt x="3629" y="3577"/>
                    <a:pt x="3582" y="3690"/>
                  </a:cubicBezTo>
                  <a:cubicBezTo>
                    <a:pt x="3489" y="3910"/>
                    <a:pt x="3122" y="4076"/>
                    <a:pt x="2929" y="4190"/>
                  </a:cubicBezTo>
                  <a:cubicBezTo>
                    <a:pt x="2670" y="4336"/>
                    <a:pt x="2370" y="4496"/>
                    <a:pt x="2070" y="4503"/>
                  </a:cubicBezTo>
                  <a:cubicBezTo>
                    <a:pt x="2069" y="4503"/>
                    <a:pt x="2068" y="4503"/>
                    <a:pt x="2067" y="4503"/>
                  </a:cubicBezTo>
                  <a:cubicBezTo>
                    <a:pt x="1775" y="4503"/>
                    <a:pt x="1457" y="3669"/>
                    <a:pt x="1351" y="3464"/>
                  </a:cubicBezTo>
                  <a:cubicBezTo>
                    <a:pt x="905" y="2619"/>
                    <a:pt x="446" y="1740"/>
                    <a:pt x="106" y="849"/>
                  </a:cubicBezTo>
                  <a:lnTo>
                    <a:pt x="106" y="849"/>
                  </a:lnTo>
                  <a:cubicBezTo>
                    <a:pt x="128" y="716"/>
                    <a:pt x="541" y="525"/>
                    <a:pt x="638" y="473"/>
                  </a:cubicBezTo>
                  <a:cubicBezTo>
                    <a:pt x="905" y="327"/>
                    <a:pt x="1191" y="200"/>
                    <a:pt x="1484" y="127"/>
                  </a:cubicBezTo>
                  <a:cubicBezTo>
                    <a:pt x="1527" y="116"/>
                    <a:pt x="1568" y="111"/>
                    <a:pt x="1607" y="111"/>
                  </a:cubicBezTo>
                  <a:close/>
                  <a:moveTo>
                    <a:pt x="1655" y="0"/>
                  </a:moveTo>
                  <a:cubicBezTo>
                    <a:pt x="1147" y="0"/>
                    <a:pt x="529" y="382"/>
                    <a:pt x="152" y="660"/>
                  </a:cubicBezTo>
                  <a:cubicBezTo>
                    <a:pt x="104" y="702"/>
                    <a:pt x="25" y="759"/>
                    <a:pt x="8" y="833"/>
                  </a:cubicBezTo>
                  <a:lnTo>
                    <a:pt x="8" y="833"/>
                  </a:lnTo>
                  <a:cubicBezTo>
                    <a:pt x="2" y="843"/>
                    <a:pt x="1" y="857"/>
                    <a:pt x="6" y="873"/>
                  </a:cubicBezTo>
                  <a:cubicBezTo>
                    <a:pt x="405" y="1912"/>
                    <a:pt x="938" y="2951"/>
                    <a:pt x="1484" y="3923"/>
                  </a:cubicBezTo>
                  <a:cubicBezTo>
                    <a:pt x="1631" y="4191"/>
                    <a:pt x="1789" y="4599"/>
                    <a:pt x="2135" y="4599"/>
                  </a:cubicBezTo>
                  <a:cubicBezTo>
                    <a:pt x="2151" y="4599"/>
                    <a:pt x="2167" y="4598"/>
                    <a:pt x="2183" y="4596"/>
                  </a:cubicBezTo>
                  <a:cubicBezTo>
                    <a:pt x="2643" y="4543"/>
                    <a:pt x="3389" y="4170"/>
                    <a:pt x="3649" y="3777"/>
                  </a:cubicBezTo>
                  <a:cubicBezTo>
                    <a:pt x="3802" y="3537"/>
                    <a:pt x="3489" y="3031"/>
                    <a:pt x="3402" y="2818"/>
                  </a:cubicBezTo>
                  <a:cubicBezTo>
                    <a:pt x="3122" y="2165"/>
                    <a:pt x="2816" y="1526"/>
                    <a:pt x="2476" y="906"/>
                  </a:cubicBezTo>
                  <a:cubicBezTo>
                    <a:pt x="2343" y="673"/>
                    <a:pt x="2090" y="47"/>
                    <a:pt x="1770" y="7"/>
                  </a:cubicBezTo>
                  <a:cubicBezTo>
                    <a:pt x="1733" y="2"/>
                    <a:pt x="1694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0019825" y="-1928575"/>
              <a:ext cx="66575" cy="37325"/>
            </a:xfrm>
            <a:custGeom>
              <a:rect b="b" l="l" r="r" t="t"/>
              <a:pathLst>
                <a:path extrusionOk="0" h="1493" w="2663">
                  <a:moveTo>
                    <a:pt x="1951" y="122"/>
                  </a:moveTo>
                  <a:cubicBezTo>
                    <a:pt x="2048" y="122"/>
                    <a:pt x="2144" y="131"/>
                    <a:pt x="2236" y="151"/>
                  </a:cubicBezTo>
                  <a:cubicBezTo>
                    <a:pt x="2622" y="238"/>
                    <a:pt x="1830" y="824"/>
                    <a:pt x="1730" y="891"/>
                  </a:cubicBezTo>
                  <a:cubicBezTo>
                    <a:pt x="1597" y="977"/>
                    <a:pt x="796" y="1390"/>
                    <a:pt x="363" y="1390"/>
                  </a:cubicBezTo>
                  <a:cubicBezTo>
                    <a:pt x="238" y="1390"/>
                    <a:pt x="143" y="1355"/>
                    <a:pt x="105" y="1268"/>
                  </a:cubicBezTo>
                  <a:lnTo>
                    <a:pt x="105" y="1268"/>
                  </a:lnTo>
                  <a:cubicBezTo>
                    <a:pt x="105" y="1266"/>
                    <a:pt x="105" y="1265"/>
                    <a:pt x="105" y="1264"/>
                  </a:cubicBezTo>
                  <a:cubicBezTo>
                    <a:pt x="105" y="951"/>
                    <a:pt x="571" y="638"/>
                    <a:pt x="791" y="498"/>
                  </a:cubicBezTo>
                  <a:cubicBezTo>
                    <a:pt x="1108" y="288"/>
                    <a:pt x="1543" y="122"/>
                    <a:pt x="1951" y="122"/>
                  </a:cubicBezTo>
                  <a:close/>
                  <a:moveTo>
                    <a:pt x="2046" y="0"/>
                  </a:moveTo>
                  <a:cubicBezTo>
                    <a:pt x="1706" y="0"/>
                    <a:pt x="1276" y="159"/>
                    <a:pt x="1110" y="225"/>
                  </a:cubicBezTo>
                  <a:cubicBezTo>
                    <a:pt x="756" y="363"/>
                    <a:pt x="25" y="779"/>
                    <a:pt x="5" y="1245"/>
                  </a:cubicBezTo>
                  <a:lnTo>
                    <a:pt x="5" y="1245"/>
                  </a:lnTo>
                  <a:cubicBezTo>
                    <a:pt x="1" y="1254"/>
                    <a:pt x="1" y="1265"/>
                    <a:pt x="5" y="1277"/>
                  </a:cubicBezTo>
                  <a:cubicBezTo>
                    <a:pt x="56" y="1435"/>
                    <a:pt x="195" y="1492"/>
                    <a:pt x="369" y="1492"/>
                  </a:cubicBezTo>
                  <a:cubicBezTo>
                    <a:pt x="734" y="1492"/>
                    <a:pt x="1254" y="1241"/>
                    <a:pt x="1430" y="1164"/>
                  </a:cubicBezTo>
                  <a:cubicBezTo>
                    <a:pt x="1603" y="1084"/>
                    <a:pt x="2662" y="504"/>
                    <a:pt x="2456" y="171"/>
                  </a:cubicBezTo>
                  <a:cubicBezTo>
                    <a:pt x="2380" y="45"/>
                    <a:pt x="2225" y="0"/>
                    <a:pt x="2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10019600" y="-1926025"/>
              <a:ext cx="61050" cy="31050"/>
            </a:xfrm>
            <a:custGeom>
              <a:rect b="b" l="l" r="r" t="t"/>
              <a:pathLst>
                <a:path extrusionOk="0" h="1242" w="2442">
                  <a:moveTo>
                    <a:pt x="2370" y="1"/>
                  </a:moveTo>
                  <a:cubicBezTo>
                    <a:pt x="2356" y="1"/>
                    <a:pt x="2341" y="7"/>
                    <a:pt x="2332" y="23"/>
                  </a:cubicBezTo>
                  <a:cubicBezTo>
                    <a:pt x="2158" y="269"/>
                    <a:pt x="1825" y="456"/>
                    <a:pt x="1579" y="609"/>
                  </a:cubicBezTo>
                  <a:cubicBezTo>
                    <a:pt x="1126" y="902"/>
                    <a:pt x="613" y="1115"/>
                    <a:pt x="67" y="1142"/>
                  </a:cubicBezTo>
                  <a:cubicBezTo>
                    <a:pt x="0" y="1142"/>
                    <a:pt x="0" y="1242"/>
                    <a:pt x="67" y="1242"/>
                  </a:cubicBezTo>
                  <a:cubicBezTo>
                    <a:pt x="633" y="1215"/>
                    <a:pt x="1146" y="988"/>
                    <a:pt x="1632" y="695"/>
                  </a:cubicBezTo>
                  <a:cubicBezTo>
                    <a:pt x="1892" y="542"/>
                    <a:pt x="2238" y="329"/>
                    <a:pt x="2418" y="76"/>
                  </a:cubicBezTo>
                  <a:cubicBezTo>
                    <a:pt x="2442" y="38"/>
                    <a:pt x="2405" y="1"/>
                    <a:pt x="2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10041775" y="-1931275"/>
              <a:ext cx="10600" cy="19475"/>
            </a:xfrm>
            <a:custGeom>
              <a:rect b="b" l="l" r="r" t="t"/>
              <a:pathLst>
                <a:path extrusionOk="0" h="779" w="424">
                  <a:moveTo>
                    <a:pt x="69" y="0"/>
                  </a:moveTo>
                  <a:cubicBezTo>
                    <a:pt x="36" y="0"/>
                    <a:pt x="1" y="38"/>
                    <a:pt x="19" y="80"/>
                  </a:cubicBezTo>
                  <a:cubicBezTo>
                    <a:pt x="119" y="299"/>
                    <a:pt x="219" y="526"/>
                    <a:pt x="319" y="752"/>
                  </a:cubicBezTo>
                  <a:cubicBezTo>
                    <a:pt x="327" y="771"/>
                    <a:pt x="341" y="779"/>
                    <a:pt x="356" y="779"/>
                  </a:cubicBezTo>
                  <a:cubicBezTo>
                    <a:pt x="388" y="779"/>
                    <a:pt x="424" y="740"/>
                    <a:pt x="406" y="699"/>
                  </a:cubicBezTo>
                  <a:cubicBezTo>
                    <a:pt x="306" y="473"/>
                    <a:pt x="206" y="253"/>
                    <a:pt x="106" y="26"/>
                  </a:cubicBezTo>
                  <a:cubicBezTo>
                    <a:pt x="98" y="8"/>
                    <a:pt x="84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10036925" y="-1936650"/>
              <a:ext cx="11400" cy="10300"/>
            </a:xfrm>
            <a:custGeom>
              <a:rect b="b" l="l" r="r" t="t"/>
              <a:pathLst>
                <a:path extrusionOk="0" h="412" w="456">
                  <a:moveTo>
                    <a:pt x="229" y="99"/>
                  </a:moveTo>
                  <a:cubicBezTo>
                    <a:pt x="267" y="99"/>
                    <a:pt x="307" y="125"/>
                    <a:pt x="328" y="159"/>
                  </a:cubicBezTo>
                  <a:lnTo>
                    <a:pt x="328" y="159"/>
                  </a:lnTo>
                  <a:cubicBezTo>
                    <a:pt x="356" y="243"/>
                    <a:pt x="293" y="312"/>
                    <a:pt x="226" y="312"/>
                  </a:cubicBezTo>
                  <a:cubicBezTo>
                    <a:pt x="195" y="312"/>
                    <a:pt x="163" y="297"/>
                    <a:pt x="140" y="261"/>
                  </a:cubicBezTo>
                  <a:cubicBezTo>
                    <a:pt x="107" y="208"/>
                    <a:pt x="133" y="141"/>
                    <a:pt x="180" y="115"/>
                  </a:cubicBezTo>
                  <a:cubicBezTo>
                    <a:pt x="195" y="103"/>
                    <a:pt x="212" y="99"/>
                    <a:pt x="229" y="99"/>
                  </a:cubicBezTo>
                  <a:close/>
                  <a:moveTo>
                    <a:pt x="228" y="0"/>
                  </a:moveTo>
                  <a:cubicBezTo>
                    <a:pt x="203" y="0"/>
                    <a:pt x="178" y="5"/>
                    <a:pt x="153" y="15"/>
                  </a:cubicBezTo>
                  <a:cubicBezTo>
                    <a:pt x="47" y="55"/>
                    <a:pt x="0" y="181"/>
                    <a:pt x="40" y="281"/>
                  </a:cubicBezTo>
                  <a:cubicBezTo>
                    <a:pt x="70" y="361"/>
                    <a:pt x="149" y="411"/>
                    <a:pt x="229" y="411"/>
                  </a:cubicBezTo>
                  <a:cubicBezTo>
                    <a:pt x="255" y="411"/>
                    <a:pt x="282" y="406"/>
                    <a:pt x="307" y="394"/>
                  </a:cubicBezTo>
                  <a:cubicBezTo>
                    <a:pt x="408" y="356"/>
                    <a:pt x="455" y="245"/>
                    <a:pt x="425" y="142"/>
                  </a:cubicBezTo>
                  <a:lnTo>
                    <a:pt x="425" y="142"/>
                  </a:lnTo>
                  <a:cubicBezTo>
                    <a:pt x="425" y="134"/>
                    <a:pt x="424" y="124"/>
                    <a:pt x="420" y="115"/>
                  </a:cubicBezTo>
                  <a:cubicBezTo>
                    <a:pt x="379" y="44"/>
                    <a:pt x="30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10058275" y="-1904075"/>
              <a:ext cx="6425" cy="10175"/>
            </a:xfrm>
            <a:custGeom>
              <a:rect b="b" l="l" r="r" t="t"/>
              <a:pathLst>
                <a:path extrusionOk="0" h="407" w="257">
                  <a:moveTo>
                    <a:pt x="69" y="1"/>
                  </a:moveTo>
                  <a:cubicBezTo>
                    <a:pt x="36" y="1"/>
                    <a:pt x="0" y="36"/>
                    <a:pt x="19" y="77"/>
                  </a:cubicBezTo>
                  <a:cubicBezTo>
                    <a:pt x="65" y="177"/>
                    <a:pt x="105" y="277"/>
                    <a:pt x="152" y="384"/>
                  </a:cubicBezTo>
                  <a:cubicBezTo>
                    <a:pt x="160" y="400"/>
                    <a:pt x="174" y="407"/>
                    <a:pt x="188" y="407"/>
                  </a:cubicBezTo>
                  <a:cubicBezTo>
                    <a:pt x="221" y="407"/>
                    <a:pt x="257" y="372"/>
                    <a:pt x="238" y="330"/>
                  </a:cubicBezTo>
                  <a:cubicBezTo>
                    <a:pt x="192" y="230"/>
                    <a:pt x="152" y="130"/>
                    <a:pt x="105" y="24"/>
                  </a:cubicBezTo>
                  <a:cubicBezTo>
                    <a:pt x="97" y="8"/>
                    <a:pt x="83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10051125" y="-1901000"/>
              <a:ext cx="6200" cy="9525"/>
            </a:xfrm>
            <a:custGeom>
              <a:rect b="b" l="l" r="r" t="t"/>
              <a:pathLst>
                <a:path extrusionOk="0" h="381" w="248">
                  <a:moveTo>
                    <a:pt x="25" y="84"/>
                  </a:moveTo>
                  <a:cubicBezTo>
                    <a:pt x="25" y="84"/>
                    <a:pt x="27" y="85"/>
                    <a:pt x="29" y="89"/>
                  </a:cubicBezTo>
                  <a:lnTo>
                    <a:pt x="29" y="89"/>
                  </a:lnTo>
                  <a:cubicBezTo>
                    <a:pt x="26" y="86"/>
                    <a:pt x="25" y="84"/>
                    <a:pt x="25" y="84"/>
                  </a:cubicBezTo>
                  <a:close/>
                  <a:moveTo>
                    <a:pt x="58" y="1"/>
                  </a:moveTo>
                  <a:cubicBezTo>
                    <a:pt x="10" y="1"/>
                    <a:pt x="1" y="65"/>
                    <a:pt x="30" y="91"/>
                  </a:cubicBezTo>
                  <a:lnTo>
                    <a:pt x="30" y="91"/>
                  </a:lnTo>
                  <a:cubicBezTo>
                    <a:pt x="30" y="92"/>
                    <a:pt x="31" y="93"/>
                    <a:pt x="32" y="94"/>
                  </a:cubicBezTo>
                  <a:cubicBezTo>
                    <a:pt x="38" y="107"/>
                    <a:pt x="45" y="121"/>
                    <a:pt x="45" y="134"/>
                  </a:cubicBezTo>
                  <a:cubicBezTo>
                    <a:pt x="65" y="161"/>
                    <a:pt x="78" y="194"/>
                    <a:pt x="85" y="227"/>
                  </a:cubicBezTo>
                  <a:cubicBezTo>
                    <a:pt x="105" y="267"/>
                    <a:pt x="118" y="307"/>
                    <a:pt x="138" y="347"/>
                  </a:cubicBezTo>
                  <a:cubicBezTo>
                    <a:pt x="146" y="371"/>
                    <a:pt x="166" y="381"/>
                    <a:pt x="186" y="381"/>
                  </a:cubicBezTo>
                  <a:cubicBezTo>
                    <a:pt x="217" y="381"/>
                    <a:pt x="248" y="357"/>
                    <a:pt x="231" y="320"/>
                  </a:cubicBezTo>
                  <a:cubicBezTo>
                    <a:pt x="211" y="267"/>
                    <a:pt x="191" y="214"/>
                    <a:pt x="165" y="161"/>
                  </a:cubicBezTo>
                  <a:cubicBezTo>
                    <a:pt x="145" y="114"/>
                    <a:pt x="125" y="7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9930350" y="-1871500"/>
              <a:ext cx="130575" cy="116725"/>
            </a:xfrm>
            <a:custGeom>
              <a:rect b="b" l="l" r="r" t="t"/>
              <a:pathLst>
                <a:path extrusionOk="0" h="4669" w="5223">
                  <a:moveTo>
                    <a:pt x="3914" y="118"/>
                  </a:moveTo>
                  <a:lnTo>
                    <a:pt x="3914" y="118"/>
                  </a:lnTo>
                  <a:cubicBezTo>
                    <a:pt x="4308" y="998"/>
                    <a:pt x="4702" y="1884"/>
                    <a:pt x="5096" y="2764"/>
                  </a:cubicBezTo>
                  <a:cubicBezTo>
                    <a:pt x="5099" y="2770"/>
                    <a:pt x="5101" y="2776"/>
                    <a:pt x="5104" y="2781"/>
                  </a:cubicBezTo>
                  <a:lnTo>
                    <a:pt x="5104" y="2781"/>
                  </a:lnTo>
                  <a:cubicBezTo>
                    <a:pt x="5078" y="2792"/>
                    <a:pt x="5052" y="2803"/>
                    <a:pt x="5029" y="2817"/>
                  </a:cubicBezTo>
                  <a:cubicBezTo>
                    <a:pt x="4836" y="2910"/>
                    <a:pt x="4643" y="3003"/>
                    <a:pt x="4450" y="3090"/>
                  </a:cubicBezTo>
                  <a:cubicBezTo>
                    <a:pt x="3864" y="3370"/>
                    <a:pt x="3271" y="3649"/>
                    <a:pt x="2685" y="3929"/>
                  </a:cubicBezTo>
                  <a:cubicBezTo>
                    <a:pt x="2258" y="4136"/>
                    <a:pt x="1826" y="4342"/>
                    <a:pt x="1393" y="4542"/>
                  </a:cubicBezTo>
                  <a:cubicBezTo>
                    <a:pt x="1385" y="4545"/>
                    <a:pt x="1379" y="4548"/>
                    <a:pt x="1374" y="4551"/>
                  </a:cubicBezTo>
                  <a:lnTo>
                    <a:pt x="1374" y="4551"/>
                  </a:lnTo>
                  <a:cubicBezTo>
                    <a:pt x="1360" y="4523"/>
                    <a:pt x="1346" y="4496"/>
                    <a:pt x="1333" y="4469"/>
                  </a:cubicBezTo>
                  <a:cubicBezTo>
                    <a:pt x="1219" y="4229"/>
                    <a:pt x="1100" y="3996"/>
                    <a:pt x="980" y="3756"/>
                  </a:cubicBezTo>
                  <a:cubicBezTo>
                    <a:pt x="713" y="3217"/>
                    <a:pt x="447" y="2684"/>
                    <a:pt x="174" y="2144"/>
                  </a:cubicBezTo>
                  <a:cubicBezTo>
                    <a:pt x="158" y="2103"/>
                    <a:pt x="139" y="2065"/>
                    <a:pt x="118" y="2026"/>
                  </a:cubicBezTo>
                  <a:lnTo>
                    <a:pt x="118" y="2026"/>
                  </a:lnTo>
                  <a:cubicBezTo>
                    <a:pt x="119" y="2025"/>
                    <a:pt x="120" y="2025"/>
                    <a:pt x="121" y="2024"/>
                  </a:cubicBezTo>
                  <a:cubicBezTo>
                    <a:pt x="280" y="1951"/>
                    <a:pt x="434" y="1871"/>
                    <a:pt x="593" y="1791"/>
                  </a:cubicBezTo>
                  <a:cubicBezTo>
                    <a:pt x="1702" y="1233"/>
                    <a:pt x="2811" y="676"/>
                    <a:pt x="3914" y="118"/>
                  </a:cubicBezTo>
                  <a:close/>
                  <a:moveTo>
                    <a:pt x="1391" y="4584"/>
                  </a:moveTo>
                  <a:cubicBezTo>
                    <a:pt x="1391" y="4586"/>
                    <a:pt x="1392" y="4587"/>
                    <a:pt x="1393" y="4589"/>
                  </a:cubicBezTo>
                  <a:cubicBezTo>
                    <a:pt x="1392" y="4587"/>
                    <a:pt x="1391" y="4586"/>
                    <a:pt x="1391" y="4584"/>
                  </a:cubicBezTo>
                  <a:close/>
                  <a:moveTo>
                    <a:pt x="3947" y="0"/>
                  </a:moveTo>
                  <a:cubicBezTo>
                    <a:pt x="3943" y="0"/>
                    <a:pt x="3939" y="1"/>
                    <a:pt x="3935" y="1"/>
                  </a:cubicBezTo>
                  <a:lnTo>
                    <a:pt x="3935" y="1"/>
                  </a:lnTo>
                  <a:cubicBezTo>
                    <a:pt x="3929" y="2"/>
                    <a:pt x="3923" y="3"/>
                    <a:pt x="3917" y="6"/>
                  </a:cubicBezTo>
                  <a:cubicBezTo>
                    <a:pt x="2618" y="659"/>
                    <a:pt x="1326" y="1312"/>
                    <a:pt x="27" y="1964"/>
                  </a:cubicBezTo>
                  <a:cubicBezTo>
                    <a:pt x="1" y="1978"/>
                    <a:pt x="1" y="2011"/>
                    <a:pt x="7" y="2031"/>
                  </a:cubicBezTo>
                  <a:cubicBezTo>
                    <a:pt x="440" y="2904"/>
                    <a:pt x="880" y="3776"/>
                    <a:pt x="1313" y="4642"/>
                  </a:cubicBezTo>
                  <a:cubicBezTo>
                    <a:pt x="1322" y="4660"/>
                    <a:pt x="1339" y="4668"/>
                    <a:pt x="1356" y="4668"/>
                  </a:cubicBezTo>
                  <a:cubicBezTo>
                    <a:pt x="1365" y="4668"/>
                    <a:pt x="1373" y="4666"/>
                    <a:pt x="1379" y="4662"/>
                  </a:cubicBezTo>
                  <a:cubicBezTo>
                    <a:pt x="2651" y="4056"/>
                    <a:pt x="3923" y="3450"/>
                    <a:pt x="5196" y="2850"/>
                  </a:cubicBezTo>
                  <a:cubicBezTo>
                    <a:pt x="5222" y="2837"/>
                    <a:pt x="5222" y="2804"/>
                    <a:pt x="5216" y="2784"/>
                  </a:cubicBezTo>
                  <a:cubicBezTo>
                    <a:pt x="4804" y="1869"/>
                    <a:pt x="4400" y="953"/>
                    <a:pt x="3989" y="38"/>
                  </a:cubicBezTo>
                  <a:lnTo>
                    <a:pt x="3989" y="38"/>
                  </a:lnTo>
                  <a:cubicBezTo>
                    <a:pt x="3988" y="35"/>
                    <a:pt x="3986" y="31"/>
                    <a:pt x="3984" y="28"/>
                  </a:cubicBezTo>
                  <a:lnTo>
                    <a:pt x="3984" y="28"/>
                  </a:lnTo>
                  <a:cubicBezTo>
                    <a:pt x="3984" y="27"/>
                    <a:pt x="3984" y="27"/>
                    <a:pt x="3983" y="26"/>
                  </a:cubicBezTo>
                  <a:cubicBezTo>
                    <a:pt x="3975" y="8"/>
                    <a:pt x="3961" y="0"/>
                    <a:pt x="3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10003325" y="-1859400"/>
              <a:ext cx="33575" cy="70850"/>
            </a:xfrm>
            <a:custGeom>
              <a:rect b="b" l="l" r="r" t="t"/>
              <a:pathLst>
                <a:path extrusionOk="0" h="2834" w="1343">
                  <a:moveTo>
                    <a:pt x="66" y="1"/>
                  </a:moveTo>
                  <a:cubicBezTo>
                    <a:pt x="34" y="1"/>
                    <a:pt x="1" y="35"/>
                    <a:pt x="19" y="75"/>
                  </a:cubicBezTo>
                  <a:cubicBezTo>
                    <a:pt x="425" y="988"/>
                    <a:pt x="831" y="1900"/>
                    <a:pt x="1238" y="2806"/>
                  </a:cubicBezTo>
                  <a:cubicBezTo>
                    <a:pt x="1246" y="2825"/>
                    <a:pt x="1262" y="2834"/>
                    <a:pt x="1277" y="2834"/>
                  </a:cubicBezTo>
                  <a:cubicBezTo>
                    <a:pt x="1309" y="2834"/>
                    <a:pt x="1342" y="2799"/>
                    <a:pt x="1324" y="2759"/>
                  </a:cubicBezTo>
                  <a:cubicBezTo>
                    <a:pt x="918" y="1847"/>
                    <a:pt x="512" y="934"/>
                    <a:pt x="105" y="28"/>
                  </a:cubicBezTo>
                  <a:cubicBezTo>
                    <a:pt x="97" y="9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9978675" y="-1847050"/>
              <a:ext cx="33075" cy="69725"/>
            </a:xfrm>
            <a:custGeom>
              <a:rect b="b" l="l" r="r" t="t"/>
              <a:pathLst>
                <a:path extrusionOk="0" h="2789" w="1323">
                  <a:moveTo>
                    <a:pt x="68" y="1"/>
                  </a:moveTo>
                  <a:cubicBezTo>
                    <a:pt x="36" y="1"/>
                    <a:pt x="1" y="37"/>
                    <a:pt x="19" y="74"/>
                  </a:cubicBezTo>
                  <a:cubicBezTo>
                    <a:pt x="419" y="973"/>
                    <a:pt x="818" y="1866"/>
                    <a:pt x="1218" y="2765"/>
                  </a:cubicBezTo>
                  <a:cubicBezTo>
                    <a:pt x="1226" y="2781"/>
                    <a:pt x="1240" y="2788"/>
                    <a:pt x="1254" y="2788"/>
                  </a:cubicBezTo>
                  <a:cubicBezTo>
                    <a:pt x="1287" y="2788"/>
                    <a:pt x="1323" y="2753"/>
                    <a:pt x="1304" y="2711"/>
                  </a:cubicBezTo>
                  <a:cubicBezTo>
                    <a:pt x="905" y="1819"/>
                    <a:pt x="505" y="920"/>
                    <a:pt x="106" y="27"/>
                  </a:cubicBezTo>
                  <a:cubicBezTo>
                    <a:pt x="97" y="9"/>
                    <a:pt x="83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9953550" y="-1834375"/>
              <a:ext cx="36025" cy="69025"/>
            </a:xfrm>
            <a:custGeom>
              <a:rect b="b" l="l" r="r" t="t"/>
              <a:pathLst>
                <a:path extrusionOk="0" h="2761" w="1441">
                  <a:moveTo>
                    <a:pt x="68" y="0"/>
                  </a:moveTo>
                  <a:cubicBezTo>
                    <a:pt x="35" y="0"/>
                    <a:pt x="0" y="37"/>
                    <a:pt x="18" y="73"/>
                  </a:cubicBezTo>
                  <a:cubicBezTo>
                    <a:pt x="458" y="959"/>
                    <a:pt x="898" y="1845"/>
                    <a:pt x="1330" y="2737"/>
                  </a:cubicBezTo>
                  <a:cubicBezTo>
                    <a:pt x="1341" y="2754"/>
                    <a:pt x="1356" y="2761"/>
                    <a:pt x="1371" y="2761"/>
                  </a:cubicBezTo>
                  <a:cubicBezTo>
                    <a:pt x="1406" y="2761"/>
                    <a:pt x="1440" y="2725"/>
                    <a:pt x="1417" y="2684"/>
                  </a:cubicBezTo>
                  <a:cubicBezTo>
                    <a:pt x="984" y="1798"/>
                    <a:pt x="545" y="912"/>
                    <a:pt x="105" y="27"/>
                  </a:cubicBezTo>
                  <a:cubicBezTo>
                    <a:pt x="97" y="8"/>
                    <a:pt x="8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9938550" y="-1852175"/>
              <a:ext cx="100850" cy="51725"/>
            </a:xfrm>
            <a:custGeom>
              <a:rect b="b" l="l" r="r" t="t"/>
              <a:pathLst>
                <a:path extrusionOk="0" h="2069" w="4034">
                  <a:moveTo>
                    <a:pt x="3956" y="1"/>
                  </a:moveTo>
                  <a:cubicBezTo>
                    <a:pt x="3949" y="1"/>
                    <a:pt x="3942" y="2"/>
                    <a:pt x="3935" y="6"/>
                  </a:cubicBezTo>
                  <a:cubicBezTo>
                    <a:pt x="2636" y="665"/>
                    <a:pt x="1344" y="1318"/>
                    <a:pt x="52" y="1977"/>
                  </a:cubicBezTo>
                  <a:cubicBezTo>
                    <a:pt x="0" y="2000"/>
                    <a:pt x="29" y="2069"/>
                    <a:pt x="76" y="2069"/>
                  </a:cubicBezTo>
                  <a:cubicBezTo>
                    <a:pt x="83" y="2069"/>
                    <a:pt x="91" y="2067"/>
                    <a:pt x="99" y="2064"/>
                  </a:cubicBezTo>
                  <a:cubicBezTo>
                    <a:pt x="1391" y="1405"/>
                    <a:pt x="2690" y="752"/>
                    <a:pt x="3982" y="92"/>
                  </a:cubicBezTo>
                  <a:cubicBezTo>
                    <a:pt x="4034" y="69"/>
                    <a:pt x="4000" y="1"/>
                    <a:pt x="3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9951700" y="-1825750"/>
              <a:ext cx="99350" cy="49625"/>
            </a:xfrm>
            <a:custGeom>
              <a:rect b="b" l="l" r="r" t="t"/>
              <a:pathLst>
                <a:path extrusionOk="0" h="1985" w="3974">
                  <a:moveTo>
                    <a:pt x="3902" y="0"/>
                  </a:moveTo>
                  <a:cubicBezTo>
                    <a:pt x="3894" y="0"/>
                    <a:pt x="3885" y="3"/>
                    <a:pt x="3875" y="8"/>
                  </a:cubicBezTo>
                  <a:cubicBezTo>
                    <a:pt x="2603" y="634"/>
                    <a:pt x="1325" y="1260"/>
                    <a:pt x="52" y="1893"/>
                  </a:cubicBezTo>
                  <a:cubicBezTo>
                    <a:pt x="0" y="1916"/>
                    <a:pt x="29" y="1984"/>
                    <a:pt x="76" y="1984"/>
                  </a:cubicBezTo>
                  <a:cubicBezTo>
                    <a:pt x="84" y="1984"/>
                    <a:pt x="91" y="1983"/>
                    <a:pt x="99" y="1979"/>
                  </a:cubicBezTo>
                  <a:cubicBezTo>
                    <a:pt x="1378" y="1347"/>
                    <a:pt x="2650" y="721"/>
                    <a:pt x="3929" y="94"/>
                  </a:cubicBezTo>
                  <a:cubicBezTo>
                    <a:pt x="3974" y="66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10093475" y="-1954275"/>
              <a:ext cx="132625" cy="116075"/>
            </a:xfrm>
            <a:custGeom>
              <a:rect b="b" l="l" r="r" t="t"/>
              <a:pathLst>
                <a:path extrusionOk="0" h="4643" w="5305">
                  <a:moveTo>
                    <a:pt x="3953" y="116"/>
                  </a:moveTo>
                  <a:lnTo>
                    <a:pt x="3953" y="116"/>
                  </a:lnTo>
                  <a:cubicBezTo>
                    <a:pt x="3978" y="165"/>
                    <a:pt x="4008" y="219"/>
                    <a:pt x="4032" y="274"/>
                  </a:cubicBezTo>
                  <a:cubicBezTo>
                    <a:pt x="4159" y="533"/>
                    <a:pt x="4285" y="793"/>
                    <a:pt x="4412" y="1053"/>
                  </a:cubicBezTo>
                  <a:cubicBezTo>
                    <a:pt x="4665" y="1572"/>
                    <a:pt x="4911" y="2085"/>
                    <a:pt x="5164" y="2605"/>
                  </a:cubicBezTo>
                  <a:cubicBezTo>
                    <a:pt x="5176" y="2629"/>
                    <a:pt x="5187" y="2644"/>
                    <a:pt x="5196" y="2653"/>
                  </a:cubicBezTo>
                  <a:lnTo>
                    <a:pt x="5196" y="2653"/>
                  </a:lnTo>
                  <a:cubicBezTo>
                    <a:pt x="5182" y="2654"/>
                    <a:pt x="5163" y="2659"/>
                    <a:pt x="5138" y="2671"/>
                  </a:cubicBezTo>
                  <a:cubicBezTo>
                    <a:pt x="4958" y="2765"/>
                    <a:pt x="4778" y="2858"/>
                    <a:pt x="4598" y="2951"/>
                  </a:cubicBezTo>
                  <a:cubicBezTo>
                    <a:pt x="3579" y="3471"/>
                    <a:pt x="2567" y="3983"/>
                    <a:pt x="1554" y="4503"/>
                  </a:cubicBezTo>
                  <a:cubicBezTo>
                    <a:pt x="1535" y="4513"/>
                    <a:pt x="1520" y="4519"/>
                    <a:pt x="1510" y="4524"/>
                  </a:cubicBezTo>
                  <a:lnTo>
                    <a:pt x="1510" y="4524"/>
                  </a:lnTo>
                  <a:cubicBezTo>
                    <a:pt x="1480" y="4477"/>
                    <a:pt x="1454" y="4429"/>
                    <a:pt x="1428" y="4376"/>
                  </a:cubicBezTo>
                  <a:cubicBezTo>
                    <a:pt x="1268" y="4083"/>
                    <a:pt x="1108" y="3790"/>
                    <a:pt x="955" y="3490"/>
                  </a:cubicBezTo>
                  <a:cubicBezTo>
                    <a:pt x="678" y="2981"/>
                    <a:pt x="401" y="2472"/>
                    <a:pt x="129" y="1963"/>
                  </a:cubicBezTo>
                  <a:lnTo>
                    <a:pt x="129" y="1963"/>
                  </a:lnTo>
                  <a:cubicBezTo>
                    <a:pt x="1020" y="1531"/>
                    <a:pt x="1910" y="1099"/>
                    <a:pt x="2807" y="667"/>
                  </a:cubicBezTo>
                  <a:cubicBezTo>
                    <a:pt x="3187" y="483"/>
                    <a:pt x="3573" y="300"/>
                    <a:pt x="3953" y="116"/>
                  </a:cubicBezTo>
                  <a:close/>
                  <a:moveTo>
                    <a:pt x="1532" y="4560"/>
                  </a:moveTo>
                  <a:cubicBezTo>
                    <a:pt x="1533" y="4561"/>
                    <a:pt x="1534" y="4562"/>
                    <a:pt x="1534" y="4563"/>
                  </a:cubicBezTo>
                  <a:cubicBezTo>
                    <a:pt x="1534" y="4562"/>
                    <a:pt x="1533" y="4561"/>
                    <a:pt x="1532" y="4560"/>
                  </a:cubicBezTo>
                  <a:close/>
                  <a:moveTo>
                    <a:pt x="3977" y="0"/>
                  </a:moveTo>
                  <a:cubicBezTo>
                    <a:pt x="3968" y="0"/>
                    <a:pt x="3959" y="2"/>
                    <a:pt x="3952" y="7"/>
                  </a:cubicBezTo>
                  <a:cubicBezTo>
                    <a:pt x="2651" y="631"/>
                    <a:pt x="1343" y="1262"/>
                    <a:pt x="42" y="1892"/>
                  </a:cubicBezTo>
                  <a:lnTo>
                    <a:pt x="42" y="1892"/>
                  </a:lnTo>
                  <a:cubicBezTo>
                    <a:pt x="39" y="1893"/>
                    <a:pt x="36" y="1895"/>
                    <a:pt x="34" y="1897"/>
                  </a:cubicBezTo>
                  <a:lnTo>
                    <a:pt x="34" y="1897"/>
                  </a:lnTo>
                  <a:cubicBezTo>
                    <a:pt x="32" y="1897"/>
                    <a:pt x="31" y="1898"/>
                    <a:pt x="29" y="1899"/>
                  </a:cubicBezTo>
                  <a:cubicBezTo>
                    <a:pt x="0" y="1913"/>
                    <a:pt x="1" y="1946"/>
                    <a:pt x="17" y="1968"/>
                  </a:cubicBezTo>
                  <a:lnTo>
                    <a:pt x="17" y="1968"/>
                  </a:lnTo>
                  <a:cubicBezTo>
                    <a:pt x="490" y="2853"/>
                    <a:pt x="969" y="3731"/>
                    <a:pt x="1448" y="4616"/>
                  </a:cubicBezTo>
                  <a:cubicBezTo>
                    <a:pt x="1457" y="4634"/>
                    <a:pt x="1475" y="4643"/>
                    <a:pt x="1491" y="4643"/>
                  </a:cubicBezTo>
                  <a:cubicBezTo>
                    <a:pt x="1500" y="4643"/>
                    <a:pt x="1508" y="4640"/>
                    <a:pt x="1514" y="4636"/>
                  </a:cubicBezTo>
                  <a:cubicBezTo>
                    <a:pt x="2767" y="3997"/>
                    <a:pt x="4025" y="3357"/>
                    <a:pt x="5277" y="2718"/>
                  </a:cubicBezTo>
                  <a:cubicBezTo>
                    <a:pt x="5304" y="2705"/>
                    <a:pt x="5304" y="2671"/>
                    <a:pt x="5297" y="2645"/>
                  </a:cubicBezTo>
                  <a:cubicBezTo>
                    <a:pt x="4871" y="1772"/>
                    <a:pt x="4445" y="900"/>
                    <a:pt x="4019" y="21"/>
                  </a:cubicBezTo>
                  <a:cubicBezTo>
                    <a:pt x="4010" y="8"/>
                    <a:pt x="3993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10117425" y="-1918725"/>
              <a:ext cx="38800" cy="68300"/>
            </a:xfrm>
            <a:custGeom>
              <a:rect b="b" l="l" r="r" t="t"/>
              <a:pathLst>
                <a:path extrusionOk="0" h="2732" w="1552">
                  <a:moveTo>
                    <a:pt x="69" y="0"/>
                  </a:moveTo>
                  <a:cubicBezTo>
                    <a:pt x="35" y="0"/>
                    <a:pt x="1" y="36"/>
                    <a:pt x="24" y="77"/>
                  </a:cubicBezTo>
                  <a:cubicBezTo>
                    <a:pt x="497" y="956"/>
                    <a:pt x="969" y="1829"/>
                    <a:pt x="1449" y="2708"/>
                  </a:cubicBezTo>
                  <a:cubicBezTo>
                    <a:pt x="1457" y="2724"/>
                    <a:pt x="1471" y="2731"/>
                    <a:pt x="1485" y="2731"/>
                  </a:cubicBezTo>
                  <a:cubicBezTo>
                    <a:pt x="1518" y="2731"/>
                    <a:pt x="1552" y="2696"/>
                    <a:pt x="1529" y="2655"/>
                  </a:cubicBezTo>
                  <a:lnTo>
                    <a:pt x="110" y="24"/>
                  </a:lnTo>
                  <a:cubicBezTo>
                    <a:pt x="100" y="7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10142225" y="-1930725"/>
              <a:ext cx="38200" cy="67225"/>
            </a:xfrm>
            <a:custGeom>
              <a:rect b="b" l="l" r="r" t="t"/>
              <a:pathLst>
                <a:path extrusionOk="0" h="2689" w="1528">
                  <a:moveTo>
                    <a:pt x="70" y="1"/>
                  </a:moveTo>
                  <a:cubicBezTo>
                    <a:pt x="35" y="1"/>
                    <a:pt x="1" y="36"/>
                    <a:pt x="24" y="78"/>
                  </a:cubicBezTo>
                  <a:cubicBezTo>
                    <a:pt x="490" y="937"/>
                    <a:pt x="956" y="1803"/>
                    <a:pt x="1423" y="2662"/>
                  </a:cubicBezTo>
                  <a:cubicBezTo>
                    <a:pt x="1431" y="2681"/>
                    <a:pt x="1445" y="2688"/>
                    <a:pt x="1460" y="2688"/>
                  </a:cubicBezTo>
                  <a:cubicBezTo>
                    <a:pt x="1493" y="2688"/>
                    <a:pt x="1528" y="2652"/>
                    <a:pt x="1509" y="2615"/>
                  </a:cubicBezTo>
                  <a:cubicBezTo>
                    <a:pt x="1043" y="1749"/>
                    <a:pt x="577" y="890"/>
                    <a:pt x="111" y="24"/>
                  </a:cubicBezTo>
                  <a:cubicBezTo>
                    <a:pt x="100" y="8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10167650" y="-1942950"/>
              <a:ext cx="35875" cy="69125"/>
            </a:xfrm>
            <a:custGeom>
              <a:rect b="b" l="l" r="r" t="t"/>
              <a:pathLst>
                <a:path extrusionOk="0" h="2765" w="1435">
                  <a:moveTo>
                    <a:pt x="69" y="1"/>
                  </a:moveTo>
                  <a:cubicBezTo>
                    <a:pt x="37" y="1"/>
                    <a:pt x="1" y="39"/>
                    <a:pt x="19" y="80"/>
                  </a:cubicBezTo>
                  <a:cubicBezTo>
                    <a:pt x="452" y="966"/>
                    <a:pt x="892" y="1852"/>
                    <a:pt x="1325" y="2738"/>
                  </a:cubicBezTo>
                  <a:cubicBezTo>
                    <a:pt x="1335" y="2757"/>
                    <a:pt x="1351" y="2764"/>
                    <a:pt x="1367" y="2764"/>
                  </a:cubicBezTo>
                  <a:cubicBezTo>
                    <a:pt x="1401" y="2764"/>
                    <a:pt x="1434" y="2728"/>
                    <a:pt x="1411" y="2691"/>
                  </a:cubicBezTo>
                  <a:cubicBezTo>
                    <a:pt x="978" y="1799"/>
                    <a:pt x="539" y="913"/>
                    <a:pt x="106" y="27"/>
                  </a:cubicBezTo>
                  <a:cubicBezTo>
                    <a:pt x="98" y="8"/>
                    <a:pt x="84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10103050" y="-1935425"/>
              <a:ext cx="101875" cy="49400"/>
            </a:xfrm>
            <a:custGeom>
              <a:rect b="b" l="l" r="r" t="t"/>
              <a:pathLst>
                <a:path extrusionOk="0" h="1976" w="4075">
                  <a:moveTo>
                    <a:pt x="3998" y="1"/>
                  </a:moveTo>
                  <a:cubicBezTo>
                    <a:pt x="3991" y="1"/>
                    <a:pt x="3983" y="2"/>
                    <a:pt x="3975" y="6"/>
                  </a:cubicBezTo>
                  <a:lnTo>
                    <a:pt x="53" y="1884"/>
                  </a:lnTo>
                  <a:cubicBezTo>
                    <a:pt x="0" y="1907"/>
                    <a:pt x="29" y="1976"/>
                    <a:pt x="77" y="1976"/>
                  </a:cubicBezTo>
                  <a:cubicBezTo>
                    <a:pt x="84" y="1976"/>
                    <a:pt x="91" y="1974"/>
                    <a:pt x="99" y="1971"/>
                  </a:cubicBezTo>
                  <a:cubicBezTo>
                    <a:pt x="1411" y="1345"/>
                    <a:pt x="2717" y="718"/>
                    <a:pt x="4029" y="92"/>
                  </a:cubicBezTo>
                  <a:cubicBezTo>
                    <a:pt x="4075" y="69"/>
                    <a:pt x="4046" y="1"/>
                    <a:pt x="3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10116700" y="-1910100"/>
              <a:ext cx="99525" cy="49550"/>
            </a:xfrm>
            <a:custGeom>
              <a:rect b="b" l="l" r="r" t="t"/>
              <a:pathLst>
                <a:path extrusionOk="0" h="1982" w="3981">
                  <a:moveTo>
                    <a:pt x="3903" y="0"/>
                  </a:moveTo>
                  <a:cubicBezTo>
                    <a:pt x="3896" y="0"/>
                    <a:pt x="3889" y="2"/>
                    <a:pt x="3882" y="5"/>
                  </a:cubicBezTo>
                  <a:lnTo>
                    <a:pt x="53" y="1890"/>
                  </a:lnTo>
                  <a:cubicBezTo>
                    <a:pt x="1" y="1913"/>
                    <a:pt x="34" y="1982"/>
                    <a:pt x="83" y="1982"/>
                  </a:cubicBezTo>
                  <a:cubicBezTo>
                    <a:pt x="90" y="1982"/>
                    <a:pt x="98" y="1980"/>
                    <a:pt x="106" y="1977"/>
                  </a:cubicBezTo>
                  <a:lnTo>
                    <a:pt x="3929" y="92"/>
                  </a:lnTo>
                  <a:cubicBezTo>
                    <a:pt x="3981" y="69"/>
                    <a:pt x="3948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0039600" y="-1847825"/>
              <a:ext cx="14125" cy="7100"/>
            </a:xfrm>
            <a:custGeom>
              <a:rect b="b" l="l" r="r" t="t"/>
              <a:pathLst>
                <a:path extrusionOk="0" h="284" w="565">
                  <a:moveTo>
                    <a:pt x="487" y="0"/>
                  </a:moveTo>
                  <a:cubicBezTo>
                    <a:pt x="480" y="0"/>
                    <a:pt x="473" y="2"/>
                    <a:pt x="466" y="5"/>
                  </a:cubicBezTo>
                  <a:cubicBezTo>
                    <a:pt x="326" y="65"/>
                    <a:pt x="186" y="132"/>
                    <a:pt x="46" y="192"/>
                  </a:cubicBezTo>
                  <a:cubicBezTo>
                    <a:pt x="0" y="215"/>
                    <a:pt x="29" y="283"/>
                    <a:pt x="77" y="283"/>
                  </a:cubicBezTo>
                  <a:cubicBezTo>
                    <a:pt x="84" y="283"/>
                    <a:pt x="92" y="282"/>
                    <a:pt x="100" y="278"/>
                  </a:cubicBezTo>
                  <a:cubicBezTo>
                    <a:pt x="239" y="218"/>
                    <a:pt x="373" y="152"/>
                    <a:pt x="513" y="92"/>
                  </a:cubicBezTo>
                  <a:cubicBezTo>
                    <a:pt x="565" y="68"/>
                    <a:pt x="53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0043600" y="-1839000"/>
              <a:ext cx="14650" cy="7250"/>
            </a:xfrm>
            <a:custGeom>
              <a:rect b="b" l="l" r="r" t="t"/>
              <a:pathLst>
                <a:path extrusionOk="0" h="290" w="586">
                  <a:moveTo>
                    <a:pt x="508" y="0"/>
                  </a:moveTo>
                  <a:cubicBezTo>
                    <a:pt x="501" y="0"/>
                    <a:pt x="494" y="2"/>
                    <a:pt x="486" y="5"/>
                  </a:cubicBezTo>
                  <a:cubicBezTo>
                    <a:pt x="339" y="72"/>
                    <a:pt x="199" y="138"/>
                    <a:pt x="53" y="198"/>
                  </a:cubicBezTo>
                  <a:cubicBezTo>
                    <a:pt x="1" y="221"/>
                    <a:pt x="34" y="290"/>
                    <a:pt x="79" y="290"/>
                  </a:cubicBezTo>
                  <a:cubicBezTo>
                    <a:pt x="86" y="290"/>
                    <a:pt x="92" y="288"/>
                    <a:pt x="99" y="285"/>
                  </a:cubicBezTo>
                  <a:cubicBezTo>
                    <a:pt x="246" y="225"/>
                    <a:pt x="393" y="158"/>
                    <a:pt x="539" y="92"/>
                  </a:cubicBezTo>
                  <a:cubicBezTo>
                    <a:pt x="585" y="68"/>
                    <a:pt x="556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10099700" y="-1876475"/>
              <a:ext cx="13625" cy="6775"/>
            </a:xfrm>
            <a:custGeom>
              <a:rect b="b" l="l" r="r" t="t"/>
              <a:pathLst>
                <a:path extrusionOk="0" h="271" w="545">
                  <a:moveTo>
                    <a:pt x="463" y="0"/>
                  </a:moveTo>
                  <a:cubicBezTo>
                    <a:pt x="455" y="0"/>
                    <a:pt x="447" y="2"/>
                    <a:pt x="440" y="6"/>
                  </a:cubicBezTo>
                  <a:cubicBezTo>
                    <a:pt x="313" y="65"/>
                    <a:pt x="180" y="119"/>
                    <a:pt x="47" y="179"/>
                  </a:cubicBezTo>
                  <a:cubicBezTo>
                    <a:pt x="0" y="202"/>
                    <a:pt x="30" y="270"/>
                    <a:pt x="77" y="270"/>
                  </a:cubicBezTo>
                  <a:cubicBezTo>
                    <a:pt x="84" y="270"/>
                    <a:pt x="92" y="269"/>
                    <a:pt x="100" y="265"/>
                  </a:cubicBezTo>
                  <a:cubicBezTo>
                    <a:pt x="233" y="205"/>
                    <a:pt x="360" y="152"/>
                    <a:pt x="493" y="92"/>
                  </a:cubicBezTo>
                  <a:cubicBezTo>
                    <a:pt x="545" y="69"/>
                    <a:pt x="512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10103350" y="-1867975"/>
              <a:ext cx="14475" cy="7700"/>
            </a:xfrm>
            <a:custGeom>
              <a:rect b="b" l="l" r="r" t="t"/>
              <a:pathLst>
                <a:path extrusionOk="0" h="308" w="579">
                  <a:moveTo>
                    <a:pt x="503" y="0"/>
                  </a:moveTo>
                  <a:cubicBezTo>
                    <a:pt x="496" y="0"/>
                    <a:pt x="488" y="2"/>
                    <a:pt x="480" y="5"/>
                  </a:cubicBezTo>
                  <a:cubicBezTo>
                    <a:pt x="413" y="38"/>
                    <a:pt x="347" y="72"/>
                    <a:pt x="280" y="105"/>
                  </a:cubicBezTo>
                  <a:cubicBezTo>
                    <a:pt x="227" y="125"/>
                    <a:pt x="180" y="152"/>
                    <a:pt x="127" y="172"/>
                  </a:cubicBezTo>
                  <a:cubicBezTo>
                    <a:pt x="114" y="185"/>
                    <a:pt x="94" y="192"/>
                    <a:pt x="74" y="198"/>
                  </a:cubicBezTo>
                  <a:cubicBezTo>
                    <a:pt x="69" y="204"/>
                    <a:pt x="46" y="213"/>
                    <a:pt x="48" y="213"/>
                  </a:cubicBezTo>
                  <a:lnTo>
                    <a:pt x="48" y="213"/>
                  </a:lnTo>
                  <a:cubicBezTo>
                    <a:pt x="1" y="230"/>
                    <a:pt x="18" y="308"/>
                    <a:pt x="65" y="308"/>
                  </a:cubicBezTo>
                  <a:cubicBezTo>
                    <a:pt x="70" y="308"/>
                    <a:pt x="75" y="307"/>
                    <a:pt x="80" y="305"/>
                  </a:cubicBezTo>
                  <a:cubicBezTo>
                    <a:pt x="154" y="285"/>
                    <a:pt x="227" y="238"/>
                    <a:pt x="294" y="205"/>
                  </a:cubicBezTo>
                  <a:cubicBezTo>
                    <a:pt x="374" y="165"/>
                    <a:pt x="453" y="132"/>
                    <a:pt x="527" y="92"/>
                  </a:cubicBezTo>
                  <a:cubicBezTo>
                    <a:pt x="579" y="69"/>
                    <a:pt x="55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10055150" y="-1883900"/>
              <a:ext cx="22350" cy="12950"/>
            </a:xfrm>
            <a:custGeom>
              <a:rect b="b" l="l" r="r" t="t"/>
              <a:pathLst>
                <a:path extrusionOk="0" h="518" w="894">
                  <a:moveTo>
                    <a:pt x="831" y="0"/>
                  </a:moveTo>
                  <a:cubicBezTo>
                    <a:pt x="820" y="0"/>
                    <a:pt x="808" y="5"/>
                    <a:pt x="796" y="16"/>
                  </a:cubicBezTo>
                  <a:cubicBezTo>
                    <a:pt x="590" y="243"/>
                    <a:pt x="330" y="316"/>
                    <a:pt x="50" y="422"/>
                  </a:cubicBezTo>
                  <a:cubicBezTo>
                    <a:pt x="1" y="441"/>
                    <a:pt x="15" y="517"/>
                    <a:pt x="65" y="517"/>
                  </a:cubicBezTo>
                  <a:cubicBezTo>
                    <a:pt x="69" y="517"/>
                    <a:pt x="73" y="517"/>
                    <a:pt x="77" y="516"/>
                  </a:cubicBezTo>
                  <a:cubicBezTo>
                    <a:pt x="370" y="442"/>
                    <a:pt x="670" y="316"/>
                    <a:pt x="863" y="76"/>
                  </a:cubicBezTo>
                  <a:cubicBezTo>
                    <a:pt x="893" y="46"/>
                    <a:pt x="866" y="0"/>
                    <a:pt x="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10083550" y="-1830775"/>
              <a:ext cx="19650" cy="8900"/>
            </a:xfrm>
            <a:custGeom>
              <a:rect b="b" l="l" r="r" t="t"/>
              <a:pathLst>
                <a:path extrusionOk="0" h="356" w="786">
                  <a:moveTo>
                    <a:pt x="721" y="1"/>
                  </a:moveTo>
                  <a:cubicBezTo>
                    <a:pt x="714" y="1"/>
                    <a:pt x="706" y="3"/>
                    <a:pt x="699" y="9"/>
                  </a:cubicBezTo>
                  <a:cubicBezTo>
                    <a:pt x="506" y="162"/>
                    <a:pt x="306" y="236"/>
                    <a:pt x="60" y="255"/>
                  </a:cubicBezTo>
                  <a:cubicBezTo>
                    <a:pt x="0" y="262"/>
                    <a:pt x="0" y="355"/>
                    <a:pt x="60" y="355"/>
                  </a:cubicBezTo>
                  <a:cubicBezTo>
                    <a:pt x="326" y="342"/>
                    <a:pt x="559" y="255"/>
                    <a:pt x="753" y="82"/>
                  </a:cubicBezTo>
                  <a:cubicBezTo>
                    <a:pt x="785" y="55"/>
                    <a:pt x="755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0019150" y="-1859650"/>
              <a:ext cx="4825" cy="8550"/>
            </a:xfrm>
            <a:custGeom>
              <a:rect b="b" l="l" r="r" t="t"/>
              <a:pathLst>
                <a:path extrusionOk="0" h="342" w="193">
                  <a:moveTo>
                    <a:pt x="143" y="0"/>
                  </a:moveTo>
                  <a:cubicBezTo>
                    <a:pt x="125" y="0"/>
                    <a:pt x="107" y="10"/>
                    <a:pt x="98" y="32"/>
                  </a:cubicBezTo>
                  <a:cubicBezTo>
                    <a:pt x="78" y="112"/>
                    <a:pt x="52" y="198"/>
                    <a:pt x="18" y="278"/>
                  </a:cubicBezTo>
                  <a:cubicBezTo>
                    <a:pt x="0" y="310"/>
                    <a:pt x="29" y="342"/>
                    <a:pt x="55" y="342"/>
                  </a:cubicBezTo>
                  <a:cubicBezTo>
                    <a:pt x="67" y="342"/>
                    <a:pt x="79" y="335"/>
                    <a:pt x="85" y="318"/>
                  </a:cubicBezTo>
                  <a:cubicBezTo>
                    <a:pt x="132" y="232"/>
                    <a:pt x="158" y="145"/>
                    <a:pt x="185" y="52"/>
                  </a:cubicBezTo>
                  <a:cubicBezTo>
                    <a:pt x="193" y="20"/>
                    <a:pt x="16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10004425" y="-1828475"/>
              <a:ext cx="5175" cy="10100"/>
            </a:xfrm>
            <a:custGeom>
              <a:rect b="b" l="l" r="r" t="t"/>
              <a:pathLst>
                <a:path extrusionOk="0" h="404" w="207">
                  <a:moveTo>
                    <a:pt x="149" y="0"/>
                  </a:moveTo>
                  <a:cubicBezTo>
                    <a:pt x="136" y="0"/>
                    <a:pt x="123" y="7"/>
                    <a:pt x="115" y="24"/>
                  </a:cubicBezTo>
                  <a:cubicBezTo>
                    <a:pt x="68" y="130"/>
                    <a:pt x="35" y="243"/>
                    <a:pt x="8" y="357"/>
                  </a:cubicBezTo>
                  <a:cubicBezTo>
                    <a:pt x="0" y="385"/>
                    <a:pt x="26" y="403"/>
                    <a:pt x="51" y="403"/>
                  </a:cubicBezTo>
                  <a:cubicBezTo>
                    <a:pt x="67" y="403"/>
                    <a:pt x="83" y="395"/>
                    <a:pt x="88" y="377"/>
                  </a:cubicBezTo>
                  <a:cubicBezTo>
                    <a:pt x="121" y="277"/>
                    <a:pt x="148" y="170"/>
                    <a:pt x="188" y="70"/>
                  </a:cubicBezTo>
                  <a:cubicBezTo>
                    <a:pt x="206" y="34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9989000" y="-1787875"/>
              <a:ext cx="5875" cy="8200"/>
            </a:xfrm>
            <a:custGeom>
              <a:rect b="b" l="l" r="r" t="t"/>
              <a:pathLst>
                <a:path extrusionOk="0" h="328" w="235">
                  <a:moveTo>
                    <a:pt x="179" y="0"/>
                  </a:moveTo>
                  <a:cubicBezTo>
                    <a:pt x="160" y="0"/>
                    <a:pt x="140" y="10"/>
                    <a:pt x="132" y="31"/>
                  </a:cubicBezTo>
                  <a:cubicBezTo>
                    <a:pt x="99" y="111"/>
                    <a:pt x="52" y="178"/>
                    <a:pt x="19" y="258"/>
                  </a:cubicBezTo>
                  <a:cubicBezTo>
                    <a:pt x="1" y="294"/>
                    <a:pt x="33" y="328"/>
                    <a:pt x="63" y="328"/>
                  </a:cubicBezTo>
                  <a:cubicBezTo>
                    <a:pt x="77" y="328"/>
                    <a:pt x="91" y="321"/>
                    <a:pt x="99" y="304"/>
                  </a:cubicBezTo>
                  <a:cubicBezTo>
                    <a:pt x="139" y="225"/>
                    <a:pt x="186" y="145"/>
                    <a:pt x="219" y="58"/>
                  </a:cubicBezTo>
                  <a:cubicBezTo>
                    <a:pt x="235" y="22"/>
                    <a:pt x="208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9966650" y="-1774050"/>
              <a:ext cx="4400" cy="7150"/>
            </a:xfrm>
            <a:custGeom>
              <a:rect b="b" l="l" r="r" t="t"/>
              <a:pathLst>
                <a:path extrusionOk="0" h="286" w="176">
                  <a:moveTo>
                    <a:pt x="123" y="0"/>
                  </a:moveTo>
                  <a:cubicBezTo>
                    <a:pt x="106" y="0"/>
                    <a:pt x="88" y="10"/>
                    <a:pt x="80" y="31"/>
                  </a:cubicBezTo>
                  <a:cubicBezTo>
                    <a:pt x="67" y="98"/>
                    <a:pt x="41" y="164"/>
                    <a:pt x="14" y="224"/>
                  </a:cubicBezTo>
                  <a:cubicBezTo>
                    <a:pt x="0" y="256"/>
                    <a:pt x="27" y="285"/>
                    <a:pt x="52" y="285"/>
                  </a:cubicBezTo>
                  <a:cubicBezTo>
                    <a:pt x="63" y="285"/>
                    <a:pt x="74" y="279"/>
                    <a:pt x="80" y="264"/>
                  </a:cubicBezTo>
                  <a:cubicBezTo>
                    <a:pt x="120" y="198"/>
                    <a:pt x="147" y="131"/>
                    <a:pt x="167" y="58"/>
                  </a:cubicBezTo>
                  <a:cubicBezTo>
                    <a:pt x="175" y="22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9958700" y="-1798650"/>
              <a:ext cx="5100" cy="8900"/>
            </a:xfrm>
            <a:custGeom>
              <a:rect b="b" l="l" r="r" t="t"/>
              <a:pathLst>
                <a:path extrusionOk="0" h="356" w="204">
                  <a:moveTo>
                    <a:pt x="147" y="0"/>
                  </a:moveTo>
                  <a:cubicBezTo>
                    <a:pt x="127" y="0"/>
                    <a:pt x="107" y="12"/>
                    <a:pt x="99" y="36"/>
                  </a:cubicBezTo>
                  <a:cubicBezTo>
                    <a:pt x="79" y="116"/>
                    <a:pt x="52" y="203"/>
                    <a:pt x="19" y="283"/>
                  </a:cubicBezTo>
                  <a:cubicBezTo>
                    <a:pt x="1" y="319"/>
                    <a:pt x="32" y="356"/>
                    <a:pt x="63" y="356"/>
                  </a:cubicBezTo>
                  <a:cubicBezTo>
                    <a:pt x="77" y="356"/>
                    <a:pt x="90" y="348"/>
                    <a:pt x="99" y="329"/>
                  </a:cubicBezTo>
                  <a:cubicBezTo>
                    <a:pt x="145" y="243"/>
                    <a:pt x="172" y="156"/>
                    <a:pt x="192" y="63"/>
                  </a:cubicBezTo>
                  <a:cubicBezTo>
                    <a:pt x="204" y="23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9972200" y="-1836675"/>
              <a:ext cx="4600" cy="5900"/>
            </a:xfrm>
            <a:custGeom>
              <a:rect b="b" l="l" r="r" t="t"/>
              <a:pathLst>
                <a:path extrusionOk="0" h="236" w="184">
                  <a:moveTo>
                    <a:pt x="131" y="1"/>
                  </a:moveTo>
                  <a:cubicBezTo>
                    <a:pt x="112" y="1"/>
                    <a:pt x="93" y="10"/>
                    <a:pt x="85" y="32"/>
                  </a:cubicBezTo>
                  <a:cubicBezTo>
                    <a:pt x="65" y="79"/>
                    <a:pt x="38" y="125"/>
                    <a:pt x="18" y="172"/>
                  </a:cubicBezTo>
                  <a:cubicBezTo>
                    <a:pt x="0" y="204"/>
                    <a:pt x="29" y="236"/>
                    <a:pt x="57" y="236"/>
                  </a:cubicBezTo>
                  <a:cubicBezTo>
                    <a:pt x="70" y="236"/>
                    <a:pt x="83" y="229"/>
                    <a:pt x="92" y="212"/>
                  </a:cubicBezTo>
                  <a:cubicBezTo>
                    <a:pt x="118" y="165"/>
                    <a:pt x="152" y="112"/>
                    <a:pt x="172" y="52"/>
                  </a:cubicBezTo>
                  <a:cubicBezTo>
                    <a:pt x="183" y="20"/>
                    <a:pt x="158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0111875" y="-1908600"/>
              <a:ext cx="4850" cy="9075"/>
            </a:xfrm>
            <a:custGeom>
              <a:rect b="b" l="l" r="r" t="t"/>
              <a:pathLst>
                <a:path extrusionOk="0" h="363" w="194">
                  <a:moveTo>
                    <a:pt x="135" y="1"/>
                  </a:moveTo>
                  <a:cubicBezTo>
                    <a:pt x="116" y="1"/>
                    <a:pt x="98" y="10"/>
                    <a:pt x="92" y="32"/>
                  </a:cubicBezTo>
                  <a:cubicBezTo>
                    <a:pt x="72" y="125"/>
                    <a:pt x="33" y="212"/>
                    <a:pt x="13" y="305"/>
                  </a:cubicBezTo>
                  <a:cubicBezTo>
                    <a:pt x="1" y="341"/>
                    <a:pt x="27" y="362"/>
                    <a:pt x="53" y="362"/>
                  </a:cubicBezTo>
                  <a:cubicBezTo>
                    <a:pt x="70" y="362"/>
                    <a:pt x="87" y="353"/>
                    <a:pt x="92" y="331"/>
                  </a:cubicBezTo>
                  <a:cubicBezTo>
                    <a:pt x="126" y="238"/>
                    <a:pt x="166" y="152"/>
                    <a:pt x="186" y="58"/>
                  </a:cubicBezTo>
                  <a:cubicBezTo>
                    <a:pt x="194" y="22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10145625" y="-1894250"/>
              <a:ext cx="5000" cy="7450"/>
            </a:xfrm>
            <a:custGeom>
              <a:rect b="b" l="l" r="r" t="t"/>
              <a:pathLst>
                <a:path extrusionOk="0" h="298" w="200">
                  <a:moveTo>
                    <a:pt x="137" y="0"/>
                  </a:moveTo>
                  <a:cubicBezTo>
                    <a:pt x="123" y="0"/>
                    <a:pt x="109" y="7"/>
                    <a:pt x="101" y="24"/>
                  </a:cubicBezTo>
                  <a:cubicBezTo>
                    <a:pt x="68" y="90"/>
                    <a:pt x="48" y="164"/>
                    <a:pt x="15" y="230"/>
                  </a:cubicBezTo>
                  <a:cubicBezTo>
                    <a:pt x="1" y="267"/>
                    <a:pt x="28" y="298"/>
                    <a:pt x="58" y="298"/>
                  </a:cubicBezTo>
                  <a:cubicBezTo>
                    <a:pt x="71" y="298"/>
                    <a:pt x="84" y="291"/>
                    <a:pt x="94" y="277"/>
                  </a:cubicBezTo>
                  <a:cubicBezTo>
                    <a:pt x="128" y="210"/>
                    <a:pt x="148" y="137"/>
                    <a:pt x="181" y="70"/>
                  </a:cubicBezTo>
                  <a:cubicBezTo>
                    <a:pt x="199" y="3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162025" y="-1929725"/>
              <a:ext cx="4250" cy="6950"/>
            </a:xfrm>
            <a:custGeom>
              <a:rect b="b" l="l" r="r" t="t"/>
              <a:pathLst>
                <a:path extrusionOk="0" h="278" w="170">
                  <a:moveTo>
                    <a:pt x="105" y="1"/>
                  </a:moveTo>
                  <a:cubicBezTo>
                    <a:pt x="90" y="1"/>
                    <a:pt x="75" y="8"/>
                    <a:pt x="65" y="24"/>
                  </a:cubicBezTo>
                  <a:cubicBezTo>
                    <a:pt x="31" y="91"/>
                    <a:pt x="11" y="157"/>
                    <a:pt x="5" y="231"/>
                  </a:cubicBezTo>
                  <a:cubicBezTo>
                    <a:pt x="1" y="261"/>
                    <a:pt x="27" y="278"/>
                    <a:pt x="51" y="278"/>
                  </a:cubicBezTo>
                  <a:cubicBezTo>
                    <a:pt x="70" y="278"/>
                    <a:pt x="88" y="267"/>
                    <a:pt x="91" y="244"/>
                  </a:cubicBezTo>
                  <a:cubicBezTo>
                    <a:pt x="105" y="184"/>
                    <a:pt x="124" y="124"/>
                    <a:pt x="151" y="71"/>
                  </a:cubicBezTo>
                  <a:cubicBezTo>
                    <a:pt x="169" y="34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184325" y="-1941525"/>
              <a:ext cx="3225" cy="5475"/>
            </a:xfrm>
            <a:custGeom>
              <a:rect b="b" l="l" r="r" t="t"/>
              <a:pathLst>
                <a:path extrusionOk="0" h="219" w="129">
                  <a:moveTo>
                    <a:pt x="75" y="0"/>
                  </a:moveTo>
                  <a:cubicBezTo>
                    <a:pt x="56" y="0"/>
                    <a:pt x="37" y="12"/>
                    <a:pt x="32" y="37"/>
                  </a:cubicBezTo>
                  <a:cubicBezTo>
                    <a:pt x="25" y="77"/>
                    <a:pt x="12" y="123"/>
                    <a:pt x="5" y="163"/>
                  </a:cubicBezTo>
                  <a:cubicBezTo>
                    <a:pt x="1" y="196"/>
                    <a:pt x="30" y="219"/>
                    <a:pt x="56" y="219"/>
                  </a:cubicBezTo>
                  <a:cubicBezTo>
                    <a:pt x="72" y="219"/>
                    <a:pt x="87" y="210"/>
                    <a:pt x="92" y="190"/>
                  </a:cubicBezTo>
                  <a:cubicBezTo>
                    <a:pt x="98" y="143"/>
                    <a:pt x="112" y="103"/>
                    <a:pt x="125" y="57"/>
                  </a:cubicBezTo>
                  <a:cubicBezTo>
                    <a:pt x="129" y="22"/>
                    <a:pt x="101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157825" y="-1869350"/>
              <a:ext cx="3800" cy="4800"/>
            </a:xfrm>
            <a:custGeom>
              <a:rect b="b" l="l" r="r" t="t"/>
              <a:pathLst>
                <a:path extrusionOk="0" h="192" w="152">
                  <a:moveTo>
                    <a:pt x="97" y="1"/>
                  </a:moveTo>
                  <a:cubicBezTo>
                    <a:pt x="81" y="1"/>
                    <a:pt x="65" y="9"/>
                    <a:pt x="59" y="27"/>
                  </a:cubicBezTo>
                  <a:cubicBezTo>
                    <a:pt x="39" y="67"/>
                    <a:pt x="26" y="100"/>
                    <a:pt x="13" y="140"/>
                  </a:cubicBezTo>
                  <a:cubicBezTo>
                    <a:pt x="1" y="172"/>
                    <a:pt x="26" y="191"/>
                    <a:pt x="53" y="191"/>
                  </a:cubicBezTo>
                  <a:cubicBezTo>
                    <a:pt x="72" y="191"/>
                    <a:pt x="91" y="182"/>
                    <a:pt x="99" y="160"/>
                  </a:cubicBezTo>
                  <a:cubicBezTo>
                    <a:pt x="113" y="127"/>
                    <a:pt x="126" y="87"/>
                    <a:pt x="139" y="54"/>
                  </a:cubicBezTo>
                  <a:cubicBezTo>
                    <a:pt x="152" y="21"/>
                    <a:pt x="124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131650" y="-1859875"/>
              <a:ext cx="2700" cy="4200"/>
            </a:xfrm>
            <a:custGeom>
              <a:rect b="b" l="l" r="r" t="t"/>
              <a:pathLst>
                <a:path extrusionOk="0" h="168" w="108">
                  <a:moveTo>
                    <a:pt x="63" y="1"/>
                  </a:moveTo>
                  <a:cubicBezTo>
                    <a:pt x="41" y="1"/>
                    <a:pt x="17" y="14"/>
                    <a:pt x="14" y="41"/>
                  </a:cubicBezTo>
                  <a:cubicBezTo>
                    <a:pt x="14" y="67"/>
                    <a:pt x="7" y="101"/>
                    <a:pt x="1" y="127"/>
                  </a:cubicBezTo>
                  <a:cubicBezTo>
                    <a:pt x="1" y="154"/>
                    <a:pt x="21" y="167"/>
                    <a:pt x="42" y="167"/>
                  </a:cubicBezTo>
                  <a:cubicBezTo>
                    <a:pt x="62" y="167"/>
                    <a:pt x="84" y="154"/>
                    <a:pt x="87" y="127"/>
                  </a:cubicBezTo>
                  <a:cubicBezTo>
                    <a:pt x="94" y="101"/>
                    <a:pt x="101" y="74"/>
                    <a:pt x="107" y="41"/>
                  </a:cubicBezTo>
                  <a:cubicBezTo>
                    <a:pt x="107" y="14"/>
                    <a:pt x="8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081350" y="-1794300"/>
              <a:ext cx="8125" cy="4500"/>
            </a:xfrm>
            <a:custGeom>
              <a:rect b="b" l="l" r="r" t="t"/>
              <a:pathLst>
                <a:path extrusionOk="0" h="180" w="325">
                  <a:moveTo>
                    <a:pt x="265" y="0"/>
                  </a:moveTo>
                  <a:cubicBezTo>
                    <a:pt x="262" y="0"/>
                    <a:pt x="258" y="1"/>
                    <a:pt x="255" y="2"/>
                  </a:cubicBezTo>
                  <a:cubicBezTo>
                    <a:pt x="175" y="29"/>
                    <a:pt x="101" y="69"/>
                    <a:pt x="35" y="115"/>
                  </a:cubicBezTo>
                  <a:cubicBezTo>
                    <a:pt x="1" y="138"/>
                    <a:pt x="20" y="180"/>
                    <a:pt x="50" y="180"/>
                  </a:cubicBezTo>
                  <a:cubicBezTo>
                    <a:pt x="56" y="180"/>
                    <a:pt x="62" y="178"/>
                    <a:pt x="68" y="175"/>
                  </a:cubicBezTo>
                  <a:cubicBezTo>
                    <a:pt x="141" y="142"/>
                    <a:pt x="215" y="109"/>
                    <a:pt x="288" y="69"/>
                  </a:cubicBezTo>
                  <a:cubicBezTo>
                    <a:pt x="324" y="56"/>
                    <a:pt x="300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077500" y="-1799800"/>
              <a:ext cx="10125" cy="4650"/>
            </a:xfrm>
            <a:custGeom>
              <a:rect b="b" l="l" r="r" t="t"/>
              <a:pathLst>
                <a:path extrusionOk="0" h="186" w="405">
                  <a:moveTo>
                    <a:pt x="353" y="1"/>
                  </a:moveTo>
                  <a:cubicBezTo>
                    <a:pt x="349" y="1"/>
                    <a:pt x="346" y="1"/>
                    <a:pt x="342" y="2"/>
                  </a:cubicBezTo>
                  <a:cubicBezTo>
                    <a:pt x="235" y="29"/>
                    <a:pt x="135" y="69"/>
                    <a:pt x="36" y="115"/>
                  </a:cubicBezTo>
                  <a:cubicBezTo>
                    <a:pt x="1" y="133"/>
                    <a:pt x="16" y="186"/>
                    <a:pt x="48" y="186"/>
                  </a:cubicBezTo>
                  <a:cubicBezTo>
                    <a:pt x="52" y="186"/>
                    <a:pt x="57" y="185"/>
                    <a:pt x="62" y="182"/>
                  </a:cubicBezTo>
                  <a:cubicBezTo>
                    <a:pt x="162" y="149"/>
                    <a:pt x="262" y="109"/>
                    <a:pt x="362" y="75"/>
                  </a:cubicBezTo>
                  <a:cubicBezTo>
                    <a:pt x="405" y="63"/>
                    <a:pt x="391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073875" y="-1804425"/>
              <a:ext cx="8300" cy="3800"/>
            </a:xfrm>
            <a:custGeom>
              <a:rect b="b" l="l" r="r" t="t"/>
              <a:pathLst>
                <a:path extrusionOk="0" h="152" w="332">
                  <a:moveTo>
                    <a:pt x="286" y="0"/>
                  </a:moveTo>
                  <a:cubicBezTo>
                    <a:pt x="284" y="0"/>
                    <a:pt x="282" y="0"/>
                    <a:pt x="280" y="1"/>
                  </a:cubicBezTo>
                  <a:cubicBezTo>
                    <a:pt x="194" y="7"/>
                    <a:pt x="107" y="34"/>
                    <a:pt x="34" y="87"/>
                  </a:cubicBezTo>
                  <a:cubicBezTo>
                    <a:pt x="0" y="110"/>
                    <a:pt x="19" y="152"/>
                    <a:pt x="50" y="152"/>
                  </a:cubicBezTo>
                  <a:cubicBezTo>
                    <a:pt x="55" y="152"/>
                    <a:pt x="61" y="150"/>
                    <a:pt x="67" y="147"/>
                  </a:cubicBezTo>
                  <a:cubicBezTo>
                    <a:pt x="141" y="114"/>
                    <a:pt x="214" y="87"/>
                    <a:pt x="294" y="74"/>
                  </a:cubicBezTo>
                  <a:cubicBezTo>
                    <a:pt x="332" y="61"/>
                    <a:pt x="322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068650" y="-1813675"/>
              <a:ext cx="7450" cy="4675"/>
            </a:xfrm>
            <a:custGeom>
              <a:rect b="b" l="l" r="r" t="t"/>
              <a:pathLst>
                <a:path extrusionOk="0" h="187" w="298">
                  <a:moveTo>
                    <a:pt x="241" y="0"/>
                  </a:moveTo>
                  <a:cubicBezTo>
                    <a:pt x="235" y="0"/>
                    <a:pt x="229" y="1"/>
                    <a:pt x="223" y="4"/>
                  </a:cubicBezTo>
                  <a:cubicBezTo>
                    <a:pt x="163" y="44"/>
                    <a:pt x="96" y="78"/>
                    <a:pt x="37" y="118"/>
                  </a:cubicBezTo>
                  <a:cubicBezTo>
                    <a:pt x="1" y="136"/>
                    <a:pt x="19" y="186"/>
                    <a:pt x="52" y="186"/>
                  </a:cubicBezTo>
                  <a:cubicBezTo>
                    <a:pt x="55" y="186"/>
                    <a:pt x="59" y="186"/>
                    <a:pt x="63" y="184"/>
                  </a:cubicBezTo>
                  <a:cubicBezTo>
                    <a:pt x="143" y="164"/>
                    <a:pt x="210" y="118"/>
                    <a:pt x="270" y="64"/>
                  </a:cubicBezTo>
                  <a:cubicBezTo>
                    <a:pt x="298" y="42"/>
                    <a:pt x="2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064225" y="-1822150"/>
              <a:ext cx="8700" cy="5275"/>
            </a:xfrm>
            <a:custGeom>
              <a:rect b="b" l="l" r="r" t="t"/>
              <a:pathLst>
                <a:path extrusionOk="0" h="211" w="348">
                  <a:moveTo>
                    <a:pt x="284" y="0"/>
                  </a:moveTo>
                  <a:cubicBezTo>
                    <a:pt x="279" y="0"/>
                    <a:pt x="273" y="1"/>
                    <a:pt x="267" y="4"/>
                  </a:cubicBezTo>
                  <a:cubicBezTo>
                    <a:pt x="180" y="44"/>
                    <a:pt x="100" y="84"/>
                    <a:pt x="27" y="150"/>
                  </a:cubicBezTo>
                  <a:cubicBezTo>
                    <a:pt x="0" y="172"/>
                    <a:pt x="25" y="211"/>
                    <a:pt x="54" y="211"/>
                  </a:cubicBezTo>
                  <a:cubicBezTo>
                    <a:pt x="60" y="211"/>
                    <a:pt x="67" y="209"/>
                    <a:pt x="74" y="204"/>
                  </a:cubicBezTo>
                  <a:cubicBezTo>
                    <a:pt x="147" y="157"/>
                    <a:pt x="227" y="117"/>
                    <a:pt x="307" y="70"/>
                  </a:cubicBezTo>
                  <a:cubicBezTo>
                    <a:pt x="347" y="53"/>
                    <a:pt x="322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10060200" y="-1832000"/>
              <a:ext cx="7025" cy="5575"/>
            </a:xfrm>
            <a:custGeom>
              <a:rect b="b" l="l" r="r" t="t"/>
              <a:pathLst>
                <a:path extrusionOk="0" h="223" w="281">
                  <a:moveTo>
                    <a:pt x="228" y="1"/>
                  </a:moveTo>
                  <a:cubicBezTo>
                    <a:pt x="220" y="1"/>
                    <a:pt x="210" y="4"/>
                    <a:pt x="201" y="11"/>
                  </a:cubicBezTo>
                  <a:cubicBezTo>
                    <a:pt x="148" y="58"/>
                    <a:pt x="95" y="118"/>
                    <a:pt x="35" y="158"/>
                  </a:cubicBezTo>
                  <a:cubicBezTo>
                    <a:pt x="1" y="181"/>
                    <a:pt x="20" y="222"/>
                    <a:pt x="55" y="222"/>
                  </a:cubicBezTo>
                  <a:cubicBezTo>
                    <a:pt x="61" y="222"/>
                    <a:pt x="68" y="221"/>
                    <a:pt x="75" y="218"/>
                  </a:cubicBezTo>
                  <a:cubicBezTo>
                    <a:pt x="148" y="185"/>
                    <a:pt x="201" y="125"/>
                    <a:pt x="255" y="65"/>
                  </a:cubicBezTo>
                  <a:cubicBezTo>
                    <a:pt x="281" y="39"/>
                    <a:pt x="258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0057700" y="-1838200"/>
              <a:ext cx="7550" cy="5450"/>
            </a:xfrm>
            <a:custGeom>
              <a:rect b="b" l="l" r="r" t="t"/>
              <a:pathLst>
                <a:path extrusionOk="0" h="218" w="302">
                  <a:moveTo>
                    <a:pt x="249" y="0"/>
                  </a:moveTo>
                  <a:cubicBezTo>
                    <a:pt x="243" y="0"/>
                    <a:pt x="236" y="2"/>
                    <a:pt x="228" y="6"/>
                  </a:cubicBezTo>
                  <a:cubicBezTo>
                    <a:pt x="155" y="46"/>
                    <a:pt x="95" y="100"/>
                    <a:pt x="28" y="153"/>
                  </a:cubicBezTo>
                  <a:cubicBezTo>
                    <a:pt x="0" y="175"/>
                    <a:pt x="29" y="217"/>
                    <a:pt x="59" y="217"/>
                  </a:cubicBezTo>
                  <a:cubicBezTo>
                    <a:pt x="64" y="217"/>
                    <a:pt x="70" y="216"/>
                    <a:pt x="75" y="213"/>
                  </a:cubicBezTo>
                  <a:cubicBezTo>
                    <a:pt x="142" y="166"/>
                    <a:pt x="201" y="120"/>
                    <a:pt x="268" y="73"/>
                  </a:cubicBezTo>
                  <a:cubicBezTo>
                    <a:pt x="302" y="51"/>
                    <a:pt x="284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10052875" y="-1845375"/>
              <a:ext cx="7075" cy="4450"/>
            </a:xfrm>
            <a:custGeom>
              <a:rect b="b" l="l" r="r" t="t"/>
              <a:pathLst>
                <a:path extrusionOk="0" h="178" w="283">
                  <a:moveTo>
                    <a:pt x="221" y="1"/>
                  </a:moveTo>
                  <a:cubicBezTo>
                    <a:pt x="214" y="1"/>
                    <a:pt x="208" y="3"/>
                    <a:pt x="201" y="7"/>
                  </a:cubicBezTo>
                  <a:cubicBezTo>
                    <a:pt x="155" y="47"/>
                    <a:pt x="95" y="74"/>
                    <a:pt x="41" y="107"/>
                  </a:cubicBezTo>
                  <a:cubicBezTo>
                    <a:pt x="1" y="124"/>
                    <a:pt x="26" y="177"/>
                    <a:pt x="64" y="177"/>
                  </a:cubicBezTo>
                  <a:cubicBezTo>
                    <a:pt x="70" y="177"/>
                    <a:pt x="75" y="176"/>
                    <a:pt x="81" y="173"/>
                  </a:cubicBezTo>
                  <a:cubicBezTo>
                    <a:pt x="141" y="147"/>
                    <a:pt x="201" y="114"/>
                    <a:pt x="255" y="74"/>
                  </a:cubicBezTo>
                  <a:cubicBezTo>
                    <a:pt x="283" y="51"/>
                    <a:pt x="25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10050075" y="-1854075"/>
              <a:ext cx="7100" cy="5000"/>
            </a:xfrm>
            <a:custGeom>
              <a:rect b="b" l="l" r="r" t="t"/>
              <a:pathLst>
                <a:path extrusionOk="0" h="200" w="284">
                  <a:moveTo>
                    <a:pt x="230" y="0"/>
                  </a:moveTo>
                  <a:cubicBezTo>
                    <a:pt x="227" y="0"/>
                    <a:pt x="224" y="1"/>
                    <a:pt x="220" y="2"/>
                  </a:cubicBezTo>
                  <a:cubicBezTo>
                    <a:pt x="140" y="29"/>
                    <a:pt x="67" y="75"/>
                    <a:pt x="20" y="142"/>
                  </a:cubicBezTo>
                  <a:cubicBezTo>
                    <a:pt x="0" y="167"/>
                    <a:pt x="26" y="200"/>
                    <a:pt x="54" y="200"/>
                  </a:cubicBezTo>
                  <a:cubicBezTo>
                    <a:pt x="63" y="200"/>
                    <a:pt x="72" y="197"/>
                    <a:pt x="80" y="188"/>
                  </a:cubicBezTo>
                  <a:cubicBezTo>
                    <a:pt x="120" y="135"/>
                    <a:pt x="187" y="102"/>
                    <a:pt x="247" y="75"/>
                  </a:cubicBezTo>
                  <a:cubicBezTo>
                    <a:pt x="283" y="57"/>
                    <a:pt x="26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10045875" y="-1862025"/>
              <a:ext cx="5900" cy="4450"/>
            </a:xfrm>
            <a:custGeom>
              <a:rect b="b" l="l" r="r" t="t"/>
              <a:pathLst>
                <a:path extrusionOk="0" h="178" w="236">
                  <a:moveTo>
                    <a:pt x="177" y="1"/>
                  </a:moveTo>
                  <a:cubicBezTo>
                    <a:pt x="170" y="1"/>
                    <a:pt x="162" y="3"/>
                    <a:pt x="155" y="7"/>
                  </a:cubicBezTo>
                  <a:cubicBezTo>
                    <a:pt x="108" y="40"/>
                    <a:pt x="68" y="74"/>
                    <a:pt x="28" y="114"/>
                  </a:cubicBezTo>
                  <a:cubicBezTo>
                    <a:pt x="0" y="136"/>
                    <a:pt x="25" y="178"/>
                    <a:pt x="57" y="178"/>
                  </a:cubicBezTo>
                  <a:cubicBezTo>
                    <a:pt x="63" y="178"/>
                    <a:pt x="69" y="176"/>
                    <a:pt x="75" y="173"/>
                  </a:cubicBezTo>
                  <a:cubicBezTo>
                    <a:pt x="122" y="147"/>
                    <a:pt x="155" y="114"/>
                    <a:pt x="202" y="80"/>
                  </a:cubicBezTo>
                  <a:cubicBezTo>
                    <a:pt x="235" y="52"/>
                    <a:pt x="212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0042850" y="-1870775"/>
              <a:ext cx="5850" cy="4000"/>
            </a:xfrm>
            <a:custGeom>
              <a:rect b="b" l="l" r="r" t="t"/>
              <a:pathLst>
                <a:path extrusionOk="0" h="160" w="234">
                  <a:moveTo>
                    <a:pt x="177" y="0"/>
                  </a:moveTo>
                  <a:cubicBezTo>
                    <a:pt x="168" y="0"/>
                    <a:pt x="158" y="3"/>
                    <a:pt x="149" y="11"/>
                  </a:cubicBezTo>
                  <a:cubicBezTo>
                    <a:pt x="116" y="44"/>
                    <a:pt x="76" y="71"/>
                    <a:pt x="36" y="91"/>
                  </a:cubicBezTo>
                  <a:cubicBezTo>
                    <a:pt x="0" y="109"/>
                    <a:pt x="18" y="159"/>
                    <a:pt x="52" y="159"/>
                  </a:cubicBezTo>
                  <a:cubicBezTo>
                    <a:pt x="55" y="159"/>
                    <a:pt x="59" y="158"/>
                    <a:pt x="63" y="157"/>
                  </a:cubicBezTo>
                  <a:cubicBezTo>
                    <a:pt x="123" y="144"/>
                    <a:pt x="163" y="111"/>
                    <a:pt x="203" y="71"/>
                  </a:cubicBezTo>
                  <a:cubicBezTo>
                    <a:pt x="234" y="39"/>
                    <a:pt x="208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0040200" y="-1877125"/>
              <a:ext cx="6100" cy="4575"/>
            </a:xfrm>
            <a:custGeom>
              <a:rect b="b" l="l" r="r" t="t"/>
              <a:pathLst>
                <a:path extrusionOk="0" h="183" w="244">
                  <a:moveTo>
                    <a:pt x="187" y="1"/>
                  </a:moveTo>
                  <a:cubicBezTo>
                    <a:pt x="182" y="1"/>
                    <a:pt x="175" y="2"/>
                    <a:pt x="169" y="5"/>
                  </a:cubicBezTo>
                  <a:cubicBezTo>
                    <a:pt x="109" y="32"/>
                    <a:pt x="62" y="71"/>
                    <a:pt x="16" y="125"/>
                  </a:cubicBezTo>
                  <a:cubicBezTo>
                    <a:pt x="1" y="150"/>
                    <a:pt x="27" y="183"/>
                    <a:pt x="56" y="183"/>
                  </a:cubicBezTo>
                  <a:cubicBezTo>
                    <a:pt x="65" y="183"/>
                    <a:pt x="74" y="179"/>
                    <a:pt x="82" y="171"/>
                  </a:cubicBezTo>
                  <a:cubicBezTo>
                    <a:pt x="116" y="131"/>
                    <a:pt x="156" y="98"/>
                    <a:pt x="209" y="71"/>
                  </a:cubicBezTo>
                  <a:cubicBezTo>
                    <a:pt x="243" y="49"/>
                    <a:pt x="223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8"/>
          <p:cNvGrpSpPr/>
          <p:nvPr/>
        </p:nvGrpSpPr>
        <p:grpSpPr>
          <a:xfrm rot="-8328661">
            <a:off x="-76370" y="414172"/>
            <a:ext cx="1840376" cy="1550269"/>
            <a:chOff x="-95175" y="348650"/>
            <a:chExt cx="1488724" cy="1254049"/>
          </a:xfrm>
        </p:grpSpPr>
        <p:sp>
          <p:nvSpPr>
            <p:cNvPr id="405" name="Google Shape;405;p28"/>
            <p:cNvSpPr/>
            <p:nvPr/>
          </p:nvSpPr>
          <p:spPr>
            <a:xfrm>
              <a:off x="1070369" y="505478"/>
              <a:ext cx="287371" cy="1064125"/>
            </a:xfrm>
            <a:custGeom>
              <a:rect b="b" l="l" r="r" t="t"/>
              <a:pathLst>
                <a:path extrusionOk="0" h="14860" w="4013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322605" y="1410138"/>
              <a:ext cx="777613" cy="170360"/>
            </a:xfrm>
            <a:custGeom>
              <a:rect b="b" l="l" r="r" t="t"/>
              <a:pathLst>
                <a:path extrusionOk="0" h="2379" w="10859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-31226" y="1069056"/>
              <a:ext cx="380321" cy="385835"/>
            </a:xfrm>
            <a:custGeom>
              <a:rect b="b" l="l" r="r" t="t"/>
              <a:pathLst>
                <a:path extrusionOk="0" h="5388" w="5311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83484" y="491012"/>
              <a:ext cx="786206" cy="394499"/>
            </a:xfrm>
            <a:custGeom>
              <a:rect b="b" l="l" r="r" t="t"/>
              <a:pathLst>
                <a:path extrusionOk="0" h="5509" w="10979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-58510" y="889169"/>
              <a:ext cx="651436" cy="156969"/>
            </a:xfrm>
            <a:custGeom>
              <a:rect b="b" l="l" r="r" t="t"/>
              <a:pathLst>
                <a:path extrusionOk="0" h="2192" w="9097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303843" y="1398179"/>
              <a:ext cx="61441" cy="73400"/>
            </a:xfrm>
            <a:custGeom>
              <a:rect b="b" l="l" r="r" t="t"/>
              <a:pathLst>
                <a:path extrusionOk="0" h="1025" w="858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02983" y="1403335"/>
              <a:ext cx="50413" cy="63160"/>
            </a:xfrm>
            <a:custGeom>
              <a:rect b="b" l="l" r="r" t="t"/>
              <a:pathLst>
                <a:path extrusionOk="0" h="882" w="704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060988" y="1537176"/>
              <a:ext cx="63160" cy="65523"/>
            </a:xfrm>
            <a:custGeom>
              <a:rect b="b" l="l" r="r" t="t"/>
              <a:pathLst>
                <a:path extrusionOk="0" h="915" w="882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326164" y="470532"/>
              <a:ext cx="67385" cy="68316"/>
            </a:xfrm>
            <a:custGeom>
              <a:rect b="b" l="l" r="r" t="t"/>
              <a:pathLst>
                <a:path extrusionOk="0" h="954" w="941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1352588" y="348650"/>
              <a:ext cx="30721" cy="136489"/>
            </a:xfrm>
            <a:custGeom>
              <a:rect b="b" l="l" r="r" t="t"/>
              <a:pathLst>
                <a:path extrusionOk="0" h="1906" w="429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-84935" y="1005966"/>
              <a:ext cx="78485" cy="90801"/>
            </a:xfrm>
            <a:custGeom>
              <a:rect b="b" l="l" r="r" t="t"/>
              <a:pathLst>
                <a:path extrusionOk="0" h="1268" w="1096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18186" y="973598"/>
              <a:ext cx="39314" cy="47835"/>
            </a:xfrm>
            <a:custGeom>
              <a:rect b="b" l="l" r="r" t="t"/>
              <a:pathLst>
                <a:path extrusionOk="0" h="668" w="549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-92597" y="1019644"/>
              <a:ext cx="66526" cy="81922"/>
            </a:xfrm>
            <a:custGeom>
              <a:rect b="b" l="l" r="r" t="t"/>
              <a:pathLst>
                <a:path extrusionOk="0" h="1144" w="929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-42326" y="1026447"/>
              <a:ext cx="34158" cy="60081"/>
            </a:xfrm>
            <a:custGeom>
              <a:rect b="b" l="l" r="r" t="t"/>
              <a:pathLst>
                <a:path extrusionOk="0" h="839" w="477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-95175" y="1004248"/>
              <a:ext cx="90443" cy="100684"/>
            </a:xfrm>
            <a:custGeom>
              <a:rect b="b" l="l" r="r" t="t"/>
              <a:pathLst>
                <a:path extrusionOk="0" h="1406" w="1263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3960" y="966795"/>
              <a:ext cx="58004" cy="60582"/>
            </a:xfrm>
            <a:custGeom>
              <a:rect b="b" l="l" r="r" t="t"/>
              <a:pathLst>
                <a:path extrusionOk="0" h="846" w="81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63863" y="863604"/>
              <a:ext cx="50413" cy="52060"/>
            </a:xfrm>
            <a:custGeom>
              <a:rect b="b" l="l" r="r" t="t"/>
              <a:pathLst>
                <a:path extrusionOk="0" h="727" w="704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90236" y="913875"/>
              <a:ext cx="50342" cy="56357"/>
            </a:xfrm>
            <a:custGeom>
              <a:rect b="b" l="l" r="r" t="t"/>
              <a:pathLst>
                <a:path extrusionOk="0" h="787" w="703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9"/>
          <p:cNvGrpSpPr/>
          <p:nvPr/>
        </p:nvGrpSpPr>
        <p:grpSpPr>
          <a:xfrm>
            <a:off x="6339454" y="426202"/>
            <a:ext cx="1004692" cy="1003770"/>
            <a:chOff x="5481350" y="876650"/>
            <a:chExt cx="186850" cy="186675"/>
          </a:xfrm>
        </p:grpSpPr>
        <p:sp>
          <p:nvSpPr>
            <p:cNvPr id="428" name="Google Shape;428;p29"/>
            <p:cNvSpPr/>
            <p:nvPr/>
          </p:nvSpPr>
          <p:spPr>
            <a:xfrm>
              <a:off x="5481350" y="876650"/>
              <a:ext cx="186675" cy="186675"/>
            </a:xfrm>
            <a:custGeom>
              <a:rect b="b" l="l" r="r" t="t"/>
              <a:pathLst>
                <a:path extrusionOk="0" h="7467" w="7467">
                  <a:moveTo>
                    <a:pt x="3730" y="81"/>
                  </a:moveTo>
                  <a:cubicBezTo>
                    <a:pt x="5742" y="81"/>
                    <a:pt x="7380" y="1719"/>
                    <a:pt x="7380" y="3731"/>
                  </a:cubicBezTo>
                  <a:cubicBezTo>
                    <a:pt x="7380" y="5742"/>
                    <a:pt x="5742" y="7380"/>
                    <a:pt x="3730" y="7380"/>
                  </a:cubicBezTo>
                  <a:cubicBezTo>
                    <a:pt x="1719" y="7380"/>
                    <a:pt x="81" y="5742"/>
                    <a:pt x="81" y="3731"/>
                  </a:cubicBezTo>
                  <a:cubicBezTo>
                    <a:pt x="81" y="1719"/>
                    <a:pt x="1719" y="81"/>
                    <a:pt x="3730" y="81"/>
                  </a:cubicBezTo>
                  <a:close/>
                  <a:moveTo>
                    <a:pt x="3730" y="1"/>
                  </a:moveTo>
                  <a:cubicBezTo>
                    <a:pt x="1672" y="1"/>
                    <a:pt x="1" y="1673"/>
                    <a:pt x="1" y="3731"/>
                  </a:cubicBezTo>
                  <a:cubicBezTo>
                    <a:pt x="1" y="5789"/>
                    <a:pt x="1672" y="7467"/>
                    <a:pt x="3730" y="7467"/>
                  </a:cubicBezTo>
                  <a:cubicBezTo>
                    <a:pt x="5788" y="7467"/>
                    <a:pt x="7467" y="5789"/>
                    <a:pt x="7467" y="3731"/>
                  </a:cubicBezTo>
                  <a:cubicBezTo>
                    <a:pt x="7467" y="1673"/>
                    <a:pt x="5788" y="1"/>
                    <a:pt x="3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613900" y="903950"/>
              <a:ext cx="24450" cy="46750"/>
            </a:xfrm>
            <a:custGeom>
              <a:rect b="b" l="l" r="r" t="t"/>
              <a:pathLst>
                <a:path extrusionOk="0" h="1870" w="978">
                  <a:moveTo>
                    <a:pt x="939" y="1"/>
                  </a:moveTo>
                  <a:cubicBezTo>
                    <a:pt x="937" y="1"/>
                    <a:pt x="935" y="1"/>
                    <a:pt x="933" y="1"/>
                  </a:cubicBezTo>
                  <a:cubicBezTo>
                    <a:pt x="586" y="88"/>
                    <a:pt x="267" y="381"/>
                    <a:pt x="147" y="714"/>
                  </a:cubicBezTo>
                  <a:cubicBezTo>
                    <a:pt x="0" y="1133"/>
                    <a:pt x="466" y="1440"/>
                    <a:pt x="480" y="1839"/>
                  </a:cubicBezTo>
                  <a:cubicBezTo>
                    <a:pt x="483" y="1859"/>
                    <a:pt x="500" y="1869"/>
                    <a:pt x="516" y="1869"/>
                  </a:cubicBezTo>
                  <a:cubicBezTo>
                    <a:pt x="531" y="1869"/>
                    <a:pt x="546" y="1859"/>
                    <a:pt x="546" y="1839"/>
                  </a:cubicBezTo>
                  <a:cubicBezTo>
                    <a:pt x="573" y="1513"/>
                    <a:pt x="300" y="1300"/>
                    <a:pt x="200" y="1014"/>
                  </a:cubicBezTo>
                  <a:cubicBezTo>
                    <a:pt x="60" y="581"/>
                    <a:pt x="593" y="161"/>
                    <a:pt x="946" y="48"/>
                  </a:cubicBezTo>
                  <a:cubicBezTo>
                    <a:pt x="977" y="42"/>
                    <a:pt x="968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623375" y="950875"/>
              <a:ext cx="25200" cy="25175"/>
            </a:xfrm>
            <a:custGeom>
              <a:rect b="b" l="l" r="r" t="t"/>
              <a:pathLst>
                <a:path extrusionOk="0" h="1007" w="1008">
                  <a:moveTo>
                    <a:pt x="122" y="0"/>
                  </a:moveTo>
                  <a:cubicBezTo>
                    <a:pt x="110" y="0"/>
                    <a:pt x="97" y="7"/>
                    <a:pt x="94" y="22"/>
                  </a:cubicBezTo>
                  <a:cubicBezTo>
                    <a:pt x="1" y="575"/>
                    <a:pt x="527" y="808"/>
                    <a:pt x="947" y="1001"/>
                  </a:cubicBezTo>
                  <a:cubicBezTo>
                    <a:pt x="953" y="1005"/>
                    <a:pt x="960" y="1006"/>
                    <a:pt x="966" y="1006"/>
                  </a:cubicBezTo>
                  <a:cubicBezTo>
                    <a:pt x="994" y="1006"/>
                    <a:pt x="1008" y="971"/>
                    <a:pt x="980" y="955"/>
                  </a:cubicBezTo>
                  <a:cubicBezTo>
                    <a:pt x="600" y="695"/>
                    <a:pt x="94" y="595"/>
                    <a:pt x="154" y="29"/>
                  </a:cubicBezTo>
                  <a:cubicBezTo>
                    <a:pt x="154" y="11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41525" y="975625"/>
              <a:ext cx="16300" cy="37275"/>
            </a:xfrm>
            <a:custGeom>
              <a:rect b="b" l="l" r="r" t="t"/>
              <a:pathLst>
                <a:path extrusionOk="0" h="1491" w="652">
                  <a:moveTo>
                    <a:pt x="297" y="1"/>
                  </a:moveTo>
                  <a:cubicBezTo>
                    <a:pt x="280" y="1"/>
                    <a:pt x="263" y="17"/>
                    <a:pt x="267" y="38"/>
                  </a:cubicBezTo>
                  <a:cubicBezTo>
                    <a:pt x="314" y="404"/>
                    <a:pt x="1" y="1410"/>
                    <a:pt x="587" y="1490"/>
                  </a:cubicBezTo>
                  <a:cubicBezTo>
                    <a:pt x="589" y="1490"/>
                    <a:pt x="592" y="1490"/>
                    <a:pt x="594" y="1490"/>
                  </a:cubicBezTo>
                  <a:cubicBezTo>
                    <a:pt x="635" y="1490"/>
                    <a:pt x="651" y="1436"/>
                    <a:pt x="607" y="1423"/>
                  </a:cubicBezTo>
                  <a:cubicBezTo>
                    <a:pt x="67" y="1283"/>
                    <a:pt x="427" y="404"/>
                    <a:pt x="321" y="18"/>
                  </a:cubicBezTo>
                  <a:cubicBezTo>
                    <a:pt x="316" y="6"/>
                    <a:pt x="307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570700" y="883250"/>
              <a:ext cx="31575" cy="22450"/>
            </a:xfrm>
            <a:custGeom>
              <a:rect b="b" l="l" r="r" t="t"/>
              <a:pathLst>
                <a:path extrusionOk="0" h="898" w="1263">
                  <a:moveTo>
                    <a:pt x="43" y="1"/>
                  </a:moveTo>
                  <a:cubicBezTo>
                    <a:pt x="17" y="1"/>
                    <a:pt x="0" y="33"/>
                    <a:pt x="23" y="50"/>
                  </a:cubicBezTo>
                  <a:cubicBezTo>
                    <a:pt x="270" y="183"/>
                    <a:pt x="1129" y="456"/>
                    <a:pt x="896" y="849"/>
                  </a:cubicBezTo>
                  <a:cubicBezTo>
                    <a:pt x="878" y="876"/>
                    <a:pt x="897" y="898"/>
                    <a:pt x="919" y="898"/>
                  </a:cubicBezTo>
                  <a:cubicBezTo>
                    <a:pt x="929" y="898"/>
                    <a:pt x="941" y="893"/>
                    <a:pt x="949" y="882"/>
                  </a:cubicBezTo>
                  <a:cubicBezTo>
                    <a:pt x="1262" y="443"/>
                    <a:pt x="323" y="117"/>
                    <a:pt x="57" y="3"/>
                  </a:cubicBezTo>
                  <a:cubicBezTo>
                    <a:pt x="52" y="1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575275" y="905425"/>
              <a:ext cx="18175" cy="15600"/>
            </a:xfrm>
            <a:custGeom>
              <a:rect b="b" l="l" r="r" t="t"/>
              <a:pathLst>
                <a:path extrusionOk="0" h="624" w="727">
                  <a:moveTo>
                    <a:pt x="682" y="0"/>
                  </a:moveTo>
                  <a:cubicBezTo>
                    <a:pt x="675" y="0"/>
                    <a:pt x="667" y="3"/>
                    <a:pt x="659" y="9"/>
                  </a:cubicBezTo>
                  <a:cubicBezTo>
                    <a:pt x="486" y="182"/>
                    <a:pt x="0" y="282"/>
                    <a:pt x="13" y="595"/>
                  </a:cubicBezTo>
                  <a:cubicBezTo>
                    <a:pt x="13" y="613"/>
                    <a:pt x="30" y="623"/>
                    <a:pt x="45" y="623"/>
                  </a:cubicBezTo>
                  <a:cubicBezTo>
                    <a:pt x="58" y="623"/>
                    <a:pt x="70" y="617"/>
                    <a:pt x="73" y="602"/>
                  </a:cubicBezTo>
                  <a:cubicBezTo>
                    <a:pt x="147" y="302"/>
                    <a:pt x="513" y="255"/>
                    <a:pt x="706" y="55"/>
                  </a:cubicBezTo>
                  <a:cubicBezTo>
                    <a:pt x="727" y="30"/>
                    <a:pt x="708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573600" y="920825"/>
              <a:ext cx="15350" cy="24850"/>
            </a:xfrm>
            <a:custGeom>
              <a:rect b="b" l="l" r="r" t="t"/>
              <a:pathLst>
                <a:path extrusionOk="0" h="994" w="614">
                  <a:moveTo>
                    <a:pt x="138" y="1"/>
                  </a:moveTo>
                  <a:cubicBezTo>
                    <a:pt x="113" y="1"/>
                    <a:pt x="98" y="37"/>
                    <a:pt x="120" y="59"/>
                  </a:cubicBezTo>
                  <a:cubicBezTo>
                    <a:pt x="287" y="179"/>
                    <a:pt x="400" y="305"/>
                    <a:pt x="340" y="518"/>
                  </a:cubicBezTo>
                  <a:cubicBezTo>
                    <a:pt x="294" y="691"/>
                    <a:pt x="140" y="818"/>
                    <a:pt x="20" y="945"/>
                  </a:cubicBezTo>
                  <a:cubicBezTo>
                    <a:pt x="0" y="965"/>
                    <a:pt x="19" y="993"/>
                    <a:pt x="44" y="993"/>
                  </a:cubicBezTo>
                  <a:cubicBezTo>
                    <a:pt x="51" y="993"/>
                    <a:pt x="59" y="991"/>
                    <a:pt x="67" y="985"/>
                  </a:cubicBezTo>
                  <a:cubicBezTo>
                    <a:pt x="400" y="718"/>
                    <a:pt x="613" y="265"/>
                    <a:pt x="154" y="5"/>
                  </a:cubicBezTo>
                  <a:cubicBezTo>
                    <a:pt x="148" y="2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556775" y="939150"/>
              <a:ext cx="23025" cy="19400"/>
            </a:xfrm>
            <a:custGeom>
              <a:rect b="b" l="l" r="r" t="t"/>
              <a:pathLst>
                <a:path extrusionOk="0" h="776" w="921">
                  <a:moveTo>
                    <a:pt x="875" y="0"/>
                  </a:moveTo>
                  <a:cubicBezTo>
                    <a:pt x="868" y="0"/>
                    <a:pt x="860" y="4"/>
                    <a:pt x="853" y="12"/>
                  </a:cubicBezTo>
                  <a:cubicBezTo>
                    <a:pt x="607" y="285"/>
                    <a:pt x="334" y="498"/>
                    <a:pt x="34" y="711"/>
                  </a:cubicBezTo>
                  <a:cubicBezTo>
                    <a:pt x="0" y="734"/>
                    <a:pt x="19" y="775"/>
                    <a:pt x="50" y="775"/>
                  </a:cubicBezTo>
                  <a:cubicBezTo>
                    <a:pt x="55" y="775"/>
                    <a:pt x="61" y="774"/>
                    <a:pt x="67" y="771"/>
                  </a:cubicBezTo>
                  <a:cubicBezTo>
                    <a:pt x="387" y="585"/>
                    <a:pt x="660" y="338"/>
                    <a:pt x="900" y="52"/>
                  </a:cubicBezTo>
                  <a:cubicBezTo>
                    <a:pt x="920" y="32"/>
                    <a:pt x="898" y="0"/>
                    <a:pt x="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544125" y="957575"/>
              <a:ext cx="16125" cy="10300"/>
            </a:xfrm>
            <a:custGeom>
              <a:rect b="b" l="l" r="r" t="t"/>
              <a:pathLst>
                <a:path extrusionOk="0" h="412" w="645">
                  <a:moveTo>
                    <a:pt x="612" y="0"/>
                  </a:moveTo>
                  <a:cubicBezTo>
                    <a:pt x="610" y="0"/>
                    <a:pt x="608" y="0"/>
                    <a:pt x="607" y="1"/>
                  </a:cubicBezTo>
                  <a:cubicBezTo>
                    <a:pt x="400" y="27"/>
                    <a:pt x="1" y="94"/>
                    <a:pt x="41" y="387"/>
                  </a:cubicBezTo>
                  <a:cubicBezTo>
                    <a:pt x="43" y="404"/>
                    <a:pt x="57" y="411"/>
                    <a:pt x="71" y="411"/>
                  </a:cubicBezTo>
                  <a:cubicBezTo>
                    <a:pt x="90" y="411"/>
                    <a:pt x="111" y="397"/>
                    <a:pt x="107" y="374"/>
                  </a:cubicBezTo>
                  <a:cubicBezTo>
                    <a:pt x="94" y="147"/>
                    <a:pt x="447" y="87"/>
                    <a:pt x="613" y="54"/>
                  </a:cubicBezTo>
                  <a:cubicBezTo>
                    <a:pt x="645" y="54"/>
                    <a:pt x="641" y="0"/>
                    <a:pt x="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543725" y="966275"/>
              <a:ext cx="27175" cy="16200"/>
            </a:xfrm>
            <a:custGeom>
              <a:rect b="b" l="l" r="r" t="t"/>
              <a:pathLst>
                <a:path extrusionOk="0" h="648" w="1087">
                  <a:moveTo>
                    <a:pt x="35" y="0"/>
                  </a:moveTo>
                  <a:cubicBezTo>
                    <a:pt x="15" y="0"/>
                    <a:pt x="0" y="30"/>
                    <a:pt x="17" y="46"/>
                  </a:cubicBezTo>
                  <a:cubicBezTo>
                    <a:pt x="203" y="192"/>
                    <a:pt x="516" y="265"/>
                    <a:pt x="623" y="479"/>
                  </a:cubicBezTo>
                  <a:cubicBezTo>
                    <a:pt x="683" y="598"/>
                    <a:pt x="803" y="647"/>
                    <a:pt x="926" y="647"/>
                  </a:cubicBezTo>
                  <a:cubicBezTo>
                    <a:pt x="967" y="647"/>
                    <a:pt x="1009" y="642"/>
                    <a:pt x="1049" y="632"/>
                  </a:cubicBezTo>
                  <a:cubicBezTo>
                    <a:pt x="1087" y="625"/>
                    <a:pt x="1071" y="571"/>
                    <a:pt x="1035" y="571"/>
                  </a:cubicBezTo>
                  <a:cubicBezTo>
                    <a:pt x="1033" y="571"/>
                    <a:pt x="1031" y="572"/>
                    <a:pt x="1029" y="572"/>
                  </a:cubicBezTo>
                  <a:cubicBezTo>
                    <a:pt x="1002" y="576"/>
                    <a:pt x="975" y="578"/>
                    <a:pt x="949" y="578"/>
                  </a:cubicBezTo>
                  <a:cubicBezTo>
                    <a:pt x="844" y="578"/>
                    <a:pt x="752" y="542"/>
                    <a:pt x="683" y="445"/>
                  </a:cubicBezTo>
                  <a:cubicBezTo>
                    <a:pt x="596" y="319"/>
                    <a:pt x="689" y="365"/>
                    <a:pt x="576" y="292"/>
                  </a:cubicBezTo>
                  <a:cubicBezTo>
                    <a:pt x="403" y="192"/>
                    <a:pt x="216" y="119"/>
                    <a:pt x="50" y="6"/>
                  </a:cubicBezTo>
                  <a:cubicBezTo>
                    <a:pt x="45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566375" y="981650"/>
              <a:ext cx="25725" cy="4225"/>
            </a:xfrm>
            <a:custGeom>
              <a:rect b="b" l="l" r="r" t="t"/>
              <a:pathLst>
                <a:path extrusionOk="0" h="169" w="1029">
                  <a:moveTo>
                    <a:pt x="39" y="1"/>
                  </a:moveTo>
                  <a:cubicBezTo>
                    <a:pt x="17" y="1"/>
                    <a:pt x="0" y="33"/>
                    <a:pt x="23" y="50"/>
                  </a:cubicBezTo>
                  <a:cubicBezTo>
                    <a:pt x="175" y="148"/>
                    <a:pt x="354" y="169"/>
                    <a:pt x="536" y="169"/>
                  </a:cubicBezTo>
                  <a:cubicBezTo>
                    <a:pt x="675" y="169"/>
                    <a:pt x="817" y="156"/>
                    <a:pt x="949" y="156"/>
                  </a:cubicBezTo>
                  <a:cubicBezTo>
                    <a:pt x="962" y="156"/>
                    <a:pt x="976" y="156"/>
                    <a:pt x="989" y="157"/>
                  </a:cubicBezTo>
                  <a:cubicBezTo>
                    <a:pt x="1029" y="157"/>
                    <a:pt x="1029" y="90"/>
                    <a:pt x="989" y="90"/>
                  </a:cubicBezTo>
                  <a:cubicBezTo>
                    <a:pt x="930" y="83"/>
                    <a:pt x="872" y="80"/>
                    <a:pt x="814" y="80"/>
                  </a:cubicBezTo>
                  <a:cubicBezTo>
                    <a:pt x="701" y="80"/>
                    <a:pt x="589" y="90"/>
                    <a:pt x="478" y="90"/>
                  </a:cubicBezTo>
                  <a:cubicBezTo>
                    <a:pt x="334" y="90"/>
                    <a:pt x="191" y="74"/>
                    <a:pt x="50" y="3"/>
                  </a:cubicBezTo>
                  <a:cubicBezTo>
                    <a:pt x="46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591200" y="983925"/>
              <a:ext cx="18825" cy="14900"/>
            </a:xfrm>
            <a:custGeom>
              <a:rect b="b" l="l" r="r" t="t"/>
              <a:pathLst>
                <a:path extrusionOk="0" h="596" w="753">
                  <a:moveTo>
                    <a:pt x="33" y="1"/>
                  </a:moveTo>
                  <a:cubicBezTo>
                    <a:pt x="10" y="1"/>
                    <a:pt x="0" y="36"/>
                    <a:pt x="22" y="52"/>
                  </a:cubicBezTo>
                  <a:cubicBezTo>
                    <a:pt x="262" y="232"/>
                    <a:pt x="562" y="265"/>
                    <a:pt x="682" y="572"/>
                  </a:cubicBezTo>
                  <a:cubicBezTo>
                    <a:pt x="690" y="589"/>
                    <a:pt x="704" y="596"/>
                    <a:pt x="718" y="596"/>
                  </a:cubicBezTo>
                  <a:cubicBezTo>
                    <a:pt x="736" y="596"/>
                    <a:pt x="752" y="582"/>
                    <a:pt x="748" y="559"/>
                  </a:cubicBezTo>
                  <a:cubicBezTo>
                    <a:pt x="655" y="219"/>
                    <a:pt x="302" y="172"/>
                    <a:pt x="49" y="6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584700" y="1000075"/>
              <a:ext cx="30375" cy="43200"/>
            </a:xfrm>
            <a:custGeom>
              <a:rect b="b" l="l" r="r" t="t"/>
              <a:pathLst>
                <a:path extrusionOk="0" h="1728" w="1215">
                  <a:moveTo>
                    <a:pt x="1017" y="0"/>
                  </a:moveTo>
                  <a:cubicBezTo>
                    <a:pt x="999" y="0"/>
                    <a:pt x="982" y="17"/>
                    <a:pt x="995" y="39"/>
                  </a:cubicBezTo>
                  <a:cubicBezTo>
                    <a:pt x="1188" y="379"/>
                    <a:pt x="855" y="765"/>
                    <a:pt x="615" y="978"/>
                  </a:cubicBezTo>
                  <a:cubicBezTo>
                    <a:pt x="369" y="1185"/>
                    <a:pt x="129" y="1378"/>
                    <a:pt x="9" y="1684"/>
                  </a:cubicBezTo>
                  <a:cubicBezTo>
                    <a:pt x="1" y="1710"/>
                    <a:pt x="20" y="1728"/>
                    <a:pt x="40" y="1728"/>
                  </a:cubicBezTo>
                  <a:cubicBezTo>
                    <a:pt x="51" y="1728"/>
                    <a:pt x="62" y="1722"/>
                    <a:pt x="69" y="1711"/>
                  </a:cubicBezTo>
                  <a:cubicBezTo>
                    <a:pt x="176" y="1524"/>
                    <a:pt x="289" y="1364"/>
                    <a:pt x="449" y="1218"/>
                  </a:cubicBezTo>
                  <a:cubicBezTo>
                    <a:pt x="595" y="1085"/>
                    <a:pt x="762" y="965"/>
                    <a:pt x="889" y="812"/>
                  </a:cubicBezTo>
                  <a:cubicBezTo>
                    <a:pt x="1062" y="599"/>
                    <a:pt x="1215" y="259"/>
                    <a:pt x="1042" y="12"/>
                  </a:cubicBezTo>
                  <a:cubicBezTo>
                    <a:pt x="1035" y="4"/>
                    <a:pt x="1026" y="0"/>
                    <a:pt x="1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577250" y="1038275"/>
              <a:ext cx="10025" cy="17025"/>
            </a:xfrm>
            <a:custGeom>
              <a:rect b="b" l="l" r="r" t="t"/>
              <a:pathLst>
                <a:path extrusionOk="0" h="681" w="401">
                  <a:moveTo>
                    <a:pt x="45" y="1"/>
                  </a:moveTo>
                  <a:cubicBezTo>
                    <a:pt x="20" y="1"/>
                    <a:pt x="0" y="31"/>
                    <a:pt x="21" y="56"/>
                  </a:cubicBezTo>
                  <a:cubicBezTo>
                    <a:pt x="168" y="209"/>
                    <a:pt x="207" y="436"/>
                    <a:pt x="227" y="649"/>
                  </a:cubicBezTo>
                  <a:cubicBezTo>
                    <a:pt x="227" y="668"/>
                    <a:pt x="245" y="680"/>
                    <a:pt x="262" y="680"/>
                  </a:cubicBezTo>
                  <a:cubicBezTo>
                    <a:pt x="275" y="680"/>
                    <a:pt x="288" y="673"/>
                    <a:pt x="294" y="656"/>
                  </a:cubicBezTo>
                  <a:cubicBezTo>
                    <a:pt x="334" y="502"/>
                    <a:pt x="401" y="329"/>
                    <a:pt x="381" y="163"/>
                  </a:cubicBezTo>
                  <a:cubicBezTo>
                    <a:pt x="377" y="146"/>
                    <a:pt x="364" y="138"/>
                    <a:pt x="351" y="138"/>
                  </a:cubicBezTo>
                  <a:cubicBezTo>
                    <a:pt x="337" y="138"/>
                    <a:pt x="324" y="146"/>
                    <a:pt x="321" y="163"/>
                  </a:cubicBezTo>
                  <a:cubicBezTo>
                    <a:pt x="317" y="262"/>
                    <a:pt x="291" y="352"/>
                    <a:pt x="268" y="442"/>
                  </a:cubicBezTo>
                  <a:lnTo>
                    <a:pt x="268" y="442"/>
                  </a:lnTo>
                  <a:cubicBezTo>
                    <a:pt x="239" y="279"/>
                    <a:pt x="184" y="117"/>
                    <a:pt x="68" y="10"/>
                  </a:cubicBezTo>
                  <a:cubicBezTo>
                    <a:pt x="60" y="4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566275" y="1005275"/>
              <a:ext cx="12050" cy="32475"/>
            </a:xfrm>
            <a:custGeom>
              <a:rect b="b" l="l" r="r" t="t"/>
              <a:pathLst>
                <a:path extrusionOk="0" h="1299" w="482">
                  <a:moveTo>
                    <a:pt x="110" y="1"/>
                  </a:moveTo>
                  <a:cubicBezTo>
                    <a:pt x="95" y="1"/>
                    <a:pt x="80" y="11"/>
                    <a:pt x="80" y="31"/>
                  </a:cubicBezTo>
                  <a:cubicBezTo>
                    <a:pt x="67" y="257"/>
                    <a:pt x="0" y="497"/>
                    <a:pt x="47" y="724"/>
                  </a:cubicBezTo>
                  <a:cubicBezTo>
                    <a:pt x="94" y="970"/>
                    <a:pt x="254" y="1116"/>
                    <a:pt x="427" y="1290"/>
                  </a:cubicBezTo>
                  <a:cubicBezTo>
                    <a:pt x="431" y="1296"/>
                    <a:pt x="437" y="1298"/>
                    <a:pt x="443" y="1298"/>
                  </a:cubicBezTo>
                  <a:cubicBezTo>
                    <a:pt x="462" y="1298"/>
                    <a:pt x="482" y="1270"/>
                    <a:pt x="467" y="1250"/>
                  </a:cubicBezTo>
                  <a:cubicBezTo>
                    <a:pt x="300" y="1063"/>
                    <a:pt x="134" y="910"/>
                    <a:pt x="107" y="644"/>
                  </a:cubicBezTo>
                  <a:cubicBezTo>
                    <a:pt x="87" y="444"/>
                    <a:pt x="140" y="237"/>
                    <a:pt x="140" y="31"/>
                  </a:cubicBezTo>
                  <a:cubicBezTo>
                    <a:pt x="140" y="11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553275" y="980050"/>
              <a:ext cx="16175" cy="25975"/>
            </a:xfrm>
            <a:custGeom>
              <a:rect b="b" l="l" r="r" t="t"/>
              <a:pathLst>
                <a:path extrusionOk="0" h="1039" w="647">
                  <a:moveTo>
                    <a:pt x="41" y="1"/>
                  </a:moveTo>
                  <a:cubicBezTo>
                    <a:pt x="13" y="1"/>
                    <a:pt x="0" y="45"/>
                    <a:pt x="28" y="67"/>
                  </a:cubicBezTo>
                  <a:cubicBezTo>
                    <a:pt x="327" y="301"/>
                    <a:pt x="560" y="620"/>
                    <a:pt x="587" y="1013"/>
                  </a:cubicBezTo>
                  <a:cubicBezTo>
                    <a:pt x="590" y="1030"/>
                    <a:pt x="605" y="1038"/>
                    <a:pt x="620" y="1038"/>
                  </a:cubicBezTo>
                  <a:cubicBezTo>
                    <a:pt x="634" y="1038"/>
                    <a:pt x="647" y="1030"/>
                    <a:pt x="647" y="1013"/>
                  </a:cubicBezTo>
                  <a:cubicBezTo>
                    <a:pt x="647" y="607"/>
                    <a:pt x="387" y="227"/>
                    <a:pt x="61" y="8"/>
                  </a:cubicBezTo>
                  <a:cubicBezTo>
                    <a:pt x="54" y="3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536975" y="971900"/>
              <a:ext cx="15700" cy="7475"/>
            </a:xfrm>
            <a:custGeom>
              <a:rect b="b" l="l" r="r" t="t"/>
              <a:pathLst>
                <a:path extrusionOk="0" h="299" w="628">
                  <a:moveTo>
                    <a:pt x="40" y="1"/>
                  </a:moveTo>
                  <a:cubicBezTo>
                    <a:pt x="7" y="1"/>
                    <a:pt x="0" y="54"/>
                    <a:pt x="34" y="60"/>
                  </a:cubicBezTo>
                  <a:cubicBezTo>
                    <a:pt x="233" y="94"/>
                    <a:pt x="400" y="187"/>
                    <a:pt x="573" y="294"/>
                  </a:cubicBezTo>
                  <a:cubicBezTo>
                    <a:pt x="579" y="297"/>
                    <a:pt x="584" y="298"/>
                    <a:pt x="589" y="298"/>
                  </a:cubicBezTo>
                  <a:cubicBezTo>
                    <a:pt x="614" y="298"/>
                    <a:pt x="627" y="264"/>
                    <a:pt x="600" y="247"/>
                  </a:cubicBezTo>
                  <a:cubicBezTo>
                    <a:pt x="433" y="127"/>
                    <a:pt x="247" y="7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25875" y="968275"/>
              <a:ext cx="14125" cy="2375"/>
            </a:xfrm>
            <a:custGeom>
              <a:rect b="b" l="l" r="r" t="t"/>
              <a:pathLst>
                <a:path extrusionOk="0" h="95" w="565">
                  <a:moveTo>
                    <a:pt x="382" y="0"/>
                  </a:moveTo>
                  <a:cubicBezTo>
                    <a:pt x="298" y="0"/>
                    <a:pt x="211" y="18"/>
                    <a:pt x="126" y="18"/>
                  </a:cubicBezTo>
                  <a:cubicBezTo>
                    <a:pt x="101" y="18"/>
                    <a:pt x="76" y="16"/>
                    <a:pt x="51" y="12"/>
                  </a:cubicBezTo>
                  <a:cubicBezTo>
                    <a:pt x="49" y="12"/>
                    <a:pt x="47" y="12"/>
                    <a:pt x="45" y="12"/>
                  </a:cubicBezTo>
                  <a:cubicBezTo>
                    <a:pt x="10" y="12"/>
                    <a:pt x="0" y="60"/>
                    <a:pt x="38" y="72"/>
                  </a:cubicBezTo>
                  <a:cubicBezTo>
                    <a:pt x="88" y="90"/>
                    <a:pt x="140" y="95"/>
                    <a:pt x="193" y="95"/>
                  </a:cubicBezTo>
                  <a:cubicBezTo>
                    <a:pt x="278" y="95"/>
                    <a:pt x="365" y="81"/>
                    <a:pt x="450" y="81"/>
                  </a:cubicBezTo>
                  <a:cubicBezTo>
                    <a:pt x="475" y="81"/>
                    <a:pt x="500" y="83"/>
                    <a:pt x="524" y="86"/>
                  </a:cubicBezTo>
                  <a:cubicBezTo>
                    <a:pt x="551" y="86"/>
                    <a:pt x="564" y="39"/>
                    <a:pt x="537" y="32"/>
                  </a:cubicBezTo>
                  <a:cubicBezTo>
                    <a:pt x="489" y="8"/>
                    <a:pt x="43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511325" y="946100"/>
              <a:ext cx="15600" cy="22225"/>
            </a:xfrm>
            <a:custGeom>
              <a:rect b="b" l="l" r="r" t="t"/>
              <a:pathLst>
                <a:path extrusionOk="0" h="889" w="624">
                  <a:moveTo>
                    <a:pt x="47" y="0"/>
                  </a:moveTo>
                  <a:cubicBezTo>
                    <a:pt x="18" y="0"/>
                    <a:pt x="1" y="45"/>
                    <a:pt x="34" y="67"/>
                  </a:cubicBezTo>
                  <a:cubicBezTo>
                    <a:pt x="320" y="260"/>
                    <a:pt x="207" y="759"/>
                    <a:pt x="580" y="886"/>
                  </a:cubicBezTo>
                  <a:cubicBezTo>
                    <a:pt x="583" y="888"/>
                    <a:pt x="586" y="888"/>
                    <a:pt x="589" y="888"/>
                  </a:cubicBezTo>
                  <a:cubicBezTo>
                    <a:pt x="611" y="888"/>
                    <a:pt x="623" y="851"/>
                    <a:pt x="600" y="839"/>
                  </a:cubicBezTo>
                  <a:cubicBezTo>
                    <a:pt x="267" y="673"/>
                    <a:pt x="380" y="173"/>
                    <a:pt x="67" y="7"/>
                  </a:cubicBezTo>
                  <a:cubicBezTo>
                    <a:pt x="60" y="2"/>
                    <a:pt x="53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495850" y="936275"/>
              <a:ext cx="15900" cy="15250"/>
            </a:xfrm>
            <a:custGeom>
              <a:rect b="b" l="l" r="r" t="t"/>
              <a:pathLst>
                <a:path extrusionOk="0" h="610" w="636">
                  <a:moveTo>
                    <a:pt x="147" y="1"/>
                  </a:moveTo>
                  <a:cubicBezTo>
                    <a:pt x="136" y="1"/>
                    <a:pt x="125" y="7"/>
                    <a:pt x="120" y="20"/>
                  </a:cubicBezTo>
                  <a:cubicBezTo>
                    <a:pt x="80" y="180"/>
                    <a:pt x="0" y="433"/>
                    <a:pt x="133" y="566"/>
                  </a:cubicBezTo>
                  <a:cubicBezTo>
                    <a:pt x="164" y="597"/>
                    <a:pt x="198" y="610"/>
                    <a:pt x="233" y="610"/>
                  </a:cubicBezTo>
                  <a:cubicBezTo>
                    <a:pt x="373" y="610"/>
                    <a:pt x="533" y="409"/>
                    <a:pt x="613" y="340"/>
                  </a:cubicBezTo>
                  <a:cubicBezTo>
                    <a:pt x="635" y="323"/>
                    <a:pt x="616" y="288"/>
                    <a:pt x="590" y="288"/>
                  </a:cubicBezTo>
                  <a:cubicBezTo>
                    <a:pt x="584" y="288"/>
                    <a:pt x="579" y="290"/>
                    <a:pt x="573" y="293"/>
                  </a:cubicBezTo>
                  <a:cubicBezTo>
                    <a:pt x="501" y="349"/>
                    <a:pt x="345" y="530"/>
                    <a:pt x="233" y="530"/>
                  </a:cubicBezTo>
                  <a:cubicBezTo>
                    <a:pt x="211" y="530"/>
                    <a:pt x="191" y="523"/>
                    <a:pt x="173" y="506"/>
                  </a:cubicBezTo>
                  <a:cubicBezTo>
                    <a:pt x="73" y="407"/>
                    <a:pt x="153" y="153"/>
                    <a:pt x="180" y="34"/>
                  </a:cubicBezTo>
                  <a:cubicBezTo>
                    <a:pt x="180" y="14"/>
                    <a:pt x="16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5495350" y="916850"/>
              <a:ext cx="5350" cy="25400"/>
            </a:xfrm>
            <a:custGeom>
              <a:rect b="b" l="l" r="r" t="t"/>
              <a:pathLst>
                <a:path extrusionOk="0" h="1016" w="214">
                  <a:moveTo>
                    <a:pt x="102" y="0"/>
                  </a:moveTo>
                  <a:cubicBezTo>
                    <a:pt x="94" y="0"/>
                    <a:pt x="86" y="4"/>
                    <a:pt x="80" y="11"/>
                  </a:cubicBezTo>
                  <a:cubicBezTo>
                    <a:pt x="0" y="131"/>
                    <a:pt x="14" y="238"/>
                    <a:pt x="60" y="371"/>
                  </a:cubicBezTo>
                  <a:cubicBezTo>
                    <a:pt x="127" y="577"/>
                    <a:pt x="140" y="771"/>
                    <a:pt x="140" y="990"/>
                  </a:cubicBezTo>
                  <a:cubicBezTo>
                    <a:pt x="143" y="1007"/>
                    <a:pt x="157" y="1015"/>
                    <a:pt x="170" y="1015"/>
                  </a:cubicBezTo>
                  <a:cubicBezTo>
                    <a:pt x="183" y="1015"/>
                    <a:pt x="197" y="1007"/>
                    <a:pt x="200" y="990"/>
                  </a:cubicBezTo>
                  <a:cubicBezTo>
                    <a:pt x="200" y="857"/>
                    <a:pt x="213" y="717"/>
                    <a:pt x="187" y="591"/>
                  </a:cubicBezTo>
                  <a:cubicBezTo>
                    <a:pt x="147" y="404"/>
                    <a:pt x="40" y="231"/>
                    <a:pt x="127" y="45"/>
                  </a:cubicBezTo>
                  <a:cubicBezTo>
                    <a:pt x="141" y="21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5484225" y="989375"/>
              <a:ext cx="22800" cy="4550"/>
            </a:xfrm>
            <a:custGeom>
              <a:rect b="b" l="l" r="r" t="t"/>
              <a:pathLst>
                <a:path extrusionOk="0" h="182" w="912">
                  <a:moveTo>
                    <a:pt x="767" y="0"/>
                  </a:moveTo>
                  <a:cubicBezTo>
                    <a:pt x="655" y="0"/>
                    <a:pt x="542" y="19"/>
                    <a:pt x="432" y="34"/>
                  </a:cubicBezTo>
                  <a:cubicBezTo>
                    <a:pt x="299" y="54"/>
                    <a:pt x="152" y="74"/>
                    <a:pt x="26" y="127"/>
                  </a:cubicBezTo>
                  <a:cubicBezTo>
                    <a:pt x="1" y="140"/>
                    <a:pt x="17" y="181"/>
                    <a:pt x="46" y="181"/>
                  </a:cubicBezTo>
                  <a:cubicBezTo>
                    <a:pt x="48" y="181"/>
                    <a:pt x="50" y="181"/>
                    <a:pt x="52" y="181"/>
                  </a:cubicBezTo>
                  <a:cubicBezTo>
                    <a:pt x="246" y="111"/>
                    <a:pt x="497" y="67"/>
                    <a:pt x="720" y="67"/>
                  </a:cubicBezTo>
                  <a:cubicBezTo>
                    <a:pt x="773" y="67"/>
                    <a:pt x="823" y="69"/>
                    <a:pt x="871" y="74"/>
                  </a:cubicBezTo>
                  <a:cubicBezTo>
                    <a:pt x="905" y="74"/>
                    <a:pt x="911" y="14"/>
                    <a:pt x="878" y="8"/>
                  </a:cubicBezTo>
                  <a:cubicBezTo>
                    <a:pt x="841" y="3"/>
                    <a:pt x="804" y="0"/>
                    <a:pt x="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498400" y="992000"/>
              <a:ext cx="15450" cy="26225"/>
            </a:xfrm>
            <a:custGeom>
              <a:rect b="b" l="l" r="r" t="t"/>
              <a:pathLst>
                <a:path extrusionOk="0" h="1049" w="618">
                  <a:moveTo>
                    <a:pt x="420" y="0"/>
                  </a:moveTo>
                  <a:cubicBezTo>
                    <a:pt x="401" y="0"/>
                    <a:pt x="384" y="20"/>
                    <a:pt x="398" y="42"/>
                  </a:cubicBezTo>
                  <a:cubicBezTo>
                    <a:pt x="524" y="242"/>
                    <a:pt x="358" y="402"/>
                    <a:pt x="304" y="589"/>
                  </a:cubicBezTo>
                  <a:cubicBezTo>
                    <a:pt x="258" y="775"/>
                    <a:pt x="258" y="922"/>
                    <a:pt x="38" y="981"/>
                  </a:cubicBezTo>
                  <a:cubicBezTo>
                    <a:pt x="0" y="994"/>
                    <a:pt x="16" y="1049"/>
                    <a:pt x="52" y="1049"/>
                  </a:cubicBezTo>
                  <a:cubicBezTo>
                    <a:pt x="54" y="1049"/>
                    <a:pt x="56" y="1048"/>
                    <a:pt x="58" y="1048"/>
                  </a:cubicBezTo>
                  <a:cubicBezTo>
                    <a:pt x="258" y="1008"/>
                    <a:pt x="324" y="882"/>
                    <a:pt x="358" y="695"/>
                  </a:cubicBezTo>
                  <a:cubicBezTo>
                    <a:pt x="411" y="462"/>
                    <a:pt x="617" y="236"/>
                    <a:pt x="444" y="16"/>
                  </a:cubicBezTo>
                  <a:cubicBezTo>
                    <a:pt x="438" y="5"/>
                    <a:pt x="429" y="0"/>
                    <a:pt x="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567050" y="898175"/>
              <a:ext cx="25600" cy="19425"/>
            </a:xfrm>
            <a:custGeom>
              <a:rect b="b" l="l" r="r" t="t"/>
              <a:pathLst>
                <a:path extrusionOk="0" h="777" w="1024">
                  <a:moveTo>
                    <a:pt x="988" y="1"/>
                  </a:moveTo>
                  <a:cubicBezTo>
                    <a:pt x="984" y="1"/>
                    <a:pt x="980" y="2"/>
                    <a:pt x="975" y="6"/>
                  </a:cubicBezTo>
                  <a:cubicBezTo>
                    <a:pt x="649" y="232"/>
                    <a:pt x="342" y="492"/>
                    <a:pt x="23" y="725"/>
                  </a:cubicBezTo>
                  <a:cubicBezTo>
                    <a:pt x="1" y="742"/>
                    <a:pt x="15" y="777"/>
                    <a:pt x="36" y="777"/>
                  </a:cubicBezTo>
                  <a:cubicBezTo>
                    <a:pt x="40" y="777"/>
                    <a:pt x="45" y="775"/>
                    <a:pt x="49" y="772"/>
                  </a:cubicBezTo>
                  <a:cubicBezTo>
                    <a:pt x="376" y="545"/>
                    <a:pt x="675" y="285"/>
                    <a:pt x="1002" y="52"/>
                  </a:cubicBezTo>
                  <a:cubicBezTo>
                    <a:pt x="1024" y="36"/>
                    <a:pt x="1009" y="1"/>
                    <a:pt x="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565250" y="896175"/>
              <a:ext cx="24900" cy="19300"/>
            </a:xfrm>
            <a:custGeom>
              <a:rect b="b" l="l" r="r" t="t"/>
              <a:pathLst>
                <a:path extrusionOk="0" h="772" w="996">
                  <a:moveTo>
                    <a:pt x="961" y="1"/>
                  </a:moveTo>
                  <a:cubicBezTo>
                    <a:pt x="956" y="1"/>
                    <a:pt x="952" y="2"/>
                    <a:pt x="947" y="6"/>
                  </a:cubicBezTo>
                  <a:cubicBezTo>
                    <a:pt x="594" y="186"/>
                    <a:pt x="328" y="479"/>
                    <a:pt x="21" y="725"/>
                  </a:cubicBezTo>
                  <a:cubicBezTo>
                    <a:pt x="0" y="746"/>
                    <a:pt x="21" y="771"/>
                    <a:pt x="43" y="771"/>
                  </a:cubicBezTo>
                  <a:cubicBezTo>
                    <a:pt x="49" y="771"/>
                    <a:pt x="56" y="769"/>
                    <a:pt x="61" y="765"/>
                  </a:cubicBezTo>
                  <a:cubicBezTo>
                    <a:pt x="368" y="525"/>
                    <a:pt x="628" y="232"/>
                    <a:pt x="974" y="46"/>
                  </a:cubicBezTo>
                  <a:cubicBezTo>
                    <a:pt x="996" y="35"/>
                    <a:pt x="981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5560050" y="893200"/>
              <a:ext cx="25625" cy="18675"/>
            </a:xfrm>
            <a:custGeom>
              <a:rect b="b" l="l" r="r" t="t"/>
              <a:pathLst>
                <a:path extrusionOk="0" h="747" w="1025">
                  <a:moveTo>
                    <a:pt x="989" y="0"/>
                  </a:moveTo>
                  <a:cubicBezTo>
                    <a:pt x="984" y="0"/>
                    <a:pt x="980" y="2"/>
                    <a:pt x="975" y="5"/>
                  </a:cubicBezTo>
                  <a:cubicBezTo>
                    <a:pt x="649" y="218"/>
                    <a:pt x="343" y="464"/>
                    <a:pt x="23" y="698"/>
                  </a:cubicBezTo>
                  <a:cubicBezTo>
                    <a:pt x="0" y="715"/>
                    <a:pt x="17" y="747"/>
                    <a:pt x="39" y="747"/>
                  </a:cubicBezTo>
                  <a:cubicBezTo>
                    <a:pt x="42" y="747"/>
                    <a:pt x="46" y="746"/>
                    <a:pt x="50" y="744"/>
                  </a:cubicBezTo>
                  <a:cubicBezTo>
                    <a:pt x="376" y="518"/>
                    <a:pt x="676" y="271"/>
                    <a:pt x="1002" y="52"/>
                  </a:cubicBezTo>
                  <a:cubicBezTo>
                    <a:pt x="1024" y="35"/>
                    <a:pt x="1010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556250" y="890375"/>
              <a:ext cx="27575" cy="17900"/>
            </a:xfrm>
            <a:custGeom>
              <a:rect b="b" l="l" r="r" t="t"/>
              <a:pathLst>
                <a:path extrusionOk="0" h="716" w="1103">
                  <a:moveTo>
                    <a:pt x="1060" y="0"/>
                  </a:moveTo>
                  <a:cubicBezTo>
                    <a:pt x="1056" y="0"/>
                    <a:pt x="1052" y="2"/>
                    <a:pt x="1047" y="5"/>
                  </a:cubicBezTo>
                  <a:cubicBezTo>
                    <a:pt x="681" y="185"/>
                    <a:pt x="368" y="444"/>
                    <a:pt x="28" y="657"/>
                  </a:cubicBezTo>
                  <a:cubicBezTo>
                    <a:pt x="0" y="674"/>
                    <a:pt x="15" y="715"/>
                    <a:pt x="40" y="715"/>
                  </a:cubicBezTo>
                  <a:cubicBezTo>
                    <a:pt x="45" y="715"/>
                    <a:pt x="50" y="714"/>
                    <a:pt x="55" y="711"/>
                  </a:cubicBezTo>
                  <a:cubicBezTo>
                    <a:pt x="408" y="511"/>
                    <a:pt x="714" y="244"/>
                    <a:pt x="1074" y="51"/>
                  </a:cubicBezTo>
                  <a:cubicBezTo>
                    <a:pt x="1102" y="40"/>
                    <a:pt x="1083" y="0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5554575" y="890075"/>
              <a:ext cx="25450" cy="14525"/>
            </a:xfrm>
            <a:custGeom>
              <a:rect b="b" l="l" r="r" t="t"/>
              <a:pathLst>
                <a:path extrusionOk="0" h="581" w="1018">
                  <a:moveTo>
                    <a:pt x="979" y="1"/>
                  </a:moveTo>
                  <a:cubicBezTo>
                    <a:pt x="975" y="1"/>
                    <a:pt x="972" y="2"/>
                    <a:pt x="968" y="3"/>
                  </a:cubicBezTo>
                  <a:cubicBezTo>
                    <a:pt x="635" y="143"/>
                    <a:pt x="329" y="323"/>
                    <a:pt x="29" y="523"/>
                  </a:cubicBezTo>
                  <a:cubicBezTo>
                    <a:pt x="1" y="540"/>
                    <a:pt x="20" y="581"/>
                    <a:pt x="43" y="581"/>
                  </a:cubicBezTo>
                  <a:cubicBezTo>
                    <a:pt x="47" y="581"/>
                    <a:pt x="51" y="579"/>
                    <a:pt x="56" y="576"/>
                  </a:cubicBezTo>
                  <a:cubicBezTo>
                    <a:pt x="362" y="376"/>
                    <a:pt x="668" y="203"/>
                    <a:pt x="995" y="50"/>
                  </a:cubicBezTo>
                  <a:cubicBezTo>
                    <a:pt x="1018" y="33"/>
                    <a:pt x="1001" y="1"/>
                    <a:pt x="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5547575" y="886700"/>
              <a:ext cx="28750" cy="17075"/>
            </a:xfrm>
            <a:custGeom>
              <a:rect b="b" l="l" r="r" t="t"/>
              <a:pathLst>
                <a:path extrusionOk="0" h="683" w="1150">
                  <a:moveTo>
                    <a:pt x="1111" y="0"/>
                  </a:moveTo>
                  <a:cubicBezTo>
                    <a:pt x="1106" y="0"/>
                    <a:pt x="1100" y="2"/>
                    <a:pt x="1095" y="5"/>
                  </a:cubicBezTo>
                  <a:cubicBezTo>
                    <a:pt x="742" y="218"/>
                    <a:pt x="389" y="418"/>
                    <a:pt x="29" y="625"/>
                  </a:cubicBezTo>
                  <a:cubicBezTo>
                    <a:pt x="1" y="641"/>
                    <a:pt x="20" y="682"/>
                    <a:pt x="47" y="682"/>
                  </a:cubicBezTo>
                  <a:cubicBezTo>
                    <a:pt x="52" y="682"/>
                    <a:pt x="57" y="681"/>
                    <a:pt x="62" y="678"/>
                  </a:cubicBezTo>
                  <a:cubicBezTo>
                    <a:pt x="422" y="485"/>
                    <a:pt x="775" y="272"/>
                    <a:pt x="1121" y="52"/>
                  </a:cubicBezTo>
                  <a:cubicBezTo>
                    <a:pt x="1149" y="35"/>
                    <a:pt x="1135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5542375" y="884300"/>
              <a:ext cx="29375" cy="15750"/>
            </a:xfrm>
            <a:custGeom>
              <a:rect b="b" l="l" r="r" t="t"/>
              <a:pathLst>
                <a:path extrusionOk="0" h="630" w="1175">
                  <a:moveTo>
                    <a:pt x="1136" y="1"/>
                  </a:moveTo>
                  <a:cubicBezTo>
                    <a:pt x="1134" y="1"/>
                    <a:pt x="1132" y="1"/>
                    <a:pt x="1130" y="1"/>
                  </a:cubicBezTo>
                  <a:cubicBezTo>
                    <a:pt x="730" y="108"/>
                    <a:pt x="397" y="401"/>
                    <a:pt x="24" y="574"/>
                  </a:cubicBezTo>
                  <a:cubicBezTo>
                    <a:pt x="0" y="586"/>
                    <a:pt x="14" y="629"/>
                    <a:pt x="40" y="629"/>
                  </a:cubicBezTo>
                  <a:cubicBezTo>
                    <a:pt x="44" y="629"/>
                    <a:pt x="47" y="629"/>
                    <a:pt x="51" y="627"/>
                  </a:cubicBezTo>
                  <a:cubicBezTo>
                    <a:pt x="437" y="481"/>
                    <a:pt x="750" y="188"/>
                    <a:pt x="1143" y="48"/>
                  </a:cubicBezTo>
                  <a:cubicBezTo>
                    <a:pt x="1174" y="42"/>
                    <a:pt x="1164" y="1"/>
                    <a:pt x="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540125" y="880475"/>
              <a:ext cx="28125" cy="13975"/>
            </a:xfrm>
            <a:custGeom>
              <a:rect b="b" l="l" r="r" t="t"/>
              <a:pathLst>
                <a:path extrusionOk="0" h="559" w="1125">
                  <a:moveTo>
                    <a:pt x="1079" y="1"/>
                  </a:moveTo>
                  <a:cubicBezTo>
                    <a:pt x="1077" y="1"/>
                    <a:pt x="1075" y="1"/>
                    <a:pt x="1073" y="1"/>
                  </a:cubicBezTo>
                  <a:cubicBezTo>
                    <a:pt x="693" y="74"/>
                    <a:pt x="347" y="281"/>
                    <a:pt x="34" y="494"/>
                  </a:cubicBezTo>
                  <a:cubicBezTo>
                    <a:pt x="0" y="517"/>
                    <a:pt x="19" y="558"/>
                    <a:pt x="50" y="558"/>
                  </a:cubicBezTo>
                  <a:cubicBezTo>
                    <a:pt x="55" y="558"/>
                    <a:pt x="61" y="557"/>
                    <a:pt x="67" y="554"/>
                  </a:cubicBezTo>
                  <a:cubicBezTo>
                    <a:pt x="387" y="341"/>
                    <a:pt x="713" y="148"/>
                    <a:pt x="1086" y="61"/>
                  </a:cubicBezTo>
                  <a:cubicBezTo>
                    <a:pt x="1124" y="55"/>
                    <a:pt x="1114" y="1"/>
                    <a:pt x="1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5555400" y="928125"/>
              <a:ext cx="24250" cy="21100"/>
            </a:xfrm>
            <a:custGeom>
              <a:rect b="b" l="l" r="r" t="t"/>
              <a:pathLst>
                <a:path extrusionOk="0" h="844" w="970">
                  <a:moveTo>
                    <a:pt x="926" y="0"/>
                  </a:moveTo>
                  <a:cubicBezTo>
                    <a:pt x="920" y="0"/>
                    <a:pt x="914" y="2"/>
                    <a:pt x="908" y="7"/>
                  </a:cubicBezTo>
                  <a:cubicBezTo>
                    <a:pt x="602" y="253"/>
                    <a:pt x="336" y="546"/>
                    <a:pt x="23" y="792"/>
                  </a:cubicBezTo>
                  <a:cubicBezTo>
                    <a:pt x="0" y="809"/>
                    <a:pt x="20" y="844"/>
                    <a:pt x="42" y="844"/>
                  </a:cubicBezTo>
                  <a:cubicBezTo>
                    <a:pt x="47" y="844"/>
                    <a:pt x="51" y="842"/>
                    <a:pt x="56" y="839"/>
                  </a:cubicBezTo>
                  <a:cubicBezTo>
                    <a:pt x="382" y="599"/>
                    <a:pt x="649" y="306"/>
                    <a:pt x="948" y="47"/>
                  </a:cubicBezTo>
                  <a:cubicBezTo>
                    <a:pt x="969" y="26"/>
                    <a:pt x="949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552100" y="924375"/>
              <a:ext cx="28275" cy="21950"/>
            </a:xfrm>
            <a:custGeom>
              <a:rect b="b" l="l" r="r" t="t"/>
              <a:pathLst>
                <a:path extrusionOk="0" h="878" w="1131">
                  <a:moveTo>
                    <a:pt x="1090" y="1"/>
                  </a:moveTo>
                  <a:cubicBezTo>
                    <a:pt x="1087" y="1"/>
                    <a:pt x="1084" y="2"/>
                    <a:pt x="1080" y="3"/>
                  </a:cubicBezTo>
                  <a:cubicBezTo>
                    <a:pt x="681" y="210"/>
                    <a:pt x="341" y="516"/>
                    <a:pt x="21" y="829"/>
                  </a:cubicBezTo>
                  <a:cubicBezTo>
                    <a:pt x="1" y="850"/>
                    <a:pt x="20" y="878"/>
                    <a:pt x="45" y="878"/>
                  </a:cubicBezTo>
                  <a:cubicBezTo>
                    <a:pt x="52" y="878"/>
                    <a:pt x="60" y="875"/>
                    <a:pt x="68" y="869"/>
                  </a:cubicBezTo>
                  <a:cubicBezTo>
                    <a:pt x="394" y="569"/>
                    <a:pt x="721" y="270"/>
                    <a:pt x="1107" y="50"/>
                  </a:cubicBezTo>
                  <a:cubicBezTo>
                    <a:pt x="1130" y="38"/>
                    <a:pt x="1113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5549275" y="921900"/>
              <a:ext cx="25850" cy="20400"/>
            </a:xfrm>
            <a:custGeom>
              <a:rect b="b" l="l" r="r" t="t"/>
              <a:pathLst>
                <a:path extrusionOk="0" h="816" w="1034">
                  <a:moveTo>
                    <a:pt x="993" y="0"/>
                  </a:moveTo>
                  <a:cubicBezTo>
                    <a:pt x="987" y="0"/>
                    <a:pt x="980" y="3"/>
                    <a:pt x="973" y="9"/>
                  </a:cubicBezTo>
                  <a:cubicBezTo>
                    <a:pt x="660" y="262"/>
                    <a:pt x="347" y="509"/>
                    <a:pt x="28" y="755"/>
                  </a:cubicBezTo>
                  <a:cubicBezTo>
                    <a:pt x="1" y="777"/>
                    <a:pt x="17" y="816"/>
                    <a:pt x="42" y="816"/>
                  </a:cubicBezTo>
                  <a:cubicBezTo>
                    <a:pt x="48" y="816"/>
                    <a:pt x="55" y="813"/>
                    <a:pt x="61" y="808"/>
                  </a:cubicBezTo>
                  <a:cubicBezTo>
                    <a:pt x="387" y="569"/>
                    <a:pt x="707" y="315"/>
                    <a:pt x="1013" y="49"/>
                  </a:cubicBezTo>
                  <a:cubicBezTo>
                    <a:pt x="1034" y="29"/>
                    <a:pt x="1015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5544250" y="921900"/>
              <a:ext cx="23950" cy="15500"/>
            </a:xfrm>
            <a:custGeom>
              <a:rect b="b" l="l" r="r" t="t"/>
              <a:pathLst>
                <a:path extrusionOk="0" h="620" w="958">
                  <a:moveTo>
                    <a:pt x="913" y="0"/>
                  </a:moveTo>
                  <a:cubicBezTo>
                    <a:pt x="909" y="0"/>
                    <a:pt x="905" y="1"/>
                    <a:pt x="901" y="2"/>
                  </a:cubicBezTo>
                  <a:cubicBezTo>
                    <a:pt x="602" y="169"/>
                    <a:pt x="322" y="375"/>
                    <a:pt x="29" y="562"/>
                  </a:cubicBezTo>
                  <a:cubicBezTo>
                    <a:pt x="1" y="579"/>
                    <a:pt x="20" y="620"/>
                    <a:pt x="47" y="620"/>
                  </a:cubicBezTo>
                  <a:cubicBezTo>
                    <a:pt x="52" y="620"/>
                    <a:pt x="57" y="618"/>
                    <a:pt x="62" y="615"/>
                  </a:cubicBezTo>
                  <a:cubicBezTo>
                    <a:pt x="355" y="435"/>
                    <a:pt x="635" y="229"/>
                    <a:pt x="928" y="56"/>
                  </a:cubicBezTo>
                  <a:cubicBezTo>
                    <a:pt x="957" y="38"/>
                    <a:pt x="940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5545600" y="919350"/>
              <a:ext cx="16900" cy="11050"/>
            </a:xfrm>
            <a:custGeom>
              <a:rect b="b" l="l" r="r" t="t"/>
              <a:pathLst>
                <a:path extrusionOk="0" h="442" w="676">
                  <a:moveTo>
                    <a:pt x="629" y="0"/>
                  </a:moveTo>
                  <a:cubicBezTo>
                    <a:pt x="625" y="0"/>
                    <a:pt x="619" y="1"/>
                    <a:pt x="614" y="5"/>
                  </a:cubicBezTo>
                  <a:cubicBezTo>
                    <a:pt x="421" y="131"/>
                    <a:pt x="221" y="251"/>
                    <a:pt x="28" y="384"/>
                  </a:cubicBezTo>
                  <a:cubicBezTo>
                    <a:pt x="0" y="401"/>
                    <a:pt x="15" y="442"/>
                    <a:pt x="40" y="442"/>
                  </a:cubicBezTo>
                  <a:cubicBezTo>
                    <a:pt x="45" y="442"/>
                    <a:pt x="50" y="441"/>
                    <a:pt x="55" y="437"/>
                  </a:cubicBezTo>
                  <a:cubicBezTo>
                    <a:pt x="255" y="311"/>
                    <a:pt x="454" y="191"/>
                    <a:pt x="648" y="58"/>
                  </a:cubicBezTo>
                  <a:cubicBezTo>
                    <a:pt x="676" y="41"/>
                    <a:pt x="656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5536600" y="914825"/>
              <a:ext cx="25100" cy="17250"/>
            </a:xfrm>
            <a:custGeom>
              <a:rect b="b" l="l" r="r" t="t"/>
              <a:pathLst>
                <a:path extrusionOk="0" h="690" w="1004">
                  <a:moveTo>
                    <a:pt x="962" y="1"/>
                  </a:moveTo>
                  <a:cubicBezTo>
                    <a:pt x="957" y="1"/>
                    <a:pt x="952" y="2"/>
                    <a:pt x="948" y="6"/>
                  </a:cubicBezTo>
                  <a:cubicBezTo>
                    <a:pt x="648" y="232"/>
                    <a:pt x="335" y="425"/>
                    <a:pt x="29" y="632"/>
                  </a:cubicBezTo>
                  <a:cubicBezTo>
                    <a:pt x="0" y="649"/>
                    <a:pt x="15" y="689"/>
                    <a:pt x="41" y="689"/>
                  </a:cubicBezTo>
                  <a:cubicBezTo>
                    <a:pt x="45" y="689"/>
                    <a:pt x="50" y="688"/>
                    <a:pt x="55" y="685"/>
                  </a:cubicBezTo>
                  <a:cubicBezTo>
                    <a:pt x="375" y="485"/>
                    <a:pt x="688" y="285"/>
                    <a:pt x="981" y="52"/>
                  </a:cubicBezTo>
                  <a:cubicBezTo>
                    <a:pt x="1003" y="36"/>
                    <a:pt x="98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5528425" y="910850"/>
              <a:ext cx="27775" cy="19625"/>
            </a:xfrm>
            <a:custGeom>
              <a:rect b="b" l="l" r="r" t="t"/>
              <a:pathLst>
                <a:path extrusionOk="0" h="785" w="1111">
                  <a:moveTo>
                    <a:pt x="1075" y="0"/>
                  </a:moveTo>
                  <a:cubicBezTo>
                    <a:pt x="1071" y="0"/>
                    <a:pt x="1066" y="1"/>
                    <a:pt x="1062" y="5"/>
                  </a:cubicBezTo>
                  <a:cubicBezTo>
                    <a:pt x="715" y="238"/>
                    <a:pt x="356" y="464"/>
                    <a:pt x="23" y="724"/>
                  </a:cubicBezTo>
                  <a:cubicBezTo>
                    <a:pt x="1" y="741"/>
                    <a:pt x="15" y="784"/>
                    <a:pt x="39" y="784"/>
                  </a:cubicBezTo>
                  <a:cubicBezTo>
                    <a:pt x="44" y="784"/>
                    <a:pt x="50" y="782"/>
                    <a:pt x="56" y="777"/>
                  </a:cubicBezTo>
                  <a:cubicBezTo>
                    <a:pt x="396" y="531"/>
                    <a:pt x="749" y="298"/>
                    <a:pt x="1088" y="52"/>
                  </a:cubicBezTo>
                  <a:cubicBezTo>
                    <a:pt x="1110" y="35"/>
                    <a:pt x="1096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5522300" y="908400"/>
              <a:ext cx="30400" cy="18700"/>
            </a:xfrm>
            <a:custGeom>
              <a:rect b="b" l="l" r="r" t="t"/>
              <a:pathLst>
                <a:path extrusionOk="0" h="748" w="1216">
                  <a:moveTo>
                    <a:pt x="1170" y="1"/>
                  </a:moveTo>
                  <a:cubicBezTo>
                    <a:pt x="1167" y="1"/>
                    <a:pt x="1163" y="1"/>
                    <a:pt x="1160" y="3"/>
                  </a:cubicBezTo>
                  <a:cubicBezTo>
                    <a:pt x="760" y="196"/>
                    <a:pt x="381" y="436"/>
                    <a:pt x="28" y="689"/>
                  </a:cubicBezTo>
                  <a:cubicBezTo>
                    <a:pt x="0" y="711"/>
                    <a:pt x="14" y="747"/>
                    <a:pt x="38" y="747"/>
                  </a:cubicBezTo>
                  <a:cubicBezTo>
                    <a:pt x="43" y="747"/>
                    <a:pt x="49" y="746"/>
                    <a:pt x="54" y="742"/>
                  </a:cubicBezTo>
                  <a:cubicBezTo>
                    <a:pt x="427" y="502"/>
                    <a:pt x="794" y="263"/>
                    <a:pt x="1187" y="50"/>
                  </a:cubicBezTo>
                  <a:cubicBezTo>
                    <a:pt x="1216" y="38"/>
                    <a:pt x="1194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5520650" y="904675"/>
              <a:ext cx="24900" cy="16325"/>
            </a:xfrm>
            <a:custGeom>
              <a:rect b="b" l="l" r="r" t="t"/>
              <a:pathLst>
                <a:path extrusionOk="0" h="653" w="996">
                  <a:moveTo>
                    <a:pt x="960" y="1"/>
                  </a:moveTo>
                  <a:cubicBezTo>
                    <a:pt x="955" y="1"/>
                    <a:pt x="951" y="2"/>
                    <a:pt x="946" y="5"/>
                  </a:cubicBezTo>
                  <a:cubicBezTo>
                    <a:pt x="633" y="192"/>
                    <a:pt x="320" y="378"/>
                    <a:pt x="27" y="592"/>
                  </a:cubicBezTo>
                  <a:cubicBezTo>
                    <a:pt x="0" y="613"/>
                    <a:pt x="13" y="652"/>
                    <a:pt x="36" y="652"/>
                  </a:cubicBezTo>
                  <a:cubicBezTo>
                    <a:pt x="41" y="652"/>
                    <a:pt x="47" y="650"/>
                    <a:pt x="54" y="645"/>
                  </a:cubicBezTo>
                  <a:cubicBezTo>
                    <a:pt x="354" y="438"/>
                    <a:pt x="667" y="252"/>
                    <a:pt x="973" y="52"/>
                  </a:cubicBezTo>
                  <a:cubicBezTo>
                    <a:pt x="995" y="36"/>
                    <a:pt x="980" y="1"/>
                    <a:pt x="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5518475" y="899700"/>
              <a:ext cx="20725" cy="14775"/>
            </a:xfrm>
            <a:custGeom>
              <a:rect b="b" l="l" r="r" t="t"/>
              <a:pathLst>
                <a:path extrusionOk="0" h="591" w="829">
                  <a:moveTo>
                    <a:pt x="782" y="0"/>
                  </a:moveTo>
                  <a:cubicBezTo>
                    <a:pt x="777" y="0"/>
                    <a:pt x="772" y="2"/>
                    <a:pt x="767" y="5"/>
                  </a:cubicBezTo>
                  <a:cubicBezTo>
                    <a:pt x="507" y="151"/>
                    <a:pt x="267" y="344"/>
                    <a:pt x="28" y="531"/>
                  </a:cubicBezTo>
                  <a:cubicBezTo>
                    <a:pt x="0" y="547"/>
                    <a:pt x="18" y="591"/>
                    <a:pt x="44" y="591"/>
                  </a:cubicBezTo>
                  <a:cubicBezTo>
                    <a:pt x="49" y="591"/>
                    <a:pt x="55" y="589"/>
                    <a:pt x="61" y="584"/>
                  </a:cubicBezTo>
                  <a:cubicBezTo>
                    <a:pt x="307" y="404"/>
                    <a:pt x="540" y="211"/>
                    <a:pt x="800" y="58"/>
                  </a:cubicBezTo>
                  <a:cubicBezTo>
                    <a:pt x="828" y="41"/>
                    <a:pt x="80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5511650" y="895250"/>
              <a:ext cx="25075" cy="16625"/>
            </a:xfrm>
            <a:custGeom>
              <a:rect b="b" l="l" r="r" t="t"/>
              <a:pathLst>
                <a:path extrusionOk="0" h="665" w="1003">
                  <a:moveTo>
                    <a:pt x="954" y="0"/>
                  </a:moveTo>
                  <a:cubicBezTo>
                    <a:pt x="950" y="0"/>
                    <a:pt x="945" y="1"/>
                    <a:pt x="940" y="3"/>
                  </a:cubicBezTo>
                  <a:cubicBezTo>
                    <a:pt x="607" y="163"/>
                    <a:pt x="287" y="356"/>
                    <a:pt x="21" y="616"/>
                  </a:cubicBezTo>
                  <a:cubicBezTo>
                    <a:pt x="0" y="636"/>
                    <a:pt x="19" y="664"/>
                    <a:pt x="41" y="664"/>
                  </a:cubicBezTo>
                  <a:cubicBezTo>
                    <a:pt x="48" y="664"/>
                    <a:pt x="55" y="662"/>
                    <a:pt x="61" y="656"/>
                  </a:cubicBezTo>
                  <a:cubicBezTo>
                    <a:pt x="341" y="416"/>
                    <a:pt x="640" y="216"/>
                    <a:pt x="973" y="56"/>
                  </a:cubicBezTo>
                  <a:cubicBezTo>
                    <a:pt x="1003" y="39"/>
                    <a:pt x="986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514125" y="885525"/>
              <a:ext cx="30225" cy="18650"/>
            </a:xfrm>
            <a:custGeom>
              <a:rect b="b" l="l" r="r" t="t"/>
              <a:pathLst>
                <a:path extrusionOk="0" h="746" w="1209">
                  <a:moveTo>
                    <a:pt x="1170" y="1"/>
                  </a:moveTo>
                  <a:cubicBezTo>
                    <a:pt x="1165" y="1"/>
                    <a:pt x="1160" y="2"/>
                    <a:pt x="1154" y="6"/>
                  </a:cubicBezTo>
                  <a:cubicBezTo>
                    <a:pt x="768" y="212"/>
                    <a:pt x="375" y="418"/>
                    <a:pt x="22" y="692"/>
                  </a:cubicBezTo>
                  <a:cubicBezTo>
                    <a:pt x="0" y="708"/>
                    <a:pt x="13" y="745"/>
                    <a:pt x="37" y="745"/>
                  </a:cubicBezTo>
                  <a:cubicBezTo>
                    <a:pt x="42" y="745"/>
                    <a:pt x="49" y="743"/>
                    <a:pt x="55" y="738"/>
                  </a:cubicBezTo>
                  <a:cubicBezTo>
                    <a:pt x="408" y="472"/>
                    <a:pt x="794" y="265"/>
                    <a:pt x="1181" y="45"/>
                  </a:cubicBezTo>
                  <a:cubicBezTo>
                    <a:pt x="1208" y="34"/>
                    <a:pt x="1195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5501800" y="930550"/>
              <a:ext cx="12350" cy="10375"/>
            </a:xfrm>
            <a:custGeom>
              <a:rect b="b" l="l" r="r" t="t"/>
              <a:pathLst>
                <a:path extrusionOk="0" h="415" w="494">
                  <a:moveTo>
                    <a:pt x="452" y="1"/>
                  </a:moveTo>
                  <a:cubicBezTo>
                    <a:pt x="444" y="1"/>
                    <a:pt x="436" y="3"/>
                    <a:pt x="428" y="9"/>
                  </a:cubicBezTo>
                  <a:cubicBezTo>
                    <a:pt x="288" y="116"/>
                    <a:pt x="155" y="243"/>
                    <a:pt x="22" y="369"/>
                  </a:cubicBezTo>
                  <a:cubicBezTo>
                    <a:pt x="0" y="385"/>
                    <a:pt x="22" y="415"/>
                    <a:pt x="46" y="415"/>
                  </a:cubicBezTo>
                  <a:cubicBezTo>
                    <a:pt x="51" y="415"/>
                    <a:pt x="57" y="413"/>
                    <a:pt x="62" y="409"/>
                  </a:cubicBezTo>
                  <a:cubicBezTo>
                    <a:pt x="202" y="289"/>
                    <a:pt x="328" y="163"/>
                    <a:pt x="468" y="49"/>
                  </a:cubicBezTo>
                  <a:cubicBezTo>
                    <a:pt x="494" y="29"/>
                    <a:pt x="476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5500150" y="933050"/>
              <a:ext cx="17600" cy="14925"/>
            </a:xfrm>
            <a:custGeom>
              <a:rect b="b" l="l" r="r" t="t"/>
              <a:pathLst>
                <a:path extrusionOk="0" h="597" w="704">
                  <a:moveTo>
                    <a:pt x="665" y="0"/>
                  </a:moveTo>
                  <a:cubicBezTo>
                    <a:pt x="661" y="0"/>
                    <a:pt x="658" y="1"/>
                    <a:pt x="654" y="3"/>
                  </a:cubicBezTo>
                  <a:cubicBezTo>
                    <a:pt x="408" y="129"/>
                    <a:pt x="221" y="356"/>
                    <a:pt x="21" y="542"/>
                  </a:cubicBezTo>
                  <a:cubicBezTo>
                    <a:pt x="0" y="563"/>
                    <a:pt x="21" y="597"/>
                    <a:pt x="44" y="597"/>
                  </a:cubicBezTo>
                  <a:cubicBezTo>
                    <a:pt x="50" y="597"/>
                    <a:pt x="56" y="594"/>
                    <a:pt x="61" y="589"/>
                  </a:cubicBezTo>
                  <a:cubicBezTo>
                    <a:pt x="268" y="402"/>
                    <a:pt x="441" y="196"/>
                    <a:pt x="681" y="49"/>
                  </a:cubicBezTo>
                  <a:cubicBezTo>
                    <a:pt x="704" y="32"/>
                    <a:pt x="687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498025" y="924000"/>
              <a:ext cx="18525" cy="14500"/>
            </a:xfrm>
            <a:custGeom>
              <a:rect b="b" l="l" r="r" t="t"/>
              <a:pathLst>
                <a:path extrusionOk="0" h="580" w="741">
                  <a:moveTo>
                    <a:pt x="702" y="0"/>
                  </a:moveTo>
                  <a:cubicBezTo>
                    <a:pt x="697" y="0"/>
                    <a:pt x="691" y="2"/>
                    <a:pt x="686" y="5"/>
                  </a:cubicBezTo>
                  <a:cubicBezTo>
                    <a:pt x="446" y="152"/>
                    <a:pt x="226" y="338"/>
                    <a:pt x="26" y="531"/>
                  </a:cubicBezTo>
                  <a:cubicBezTo>
                    <a:pt x="1" y="552"/>
                    <a:pt x="18" y="580"/>
                    <a:pt x="43" y="580"/>
                  </a:cubicBezTo>
                  <a:cubicBezTo>
                    <a:pt x="51" y="580"/>
                    <a:pt x="59" y="577"/>
                    <a:pt x="66" y="571"/>
                  </a:cubicBezTo>
                  <a:cubicBezTo>
                    <a:pt x="286" y="405"/>
                    <a:pt x="486" y="212"/>
                    <a:pt x="712" y="52"/>
                  </a:cubicBezTo>
                  <a:cubicBezTo>
                    <a:pt x="740" y="35"/>
                    <a:pt x="726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498450" y="916950"/>
              <a:ext cx="18425" cy="14300"/>
            </a:xfrm>
            <a:custGeom>
              <a:rect b="b" l="l" r="r" t="t"/>
              <a:pathLst>
                <a:path extrusionOk="0" h="572" w="737">
                  <a:moveTo>
                    <a:pt x="700" y="0"/>
                  </a:moveTo>
                  <a:cubicBezTo>
                    <a:pt x="695" y="0"/>
                    <a:pt x="689" y="2"/>
                    <a:pt x="682" y="7"/>
                  </a:cubicBezTo>
                  <a:cubicBezTo>
                    <a:pt x="456" y="167"/>
                    <a:pt x="236" y="340"/>
                    <a:pt x="23" y="513"/>
                  </a:cubicBezTo>
                  <a:cubicBezTo>
                    <a:pt x="1" y="536"/>
                    <a:pt x="20" y="572"/>
                    <a:pt x="46" y="572"/>
                  </a:cubicBezTo>
                  <a:cubicBezTo>
                    <a:pt x="51" y="572"/>
                    <a:pt x="57" y="570"/>
                    <a:pt x="63" y="567"/>
                  </a:cubicBezTo>
                  <a:cubicBezTo>
                    <a:pt x="282" y="400"/>
                    <a:pt x="489" y="220"/>
                    <a:pt x="715" y="54"/>
                  </a:cubicBezTo>
                  <a:cubicBezTo>
                    <a:pt x="737" y="38"/>
                    <a:pt x="724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5499300" y="913775"/>
              <a:ext cx="12675" cy="9175"/>
            </a:xfrm>
            <a:custGeom>
              <a:rect b="b" l="l" r="r" t="t"/>
              <a:pathLst>
                <a:path extrusionOk="0" h="367" w="507">
                  <a:moveTo>
                    <a:pt x="468" y="0"/>
                  </a:moveTo>
                  <a:cubicBezTo>
                    <a:pt x="466" y="0"/>
                    <a:pt x="464" y="1"/>
                    <a:pt x="462" y="1"/>
                  </a:cubicBezTo>
                  <a:cubicBezTo>
                    <a:pt x="288" y="74"/>
                    <a:pt x="155" y="194"/>
                    <a:pt x="22" y="314"/>
                  </a:cubicBezTo>
                  <a:cubicBezTo>
                    <a:pt x="0" y="336"/>
                    <a:pt x="23" y="366"/>
                    <a:pt x="46" y="366"/>
                  </a:cubicBezTo>
                  <a:cubicBezTo>
                    <a:pt x="51" y="366"/>
                    <a:pt x="57" y="365"/>
                    <a:pt x="62" y="361"/>
                  </a:cubicBezTo>
                  <a:cubicBezTo>
                    <a:pt x="195" y="248"/>
                    <a:pt x="322" y="114"/>
                    <a:pt x="482" y="48"/>
                  </a:cubicBezTo>
                  <a:cubicBezTo>
                    <a:pt x="506" y="35"/>
                    <a:pt x="491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5511625" y="933750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553" y="1"/>
                  </a:moveTo>
                  <a:cubicBezTo>
                    <a:pt x="547" y="1"/>
                    <a:pt x="541" y="3"/>
                    <a:pt x="535" y="8"/>
                  </a:cubicBezTo>
                  <a:cubicBezTo>
                    <a:pt x="355" y="135"/>
                    <a:pt x="182" y="281"/>
                    <a:pt x="22" y="434"/>
                  </a:cubicBezTo>
                  <a:cubicBezTo>
                    <a:pt x="0" y="456"/>
                    <a:pt x="18" y="486"/>
                    <a:pt x="40" y="486"/>
                  </a:cubicBezTo>
                  <a:cubicBezTo>
                    <a:pt x="45" y="486"/>
                    <a:pt x="50" y="485"/>
                    <a:pt x="55" y="481"/>
                  </a:cubicBezTo>
                  <a:cubicBezTo>
                    <a:pt x="235" y="354"/>
                    <a:pt x="388" y="188"/>
                    <a:pt x="561" y="55"/>
                  </a:cubicBezTo>
                  <a:cubicBezTo>
                    <a:pt x="588" y="38"/>
                    <a:pt x="57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5514450" y="934650"/>
              <a:ext cx="20100" cy="13750"/>
            </a:xfrm>
            <a:custGeom>
              <a:rect b="b" l="l" r="r" t="t"/>
              <a:pathLst>
                <a:path extrusionOk="0" h="550" w="804">
                  <a:moveTo>
                    <a:pt x="764" y="0"/>
                  </a:moveTo>
                  <a:cubicBezTo>
                    <a:pt x="759" y="0"/>
                    <a:pt x="754" y="2"/>
                    <a:pt x="748" y="5"/>
                  </a:cubicBezTo>
                  <a:cubicBezTo>
                    <a:pt x="495" y="138"/>
                    <a:pt x="242" y="305"/>
                    <a:pt x="22" y="498"/>
                  </a:cubicBezTo>
                  <a:cubicBezTo>
                    <a:pt x="0" y="515"/>
                    <a:pt x="19" y="550"/>
                    <a:pt x="42" y="550"/>
                  </a:cubicBezTo>
                  <a:cubicBezTo>
                    <a:pt x="46" y="550"/>
                    <a:pt x="51" y="548"/>
                    <a:pt x="55" y="545"/>
                  </a:cubicBezTo>
                  <a:cubicBezTo>
                    <a:pt x="295" y="372"/>
                    <a:pt x="522" y="198"/>
                    <a:pt x="781" y="52"/>
                  </a:cubicBezTo>
                  <a:cubicBezTo>
                    <a:pt x="803" y="35"/>
                    <a:pt x="789" y="0"/>
                    <a:pt x="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519800" y="936700"/>
              <a:ext cx="21275" cy="16125"/>
            </a:xfrm>
            <a:custGeom>
              <a:rect b="b" l="l" r="r" t="t"/>
              <a:pathLst>
                <a:path extrusionOk="0" h="645" w="851">
                  <a:moveTo>
                    <a:pt x="813" y="0"/>
                  </a:moveTo>
                  <a:cubicBezTo>
                    <a:pt x="809" y="0"/>
                    <a:pt x="805" y="1"/>
                    <a:pt x="800" y="3"/>
                  </a:cubicBezTo>
                  <a:cubicBezTo>
                    <a:pt x="527" y="156"/>
                    <a:pt x="234" y="370"/>
                    <a:pt x="21" y="596"/>
                  </a:cubicBezTo>
                  <a:cubicBezTo>
                    <a:pt x="1" y="616"/>
                    <a:pt x="20" y="645"/>
                    <a:pt x="41" y="645"/>
                  </a:cubicBezTo>
                  <a:cubicBezTo>
                    <a:pt x="48" y="645"/>
                    <a:pt x="55" y="642"/>
                    <a:pt x="61" y="636"/>
                  </a:cubicBezTo>
                  <a:cubicBezTo>
                    <a:pt x="308" y="423"/>
                    <a:pt x="587" y="256"/>
                    <a:pt x="834" y="43"/>
                  </a:cubicBezTo>
                  <a:cubicBezTo>
                    <a:pt x="851" y="26"/>
                    <a:pt x="834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520100" y="939550"/>
              <a:ext cx="25900" cy="17850"/>
            </a:xfrm>
            <a:custGeom>
              <a:rect b="b" l="l" r="r" t="t"/>
              <a:pathLst>
                <a:path extrusionOk="0" h="714" w="1036">
                  <a:moveTo>
                    <a:pt x="995" y="0"/>
                  </a:moveTo>
                  <a:cubicBezTo>
                    <a:pt x="988" y="0"/>
                    <a:pt x="981" y="3"/>
                    <a:pt x="975" y="9"/>
                  </a:cubicBezTo>
                  <a:cubicBezTo>
                    <a:pt x="675" y="249"/>
                    <a:pt x="316" y="409"/>
                    <a:pt x="23" y="662"/>
                  </a:cubicBezTo>
                  <a:cubicBezTo>
                    <a:pt x="0" y="678"/>
                    <a:pt x="24" y="713"/>
                    <a:pt x="48" y="713"/>
                  </a:cubicBezTo>
                  <a:cubicBezTo>
                    <a:pt x="53" y="713"/>
                    <a:pt x="58" y="712"/>
                    <a:pt x="63" y="708"/>
                  </a:cubicBezTo>
                  <a:cubicBezTo>
                    <a:pt x="369" y="475"/>
                    <a:pt x="729" y="302"/>
                    <a:pt x="1015" y="49"/>
                  </a:cubicBezTo>
                  <a:cubicBezTo>
                    <a:pt x="1035" y="29"/>
                    <a:pt x="1017" y="0"/>
                    <a:pt x="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5523925" y="946525"/>
              <a:ext cx="25300" cy="16200"/>
            </a:xfrm>
            <a:custGeom>
              <a:rect b="b" l="l" r="r" t="t"/>
              <a:pathLst>
                <a:path extrusionOk="0" h="648" w="1012">
                  <a:moveTo>
                    <a:pt x="975" y="1"/>
                  </a:moveTo>
                  <a:cubicBezTo>
                    <a:pt x="971" y="1"/>
                    <a:pt x="966" y="1"/>
                    <a:pt x="962" y="3"/>
                  </a:cubicBezTo>
                  <a:cubicBezTo>
                    <a:pt x="635" y="176"/>
                    <a:pt x="309" y="369"/>
                    <a:pt x="23" y="596"/>
                  </a:cubicBezTo>
                  <a:cubicBezTo>
                    <a:pt x="1" y="613"/>
                    <a:pt x="20" y="647"/>
                    <a:pt x="42" y="647"/>
                  </a:cubicBezTo>
                  <a:cubicBezTo>
                    <a:pt x="47" y="647"/>
                    <a:pt x="52" y="646"/>
                    <a:pt x="56" y="643"/>
                  </a:cubicBezTo>
                  <a:cubicBezTo>
                    <a:pt x="362" y="443"/>
                    <a:pt x="675" y="250"/>
                    <a:pt x="988" y="50"/>
                  </a:cubicBezTo>
                  <a:cubicBezTo>
                    <a:pt x="1011" y="33"/>
                    <a:pt x="1000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5526775" y="950975"/>
              <a:ext cx="26100" cy="15400"/>
            </a:xfrm>
            <a:custGeom>
              <a:rect b="b" l="l" r="r" t="t"/>
              <a:pathLst>
                <a:path extrusionOk="0" h="616" w="1044">
                  <a:moveTo>
                    <a:pt x="1010" y="0"/>
                  </a:moveTo>
                  <a:cubicBezTo>
                    <a:pt x="1005" y="0"/>
                    <a:pt x="1000" y="2"/>
                    <a:pt x="994" y="5"/>
                  </a:cubicBezTo>
                  <a:cubicBezTo>
                    <a:pt x="681" y="205"/>
                    <a:pt x="348" y="371"/>
                    <a:pt x="29" y="558"/>
                  </a:cubicBezTo>
                  <a:cubicBezTo>
                    <a:pt x="0" y="575"/>
                    <a:pt x="15" y="615"/>
                    <a:pt x="41" y="615"/>
                  </a:cubicBezTo>
                  <a:cubicBezTo>
                    <a:pt x="45" y="615"/>
                    <a:pt x="50" y="614"/>
                    <a:pt x="55" y="611"/>
                  </a:cubicBezTo>
                  <a:cubicBezTo>
                    <a:pt x="388" y="445"/>
                    <a:pt x="721" y="265"/>
                    <a:pt x="1021" y="52"/>
                  </a:cubicBezTo>
                  <a:cubicBezTo>
                    <a:pt x="1043" y="35"/>
                    <a:pt x="1033" y="0"/>
                    <a:pt x="1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5533400" y="956350"/>
              <a:ext cx="17825" cy="10800"/>
            </a:xfrm>
            <a:custGeom>
              <a:rect b="b" l="l" r="r" t="t"/>
              <a:pathLst>
                <a:path extrusionOk="0" h="432" w="713">
                  <a:moveTo>
                    <a:pt x="674" y="1"/>
                  </a:moveTo>
                  <a:cubicBezTo>
                    <a:pt x="671" y="1"/>
                    <a:pt x="667" y="1"/>
                    <a:pt x="663" y="3"/>
                  </a:cubicBezTo>
                  <a:cubicBezTo>
                    <a:pt x="450" y="123"/>
                    <a:pt x="243" y="263"/>
                    <a:pt x="23" y="383"/>
                  </a:cubicBezTo>
                  <a:cubicBezTo>
                    <a:pt x="0" y="394"/>
                    <a:pt x="18" y="432"/>
                    <a:pt x="40" y="432"/>
                  </a:cubicBezTo>
                  <a:cubicBezTo>
                    <a:pt x="43" y="432"/>
                    <a:pt x="47" y="431"/>
                    <a:pt x="50" y="429"/>
                  </a:cubicBezTo>
                  <a:cubicBezTo>
                    <a:pt x="270" y="309"/>
                    <a:pt x="476" y="170"/>
                    <a:pt x="689" y="50"/>
                  </a:cubicBezTo>
                  <a:cubicBezTo>
                    <a:pt x="713" y="38"/>
                    <a:pt x="700" y="1"/>
                    <a:pt x="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5566075" y="988600"/>
              <a:ext cx="10250" cy="7125"/>
            </a:xfrm>
            <a:custGeom>
              <a:rect b="b" l="l" r="r" t="t"/>
              <a:pathLst>
                <a:path extrusionOk="0" h="285" w="410">
                  <a:moveTo>
                    <a:pt x="369" y="1"/>
                  </a:moveTo>
                  <a:cubicBezTo>
                    <a:pt x="365" y="1"/>
                    <a:pt x="360" y="2"/>
                    <a:pt x="355" y="5"/>
                  </a:cubicBezTo>
                  <a:cubicBezTo>
                    <a:pt x="248" y="85"/>
                    <a:pt x="128" y="152"/>
                    <a:pt x="22" y="245"/>
                  </a:cubicBezTo>
                  <a:cubicBezTo>
                    <a:pt x="1" y="261"/>
                    <a:pt x="21" y="284"/>
                    <a:pt x="43" y="284"/>
                  </a:cubicBezTo>
                  <a:cubicBezTo>
                    <a:pt x="50" y="284"/>
                    <a:pt x="56" y="283"/>
                    <a:pt x="62" y="278"/>
                  </a:cubicBezTo>
                  <a:cubicBezTo>
                    <a:pt x="168" y="198"/>
                    <a:pt x="275" y="132"/>
                    <a:pt x="381" y="58"/>
                  </a:cubicBezTo>
                  <a:cubicBezTo>
                    <a:pt x="410" y="42"/>
                    <a:pt x="395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5564900" y="986600"/>
              <a:ext cx="6925" cy="5100"/>
            </a:xfrm>
            <a:custGeom>
              <a:rect b="b" l="l" r="r" t="t"/>
              <a:pathLst>
                <a:path extrusionOk="0" h="204" w="277">
                  <a:moveTo>
                    <a:pt x="238" y="0"/>
                  </a:moveTo>
                  <a:cubicBezTo>
                    <a:pt x="233" y="0"/>
                    <a:pt x="228" y="2"/>
                    <a:pt x="222" y="5"/>
                  </a:cubicBezTo>
                  <a:cubicBezTo>
                    <a:pt x="155" y="59"/>
                    <a:pt x="89" y="105"/>
                    <a:pt x="22" y="158"/>
                  </a:cubicBezTo>
                  <a:cubicBezTo>
                    <a:pt x="1" y="175"/>
                    <a:pt x="18" y="204"/>
                    <a:pt x="40" y="204"/>
                  </a:cubicBezTo>
                  <a:cubicBezTo>
                    <a:pt x="45" y="204"/>
                    <a:pt x="50" y="202"/>
                    <a:pt x="55" y="198"/>
                  </a:cubicBezTo>
                  <a:cubicBezTo>
                    <a:pt x="122" y="152"/>
                    <a:pt x="189" y="105"/>
                    <a:pt x="249" y="52"/>
                  </a:cubicBezTo>
                  <a:cubicBezTo>
                    <a:pt x="276" y="35"/>
                    <a:pt x="26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5562125" y="983825"/>
              <a:ext cx="4350" cy="2925"/>
            </a:xfrm>
            <a:custGeom>
              <a:rect b="b" l="l" r="r" t="t"/>
              <a:pathLst>
                <a:path extrusionOk="0" h="117" w="174">
                  <a:moveTo>
                    <a:pt x="133" y="1"/>
                  </a:moveTo>
                  <a:cubicBezTo>
                    <a:pt x="126" y="1"/>
                    <a:pt x="119" y="3"/>
                    <a:pt x="113" y="10"/>
                  </a:cubicBezTo>
                  <a:cubicBezTo>
                    <a:pt x="93" y="30"/>
                    <a:pt x="67" y="63"/>
                    <a:pt x="40" y="63"/>
                  </a:cubicBezTo>
                  <a:cubicBezTo>
                    <a:pt x="9" y="69"/>
                    <a:pt x="1" y="117"/>
                    <a:pt x="33" y="117"/>
                  </a:cubicBezTo>
                  <a:cubicBezTo>
                    <a:pt x="35" y="117"/>
                    <a:pt x="38" y="117"/>
                    <a:pt x="40" y="116"/>
                  </a:cubicBezTo>
                  <a:cubicBezTo>
                    <a:pt x="87" y="116"/>
                    <a:pt x="120" y="76"/>
                    <a:pt x="153" y="43"/>
                  </a:cubicBezTo>
                  <a:cubicBezTo>
                    <a:pt x="173" y="28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5556875" y="978825"/>
              <a:ext cx="5500" cy="2975"/>
            </a:xfrm>
            <a:custGeom>
              <a:rect b="b" l="l" r="r" t="t"/>
              <a:pathLst>
                <a:path extrusionOk="0" h="119" w="220">
                  <a:moveTo>
                    <a:pt x="180" y="1"/>
                  </a:moveTo>
                  <a:cubicBezTo>
                    <a:pt x="177" y="1"/>
                    <a:pt x="173" y="2"/>
                    <a:pt x="170" y="3"/>
                  </a:cubicBezTo>
                  <a:cubicBezTo>
                    <a:pt x="123" y="37"/>
                    <a:pt x="77" y="57"/>
                    <a:pt x="30" y="70"/>
                  </a:cubicBezTo>
                  <a:cubicBezTo>
                    <a:pt x="0" y="76"/>
                    <a:pt x="8" y="119"/>
                    <a:pt x="33" y="119"/>
                  </a:cubicBezTo>
                  <a:cubicBezTo>
                    <a:pt x="36" y="119"/>
                    <a:pt x="40" y="118"/>
                    <a:pt x="43" y="116"/>
                  </a:cubicBezTo>
                  <a:cubicBezTo>
                    <a:pt x="97" y="103"/>
                    <a:pt x="143" y="83"/>
                    <a:pt x="197" y="50"/>
                  </a:cubicBezTo>
                  <a:cubicBezTo>
                    <a:pt x="220" y="38"/>
                    <a:pt x="202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5551000" y="974775"/>
              <a:ext cx="6500" cy="3500"/>
            </a:xfrm>
            <a:custGeom>
              <a:rect b="b" l="l" r="r" t="t"/>
              <a:pathLst>
                <a:path extrusionOk="0" h="140" w="260">
                  <a:moveTo>
                    <a:pt x="221" y="1"/>
                  </a:moveTo>
                  <a:cubicBezTo>
                    <a:pt x="216" y="1"/>
                    <a:pt x="211" y="2"/>
                    <a:pt x="205" y="5"/>
                  </a:cubicBezTo>
                  <a:cubicBezTo>
                    <a:pt x="152" y="39"/>
                    <a:pt x="92" y="65"/>
                    <a:pt x="32" y="85"/>
                  </a:cubicBezTo>
                  <a:cubicBezTo>
                    <a:pt x="1" y="92"/>
                    <a:pt x="11" y="139"/>
                    <a:pt x="40" y="139"/>
                  </a:cubicBezTo>
                  <a:cubicBezTo>
                    <a:pt x="41" y="139"/>
                    <a:pt x="43" y="139"/>
                    <a:pt x="45" y="139"/>
                  </a:cubicBezTo>
                  <a:cubicBezTo>
                    <a:pt x="112" y="119"/>
                    <a:pt x="179" y="92"/>
                    <a:pt x="232" y="52"/>
                  </a:cubicBezTo>
                  <a:cubicBezTo>
                    <a:pt x="259" y="35"/>
                    <a:pt x="246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5544050" y="971850"/>
              <a:ext cx="7850" cy="4300"/>
            </a:xfrm>
            <a:custGeom>
              <a:rect b="b" l="l" r="r" t="t"/>
              <a:pathLst>
                <a:path extrusionOk="0" h="172" w="314">
                  <a:moveTo>
                    <a:pt x="272" y="0"/>
                  </a:moveTo>
                  <a:cubicBezTo>
                    <a:pt x="269" y="0"/>
                    <a:pt x="266" y="1"/>
                    <a:pt x="263" y="3"/>
                  </a:cubicBezTo>
                  <a:cubicBezTo>
                    <a:pt x="177" y="36"/>
                    <a:pt x="97" y="76"/>
                    <a:pt x="24" y="122"/>
                  </a:cubicBezTo>
                  <a:cubicBezTo>
                    <a:pt x="0" y="134"/>
                    <a:pt x="13" y="171"/>
                    <a:pt x="34" y="171"/>
                  </a:cubicBezTo>
                  <a:cubicBezTo>
                    <a:pt x="37" y="171"/>
                    <a:pt x="40" y="171"/>
                    <a:pt x="44" y="169"/>
                  </a:cubicBezTo>
                  <a:cubicBezTo>
                    <a:pt x="130" y="142"/>
                    <a:pt x="203" y="89"/>
                    <a:pt x="283" y="56"/>
                  </a:cubicBezTo>
                  <a:cubicBezTo>
                    <a:pt x="313" y="44"/>
                    <a:pt x="29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5541075" y="970725"/>
              <a:ext cx="5250" cy="2100"/>
            </a:xfrm>
            <a:custGeom>
              <a:rect b="b" l="l" r="r" t="t"/>
              <a:pathLst>
                <a:path extrusionOk="0" h="84" w="210">
                  <a:moveTo>
                    <a:pt x="176" y="1"/>
                  </a:moveTo>
                  <a:cubicBezTo>
                    <a:pt x="123" y="1"/>
                    <a:pt x="76" y="14"/>
                    <a:pt x="29" y="34"/>
                  </a:cubicBezTo>
                  <a:cubicBezTo>
                    <a:pt x="0" y="46"/>
                    <a:pt x="17" y="83"/>
                    <a:pt x="44" y="83"/>
                  </a:cubicBezTo>
                  <a:cubicBezTo>
                    <a:pt x="48" y="83"/>
                    <a:pt x="52" y="82"/>
                    <a:pt x="56" y="81"/>
                  </a:cubicBezTo>
                  <a:cubicBezTo>
                    <a:pt x="96" y="68"/>
                    <a:pt x="136" y="54"/>
                    <a:pt x="176" y="54"/>
                  </a:cubicBezTo>
                  <a:cubicBezTo>
                    <a:pt x="209" y="54"/>
                    <a:pt x="209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5567050" y="987100"/>
              <a:ext cx="16625" cy="11600"/>
            </a:xfrm>
            <a:custGeom>
              <a:rect b="b" l="l" r="r" t="t"/>
              <a:pathLst>
                <a:path extrusionOk="0" h="464" w="665">
                  <a:moveTo>
                    <a:pt x="629" y="0"/>
                  </a:moveTo>
                  <a:cubicBezTo>
                    <a:pt x="625" y="0"/>
                    <a:pt x="620" y="2"/>
                    <a:pt x="615" y="5"/>
                  </a:cubicBezTo>
                  <a:cubicBezTo>
                    <a:pt x="416" y="132"/>
                    <a:pt x="216" y="265"/>
                    <a:pt x="23" y="412"/>
                  </a:cubicBezTo>
                  <a:cubicBezTo>
                    <a:pt x="1" y="428"/>
                    <a:pt x="15" y="463"/>
                    <a:pt x="36" y="463"/>
                  </a:cubicBezTo>
                  <a:cubicBezTo>
                    <a:pt x="40" y="463"/>
                    <a:pt x="45" y="462"/>
                    <a:pt x="49" y="458"/>
                  </a:cubicBezTo>
                  <a:cubicBezTo>
                    <a:pt x="243" y="318"/>
                    <a:pt x="442" y="185"/>
                    <a:pt x="642" y="52"/>
                  </a:cubicBezTo>
                  <a:cubicBezTo>
                    <a:pt x="664" y="35"/>
                    <a:pt x="650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5569050" y="987100"/>
              <a:ext cx="23250" cy="14925"/>
            </a:xfrm>
            <a:custGeom>
              <a:rect b="b" l="l" r="r" t="t"/>
              <a:pathLst>
                <a:path extrusionOk="0" h="597" w="930">
                  <a:moveTo>
                    <a:pt x="891" y="0"/>
                  </a:moveTo>
                  <a:cubicBezTo>
                    <a:pt x="886" y="0"/>
                    <a:pt x="881" y="2"/>
                    <a:pt x="875" y="5"/>
                  </a:cubicBezTo>
                  <a:cubicBezTo>
                    <a:pt x="582" y="165"/>
                    <a:pt x="302" y="358"/>
                    <a:pt x="23" y="545"/>
                  </a:cubicBezTo>
                  <a:cubicBezTo>
                    <a:pt x="1" y="561"/>
                    <a:pt x="15" y="596"/>
                    <a:pt x="40" y="596"/>
                  </a:cubicBezTo>
                  <a:cubicBezTo>
                    <a:pt x="45" y="596"/>
                    <a:pt x="50" y="595"/>
                    <a:pt x="56" y="591"/>
                  </a:cubicBezTo>
                  <a:cubicBezTo>
                    <a:pt x="342" y="425"/>
                    <a:pt x="615" y="218"/>
                    <a:pt x="902" y="52"/>
                  </a:cubicBezTo>
                  <a:cubicBezTo>
                    <a:pt x="929" y="35"/>
                    <a:pt x="916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5566925" y="990325"/>
              <a:ext cx="32750" cy="19025"/>
            </a:xfrm>
            <a:custGeom>
              <a:rect b="b" l="l" r="r" t="t"/>
              <a:pathLst>
                <a:path extrusionOk="0" h="761" w="1310">
                  <a:moveTo>
                    <a:pt x="1270" y="0"/>
                  </a:moveTo>
                  <a:cubicBezTo>
                    <a:pt x="1266" y="0"/>
                    <a:pt x="1263" y="1"/>
                    <a:pt x="1260" y="3"/>
                  </a:cubicBezTo>
                  <a:cubicBezTo>
                    <a:pt x="847" y="243"/>
                    <a:pt x="427" y="456"/>
                    <a:pt x="28" y="709"/>
                  </a:cubicBezTo>
                  <a:cubicBezTo>
                    <a:pt x="0" y="725"/>
                    <a:pt x="14" y="760"/>
                    <a:pt x="38" y="760"/>
                  </a:cubicBezTo>
                  <a:cubicBezTo>
                    <a:pt x="43" y="760"/>
                    <a:pt x="49" y="759"/>
                    <a:pt x="54" y="755"/>
                  </a:cubicBezTo>
                  <a:cubicBezTo>
                    <a:pt x="467" y="529"/>
                    <a:pt x="880" y="296"/>
                    <a:pt x="1286" y="49"/>
                  </a:cubicBezTo>
                  <a:cubicBezTo>
                    <a:pt x="1310" y="38"/>
                    <a:pt x="1292" y="0"/>
                    <a:pt x="1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5567700" y="996475"/>
              <a:ext cx="32825" cy="17800"/>
            </a:xfrm>
            <a:custGeom>
              <a:rect b="b" l="l" r="r" t="t"/>
              <a:pathLst>
                <a:path extrusionOk="0" h="712" w="1313">
                  <a:moveTo>
                    <a:pt x="1272" y="1"/>
                  </a:moveTo>
                  <a:cubicBezTo>
                    <a:pt x="1269" y="1"/>
                    <a:pt x="1265" y="2"/>
                    <a:pt x="1262" y="3"/>
                  </a:cubicBezTo>
                  <a:cubicBezTo>
                    <a:pt x="843" y="210"/>
                    <a:pt x="443" y="449"/>
                    <a:pt x="30" y="656"/>
                  </a:cubicBezTo>
                  <a:cubicBezTo>
                    <a:pt x="1" y="673"/>
                    <a:pt x="18" y="712"/>
                    <a:pt x="45" y="712"/>
                  </a:cubicBezTo>
                  <a:cubicBezTo>
                    <a:pt x="49" y="712"/>
                    <a:pt x="53" y="711"/>
                    <a:pt x="57" y="709"/>
                  </a:cubicBezTo>
                  <a:cubicBezTo>
                    <a:pt x="483" y="516"/>
                    <a:pt x="869" y="256"/>
                    <a:pt x="1289" y="50"/>
                  </a:cubicBezTo>
                  <a:cubicBezTo>
                    <a:pt x="1312" y="38"/>
                    <a:pt x="129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5570675" y="1000250"/>
              <a:ext cx="35950" cy="18525"/>
            </a:xfrm>
            <a:custGeom>
              <a:rect b="b" l="l" r="r" t="t"/>
              <a:pathLst>
                <a:path extrusionOk="0" h="741" w="1438">
                  <a:moveTo>
                    <a:pt x="1399" y="1"/>
                  </a:moveTo>
                  <a:cubicBezTo>
                    <a:pt x="1394" y="1"/>
                    <a:pt x="1389" y="2"/>
                    <a:pt x="1383" y="5"/>
                  </a:cubicBezTo>
                  <a:cubicBezTo>
                    <a:pt x="930" y="225"/>
                    <a:pt x="484" y="472"/>
                    <a:pt x="24" y="685"/>
                  </a:cubicBezTo>
                  <a:cubicBezTo>
                    <a:pt x="1" y="702"/>
                    <a:pt x="13" y="740"/>
                    <a:pt x="35" y="740"/>
                  </a:cubicBezTo>
                  <a:cubicBezTo>
                    <a:pt x="38" y="740"/>
                    <a:pt x="41" y="740"/>
                    <a:pt x="44" y="738"/>
                  </a:cubicBezTo>
                  <a:cubicBezTo>
                    <a:pt x="517" y="545"/>
                    <a:pt x="957" y="278"/>
                    <a:pt x="1410" y="45"/>
                  </a:cubicBezTo>
                  <a:cubicBezTo>
                    <a:pt x="1437" y="34"/>
                    <a:pt x="1424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5589025" y="1008850"/>
              <a:ext cx="20850" cy="9425"/>
            </a:xfrm>
            <a:custGeom>
              <a:rect b="b" l="l" r="r" t="t"/>
              <a:pathLst>
                <a:path extrusionOk="0" h="377" w="834">
                  <a:moveTo>
                    <a:pt x="795" y="0"/>
                  </a:moveTo>
                  <a:cubicBezTo>
                    <a:pt x="793" y="0"/>
                    <a:pt x="791" y="1"/>
                    <a:pt x="789" y="1"/>
                  </a:cubicBezTo>
                  <a:cubicBezTo>
                    <a:pt x="516" y="54"/>
                    <a:pt x="269" y="194"/>
                    <a:pt x="30" y="327"/>
                  </a:cubicBezTo>
                  <a:cubicBezTo>
                    <a:pt x="1" y="345"/>
                    <a:pt x="17" y="377"/>
                    <a:pt x="43" y="377"/>
                  </a:cubicBezTo>
                  <a:cubicBezTo>
                    <a:pt x="47" y="377"/>
                    <a:pt x="52" y="376"/>
                    <a:pt x="56" y="374"/>
                  </a:cubicBezTo>
                  <a:cubicBezTo>
                    <a:pt x="303" y="261"/>
                    <a:pt x="536" y="108"/>
                    <a:pt x="802" y="48"/>
                  </a:cubicBezTo>
                  <a:cubicBezTo>
                    <a:pt x="833" y="41"/>
                    <a:pt x="824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587000" y="1013300"/>
              <a:ext cx="20150" cy="9950"/>
            </a:xfrm>
            <a:custGeom>
              <a:rect b="b" l="l" r="r" t="t"/>
              <a:pathLst>
                <a:path extrusionOk="0" h="398" w="806">
                  <a:moveTo>
                    <a:pt x="762" y="1"/>
                  </a:moveTo>
                  <a:cubicBezTo>
                    <a:pt x="758" y="1"/>
                    <a:pt x="754" y="1"/>
                    <a:pt x="750" y="3"/>
                  </a:cubicBezTo>
                  <a:cubicBezTo>
                    <a:pt x="510" y="116"/>
                    <a:pt x="284" y="256"/>
                    <a:pt x="31" y="343"/>
                  </a:cubicBezTo>
                  <a:cubicBezTo>
                    <a:pt x="1" y="354"/>
                    <a:pt x="8" y="398"/>
                    <a:pt x="38" y="398"/>
                  </a:cubicBezTo>
                  <a:cubicBezTo>
                    <a:pt x="42" y="398"/>
                    <a:pt x="46" y="397"/>
                    <a:pt x="51" y="396"/>
                  </a:cubicBezTo>
                  <a:cubicBezTo>
                    <a:pt x="310" y="316"/>
                    <a:pt x="537" y="169"/>
                    <a:pt x="777" y="50"/>
                  </a:cubicBezTo>
                  <a:cubicBezTo>
                    <a:pt x="806" y="38"/>
                    <a:pt x="789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584525" y="1005150"/>
              <a:ext cx="25650" cy="11950"/>
            </a:xfrm>
            <a:custGeom>
              <a:rect b="b" l="l" r="r" t="t"/>
              <a:pathLst>
                <a:path extrusionOk="0" h="478" w="1026">
                  <a:moveTo>
                    <a:pt x="993" y="0"/>
                  </a:moveTo>
                  <a:cubicBezTo>
                    <a:pt x="990" y="0"/>
                    <a:pt x="986" y="1"/>
                    <a:pt x="982" y="3"/>
                  </a:cubicBezTo>
                  <a:cubicBezTo>
                    <a:pt x="662" y="129"/>
                    <a:pt x="349" y="289"/>
                    <a:pt x="30" y="429"/>
                  </a:cubicBezTo>
                  <a:cubicBezTo>
                    <a:pt x="0" y="440"/>
                    <a:pt x="12" y="478"/>
                    <a:pt x="38" y="478"/>
                  </a:cubicBezTo>
                  <a:cubicBezTo>
                    <a:pt x="42" y="478"/>
                    <a:pt x="46" y="477"/>
                    <a:pt x="50" y="475"/>
                  </a:cubicBezTo>
                  <a:cubicBezTo>
                    <a:pt x="376" y="356"/>
                    <a:pt x="676" y="182"/>
                    <a:pt x="1002" y="49"/>
                  </a:cubicBezTo>
                  <a:cubicBezTo>
                    <a:pt x="1025" y="37"/>
                    <a:pt x="1018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5569375" y="1023175"/>
              <a:ext cx="13375" cy="7150"/>
            </a:xfrm>
            <a:custGeom>
              <a:rect b="b" l="l" r="r" t="t"/>
              <a:pathLst>
                <a:path extrusionOk="0" h="286" w="535">
                  <a:moveTo>
                    <a:pt x="507" y="0"/>
                  </a:moveTo>
                  <a:cubicBezTo>
                    <a:pt x="506" y="0"/>
                    <a:pt x="504" y="0"/>
                    <a:pt x="503" y="1"/>
                  </a:cubicBezTo>
                  <a:cubicBezTo>
                    <a:pt x="323" y="21"/>
                    <a:pt x="156" y="127"/>
                    <a:pt x="23" y="234"/>
                  </a:cubicBezTo>
                  <a:cubicBezTo>
                    <a:pt x="1" y="251"/>
                    <a:pt x="20" y="285"/>
                    <a:pt x="42" y="285"/>
                  </a:cubicBezTo>
                  <a:cubicBezTo>
                    <a:pt x="47" y="285"/>
                    <a:pt x="52" y="284"/>
                    <a:pt x="56" y="281"/>
                  </a:cubicBezTo>
                  <a:cubicBezTo>
                    <a:pt x="196" y="181"/>
                    <a:pt x="336" y="81"/>
                    <a:pt x="509" y="47"/>
                  </a:cubicBezTo>
                  <a:cubicBezTo>
                    <a:pt x="534" y="47"/>
                    <a:pt x="530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574375" y="1027125"/>
              <a:ext cx="11825" cy="6850"/>
            </a:xfrm>
            <a:custGeom>
              <a:rect b="b" l="l" r="r" t="t"/>
              <a:pathLst>
                <a:path extrusionOk="0" h="274" w="473">
                  <a:moveTo>
                    <a:pt x="435" y="1"/>
                  </a:moveTo>
                  <a:cubicBezTo>
                    <a:pt x="431" y="1"/>
                    <a:pt x="427" y="1"/>
                    <a:pt x="422" y="3"/>
                  </a:cubicBezTo>
                  <a:cubicBezTo>
                    <a:pt x="283" y="56"/>
                    <a:pt x="143" y="129"/>
                    <a:pt x="23" y="216"/>
                  </a:cubicBezTo>
                  <a:cubicBezTo>
                    <a:pt x="1" y="238"/>
                    <a:pt x="15" y="274"/>
                    <a:pt x="40" y="274"/>
                  </a:cubicBezTo>
                  <a:cubicBezTo>
                    <a:pt x="45" y="274"/>
                    <a:pt x="50" y="272"/>
                    <a:pt x="56" y="269"/>
                  </a:cubicBezTo>
                  <a:cubicBezTo>
                    <a:pt x="176" y="189"/>
                    <a:pt x="303" y="116"/>
                    <a:pt x="442" y="56"/>
                  </a:cubicBezTo>
                  <a:cubicBezTo>
                    <a:pt x="472" y="44"/>
                    <a:pt x="465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5577250" y="1031650"/>
              <a:ext cx="8150" cy="7225"/>
            </a:xfrm>
            <a:custGeom>
              <a:rect b="b" l="l" r="r" t="t"/>
              <a:pathLst>
                <a:path extrusionOk="0" h="289" w="326">
                  <a:moveTo>
                    <a:pt x="280" y="1"/>
                  </a:moveTo>
                  <a:cubicBezTo>
                    <a:pt x="278" y="1"/>
                    <a:pt x="276" y="1"/>
                    <a:pt x="274" y="2"/>
                  </a:cubicBezTo>
                  <a:cubicBezTo>
                    <a:pt x="161" y="41"/>
                    <a:pt x="74" y="148"/>
                    <a:pt x="14" y="248"/>
                  </a:cubicBezTo>
                  <a:cubicBezTo>
                    <a:pt x="0" y="267"/>
                    <a:pt x="19" y="289"/>
                    <a:pt x="38" y="289"/>
                  </a:cubicBezTo>
                  <a:cubicBezTo>
                    <a:pt x="47" y="289"/>
                    <a:pt x="55" y="285"/>
                    <a:pt x="61" y="275"/>
                  </a:cubicBezTo>
                  <a:cubicBezTo>
                    <a:pt x="128" y="188"/>
                    <a:pt x="201" y="101"/>
                    <a:pt x="301" y="55"/>
                  </a:cubicBezTo>
                  <a:cubicBezTo>
                    <a:pt x="326" y="42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5580875" y="1040275"/>
              <a:ext cx="5750" cy="6475"/>
            </a:xfrm>
            <a:custGeom>
              <a:rect b="b" l="l" r="r" t="t"/>
              <a:pathLst>
                <a:path extrusionOk="0" h="259" w="230">
                  <a:moveTo>
                    <a:pt x="189" y="1"/>
                  </a:moveTo>
                  <a:cubicBezTo>
                    <a:pt x="179" y="1"/>
                    <a:pt x="169" y="5"/>
                    <a:pt x="162" y="16"/>
                  </a:cubicBezTo>
                  <a:cubicBezTo>
                    <a:pt x="109" y="76"/>
                    <a:pt x="62" y="143"/>
                    <a:pt x="16" y="209"/>
                  </a:cubicBezTo>
                  <a:cubicBezTo>
                    <a:pt x="1" y="230"/>
                    <a:pt x="24" y="258"/>
                    <a:pt x="45" y="258"/>
                  </a:cubicBezTo>
                  <a:cubicBezTo>
                    <a:pt x="52" y="258"/>
                    <a:pt x="58" y="255"/>
                    <a:pt x="62" y="249"/>
                  </a:cubicBezTo>
                  <a:cubicBezTo>
                    <a:pt x="116" y="183"/>
                    <a:pt x="162" y="116"/>
                    <a:pt x="216" y="43"/>
                  </a:cubicBezTo>
                  <a:cubicBezTo>
                    <a:pt x="229" y="20"/>
                    <a:pt x="209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5629475" y="906750"/>
              <a:ext cx="12325" cy="6450"/>
            </a:xfrm>
            <a:custGeom>
              <a:rect b="b" l="l" r="r" t="t"/>
              <a:pathLst>
                <a:path extrusionOk="0" h="258" w="493">
                  <a:moveTo>
                    <a:pt x="460" y="0"/>
                  </a:moveTo>
                  <a:cubicBezTo>
                    <a:pt x="457" y="0"/>
                    <a:pt x="453" y="1"/>
                    <a:pt x="450" y="2"/>
                  </a:cubicBezTo>
                  <a:cubicBezTo>
                    <a:pt x="303" y="49"/>
                    <a:pt x="163" y="129"/>
                    <a:pt x="30" y="196"/>
                  </a:cubicBezTo>
                  <a:cubicBezTo>
                    <a:pt x="0" y="213"/>
                    <a:pt x="18" y="258"/>
                    <a:pt x="51" y="258"/>
                  </a:cubicBezTo>
                  <a:cubicBezTo>
                    <a:pt x="55" y="258"/>
                    <a:pt x="59" y="257"/>
                    <a:pt x="63" y="255"/>
                  </a:cubicBezTo>
                  <a:cubicBezTo>
                    <a:pt x="196" y="189"/>
                    <a:pt x="323" y="109"/>
                    <a:pt x="463" y="56"/>
                  </a:cubicBezTo>
                  <a:cubicBezTo>
                    <a:pt x="493" y="44"/>
                    <a:pt x="485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630000" y="909675"/>
              <a:ext cx="13575" cy="8425"/>
            </a:xfrm>
            <a:custGeom>
              <a:rect b="b" l="l" r="r" t="t"/>
              <a:pathLst>
                <a:path extrusionOk="0" h="337" w="543">
                  <a:moveTo>
                    <a:pt x="502" y="0"/>
                  </a:moveTo>
                  <a:cubicBezTo>
                    <a:pt x="498" y="0"/>
                    <a:pt x="493" y="2"/>
                    <a:pt x="488" y="5"/>
                  </a:cubicBezTo>
                  <a:cubicBezTo>
                    <a:pt x="329" y="85"/>
                    <a:pt x="175" y="185"/>
                    <a:pt x="29" y="278"/>
                  </a:cubicBezTo>
                  <a:cubicBezTo>
                    <a:pt x="1" y="295"/>
                    <a:pt x="16" y="336"/>
                    <a:pt x="41" y="336"/>
                  </a:cubicBezTo>
                  <a:cubicBezTo>
                    <a:pt x="46" y="336"/>
                    <a:pt x="50" y="335"/>
                    <a:pt x="56" y="332"/>
                  </a:cubicBezTo>
                  <a:cubicBezTo>
                    <a:pt x="215" y="245"/>
                    <a:pt x="362" y="138"/>
                    <a:pt x="515" y="52"/>
                  </a:cubicBezTo>
                  <a:cubicBezTo>
                    <a:pt x="543" y="35"/>
                    <a:pt x="525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5631175" y="913325"/>
              <a:ext cx="16425" cy="9250"/>
            </a:xfrm>
            <a:custGeom>
              <a:rect b="b" l="l" r="r" t="t"/>
              <a:pathLst>
                <a:path extrusionOk="0" h="370" w="657">
                  <a:moveTo>
                    <a:pt x="617" y="0"/>
                  </a:moveTo>
                  <a:cubicBezTo>
                    <a:pt x="612" y="0"/>
                    <a:pt x="606" y="2"/>
                    <a:pt x="601" y="6"/>
                  </a:cubicBezTo>
                  <a:cubicBezTo>
                    <a:pt x="422" y="132"/>
                    <a:pt x="222" y="212"/>
                    <a:pt x="29" y="312"/>
                  </a:cubicBezTo>
                  <a:cubicBezTo>
                    <a:pt x="0" y="329"/>
                    <a:pt x="15" y="370"/>
                    <a:pt x="45" y="370"/>
                  </a:cubicBezTo>
                  <a:cubicBezTo>
                    <a:pt x="50" y="370"/>
                    <a:pt x="56" y="369"/>
                    <a:pt x="62" y="365"/>
                  </a:cubicBezTo>
                  <a:cubicBezTo>
                    <a:pt x="262" y="272"/>
                    <a:pt x="468" y="186"/>
                    <a:pt x="635" y="46"/>
                  </a:cubicBezTo>
                  <a:cubicBezTo>
                    <a:pt x="656" y="30"/>
                    <a:pt x="638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5634150" y="917425"/>
              <a:ext cx="15850" cy="8500"/>
            </a:xfrm>
            <a:custGeom>
              <a:rect b="b" l="l" r="r" t="t"/>
              <a:pathLst>
                <a:path extrusionOk="0" h="340" w="634">
                  <a:moveTo>
                    <a:pt x="595" y="1"/>
                  </a:moveTo>
                  <a:cubicBezTo>
                    <a:pt x="593" y="1"/>
                    <a:pt x="591" y="1"/>
                    <a:pt x="589" y="2"/>
                  </a:cubicBezTo>
                  <a:cubicBezTo>
                    <a:pt x="389" y="62"/>
                    <a:pt x="189" y="155"/>
                    <a:pt x="23" y="281"/>
                  </a:cubicBezTo>
                  <a:cubicBezTo>
                    <a:pt x="0" y="298"/>
                    <a:pt x="16" y="339"/>
                    <a:pt x="41" y="339"/>
                  </a:cubicBezTo>
                  <a:cubicBezTo>
                    <a:pt x="46" y="339"/>
                    <a:pt x="51" y="338"/>
                    <a:pt x="56" y="335"/>
                  </a:cubicBezTo>
                  <a:cubicBezTo>
                    <a:pt x="229" y="221"/>
                    <a:pt x="409" y="128"/>
                    <a:pt x="602" y="55"/>
                  </a:cubicBezTo>
                  <a:cubicBezTo>
                    <a:pt x="633" y="42"/>
                    <a:pt x="624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5638175" y="922375"/>
              <a:ext cx="16425" cy="9700"/>
            </a:xfrm>
            <a:custGeom>
              <a:rect b="b" l="l" r="r" t="t"/>
              <a:pathLst>
                <a:path extrusionOk="0" h="388" w="657">
                  <a:moveTo>
                    <a:pt x="614" y="1"/>
                  </a:moveTo>
                  <a:cubicBezTo>
                    <a:pt x="610" y="1"/>
                    <a:pt x="606" y="2"/>
                    <a:pt x="601" y="3"/>
                  </a:cubicBezTo>
                  <a:cubicBezTo>
                    <a:pt x="401" y="97"/>
                    <a:pt x="208" y="210"/>
                    <a:pt x="28" y="330"/>
                  </a:cubicBezTo>
                  <a:cubicBezTo>
                    <a:pt x="0" y="347"/>
                    <a:pt x="15" y="387"/>
                    <a:pt x="40" y="387"/>
                  </a:cubicBezTo>
                  <a:cubicBezTo>
                    <a:pt x="45" y="387"/>
                    <a:pt x="50" y="386"/>
                    <a:pt x="55" y="383"/>
                  </a:cubicBezTo>
                  <a:cubicBezTo>
                    <a:pt x="248" y="270"/>
                    <a:pt x="435" y="157"/>
                    <a:pt x="628" y="50"/>
                  </a:cubicBezTo>
                  <a:cubicBezTo>
                    <a:pt x="656" y="33"/>
                    <a:pt x="641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5641825" y="926050"/>
              <a:ext cx="15125" cy="7700"/>
            </a:xfrm>
            <a:custGeom>
              <a:rect b="b" l="l" r="r" t="t"/>
              <a:pathLst>
                <a:path extrusionOk="0" h="308" w="605">
                  <a:moveTo>
                    <a:pt x="572" y="1"/>
                  </a:moveTo>
                  <a:cubicBezTo>
                    <a:pt x="569" y="1"/>
                    <a:pt x="565" y="2"/>
                    <a:pt x="562" y="3"/>
                  </a:cubicBezTo>
                  <a:cubicBezTo>
                    <a:pt x="375" y="63"/>
                    <a:pt x="189" y="136"/>
                    <a:pt x="29" y="243"/>
                  </a:cubicBezTo>
                  <a:cubicBezTo>
                    <a:pt x="1" y="265"/>
                    <a:pt x="15" y="307"/>
                    <a:pt x="45" y="307"/>
                  </a:cubicBezTo>
                  <a:cubicBezTo>
                    <a:pt x="50" y="307"/>
                    <a:pt x="56" y="306"/>
                    <a:pt x="62" y="303"/>
                  </a:cubicBezTo>
                  <a:cubicBezTo>
                    <a:pt x="222" y="196"/>
                    <a:pt x="395" y="123"/>
                    <a:pt x="575" y="56"/>
                  </a:cubicBezTo>
                  <a:cubicBezTo>
                    <a:pt x="605" y="44"/>
                    <a:pt x="597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5641450" y="932550"/>
              <a:ext cx="16500" cy="7625"/>
            </a:xfrm>
            <a:custGeom>
              <a:rect b="b" l="l" r="r" t="t"/>
              <a:pathLst>
                <a:path extrusionOk="0" h="305" w="660">
                  <a:moveTo>
                    <a:pt x="615" y="0"/>
                  </a:moveTo>
                  <a:cubicBezTo>
                    <a:pt x="611" y="0"/>
                    <a:pt x="607" y="1"/>
                    <a:pt x="603" y="3"/>
                  </a:cubicBezTo>
                  <a:cubicBezTo>
                    <a:pt x="417" y="103"/>
                    <a:pt x="217" y="163"/>
                    <a:pt x="30" y="249"/>
                  </a:cubicBezTo>
                  <a:cubicBezTo>
                    <a:pt x="1" y="261"/>
                    <a:pt x="13" y="305"/>
                    <a:pt x="40" y="305"/>
                  </a:cubicBezTo>
                  <a:cubicBezTo>
                    <a:pt x="43" y="305"/>
                    <a:pt x="47" y="304"/>
                    <a:pt x="50" y="302"/>
                  </a:cubicBezTo>
                  <a:cubicBezTo>
                    <a:pt x="244" y="229"/>
                    <a:pt x="443" y="156"/>
                    <a:pt x="630" y="56"/>
                  </a:cubicBezTo>
                  <a:cubicBezTo>
                    <a:pt x="659" y="38"/>
                    <a:pt x="642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5645600" y="935400"/>
              <a:ext cx="15525" cy="7275"/>
            </a:xfrm>
            <a:custGeom>
              <a:rect b="b" l="l" r="r" t="t"/>
              <a:pathLst>
                <a:path extrusionOk="0" h="291" w="621">
                  <a:moveTo>
                    <a:pt x="582" y="0"/>
                  </a:moveTo>
                  <a:cubicBezTo>
                    <a:pt x="578" y="0"/>
                    <a:pt x="574" y="1"/>
                    <a:pt x="570" y="2"/>
                  </a:cubicBezTo>
                  <a:cubicBezTo>
                    <a:pt x="384" y="62"/>
                    <a:pt x="197" y="142"/>
                    <a:pt x="24" y="235"/>
                  </a:cubicBezTo>
                  <a:cubicBezTo>
                    <a:pt x="1" y="247"/>
                    <a:pt x="14" y="290"/>
                    <a:pt x="41" y="290"/>
                  </a:cubicBezTo>
                  <a:cubicBezTo>
                    <a:pt x="44" y="290"/>
                    <a:pt x="47" y="290"/>
                    <a:pt x="51" y="288"/>
                  </a:cubicBezTo>
                  <a:cubicBezTo>
                    <a:pt x="231" y="215"/>
                    <a:pt x="404" y="122"/>
                    <a:pt x="590" y="55"/>
                  </a:cubicBezTo>
                  <a:cubicBezTo>
                    <a:pt x="620" y="49"/>
                    <a:pt x="613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5646425" y="940375"/>
              <a:ext cx="16375" cy="7625"/>
            </a:xfrm>
            <a:custGeom>
              <a:rect b="b" l="l" r="r" t="t"/>
              <a:pathLst>
                <a:path extrusionOk="0" h="305" w="655">
                  <a:moveTo>
                    <a:pt x="616" y="0"/>
                  </a:moveTo>
                  <a:cubicBezTo>
                    <a:pt x="612" y="0"/>
                    <a:pt x="608" y="1"/>
                    <a:pt x="604" y="3"/>
                  </a:cubicBezTo>
                  <a:cubicBezTo>
                    <a:pt x="411" y="76"/>
                    <a:pt x="218" y="163"/>
                    <a:pt x="25" y="249"/>
                  </a:cubicBezTo>
                  <a:cubicBezTo>
                    <a:pt x="1" y="261"/>
                    <a:pt x="14" y="305"/>
                    <a:pt x="41" y="305"/>
                  </a:cubicBezTo>
                  <a:cubicBezTo>
                    <a:pt x="44" y="305"/>
                    <a:pt x="48" y="304"/>
                    <a:pt x="51" y="302"/>
                  </a:cubicBezTo>
                  <a:cubicBezTo>
                    <a:pt x="244" y="229"/>
                    <a:pt x="438" y="136"/>
                    <a:pt x="631" y="49"/>
                  </a:cubicBezTo>
                  <a:cubicBezTo>
                    <a:pt x="654" y="38"/>
                    <a:pt x="642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5651775" y="946975"/>
              <a:ext cx="12625" cy="6700"/>
            </a:xfrm>
            <a:custGeom>
              <a:rect b="b" l="l" r="r" t="t"/>
              <a:pathLst>
                <a:path extrusionOk="0" h="268" w="505">
                  <a:moveTo>
                    <a:pt x="466" y="0"/>
                  </a:moveTo>
                  <a:cubicBezTo>
                    <a:pt x="461" y="0"/>
                    <a:pt x="456" y="2"/>
                    <a:pt x="450" y="5"/>
                  </a:cubicBezTo>
                  <a:cubicBezTo>
                    <a:pt x="317" y="85"/>
                    <a:pt x="164" y="138"/>
                    <a:pt x="24" y="212"/>
                  </a:cubicBezTo>
                  <a:cubicBezTo>
                    <a:pt x="0" y="229"/>
                    <a:pt x="18" y="267"/>
                    <a:pt x="41" y="267"/>
                  </a:cubicBezTo>
                  <a:cubicBezTo>
                    <a:pt x="44" y="267"/>
                    <a:pt x="47" y="267"/>
                    <a:pt x="50" y="265"/>
                  </a:cubicBezTo>
                  <a:cubicBezTo>
                    <a:pt x="190" y="185"/>
                    <a:pt x="343" y="132"/>
                    <a:pt x="477" y="45"/>
                  </a:cubicBezTo>
                  <a:cubicBezTo>
                    <a:pt x="504" y="34"/>
                    <a:pt x="49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5653450" y="953875"/>
              <a:ext cx="10825" cy="5125"/>
            </a:xfrm>
            <a:custGeom>
              <a:rect b="b" l="l" r="r" t="t"/>
              <a:pathLst>
                <a:path extrusionOk="0" h="205" w="433">
                  <a:moveTo>
                    <a:pt x="400" y="0"/>
                  </a:moveTo>
                  <a:cubicBezTo>
                    <a:pt x="397" y="0"/>
                    <a:pt x="393" y="1"/>
                    <a:pt x="390" y="2"/>
                  </a:cubicBezTo>
                  <a:cubicBezTo>
                    <a:pt x="263" y="36"/>
                    <a:pt x="150" y="102"/>
                    <a:pt x="30" y="149"/>
                  </a:cubicBezTo>
                  <a:cubicBezTo>
                    <a:pt x="0" y="161"/>
                    <a:pt x="8" y="204"/>
                    <a:pt x="33" y="204"/>
                  </a:cubicBezTo>
                  <a:cubicBezTo>
                    <a:pt x="36" y="204"/>
                    <a:pt x="40" y="203"/>
                    <a:pt x="43" y="202"/>
                  </a:cubicBezTo>
                  <a:cubicBezTo>
                    <a:pt x="170" y="155"/>
                    <a:pt x="283" y="95"/>
                    <a:pt x="403" y="56"/>
                  </a:cubicBezTo>
                  <a:cubicBezTo>
                    <a:pt x="433" y="44"/>
                    <a:pt x="425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5655825" y="957075"/>
              <a:ext cx="10650" cy="5650"/>
            </a:xfrm>
            <a:custGeom>
              <a:rect b="b" l="l" r="r" t="t"/>
              <a:pathLst>
                <a:path extrusionOk="0" h="226" w="426">
                  <a:moveTo>
                    <a:pt x="381" y="0"/>
                  </a:moveTo>
                  <a:cubicBezTo>
                    <a:pt x="379" y="0"/>
                    <a:pt x="377" y="0"/>
                    <a:pt x="375" y="1"/>
                  </a:cubicBezTo>
                  <a:cubicBezTo>
                    <a:pt x="255" y="34"/>
                    <a:pt x="135" y="94"/>
                    <a:pt x="28" y="167"/>
                  </a:cubicBezTo>
                  <a:cubicBezTo>
                    <a:pt x="1" y="189"/>
                    <a:pt x="14" y="225"/>
                    <a:pt x="39" y="225"/>
                  </a:cubicBezTo>
                  <a:cubicBezTo>
                    <a:pt x="44" y="225"/>
                    <a:pt x="49" y="224"/>
                    <a:pt x="55" y="221"/>
                  </a:cubicBezTo>
                  <a:cubicBezTo>
                    <a:pt x="161" y="154"/>
                    <a:pt x="275" y="101"/>
                    <a:pt x="395" y="61"/>
                  </a:cubicBezTo>
                  <a:cubicBezTo>
                    <a:pt x="426" y="48"/>
                    <a:pt x="416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655425" y="963250"/>
              <a:ext cx="12775" cy="5225"/>
            </a:xfrm>
            <a:custGeom>
              <a:rect b="b" l="l" r="r" t="t"/>
              <a:pathLst>
                <a:path extrusionOk="0" h="209" w="511">
                  <a:moveTo>
                    <a:pt x="457" y="0"/>
                  </a:moveTo>
                  <a:cubicBezTo>
                    <a:pt x="311" y="33"/>
                    <a:pt x="171" y="93"/>
                    <a:pt x="31" y="147"/>
                  </a:cubicBezTo>
                  <a:cubicBezTo>
                    <a:pt x="1" y="159"/>
                    <a:pt x="9" y="209"/>
                    <a:pt x="40" y="209"/>
                  </a:cubicBezTo>
                  <a:cubicBezTo>
                    <a:pt x="43" y="209"/>
                    <a:pt x="47" y="208"/>
                    <a:pt x="51" y="207"/>
                  </a:cubicBezTo>
                  <a:cubicBezTo>
                    <a:pt x="191" y="160"/>
                    <a:pt x="331" y="100"/>
                    <a:pt x="477" y="53"/>
                  </a:cubicBezTo>
                  <a:cubicBezTo>
                    <a:pt x="510" y="47"/>
                    <a:pt x="497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5658300" y="965675"/>
              <a:ext cx="9475" cy="6050"/>
            </a:xfrm>
            <a:custGeom>
              <a:rect b="b" l="l" r="r" t="t"/>
              <a:pathLst>
                <a:path extrusionOk="0" h="242" w="379">
                  <a:moveTo>
                    <a:pt x="333" y="0"/>
                  </a:moveTo>
                  <a:cubicBezTo>
                    <a:pt x="330" y="0"/>
                    <a:pt x="326" y="1"/>
                    <a:pt x="322" y="3"/>
                  </a:cubicBezTo>
                  <a:cubicBezTo>
                    <a:pt x="222" y="63"/>
                    <a:pt x="116" y="116"/>
                    <a:pt x="22" y="183"/>
                  </a:cubicBezTo>
                  <a:cubicBezTo>
                    <a:pt x="0" y="205"/>
                    <a:pt x="15" y="241"/>
                    <a:pt x="40" y="241"/>
                  </a:cubicBezTo>
                  <a:cubicBezTo>
                    <a:pt x="45" y="241"/>
                    <a:pt x="50" y="240"/>
                    <a:pt x="56" y="236"/>
                  </a:cubicBezTo>
                  <a:cubicBezTo>
                    <a:pt x="156" y="176"/>
                    <a:pt x="276" y="136"/>
                    <a:pt x="356" y="50"/>
                  </a:cubicBezTo>
                  <a:cubicBezTo>
                    <a:pt x="378" y="32"/>
                    <a:pt x="357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655800" y="972225"/>
              <a:ext cx="11850" cy="5600"/>
            </a:xfrm>
            <a:custGeom>
              <a:rect b="b" l="l" r="r" t="t"/>
              <a:pathLst>
                <a:path extrusionOk="0" h="224" w="474">
                  <a:moveTo>
                    <a:pt x="434" y="0"/>
                  </a:moveTo>
                  <a:cubicBezTo>
                    <a:pt x="433" y="0"/>
                    <a:pt x="431" y="0"/>
                    <a:pt x="429" y="1"/>
                  </a:cubicBezTo>
                  <a:cubicBezTo>
                    <a:pt x="296" y="47"/>
                    <a:pt x="142" y="87"/>
                    <a:pt x="29" y="167"/>
                  </a:cubicBezTo>
                  <a:cubicBezTo>
                    <a:pt x="1" y="190"/>
                    <a:pt x="16" y="223"/>
                    <a:pt x="43" y="223"/>
                  </a:cubicBezTo>
                  <a:cubicBezTo>
                    <a:pt x="47" y="223"/>
                    <a:pt x="51" y="222"/>
                    <a:pt x="56" y="221"/>
                  </a:cubicBezTo>
                  <a:cubicBezTo>
                    <a:pt x="182" y="167"/>
                    <a:pt x="316" y="114"/>
                    <a:pt x="442" y="61"/>
                  </a:cubicBezTo>
                  <a:cubicBezTo>
                    <a:pt x="474" y="48"/>
                    <a:pt x="46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5655775" y="982550"/>
              <a:ext cx="10100" cy="4750"/>
            </a:xfrm>
            <a:custGeom>
              <a:rect b="b" l="l" r="r" t="t"/>
              <a:pathLst>
                <a:path extrusionOk="0" h="190" w="404">
                  <a:moveTo>
                    <a:pt x="370" y="1"/>
                  </a:moveTo>
                  <a:cubicBezTo>
                    <a:pt x="250" y="14"/>
                    <a:pt x="137" y="81"/>
                    <a:pt x="30" y="134"/>
                  </a:cubicBezTo>
                  <a:cubicBezTo>
                    <a:pt x="1" y="146"/>
                    <a:pt x="18" y="189"/>
                    <a:pt x="42" y="189"/>
                  </a:cubicBezTo>
                  <a:cubicBezTo>
                    <a:pt x="44" y="189"/>
                    <a:pt x="47" y="189"/>
                    <a:pt x="50" y="187"/>
                  </a:cubicBezTo>
                  <a:cubicBezTo>
                    <a:pt x="163" y="141"/>
                    <a:pt x="263" y="81"/>
                    <a:pt x="377" y="54"/>
                  </a:cubicBezTo>
                  <a:cubicBezTo>
                    <a:pt x="403" y="47"/>
                    <a:pt x="403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656975" y="977175"/>
              <a:ext cx="10650" cy="5700"/>
            </a:xfrm>
            <a:custGeom>
              <a:rect b="b" l="l" r="r" t="t"/>
              <a:pathLst>
                <a:path extrusionOk="0" h="228" w="426">
                  <a:moveTo>
                    <a:pt x="390" y="1"/>
                  </a:moveTo>
                  <a:cubicBezTo>
                    <a:pt x="388" y="1"/>
                    <a:pt x="385" y="1"/>
                    <a:pt x="382" y="3"/>
                  </a:cubicBezTo>
                  <a:cubicBezTo>
                    <a:pt x="255" y="49"/>
                    <a:pt x="129" y="89"/>
                    <a:pt x="22" y="176"/>
                  </a:cubicBezTo>
                  <a:cubicBezTo>
                    <a:pt x="0" y="192"/>
                    <a:pt x="24" y="227"/>
                    <a:pt x="48" y="227"/>
                  </a:cubicBezTo>
                  <a:cubicBezTo>
                    <a:pt x="53" y="227"/>
                    <a:pt x="58" y="226"/>
                    <a:pt x="62" y="222"/>
                  </a:cubicBezTo>
                  <a:cubicBezTo>
                    <a:pt x="162" y="143"/>
                    <a:pt x="282" y="103"/>
                    <a:pt x="402" y="56"/>
                  </a:cubicBezTo>
                  <a:cubicBezTo>
                    <a:pt x="426" y="44"/>
                    <a:pt x="412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5656775" y="988375"/>
              <a:ext cx="7550" cy="3775"/>
            </a:xfrm>
            <a:custGeom>
              <a:rect b="b" l="l" r="r" t="t"/>
              <a:pathLst>
                <a:path extrusionOk="0" h="151" w="302">
                  <a:moveTo>
                    <a:pt x="263" y="0"/>
                  </a:moveTo>
                  <a:cubicBezTo>
                    <a:pt x="261" y="0"/>
                    <a:pt x="259" y="0"/>
                    <a:pt x="257" y="1"/>
                  </a:cubicBezTo>
                  <a:cubicBezTo>
                    <a:pt x="170" y="14"/>
                    <a:pt x="97" y="54"/>
                    <a:pt x="24" y="101"/>
                  </a:cubicBezTo>
                  <a:cubicBezTo>
                    <a:pt x="1" y="118"/>
                    <a:pt x="12" y="150"/>
                    <a:pt x="37" y="150"/>
                  </a:cubicBezTo>
                  <a:cubicBezTo>
                    <a:pt x="41" y="150"/>
                    <a:pt x="46" y="149"/>
                    <a:pt x="50" y="147"/>
                  </a:cubicBezTo>
                  <a:cubicBezTo>
                    <a:pt x="123" y="107"/>
                    <a:pt x="190" y="67"/>
                    <a:pt x="270" y="48"/>
                  </a:cubicBezTo>
                  <a:cubicBezTo>
                    <a:pt x="301" y="41"/>
                    <a:pt x="29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5655125" y="997300"/>
              <a:ext cx="5500" cy="3375"/>
            </a:xfrm>
            <a:custGeom>
              <a:rect b="b" l="l" r="r" t="t"/>
              <a:pathLst>
                <a:path extrusionOk="0" h="135" w="220">
                  <a:moveTo>
                    <a:pt x="180" y="1"/>
                  </a:moveTo>
                  <a:cubicBezTo>
                    <a:pt x="177" y="1"/>
                    <a:pt x="173" y="2"/>
                    <a:pt x="169" y="4"/>
                  </a:cubicBezTo>
                  <a:cubicBezTo>
                    <a:pt x="123" y="37"/>
                    <a:pt x="70" y="57"/>
                    <a:pt x="23" y="90"/>
                  </a:cubicBezTo>
                  <a:cubicBezTo>
                    <a:pt x="1" y="101"/>
                    <a:pt x="15" y="135"/>
                    <a:pt x="36" y="135"/>
                  </a:cubicBezTo>
                  <a:cubicBezTo>
                    <a:pt x="40" y="135"/>
                    <a:pt x="45" y="134"/>
                    <a:pt x="50" y="130"/>
                  </a:cubicBezTo>
                  <a:cubicBezTo>
                    <a:pt x="96" y="103"/>
                    <a:pt x="149" y="83"/>
                    <a:pt x="196" y="50"/>
                  </a:cubicBezTo>
                  <a:cubicBezTo>
                    <a:pt x="219" y="33"/>
                    <a:pt x="202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5651900" y="1003925"/>
              <a:ext cx="8825" cy="4150"/>
            </a:xfrm>
            <a:custGeom>
              <a:rect b="b" l="l" r="r" t="t"/>
              <a:pathLst>
                <a:path extrusionOk="0" h="166" w="353">
                  <a:moveTo>
                    <a:pt x="315" y="0"/>
                  </a:moveTo>
                  <a:cubicBezTo>
                    <a:pt x="310" y="0"/>
                    <a:pt x="304" y="2"/>
                    <a:pt x="298" y="5"/>
                  </a:cubicBezTo>
                  <a:cubicBezTo>
                    <a:pt x="212" y="45"/>
                    <a:pt x="119" y="78"/>
                    <a:pt x="25" y="112"/>
                  </a:cubicBezTo>
                  <a:cubicBezTo>
                    <a:pt x="1" y="124"/>
                    <a:pt x="5" y="165"/>
                    <a:pt x="32" y="165"/>
                  </a:cubicBezTo>
                  <a:cubicBezTo>
                    <a:pt x="34" y="165"/>
                    <a:pt x="37" y="165"/>
                    <a:pt x="39" y="165"/>
                  </a:cubicBezTo>
                  <a:cubicBezTo>
                    <a:pt x="139" y="138"/>
                    <a:pt x="232" y="92"/>
                    <a:pt x="325" y="52"/>
                  </a:cubicBezTo>
                  <a:cubicBezTo>
                    <a:pt x="353" y="35"/>
                    <a:pt x="339" y="0"/>
                    <a:pt x="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5651300" y="993975"/>
              <a:ext cx="9475" cy="5150"/>
            </a:xfrm>
            <a:custGeom>
              <a:rect b="b" l="l" r="r" t="t"/>
              <a:pathLst>
                <a:path extrusionOk="0" h="206" w="379">
                  <a:moveTo>
                    <a:pt x="334" y="1"/>
                  </a:moveTo>
                  <a:cubicBezTo>
                    <a:pt x="331" y="1"/>
                    <a:pt x="327" y="2"/>
                    <a:pt x="322" y="3"/>
                  </a:cubicBezTo>
                  <a:cubicBezTo>
                    <a:pt x="223" y="57"/>
                    <a:pt x="123" y="103"/>
                    <a:pt x="29" y="157"/>
                  </a:cubicBezTo>
                  <a:cubicBezTo>
                    <a:pt x="0" y="168"/>
                    <a:pt x="17" y="206"/>
                    <a:pt x="44" y="206"/>
                  </a:cubicBezTo>
                  <a:cubicBezTo>
                    <a:pt x="48" y="206"/>
                    <a:pt x="52" y="205"/>
                    <a:pt x="56" y="203"/>
                  </a:cubicBezTo>
                  <a:cubicBezTo>
                    <a:pt x="156" y="157"/>
                    <a:pt x="256" y="103"/>
                    <a:pt x="349" y="50"/>
                  </a:cubicBezTo>
                  <a:cubicBezTo>
                    <a:pt x="378" y="38"/>
                    <a:pt x="36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5648850" y="991925"/>
              <a:ext cx="6925" cy="3975"/>
            </a:xfrm>
            <a:custGeom>
              <a:rect b="b" l="l" r="r" t="t"/>
              <a:pathLst>
                <a:path extrusionOk="0" h="159" w="277">
                  <a:moveTo>
                    <a:pt x="241" y="1"/>
                  </a:moveTo>
                  <a:cubicBezTo>
                    <a:pt x="236" y="1"/>
                    <a:pt x="232" y="2"/>
                    <a:pt x="227" y="5"/>
                  </a:cubicBezTo>
                  <a:cubicBezTo>
                    <a:pt x="194" y="25"/>
                    <a:pt x="161" y="45"/>
                    <a:pt x="127" y="59"/>
                  </a:cubicBezTo>
                  <a:cubicBezTo>
                    <a:pt x="101" y="72"/>
                    <a:pt x="67" y="99"/>
                    <a:pt x="34" y="105"/>
                  </a:cubicBezTo>
                  <a:cubicBezTo>
                    <a:pt x="1" y="105"/>
                    <a:pt x="14" y="159"/>
                    <a:pt x="41" y="159"/>
                  </a:cubicBezTo>
                  <a:cubicBezTo>
                    <a:pt x="74" y="159"/>
                    <a:pt x="107" y="139"/>
                    <a:pt x="141" y="125"/>
                  </a:cubicBezTo>
                  <a:cubicBezTo>
                    <a:pt x="181" y="105"/>
                    <a:pt x="214" y="79"/>
                    <a:pt x="254" y="52"/>
                  </a:cubicBezTo>
                  <a:cubicBezTo>
                    <a:pt x="276" y="35"/>
                    <a:pt x="262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5647250" y="987925"/>
              <a:ext cx="6025" cy="3000"/>
            </a:xfrm>
            <a:custGeom>
              <a:rect b="b" l="l" r="r" t="t"/>
              <a:pathLst>
                <a:path extrusionOk="0" h="120" w="241">
                  <a:moveTo>
                    <a:pt x="205" y="1"/>
                  </a:moveTo>
                  <a:cubicBezTo>
                    <a:pt x="201" y="1"/>
                    <a:pt x="196" y="2"/>
                    <a:pt x="191" y="6"/>
                  </a:cubicBezTo>
                  <a:cubicBezTo>
                    <a:pt x="138" y="32"/>
                    <a:pt x="92" y="52"/>
                    <a:pt x="32" y="66"/>
                  </a:cubicBezTo>
                  <a:cubicBezTo>
                    <a:pt x="0" y="78"/>
                    <a:pt x="10" y="119"/>
                    <a:pt x="39" y="119"/>
                  </a:cubicBezTo>
                  <a:cubicBezTo>
                    <a:pt x="41" y="119"/>
                    <a:pt x="43" y="119"/>
                    <a:pt x="45" y="119"/>
                  </a:cubicBezTo>
                  <a:cubicBezTo>
                    <a:pt x="105" y="105"/>
                    <a:pt x="165" y="85"/>
                    <a:pt x="218" y="52"/>
                  </a:cubicBezTo>
                  <a:cubicBezTo>
                    <a:pt x="240" y="36"/>
                    <a:pt x="226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647150" y="980100"/>
              <a:ext cx="7075" cy="4250"/>
            </a:xfrm>
            <a:custGeom>
              <a:rect b="b" l="l" r="r" t="t"/>
              <a:pathLst>
                <a:path extrusionOk="0" h="170" w="283">
                  <a:moveTo>
                    <a:pt x="243" y="1"/>
                  </a:moveTo>
                  <a:cubicBezTo>
                    <a:pt x="238" y="1"/>
                    <a:pt x="233" y="2"/>
                    <a:pt x="229" y="6"/>
                  </a:cubicBezTo>
                  <a:cubicBezTo>
                    <a:pt x="155" y="39"/>
                    <a:pt x="96" y="85"/>
                    <a:pt x="29" y="119"/>
                  </a:cubicBezTo>
                  <a:cubicBezTo>
                    <a:pt x="1" y="130"/>
                    <a:pt x="20" y="170"/>
                    <a:pt x="43" y="170"/>
                  </a:cubicBezTo>
                  <a:cubicBezTo>
                    <a:pt x="47" y="170"/>
                    <a:pt x="51" y="168"/>
                    <a:pt x="56" y="165"/>
                  </a:cubicBezTo>
                  <a:cubicBezTo>
                    <a:pt x="129" y="132"/>
                    <a:pt x="189" y="85"/>
                    <a:pt x="255" y="52"/>
                  </a:cubicBezTo>
                  <a:cubicBezTo>
                    <a:pt x="283" y="36"/>
                    <a:pt x="265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5643575" y="971175"/>
              <a:ext cx="5650" cy="2925"/>
            </a:xfrm>
            <a:custGeom>
              <a:rect b="b" l="l" r="r" t="t"/>
              <a:pathLst>
                <a:path extrusionOk="0" h="117" w="226">
                  <a:moveTo>
                    <a:pt x="188" y="1"/>
                  </a:moveTo>
                  <a:cubicBezTo>
                    <a:pt x="182" y="1"/>
                    <a:pt x="177" y="3"/>
                    <a:pt x="172" y="10"/>
                  </a:cubicBezTo>
                  <a:cubicBezTo>
                    <a:pt x="132" y="36"/>
                    <a:pt x="79" y="50"/>
                    <a:pt x="32" y="63"/>
                  </a:cubicBezTo>
                  <a:cubicBezTo>
                    <a:pt x="1" y="75"/>
                    <a:pt x="11" y="117"/>
                    <a:pt x="39" y="117"/>
                  </a:cubicBezTo>
                  <a:cubicBezTo>
                    <a:pt x="41" y="117"/>
                    <a:pt x="43" y="117"/>
                    <a:pt x="45" y="116"/>
                  </a:cubicBezTo>
                  <a:cubicBezTo>
                    <a:pt x="99" y="96"/>
                    <a:pt x="159" y="83"/>
                    <a:pt x="205" y="43"/>
                  </a:cubicBezTo>
                  <a:cubicBezTo>
                    <a:pt x="226" y="28"/>
                    <a:pt x="20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5637950" y="964850"/>
              <a:ext cx="12325" cy="5975"/>
            </a:xfrm>
            <a:custGeom>
              <a:rect b="b" l="l" r="r" t="t"/>
              <a:pathLst>
                <a:path extrusionOk="0" h="239" w="493">
                  <a:moveTo>
                    <a:pt x="441" y="1"/>
                  </a:moveTo>
                  <a:cubicBezTo>
                    <a:pt x="438" y="1"/>
                    <a:pt x="434" y="1"/>
                    <a:pt x="430" y="3"/>
                  </a:cubicBezTo>
                  <a:cubicBezTo>
                    <a:pt x="297" y="63"/>
                    <a:pt x="164" y="136"/>
                    <a:pt x="31" y="189"/>
                  </a:cubicBezTo>
                  <a:cubicBezTo>
                    <a:pt x="1" y="195"/>
                    <a:pt x="8" y="238"/>
                    <a:pt x="34" y="238"/>
                  </a:cubicBezTo>
                  <a:cubicBezTo>
                    <a:pt x="37" y="238"/>
                    <a:pt x="40" y="237"/>
                    <a:pt x="44" y="236"/>
                  </a:cubicBezTo>
                  <a:cubicBezTo>
                    <a:pt x="190" y="189"/>
                    <a:pt x="324" y="123"/>
                    <a:pt x="457" y="56"/>
                  </a:cubicBezTo>
                  <a:cubicBezTo>
                    <a:pt x="492" y="44"/>
                    <a:pt x="470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5633475" y="958025"/>
              <a:ext cx="13800" cy="7800"/>
            </a:xfrm>
            <a:custGeom>
              <a:rect b="b" l="l" r="r" t="t"/>
              <a:pathLst>
                <a:path extrusionOk="0" h="312" w="552">
                  <a:moveTo>
                    <a:pt x="508" y="0"/>
                  </a:moveTo>
                  <a:cubicBezTo>
                    <a:pt x="504" y="0"/>
                    <a:pt x="500" y="1"/>
                    <a:pt x="496" y="3"/>
                  </a:cubicBezTo>
                  <a:cubicBezTo>
                    <a:pt x="336" y="83"/>
                    <a:pt x="183" y="183"/>
                    <a:pt x="23" y="269"/>
                  </a:cubicBezTo>
                  <a:cubicBezTo>
                    <a:pt x="0" y="281"/>
                    <a:pt x="12" y="312"/>
                    <a:pt x="32" y="312"/>
                  </a:cubicBezTo>
                  <a:cubicBezTo>
                    <a:pt x="36" y="312"/>
                    <a:pt x="39" y="311"/>
                    <a:pt x="43" y="309"/>
                  </a:cubicBezTo>
                  <a:cubicBezTo>
                    <a:pt x="210" y="229"/>
                    <a:pt x="363" y="136"/>
                    <a:pt x="523" y="49"/>
                  </a:cubicBezTo>
                  <a:cubicBezTo>
                    <a:pt x="552" y="38"/>
                    <a:pt x="535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5627600" y="953900"/>
              <a:ext cx="19575" cy="8375"/>
            </a:xfrm>
            <a:custGeom>
              <a:rect b="b" l="l" r="r" t="t"/>
              <a:pathLst>
                <a:path extrusionOk="0" h="335" w="783">
                  <a:moveTo>
                    <a:pt x="744" y="0"/>
                  </a:moveTo>
                  <a:cubicBezTo>
                    <a:pt x="742" y="0"/>
                    <a:pt x="740" y="1"/>
                    <a:pt x="738" y="1"/>
                  </a:cubicBezTo>
                  <a:cubicBezTo>
                    <a:pt x="505" y="101"/>
                    <a:pt x="278" y="214"/>
                    <a:pt x="32" y="281"/>
                  </a:cubicBezTo>
                  <a:cubicBezTo>
                    <a:pt x="0" y="287"/>
                    <a:pt x="10" y="335"/>
                    <a:pt x="39" y="335"/>
                  </a:cubicBezTo>
                  <a:cubicBezTo>
                    <a:pt x="41" y="335"/>
                    <a:pt x="43" y="335"/>
                    <a:pt x="45" y="334"/>
                  </a:cubicBezTo>
                  <a:cubicBezTo>
                    <a:pt x="298" y="288"/>
                    <a:pt x="525" y="154"/>
                    <a:pt x="758" y="48"/>
                  </a:cubicBezTo>
                  <a:cubicBezTo>
                    <a:pt x="782" y="36"/>
                    <a:pt x="767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5629300" y="948125"/>
              <a:ext cx="16275" cy="8025"/>
            </a:xfrm>
            <a:custGeom>
              <a:rect b="b" l="l" r="r" t="t"/>
              <a:pathLst>
                <a:path extrusionOk="0" h="321" w="651">
                  <a:moveTo>
                    <a:pt x="613" y="1"/>
                  </a:moveTo>
                  <a:cubicBezTo>
                    <a:pt x="608" y="1"/>
                    <a:pt x="602" y="2"/>
                    <a:pt x="596" y="6"/>
                  </a:cubicBezTo>
                  <a:cubicBezTo>
                    <a:pt x="417" y="112"/>
                    <a:pt x="223" y="192"/>
                    <a:pt x="30" y="266"/>
                  </a:cubicBezTo>
                  <a:cubicBezTo>
                    <a:pt x="0" y="272"/>
                    <a:pt x="8" y="321"/>
                    <a:pt x="34" y="321"/>
                  </a:cubicBezTo>
                  <a:cubicBezTo>
                    <a:pt x="37" y="321"/>
                    <a:pt x="40" y="320"/>
                    <a:pt x="44" y="319"/>
                  </a:cubicBezTo>
                  <a:cubicBezTo>
                    <a:pt x="250" y="252"/>
                    <a:pt x="443" y="166"/>
                    <a:pt x="623" y="52"/>
                  </a:cubicBezTo>
                  <a:cubicBezTo>
                    <a:pt x="651" y="36"/>
                    <a:pt x="637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5627600" y="943200"/>
              <a:ext cx="14200" cy="5600"/>
            </a:xfrm>
            <a:custGeom>
              <a:rect b="b" l="l" r="r" t="t"/>
              <a:pathLst>
                <a:path extrusionOk="0" h="224" w="568">
                  <a:moveTo>
                    <a:pt x="535" y="1"/>
                  </a:moveTo>
                  <a:cubicBezTo>
                    <a:pt x="532" y="1"/>
                    <a:pt x="528" y="2"/>
                    <a:pt x="525" y="3"/>
                  </a:cubicBezTo>
                  <a:cubicBezTo>
                    <a:pt x="365" y="63"/>
                    <a:pt x="198" y="123"/>
                    <a:pt x="32" y="163"/>
                  </a:cubicBezTo>
                  <a:cubicBezTo>
                    <a:pt x="0" y="175"/>
                    <a:pt x="10" y="223"/>
                    <a:pt x="39" y="223"/>
                  </a:cubicBezTo>
                  <a:cubicBezTo>
                    <a:pt x="41" y="223"/>
                    <a:pt x="43" y="223"/>
                    <a:pt x="45" y="223"/>
                  </a:cubicBezTo>
                  <a:cubicBezTo>
                    <a:pt x="218" y="189"/>
                    <a:pt x="378" y="123"/>
                    <a:pt x="538" y="56"/>
                  </a:cubicBezTo>
                  <a:cubicBezTo>
                    <a:pt x="568" y="44"/>
                    <a:pt x="56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5624300" y="937425"/>
              <a:ext cx="12225" cy="5925"/>
            </a:xfrm>
            <a:custGeom>
              <a:rect b="b" l="l" r="r" t="t"/>
              <a:pathLst>
                <a:path extrusionOk="0" h="237" w="489">
                  <a:moveTo>
                    <a:pt x="449" y="0"/>
                  </a:moveTo>
                  <a:cubicBezTo>
                    <a:pt x="447" y="0"/>
                    <a:pt x="445" y="0"/>
                    <a:pt x="443" y="1"/>
                  </a:cubicBezTo>
                  <a:cubicBezTo>
                    <a:pt x="297" y="54"/>
                    <a:pt x="157" y="114"/>
                    <a:pt x="24" y="187"/>
                  </a:cubicBezTo>
                  <a:cubicBezTo>
                    <a:pt x="1" y="205"/>
                    <a:pt x="17" y="237"/>
                    <a:pt x="44" y="237"/>
                  </a:cubicBezTo>
                  <a:cubicBezTo>
                    <a:pt x="48" y="237"/>
                    <a:pt x="53" y="236"/>
                    <a:pt x="57" y="234"/>
                  </a:cubicBezTo>
                  <a:cubicBezTo>
                    <a:pt x="190" y="174"/>
                    <a:pt x="317" y="107"/>
                    <a:pt x="457" y="61"/>
                  </a:cubicBezTo>
                  <a:cubicBezTo>
                    <a:pt x="488" y="48"/>
                    <a:pt x="478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623025" y="931275"/>
              <a:ext cx="14700" cy="6450"/>
            </a:xfrm>
            <a:custGeom>
              <a:rect b="b" l="l" r="r" t="t"/>
              <a:pathLst>
                <a:path extrusionOk="0" h="258" w="588">
                  <a:moveTo>
                    <a:pt x="548" y="0"/>
                  </a:moveTo>
                  <a:cubicBezTo>
                    <a:pt x="361" y="20"/>
                    <a:pt x="181" y="94"/>
                    <a:pt x="28" y="200"/>
                  </a:cubicBezTo>
                  <a:cubicBezTo>
                    <a:pt x="0" y="217"/>
                    <a:pt x="15" y="258"/>
                    <a:pt x="40" y="258"/>
                  </a:cubicBezTo>
                  <a:cubicBezTo>
                    <a:pt x="45" y="258"/>
                    <a:pt x="50" y="257"/>
                    <a:pt x="55" y="254"/>
                  </a:cubicBezTo>
                  <a:cubicBezTo>
                    <a:pt x="208" y="160"/>
                    <a:pt x="368" y="80"/>
                    <a:pt x="548" y="60"/>
                  </a:cubicBezTo>
                  <a:cubicBezTo>
                    <a:pt x="588" y="54"/>
                    <a:pt x="588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621150" y="926775"/>
              <a:ext cx="12525" cy="4750"/>
            </a:xfrm>
            <a:custGeom>
              <a:rect b="b" l="l" r="r" t="t"/>
              <a:pathLst>
                <a:path extrusionOk="0" h="190" w="501">
                  <a:moveTo>
                    <a:pt x="462" y="0"/>
                  </a:moveTo>
                  <a:cubicBezTo>
                    <a:pt x="460" y="0"/>
                    <a:pt x="458" y="0"/>
                    <a:pt x="456" y="1"/>
                  </a:cubicBezTo>
                  <a:cubicBezTo>
                    <a:pt x="310" y="34"/>
                    <a:pt x="163" y="81"/>
                    <a:pt x="30" y="134"/>
                  </a:cubicBezTo>
                  <a:cubicBezTo>
                    <a:pt x="0" y="146"/>
                    <a:pt x="8" y="189"/>
                    <a:pt x="33" y="189"/>
                  </a:cubicBezTo>
                  <a:cubicBezTo>
                    <a:pt x="36" y="189"/>
                    <a:pt x="40" y="189"/>
                    <a:pt x="43" y="187"/>
                  </a:cubicBezTo>
                  <a:cubicBezTo>
                    <a:pt x="183" y="140"/>
                    <a:pt x="323" y="94"/>
                    <a:pt x="470" y="61"/>
                  </a:cubicBezTo>
                  <a:cubicBezTo>
                    <a:pt x="501" y="48"/>
                    <a:pt x="49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619825" y="923550"/>
              <a:ext cx="7800" cy="3475"/>
            </a:xfrm>
            <a:custGeom>
              <a:rect b="b" l="l" r="r" t="t"/>
              <a:pathLst>
                <a:path extrusionOk="0" h="139" w="312">
                  <a:moveTo>
                    <a:pt x="268" y="1"/>
                  </a:moveTo>
                  <a:cubicBezTo>
                    <a:pt x="264" y="1"/>
                    <a:pt x="260" y="1"/>
                    <a:pt x="256" y="3"/>
                  </a:cubicBezTo>
                  <a:cubicBezTo>
                    <a:pt x="183" y="36"/>
                    <a:pt x="103" y="56"/>
                    <a:pt x="30" y="83"/>
                  </a:cubicBezTo>
                  <a:cubicBezTo>
                    <a:pt x="0" y="95"/>
                    <a:pt x="7" y="138"/>
                    <a:pt x="37" y="138"/>
                  </a:cubicBezTo>
                  <a:cubicBezTo>
                    <a:pt x="41" y="138"/>
                    <a:pt x="45" y="138"/>
                    <a:pt x="50" y="136"/>
                  </a:cubicBezTo>
                  <a:cubicBezTo>
                    <a:pt x="123" y="110"/>
                    <a:pt x="209" y="90"/>
                    <a:pt x="283" y="50"/>
                  </a:cubicBezTo>
                  <a:cubicBezTo>
                    <a:pt x="312" y="38"/>
                    <a:pt x="295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619350" y="920625"/>
              <a:ext cx="6550" cy="2800"/>
            </a:xfrm>
            <a:custGeom>
              <a:rect b="b" l="l" r="r" t="t"/>
              <a:pathLst>
                <a:path extrusionOk="0" h="112" w="262">
                  <a:moveTo>
                    <a:pt x="222" y="0"/>
                  </a:moveTo>
                  <a:cubicBezTo>
                    <a:pt x="155" y="0"/>
                    <a:pt x="82" y="13"/>
                    <a:pt x="29" y="53"/>
                  </a:cubicBezTo>
                  <a:cubicBezTo>
                    <a:pt x="0" y="70"/>
                    <a:pt x="15" y="111"/>
                    <a:pt x="41" y="111"/>
                  </a:cubicBezTo>
                  <a:cubicBezTo>
                    <a:pt x="45" y="111"/>
                    <a:pt x="50" y="110"/>
                    <a:pt x="55" y="107"/>
                  </a:cubicBezTo>
                  <a:cubicBezTo>
                    <a:pt x="109" y="73"/>
                    <a:pt x="162" y="60"/>
                    <a:pt x="222" y="60"/>
                  </a:cubicBezTo>
                  <a:cubicBezTo>
                    <a:pt x="262" y="60"/>
                    <a:pt x="262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648475" y="973500"/>
              <a:ext cx="5650" cy="3150"/>
            </a:xfrm>
            <a:custGeom>
              <a:rect b="b" l="l" r="r" t="t"/>
              <a:pathLst>
                <a:path extrusionOk="0" h="126" w="226">
                  <a:moveTo>
                    <a:pt x="185" y="1"/>
                  </a:moveTo>
                  <a:cubicBezTo>
                    <a:pt x="182" y="1"/>
                    <a:pt x="179" y="1"/>
                    <a:pt x="176" y="3"/>
                  </a:cubicBezTo>
                  <a:cubicBezTo>
                    <a:pt x="129" y="36"/>
                    <a:pt x="82" y="50"/>
                    <a:pt x="36" y="70"/>
                  </a:cubicBezTo>
                  <a:cubicBezTo>
                    <a:pt x="0" y="82"/>
                    <a:pt x="12" y="125"/>
                    <a:pt x="39" y="125"/>
                  </a:cubicBezTo>
                  <a:cubicBezTo>
                    <a:pt x="42" y="125"/>
                    <a:pt x="46" y="124"/>
                    <a:pt x="49" y="123"/>
                  </a:cubicBezTo>
                  <a:cubicBezTo>
                    <a:pt x="102" y="103"/>
                    <a:pt x="156" y="83"/>
                    <a:pt x="202" y="50"/>
                  </a:cubicBezTo>
                  <a:cubicBezTo>
                    <a:pt x="226" y="38"/>
                    <a:pt x="208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649325" y="1003025"/>
              <a:ext cx="5550" cy="3000"/>
            </a:xfrm>
            <a:custGeom>
              <a:rect b="b" l="l" r="r" t="t"/>
              <a:pathLst>
                <a:path extrusionOk="0" h="120" w="222">
                  <a:moveTo>
                    <a:pt x="188" y="1"/>
                  </a:moveTo>
                  <a:cubicBezTo>
                    <a:pt x="122" y="1"/>
                    <a:pt x="75" y="34"/>
                    <a:pt x="29" y="68"/>
                  </a:cubicBezTo>
                  <a:cubicBezTo>
                    <a:pt x="1" y="84"/>
                    <a:pt x="15" y="119"/>
                    <a:pt x="39" y="119"/>
                  </a:cubicBezTo>
                  <a:cubicBezTo>
                    <a:pt x="44" y="119"/>
                    <a:pt x="49" y="118"/>
                    <a:pt x="55" y="114"/>
                  </a:cubicBezTo>
                  <a:cubicBezTo>
                    <a:pt x="95" y="94"/>
                    <a:pt x="135" y="61"/>
                    <a:pt x="188" y="54"/>
                  </a:cubicBezTo>
                  <a:cubicBezTo>
                    <a:pt x="222" y="54"/>
                    <a:pt x="222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5581725" y="890375"/>
              <a:ext cx="9150" cy="15275"/>
            </a:xfrm>
            <a:custGeom>
              <a:rect b="b" l="l" r="r" t="t"/>
              <a:pathLst>
                <a:path extrusionOk="0" h="611" w="366">
                  <a:moveTo>
                    <a:pt x="40" y="0"/>
                  </a:moveTo>
                  <a:cubicBezTo>
                    <a:pt x="21" y="0"/>
                    <a:pt x="1" y="21"/>
                    <a:pt x="15" y="45"/>
                  </a:cubicBezTo>
                  <a:cubicBezTo>
                    <a:pt x="135" y="218"/>
                    <a:pt x="228" y="404"/>
                    <a:pt x="315" y="597"/>
                  </a:cubicBezTo>
                  <a:cubicBezTo>
                    <a:pt x="317" y="606"/>
                    <a:pt x="324" y="610"/>
                    <a:pt x="331" y="610"/>
                  </a:cubicBezTo>
                  <a:cubicBezTo>
                    <a:pt x="347" y="610"/>
                    <a:pt x="366" y="595"/>
                    <a:pt x="361" y="577"/>
                  </a:cubicBezTo>
                  <a:cubicBezTo>
                    <a:pt x="282" y="378"/>
                    <a:pt x="188" y="191"/>
                    <a:pt x="62" y="11"/>
                  </a:cubicBezTo>
                  <a:cubicBezTo>
                    <a:pt x="56" y="4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5575575" y="885550"/>
              <a:ext cx="10800" cy="19750"/>
            </a:xfrm>
            <a:custGeom>
              <a:rect b="b" l="l" r="r" t="t"/>
              <a:pathLst>
                <a:path extrusionOk="0" h="790" w="432">
                  <a:moveTo>
                    <a:pt x="39" y="0"/>
                  </a:moveTo>
                  <a:cubicBezTo>
                    <a:pt x="20" y="0"/>
                    <a:pt x="1" y="19"/>
                    <a:pt x="15" y="38"/>
                  </a:cubicBezTo>
                  <a:cubicBezTo>
                    <a:pt x="175" y="258"/>
                    <a:pt x="281" y="511"/>
                    <a:pt x="374" y="770"/>
                  </a:cubicBezTo>
                  <a:cubicBezTo>
                    <a:pt x="380" y="784"/>
                    <a:pt x="391" y="790"/>
                    <a:pt x="401" y="790"/>
                  </a:cubicBezTo>
                  <a:cubicBezTo>
                    <a:pt x="417" y="790"/>
                    <a:pt x="432" y="777"/>
                    <a:pt x="428" y="757"/>
                  </a:cubicBezTo>
                  <a:cubicBezTo>
                    <a:pt x="341" y="491"/>
                    <a:pt x="221" y="231"/>
                    <a:pt x="61" y="11"/>
                  </a:cubicBezTo>
                  <a:cubicBezTo>
                    <a:pt x="56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5569200" y="883050"/>
              <a:ext cx="11100" cy="21050"/>
            </a:xfrm>
            <a:custGeom>
              <a:rect b="b" l="l" r="r" t="t"/>
              <a:pathLst>
                <a:path extrusionOk="0" h="842" w="444">
                  <a:moveTo>
                    <a:pt x="36" y="0"/>
                  </a:moveTo>
                  <a:cubicBezTo>
                    <a:pt x="18" y="0"/>
                    <a:pt x="1" y="19"/>
                    <a:pt x="10" y="38"/>
                  </a:cubicBezTo>
                  <a:cubicBezTo>
                    <a:pt x="137" y="304"/>
                    <a:pt x="283" y="544"/>
                    <a:pt x="383" y="817"/>
                  </a:cubicBezTo>
                  <a:cubicBezTo>
                    <a:pt x="389" y="834"/>
                    <a:pt x="401" y="841"/>
                    <a:pt x="413" y="841"/>
                  </a:cubicBezTo>
                  <a:cubicBezTo>
                    <a:pt x="429" y="841"/>
                    <a:pt x="444" y="827"/>
                    <a:pt x="436" y="804"/>
                  </a:cubicBezTo>
                  <a:cubicBezTo>
                    <a:pt x="363" y="524"/>
                    <a:pt x="196" y="271"/>
                    <a:pt x="57" y="11"/>
                  </a:cubicBezTo>
                  <a:cubicBezTo>
                    <a:pt x="51" y="3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5563375" y="882175"/>
              <a:ext cx="10175" cy="21875"/>
            </a:xfrm>
            <a:custGeom>
              <a:rect b="b" l="l" r="r" t="t"/>
              <a:pathLst>
                <a:path extrusionOk="0" h="875" w="407">
                  <a:moveTo>
                    <a:pt x="39" y="0"/>
                  </a:moveTo>
                  <a:cubicBezTo>
                    <a:pt x="18" y="0"/>
                    <a:pt x="1" y="25"/>
                    <a:pt x="17" y="46"/>
                  </a:cubicBezTo>
                  <a:cubicBezTo>
                    <a:pt x="210" y="266"/>
                    <a:pt x="290" y="572"/>
                    <a:pt x="356" y="852"/>
                  </a:cubicBezTo>
                  <a:cubicBezTo>
                    <a:pt x="359" y="868"/>
                    <a:pt x="368" y="874"/>
                    <a:pt x="377" y="874"/>
                  </a:cubicBezTo>
                  <a:cubicBezTo>
                    <a:pt x="391" y="874"/>
                    <a:pt x="407" y="859"/>
                    <a:pt x="403" y="839"/>
                  </a:cubicBezTo>
                  <a:cubicBezTo>
                    <a:pt x="356" y="552"/>
                    <a:pt x="263" y="219"/>
                    <a:pt x="57" y="6"/>
                  </a:cubicBezTo>
                  <a:cubicBezTo>
                    <a:pt x="51" y="2"/>
                    <a:pt x="45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5556050" y="880550"/>
              <a:ext cx="9950" cy="21425"/>
            </a:xfrm>
            <a:custGeom>
              <a:rect b="b" l="l" r="r" t="t"/>
              <a:pathLst>
                <a:path extrusionOk="0" h="857" w="398">
                  <a:moveTo>
                    <a:pt x="39" y="1"/>
                  </a:moveTo>
                  <a:cubicBezTo>
                    <a:pt x="21" y="1"/>
                    <a:pt x="0" y="21"/>
                    <a:pt x="10" y="45"/>
                  </a:cubicBezTo>
                  <a:cubicBezTo>
                    <a:pt x="136" y="304"/>
                    <a:pt x="236" y="571"/>
                    <a:pt x="336" y="837"/>
                  </a:cubicBezTo>
                  <a:cubicBezTo>
                    <a:pt x="342" y="851"/>
                    <a:pt x="353" y="857"/>
                    <a:pt x="365" y="857"/>
                  </a:cubicBezTo>
                  <a:cubicBezTo>
                    <a:pt x="382" y="857"/>
                    <a:pt x="397" y="844"/>
                    <a:pt x="389" y="824"/>
                  </a:cubicBezTo>
                  <a:cubicBezTo>
                    <a:pt x="290" y="551"/>
                    <a:pt x="190" y="278"/>
                    <a:pt x="56" y="11"/>
                  </a:cubicBezTo>
                  <a:cubicBezTo>
                    <a:pt x="53" y="4"/>
                    <a:pt x="46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5550275" y="883050"/>
              <a:ext cx="8875" cy="14950"/>
            </a:xfrm>
            <a:custGeom>
              <a:rect b="b" l="l" r="r" t="t"/>
              <a:pathLst>
                <a:path extrusionOk="0" h="598" w="355">
                  <a:moveTo>
                    <a:pt x="39" y="0"/>
                  </a:moveTo>
                  <a:cubicBezTo>
                    <a:pt x="19" y="0"/>
                    <a:pt x="0" y="19"/>
                    <a:pt x="14" y="38"/>
                  </a:cubicBezTo>
                  <a:cubicBezTo>
                    <a:pt x="121" y="211"/>
                    <a:pt x="194" y="404"/>
                    <a:pt x="287" y="584"/>
                  </a:cubicBezTo>
                  <a:cubicBezTo>
                    <a:pt x="293" y="594"/>
                    <a:pt x="302" y="598"/>
                    <a:pt x="311" y="598"/>
                  </a:cubicBezTo>
                  <a:cubicBezTo>
                    <a:pt x="332" y="598"/>
                    <a:pt x="355" y="574"/>
                    <a:pt x="341" y="551"/>
                  </a:cubicBezTo>
                  <a:cubicBezTo>
                    <a:pt x="247" y="371"/>
                    <a:pt x="181" y="178"/>
                    <a:pt x="61" y="11"/>
                  </a:cubicBezTo>
                  <a:cubicBezTo>
                    <a:pt x="55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5535125" y="950200"/>
              <a:ext cx="9600" cy="15325"/>
            </a:xfrm>
            <a:custGeom>
              <a:rect b="b" l="l" r="r" t="t"/>
              <a:pathLst>
                <a:path extrusionOk="0" h="613" w="384">
                  <a:moveTo>
                    <a:pt x="36" y="1"/>
                  </a:moveTo>
                  <a:cubicBezTo>
                    <a:pt x="18" y="1"/>
                    <a:pt x="1" y="20"/>
                    <a:pt x="14" y="43"/>
                  </a:cubicBezTo>
                  <a:cubicBezTo>
                    <a:pt x="114" y="229"/>
                    <a:pt x="227" y="409"/>
                    <a:pt x="321" y="602"/>
                  </a:cubicBezTo>
                  <a:cubicBezTo>
                    <a:pt x="326" y="610"/>
                    <a:pt x="334" y="613"/>
                    <a:pt x="342" y="613"/>
                  </a:cubicBezTo>
                  <a:cubicBezTo>
                    <a:pt x="362" y="613"/>
                    <a:pt x="383" y="593"/>
                    <a:pt x="374" y="569"/>
                  </a:cubicBezTo>
                  <a:cubicBezTo>
                    <a:pt x="274" y="382"/>
                    <a:pt x="161" y="196"/>
                    <a:pt x="61" y="16"/>
                  </a:cubicBezTo>
                  <a:cubicBezTo>
                    <a:pt x="54" y="5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531400" y="951825"/>
              <a:ext cx="9600" cy="16150"/>
            </a:xfrm>
            <a:custGeom>
              <a:rect b="b" l="l" r="r" t="t"/>
              <a:pathLst>
                <a:path extrusionOk="0" h="646" w="384">
                  <a:moveTo>
                    <a:pt x="42" y="0"/>
                  </a:moveTo>
                  <a:cubicBezTo>
                    <a:pt x="22" y="0"/>
                    <a:pt x="1" y="20"/>
                    <a:pt x="10" y="44"/>
                  </a:cubicBezTo>
                  <a:cubicBezTo>
                    <a:pt x="123" y="237"/>
                    <a:pt x="217" y="437"/>
                    <a:pt x="323" y="630"/>
                  </a:cubicBezTo>
                  <a:cubicBezTo>
                    <a:pt x="330" y="641"/>
                    <a:pt x="339" y="646"/>
                    <a:pt x="348" y="646"/>
                  </a:cubicBezTo>
                  <a:cubicBezTo>
                    <a:pt x="366" y="646"/>
                    <a:pt x="383" y="626"/>
                    <a:pt x="370" y="604"/>
                  </a:cubicBezTo>
                  <a:cubicBezTo>
                    <a:pt x="263" y="411"/>
                    <a:pt x="170" y="204"/>
                    <a:pt x="63" y="11"/>
                  </a:cubicBezTo>
                  <a:cubicBezTo>
                    <a:pt x="58" y="3"/>
                    <a:pt x="5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5526100" y="953875"/>
              <a:ext cx="8300" cy="14100"/>
            </a:xfrm>
            <a:custGeom>
              <a:rect b="b" l="l" r="r" t="t"/>
              <a:pathLst>
                <a:path extrusionOk="0" h="564" w="332">
                  <a:moveTo>
                    <a:pt x="37" y="0"/>
                  </a:moveTo>
                  <a:cubicBezTo>
                    <a:pt x="18" y="0"/>
                    <a:pt x="0" y="20"/>
                    <a:pt x="9" y="42"/>
                  </a:cubicBezTo>
                  <a:cubicBezTo>
                    <a:pt x="109" y="209"/>
                    <a:pt x="189" y="382"/>
                    <a:pt x="275" y="548"/>
                  </a:cubicBezTo>
                  <a:cubicBezTo>
                    <a:pt x="280" y="559"/>
                    <a:pt x="288" y="564"/>
                    <a:pt x="296" y="564"/>
                  </a:cubicBezTo>
                  <a:cubicBezTo>
                    <a:pt x="313" y="564"/>
                    <a:pt x="331" y="544"/>
                    <a:pt x="322" y="522"/>
                  </a:cubicBezTo>
                  <a:cubicBezTo>
                    <a:pt x="242" y="349"/>
                    <a:pt x="162" y="175"/>
                    <a:pt x="62" y="16"/>
                  </a:cubicBezTo>
                  <a:cubicBezTo>
                    <a:pt x="56" y="5"/>
                    <a:pt x="47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519975" y="952300"/>
              <a:ext cx="8750" cy="15600"/>
            </a:xfrm>
            <a:custGeom>
              <a:rect b="b" l="l" r="r" t="t"/>
              <a:pathLst>
                <a:path extrusionOk="0" h="624" w="350">
                  <a:moveTo>
                    <a:pt x="39" y="1"/>
                  </a:moveTo>
                  <a:cubicBezTo>
                    <a:pt x="19" y="1"/>
                    <a:pt x="0" y="20"/>
                    <a:pt x="14" y="39"/>
                  </a:cubicBezTo>
                  <a:cubicBezTo>
                    <a:pt x="114" y="225"/>
                    <a:pt x="207" y="418"/>
                    <a:pt x="287" y="611"/>
                  </a:cubicBezTo>
                  <a:cubicBezTo>
                    <a:pt x="292" y="620"/>
                    <a:pt x="301" y="624"/>
                    <a:pt x="310" y="624"/>
                  </a:cubicBezTo>
                  <a:cubicBezTo>
                    <a:pt x="329" y="624"/>
                    <a:pt x="349" y="609"/>
                    <a:pt x="341" y="591"/>
                  </a:cubicBezTo>
                  <a:cubicBezTo>
                    <a:pt x="254" y="392"/>
                    <a:pt x="161" y="198"/>
                    <a:pt x="61" y="12"/>
                  </a:cubicBezTo>
                  <a:cubicBezTo>
                    <a:pt x="55" y="4"/>
                    <a:pt x="47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5515925" y="934300"/>
              <a:ext cx="5675" cy="15625"/>
            </a:xfrm>
            <a:custGeom>
              <a:rect b="b" l="l" r="r" t="t"/>
              <a:pathLst>
                <a:path extrusionOk="0" h="625" w="227">
                  <a:moveTo>
                    <a:pt x="35" y="0"/>
                  </a:moveTo>
                  <a:cubicBezTo>
                    <a:pt x="19" y="0"/>
                    <a:pt x="1" y="15"/>
                    <a:pt x="10" y="33"/>
                  </a:cubicBezTo>
                  <a:cubicBezTo>
                    <a:pt x="83" y="219"/>
                    <a:pt x="136" y="406"/>
                    <a:pt x="170" y="605"/>
                  </a:cubicBezTo>
                  <a:cubicBezTo>
                    <a:pt x="172" y="619"/>
                    <a:pt x="183" y="625"/>
                    <a:pt x="193" y="625"/>
                  </a:cubicBezTo>
                  <a:cubicBezTo>
                    <a:pt x="209" y="625"/>
                    <a:pt x="227" y="612"/>
                    <a:pt x="223" y="592"/>
                  </a:cubicBezTo>
                  <a:cubicBezTo>
                    <a:pt x="190" y="392"/>
                    <a:pt x="143" y="192"/>
                    <a:pt x="56" y="13"/>
                  </a:cubicBezTo>
                  <a:cubicBezTo>
                    <a:pt x="52" y="4"/>
                    <a:pt x="44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507725" y="928125"/>
              <a:ext cx="7300" cy="21400"/>
            </a:xfrm>
            <a:custGeom>
              <a:rect b="b" l="l" r="r" t="t"/>
              <a:pathLst>
                <a:path extrusionOk="0" h="856" w="292">
                  <a:moveTo>
                    <a:pt x="31" y="1"/>
                  </a:moveTo>
                  <a:cubicBezTo>
                    <a:pt x="16" y="1"/>
                    <a:pt x="1" y="13"/>
                    <a:pt x="5" y="33"/>
                  </a:cubicBezTo>
                  <a:cubicBezTo>
                    <a:pt x="105" y="293"/>
                    <a:pt x="191" y="559"/>
                    <a:pt x="238" y="839"/>
                  </a:cubicBezTo>
                  <a:cubicBezTo>
                    <a:pt x="238" y="850"/>
                    <a:pt x="247" y="856"/>
                    <a:pt x="258" y="856"/>
                  </a:cubicBezTo>
                  <a:cubicBezTo>
                    <a:pt x="273" y="856"/>
                    <a:pt x="291" y="845"/>
                    <a:pt x="291" y="826"/>
                  </a:cubicBezTo>
                  <a:cubicBezTo>
                    <a:pt x="258" y="546"/>
                    <a:pt x="158" y="280"/>
                    <a:pt x="58" y="20"/>
                  </a:cubicBezTo>
                  <a:cubicBezTo>
                    <a:pt x="53" y="6"/>
                    <a:pt x="42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502075" y="926025"/>
              <a:ext cx="5625" cy="19475"/>
            </a:xfrm>
            <a:custGeom>
              <a:rect b="b" l="l" r="r" t="t"/>
              <a:pathLst>
                <a:path extrusionOk="0" h="779" w="225">
                  <a:moveTo>
                    <a:pt x="26" y="1"/>
                  </a:moveTo>
                  <a:cubicBezTo>
                    <a:pt x="13" y="1"/>
                    <a:pt x="1" y="11"/>
                    <a:pt x="4" y="31"/>
                  </a:cubicBezTo>
                  <a:cubicBezTo>
                    <a:pt x="24" y="277"/>
                    <a:pt x="124" y="510"/>
                    <a:pt x="164" y="757"/>
                  </a:cubicBezTo>
                  <a:cubicBezTo>
                    <a:pt x="167" y="772"/>
                    <a:pt x="177" y="779"/>
                    <a:pt x="188" y="779"/>
                  </a:cubicBezTo>
                  <a:cubicBezTo>
                    <a:pt x="204" y="779"/>
                    <a:pt x="224" y="763"/>
                    <a:pt x="224" y="743"/>
                  </a:cubicBezTo>
                  <a:cubicBezTo>
                    <a:pt x="191" y="497"/>
                    <a:pt x="84" y="270"/>
                    <a:pt x="58" y="31"/>
                  </a:cubicBezTo>
                  <a:cubicBezTo>
                    <a:pt x="54" y="11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5500275" y="912900"/>
              <a:ext cx="5350" cy="11625"/>
            </a:xfrm>
            <a:custGeom>
              <a:rect b="b" l="l" r="r" t="t"/>
              <a:pathLst>
                <a:path extrusionOk="0" h="465" w="214">
                  <a:moveTo>
                    <a:pt x="38" y="1"/>
                  </a:moveTo>
                  <a:cubicBezTo>
                    <a:pt x="19" y="1"/>
                    <a:pt x="1" y="20"/>
                    <a:pt x="10" y="43"/>
                  </a:cubicBezTo>
                  <a:cubicBezTo>
                    <a:pt x="90" y="169"/>
                    <a:pt x="123" y="303"/>
                    <a:pt x="156" y="442"/>
                  </a:cubicBezTo>
                  <a:cubicBezTo>
                    <a:pt x="161" y="458"/>
                    <a:pt x="172" y="465"/>
                    <a:pt x="182" y="465"/>
                  </a:cubicBezTo>
                  <a:cubicBezTo>
                    <a:pt x="198" y="465"/>
                    <a:pt x="214" y="449"/>
                    <a:pt x="209" y="429"/>
                  </a:cubicBezTo>
                  <a:cubicBezTo>
                    <a:pt x="183" y="283"/>
                    <a:pt x="143" y="143"/>
                    <a:pt x="63" y="16"/>
                  </a:cubicBezTo>
                  <a:cubicBezTo>
                    <a:pt x="56" y="5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504075" y="912150"/>
              <a:ext cx="4550" cy="11975"/>
            </a:xfrm>
            <a:custGeom>
              <a:rect b="b" l="l" r="r" t="t"/>
              <a:pathLst>
                <a:path extrusionOk="0" h="479" w="182">
                  <a:moveTo>
                    <a:pt x="34" y="0"/>
                  </a:moveTo>
                  <a:cubicBezTo>
                    <a:pt x="18" y="0"/>
                    <a:pt x="0" y="13"/>
                    <a:pt x="4" y="33"/>
                  </a:cubicBezTo>
                  <a:cubicBezTo>
                    <a:pt x="38" y="179"/>
                    <a:pt x="84" y="319"/>
                    <a:pt x="117" y="459"/>
                  </a:cubicBezTo>
                  <a:cubicBezTo>
                    <a:pt x="123" y="473"/>
                    <a:pt x="135" y="478"/>
                    <a:pt x="147" y="478"/>
                  </a:cubicBezTo>
                  <a:cubicBezTo>
                    <a:pt x="164" y="478"/>
                    <a:pt x="181" y="466"/>
                    <a:pt x="177" y="446"/>
                  </a:cubicBezTo>
                  <a:cubicBezTo>
                    <a:pt x="137" y="299"/>
                    <a:pt x="97" y="159"/>
                    <a:pt x="57" y="19"/>
                  </a:cubicBezTo>
                  <a:cubicBezTo>
                    <a:pt x="55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5507300" y="905150"/>
              <a:ext cx="9925" cy="27625"/>
            </a:xfrm>
            <a:custGeom>
              <a:rect b="b" l="l" r="r" t="t"/>
              <a:pathLst>
                <a:path extrusionOk="0" h="1105" w="397">
                  <a:moveTo>
                    <a:pt x="33" y="0"/>
                  </a:moveTo>
                  <a:cubicBezTo>
                    <a:pt x="16" y="0"/>
                    <a:pt x="0" y="13"/>
                    <a:pt x="8" y="33"/>
                  </a:cubicBezTo>
                  <a:cubicBezTo>
                    <a:pt x="135" y="379"/>
                    <a:pt x="215" y="739"/>
                    <a:pt x="335" y="1085"/>
                  </a:cubicBezTo>
                  <a:cubicBezTo>
                    <a:pt x="340" y="1098"/>
                    <a:pt x="351" y="1104"/>
                    <a:pt x="362" y="1104"/>
                  </a:cubicBezTo>
                  <a:cubicBezTo>
                    <a:pt x="379" y="1104"/>
                    <a:pt x="396" y="1090"/>
                    <a:pt x="388" y="1065"/>
                  </a:cubicBezTo>
                  <a:cubicBezTo>
                    <a:pt x="281" y="719"/>
                    <a:pt x="202" y="359"/>
                    <a:pt x="62" y="20"/>
                  </a:cubicBezTo>
                  <a:cubicBezTo>
                    <a:pt x="56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5512275" y="907650"/>
              <a:ext cx="12275" cy="37450"/>
            </a:xfrm>
            <a:custGeom>
              <a:rect b="b" l="l" r="r" t="t"/>
              <a:pathLst>
                <a:path extrusionOk="0" h="1498" w="491">
                  <a:moveTo>
                    <a:pt x="35" y="0"/>
                  </a:moveTo>
                  <a:cubicBezTo>
                    <a:pt x="18" y="0"/>
                    <a:pt x="0" y="15"/>
                    <a:pt x="9" y="33"/>
                  </a:cubicBezTo>
                  <a:cubicBezTo>
                    <a:pt x="196" y="499"/>
                    <a:pt x="322" y="985"/>
                    <a:pt x="429" y="1478"/>
                  </a:cubicBezTo>
                  <a:cubicBezTo>
                    <a:pt x="431" y="1491"/>
                    <a:pt x="442" y="1497"/>
                    <a:pt x="453" y="1497"/>
                  </a:cubicBezTo>
                  <a:cubicBezTo>
                    <a:pt x="471" y="1497"/>
                    <a:pt x="490" y="1483"/>
                    <a:pt x="482" y="1458"/>
                  </a:cubicBezTo>
                  <a:cubicBezTo>
                    <a:pt x="382" y="972"/>
                    <a:pt x="269" y="466"/>
                    <a:pt x="56" y="13"/>
                  </a:cubicBezTo>
                  <a:cubicBezTo>
                    <a:pt x="51" y="4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5544525" y="936625"/>
              <a:ext cx="7050" cy="23200"/>
            </a:xfrm>
            <a:custGeom>
              <a:rect b="b" l="l" r="r" t="t"/>
              <a:pathLst>
                <a:path extrusionOk="0" h="928" w="282">
                  <a:moveTo>
                    <a:pt x="37" y="1"/>
                  </a:moveTo>
                  <a:cubicBezTo>
                    <a:pt x="19" y="1"/>
                    <a:pt x="1" y="15"/>
                    <a:pt x="5" y="40"/>
                  </a:cubicBezTo>
                  <a:cubicBezTo>
                    <a:pt x="91" y="326"/>
                    <a:pt x="178" y="612"/>
                    <a:pt x="224" y="905"/>
                  </a:cubicBezTo>
                  <a:cubicBezTo>
                    <a:pt x="224" y="920"/>
                    <a:pt x="237" y="927"/>
                    <a:pt x="249" y="927"/>
                  </a:cubicBezTo>
                  <a:cubicBezTo>
                    <a:pt x="265" y="927"/>
                    <a:pt x="281" y="917"/>
                    <a:pt x="278" y="899"/>
                  </a:cubicBezTo>
                  <a:cubicBezTo>
                    <a:pt x="244" y="599"/>
                    <a:pt x="151" y="306"/>
                    <a:pt x="65" y="20"/>
                  </a:cubicBezTo>
                  <a:cubicBezTo>
                    <a:pt x="59" y="7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5536775" y="928400"/>
              <a:ext cx="8200" cy="26925"/>
            </a:xfrm>
            <a:custGeom>
              <a:rect b="b" l="l" r="r" t="t"/>
              <a:pathLst>
                <a:path extrusionOk="0" h="1077" w="328">
                  <a:moveTo>
                    <a:pt x="38" y="0"/>
                  </a:moveTo>
                  <a:cubicBezTo>
                    <a:pt x="20" y="0"/>
                    <a:pt x="0" y="17"/>
                    <a:pt x="8" y="42"/>
                  </a:cubicBezTo>
                  <a:cubicBezTo>
                    <a:pt x="101" y="375"/>
                    <a:pt x="201" y="708"/>
                    <a:pt x="268" y="1055"/>
                  </a:cubicBezTo>
                  <a:cubicBezTo>
                    <a:pt x="271" y="1070"/>
                    <a:pt x="280" y="1077"/>
                    <a:pt x="291" y="1077"/>
                  </a:cubicBezTo>
                  <a:cubicBezTo>
                    <a:pt x="308" y="1077"/>
                    <a:pt x="328" y="1061"/>
                    <a:pt x="328" y="1041"/>
                  </a:cubicBezTo>
                  <a:cubicBezTo>
                    <a:pt x="275" y="695"/>
                    <a:pt x="168" y="355"/>
                    <a:pt x="62" y="22"/>
                  </a:cubicBezTo>
                  <a:cubicBezTo>
                    <a:pt x="59" y="7"/>
                    <a:pt x="49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5528950" y="929300"/>
              <a:ext cx="6650" cy="18125"/>
            </a:xfrm>
            <a:custGeom>
              <a:rect b="b" l="l" r="r" t="t"/>
              <a:pathLst>
                <a:path extrusionOk="0" h="725" w="266">
                  <a:moveTo>
                    <a:pt x="33" y="0"/>
                  </a:moveTo>
                  <a:cubicBezTo>
                    <a:pt x="16" y="0"/>
                    <a:pt x="0" y="13"/>
                    <a:pt x="8" y="33"/>
                  </a:cubicBezTo>
                  <a:cubicBezTo>
                    <a:pt x="88" y="253"/>
                    <a:pt x="141" y="486"/>
                    <a:pt x="208" y="705"/>
                  </a:cubicBezTo>
                  <a:cubicBezTo>
                    <a:pt x="211" y="719"/>
                    <a:pt x="221" y="725"/>
                    <a:pt x="232" y="725"/>
                  </a:cubicBezTo>
                  <a:cubicBezTo>
                    <a:pt x="248" y="725"/>
                    <a:pt x="265" y="712"/>
                    <a:pt x="261" y="692"/>
                  </a:cubicBezTo>
                  <a:cubicBezTo>
                    <a:pt x="195" y="466"/>
                    <a:pt x="148" y="239"/>
                    <a:pt x="62" y="19"/>
                  </a:cubicBezTo>
                  <a:cubicBezTo>
                    <a:pt x="56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5524650" y="923950"/>
              <a:ext cx="7275" cy="25150"/>
            </a:xfrm>
            <a:custGeom>
              <a:rect b="b" l="l" r="r" t="t"/>
              <a:pathLst>
                <a:path extrusionOk="0" h="1006" w="291">
                  <a:moveTo>
                    <a:pt x="33" y="1"/>
                  </a:moveTo>
                  <a:cubicBezTo>
                    <a:pt x="18" y="1"/>
                    <a:pt x="0" y="12"/>
                    <a:pt x="0" y="27"/>
                  </a:cubicBezTo>
                  <a:cubicBezTo>
                    <a:pt x="34" y="360"/>
                    <a:pt x="147" y="666"/>
                    <a:pt x="234" y="986"/>
                  </a:cubicBezTo>
                  <a:cubicBezTo>
                    <a:pt x="236" y="1000"/>
                    <a:pt x="246" y="1005"/>
                    <a:pt x="257" y="1005"/>
                  </a:cubicBezTo>
                  <a:cubicBezTo>
                    <a:pt x="273" y="1005"/>
                    <a:pt x="291" y="993"/>
                    <a:pt x="287" y="973"/>
                  </a:cubicBezTo>
                  <a:cubicBezTo>
                    <a:pt x="207" y="653"/>
                    <a:pt x="100" y="347"/>
                    <a:pt x="54" y="20"/>
                  </a:cubicBezTo>
                  <a:cubicBezTo>
                    <a:pt x="54" y="6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5549925" y="931800"/>
              <a:ext cx="7225" cy="25500"/>
            </a:xfrm>
            <a:custGeom>
              <a:rect b="b" l="l" r="r" t="t"/>
              <a:pathLst>
                <a:path extrusionOk="0" h="1020" w="289">
                  <a:moveTo>
                    <a:pt x="33" y="0"/>
                  </a:moveTo>
                  <a:cubicBezTo>
                    <a:pt x="16" y="0"/>
                    <a:pt x="0" y="13"/>
                    <a:pt x="8" y="33"/>
                  </a:cubicBezTo>
                  <a:cubicBezTo>
                    <a:pt x="82" y="319"/>
                    <a:pt x="268" y="692"/>
                    <a:pt x="168" y="985"/>
                  </a:cubicBezTo>
                  <a:cubicBezTo>
                    <a:pt x="164" y="1006"/>
                    <a:pt x="181" y="1019"/>
                    <a:pt x="198" y="1019"/>
                  </a:cubicBezTo>
                  <a:cubicBezTo>
                    <a:pt x="207" y="1019"/>
                    <a:pt x="217" y="1015"/>
                    <a:pt x="222" y="1005"/>
                  </a:cubicBezTo>
                  <a:cubicBezTo>
                    <a:pt x="288" y="885"/>
                    <a:pt x="248" y="725"/>
                    <a:pt x="222" y="592"/>
                  </a:cubicBezTo>
                  <a:cubicBezTo>
                    <a:pt x="188" y="399"/>
                    <a:pt x="122" y="206"/>
                    <a:pt x="62" y="19"/>
                  </a:cubicBezTo>
                  <a:cubicBezTo>
                    <a:pt x="56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557675" y="935000"/>
              <a:ext cx="3625" cy="21900"/>
            </a:xfrm>
            <a:custGeom>
              <a:rect b="b" l="l" r="r" t="t"/>
              <a:pathLst>
                <a:path extrusionOk="0" h="876" w="145">
                  <a:moveTo>
                    <a:pt x="37" y="0"/>
                  </a:moveTo>
                  <a:cubicBezTo>
                    <a:pt x="20" y="0"/>
                    <a:pt x="1" y="15"/>
                    <a:pt x="5" y="38"/>
                  </a:cubicBezTo>
                  <a:cubicBezTo>
                    <a:pt x="51" y="304"/>
                    <a:pt x="85" y="577"/>
                    <a:pt x="91" y="850"/>
                  </a:cubicBezTo>
                  <a:cubicBezTo>
                    <a:pt x="91" y="867"/>
                    <a:pt x="105" y="875"/>
                    <a:pt x="118" y="875"/>
                  </a:cubicBezTo>
                  <a:cubicBezTo>
                    <a:pt x="131" y="875"/>
                    <a:pt x="145" y="867"/>
                    <a:pt x="145" y="850"/>
                  </a:cubicBezTo>
                  <a:cubicBezTo>
                    <a:pt x="145" y="571"/>
                    <a:pt x="111" y="298"/>
                    <a:pt x="65" y="25"/>
                  </a:cubicBezTo>
                  <a:cubicBezTo>
                    <a:pt x="62" y="8"/>
                    <a:pt x="50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560675" y="927650"/>
              <a:ext cx="5125" cy="23050"/>
            </a:xfrm>
            <a:custGeom>
              <a:rect b="b" l="l" r="r" t="t"/>
              <a:pathLst>
                <a:path extrusionOk="0" h="922" w="205">
                  <a:moveTo>
                    <a:pt x="35" y="0"/>
                  </a:moveTo>
                  <a:cubicBezTo>
                    <a:pt x="19" y="0"/>
                    <a:pt x="1" y="14"/>
                    <a:pt x="5" y="39"/>
                  </a:cubicBezTo>
                  <a:cubicBezTo>
                    <a:pt x="51" y="319"/>
                    <a:pt x="138" y="605"/>
                    <a:pt x="105" y="898"/>
                  </a:cubicBezTo>
                  <a:cubicBezTo>
                    <a:pt x="101" y="913"/>
                    <a:pt x="114" y="922"/>
                    <a:pt x="127" y="922"/>
                  </a:cubicBezTo>
                  <a:cubicBezTo>
                    <a:pt x="138" y="922"/>
                    <a:pt x="148" y="916"/>
                    <a:pt x="151" y="905"/>
                  </a:cubicBezTo>
                  <a:cubicBezTo>
                    <a:pt x="204" y="605"/>
                    <a:pt x="118" y="312"/>
                    <a:pt x="58" y="19"/>
                  </a:cubicBezTo>
                  <a:cubicBezTo>
                    <a:pt x="55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567175" y="922300"/>
              <a:ext cx="3950" cy="23100"/>
            </a:xfrm>
            <a:custGeom>
              <a:rect b="b" l="l" r="r" t="t"/>
              <a:pathLst>
                <a:path extrusionOk="0" h="924" w="158">
                  <a:moveTo>
                    <a:pt x="35" y="1"/>
                  </a:moveTo>
                  <a:cubicBezTo>
                    <a:pt x="19" y="1"/>
                    <a:pt x="0" y="15"/>
                    <a:pt x="4" y="40"/>
                  </a:cubicBezTo>
                  <a:cubicBezTo>
                    <a:pt x="64" y="319"/>
                    <a:pt x="98" y="606"/>
                    <a:pt x="104" y="899"/>
                  </a:cubicBezTo>
                  <a:cubicBezTo>
                    <a:pt x="104" y="916"/>
                    <a:pt x="118" y="924"/>
                    <a:pt x="131" y="924"/>
                  </a:cubicBezTo>
                  <a:cubicBezTo>
                    <a:pt x="144" y="924"/>
                    <a:pt x="158" y="916"/>
                    <a:pt x="158" y="899"/>
                  </a:cubicBezTo>
                  <a:cubicBezTo>
                    <a:pt x="158" y="599"/>
                    <a:pt x="131" y="306"/>
                    <a:pt x="58" y="20"/>
                  </a:cubicBezTo>
                  <a:cubicBezTo>
                    <a:pt x="55" y="7"/>
                    <a:pt x="45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5571900" y="921125"/>
              <a:ext cx="7375" cy="19825"/>
            </a:xfrm>
            <a:custGeom>
              <a:rect b="b" l="l" r="r" t="t"/>
              <a:pathLst>
                <a:path extrusionOk="0" h="793" w="295">
                  <a:moveTo>
                    <a:pt x="37" y="1"/>
                  </a:moveTo>
                  <a:cubicBezTo>
                    <a:pt x="19" y="1"/>
                    <a:pt x="1" y="14"/>
                    <a:pt x="9" y="33"/>
                  </a:cubicBezTo>
                  <a:cubicBezTo>
                    <a:pt x="95" y="267"/>
                    <a:pt x="228" y="506"/>
                    <a:pt x="175" y="759"/>
                  </a:cubicBezTo>
                  <a:cubicBezTo>
                    <a:pt x="171" y="779"/>
                    <a:pt x="188" y="792"/>
                    <a:pt x="204" y="792"/>
                  </a:cubicBezTo>
                  <a:cubicBezTo>
                    <a:pt x="215" y="792"/>
                    <a:pt x="226" y="786"/>
                    <a:pt x="228" y="773"/>
                  </a:cubicBezTo>
                  <a:cubicBezTo>
                    <a:pt x="295" y="513"/>
                    <a:pt x="162" y="253"/>
                    <a:pt x="68" y="20"/>
                  </a:cubicBezTo>
                  <a:cubicBezTo>
                    <a:pt x="63" y="7"/>
                    <a:pt x="50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5558525" y="908400"/>
              <a:ext cx="4975" cy="16200"/>
            </a:xfrm>
            <a:custGeom>
              <a:rect b="b" l="l" r="r" t="t"/>
              <a:pathLst>
                <a:path extrusionOk="0" h="648" w="199">
                  <a:moveTo>
                    <a:pt x="39" y="1"/>
                  </a:moveTo>
                  <a:cubicBezTo>
                    <a:pt x="20" y="1"/>
                    <a:pt x="0" y="16"/>
                    <a:pt x="4" y="36"/>
                  </a:cubicBezTo>
                  <a:cubicBezTo>
                    <a:pt x="37" y="236"/>
                    <a:pt x="84" y="429"/>
                    <a:pt x="137" y="629"/>
                  </a:cubicBezTo>
                  <a:cubicBezTo>
                    <a:pt x="140" y="642"/>
                    <a:pt x="151" y="648"/>
                    <a:pt x="162" y="648"/>
                  </a:cubicBezTo>
                  <a:cubicBezTo>
                    <a:pt x="180" y="648"/>
                    <a:pt x="199" y="633"/>
                    <a:pt x="191" y="609"/>
                  </a:cubicBezTo>
                  <a:cubicBezTo>
                    <a:pt x="144" y="416"/>
                    <a:pt x="97" y="216"/>
                    <a:pt x="64" y="23"/>
                  </a:cubicBezTo>
                  <a:cubicBezTo>
                    <a:pt x="61" y="7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5551525" y="907525"/>
              <a:ext cx="4875" cy="18675"/>
            </a:xfrm>
            <a:custGeom>
              <a:rect b="b" l="l" r="r" t="t"/>
              <a:pathLst>
                <a:path extrusionOk="0" h="747" w="195">
                  <a:moveTo>
                    <a:pt x="34" y="1"/>
                  </a:moveTo>
                  <a:cubicBezTo>
                    <a:pt x="17" y="1"/>
                    <a:pt x="0" y="15"/>
                    <a:pt x="4" y="38"/>
                  </a:cubicBezTo>
                  <a:cubicBezTo>
                    <a:pt x="64" y="264"/>
                    <a:pt x="91" y="498"/>
                    <a:pt x="138" y="724"/>
                  </a:cubicBezTo>
                  <a:cubicBezTo>
                    <a:pt x="140" y="740"/>
                    <a:pt x="150" y="746"/>
                    <a:pt x="161" y="746"/>
                  </a:cubicBezTo>
                  <a:cubicBezTo>
                    <a:pt x="177" y="746"/>
                    <a:pt x="195" y="731"/>
                    <a:pt x="191" y="711"/>
                  </a:cubicBezTo>
                  <a:cubicBezTo>
                    <a:pt x="151" y="484"/>
                    <a:pt x="124" y="251"/>
                    <a:pt x="64" y="25"/>
                  </a:cubicBezTo>
                  <a:cubicBezTo>
                    <a:pt x="59" y="8"/>
                    <a:pt x="46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5545850" y="902650"/>
              <a:ext cx="6050" cy="24775"/>
            </a:xfrm>
            <a:custGeom>
              <a:rect b="b" l="l" r="r" t="t"/>
              <a:pathLst>
                <a:path extrusionOk="0" h="991" w="242">
                  <a:moveTo>
                    <a:pt x="34" y="1"/>
                  </a:moveTo>
                  <a:cubicBezTo>
                    <a:pt x="18" y="1"/>
                    <a:pt x="1" y="13"/>
                    <a:pt x="5" y="33"/>
                  </a:cubicBezTo>
                  <a:cubicBezTo>
                    <a:pt x="52" y="346"/>
                    <a:pt x="145" y="653"/>
                    <a:pt x="185" y="966"/>
                  </a:cubicBezTo>
                  <a:cubicBezTo>
                    <a:pt x="188" y="982"/>
                    <a:pt x="203" y="991"/>
                    <a:pt x="216" y="991"/>
                  </a:cubicBezTo>
                  <a:cubicBezTo>
                    <a:pt x="230" y="991"/>
                    <a:pt x="241" y="982"/>
                    <a:pt x="238" y="966"/>
                  </a:cubicBezTo>
                  <a:cubicBezTo>
                    <a:pt x="205" y="646"/>
                    <a:pt x="118" y="333"/>
                    <a:pt x="58" y="20"/>
                  </a:cubicBezTo>
                  <a:cubicBezTo>
                    <a:pt x="55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5539800" y="896225"/>
              <a:ext cx="7275" cy="27550"/>
            </a:xfrm>
            <a:custGeom>
              <a:rect b="b" l="l" r="r" t="t"/>
              <a:pathLst>
                <a:path extrusionOk="0" h="1102" w="291">
                  <a:moveTo>
                    <a:pt x="29" y="0"/>
                  </a:moveTo>
                  <a:cubicBezTo>
                    <a:pt x="15" y="0"/>
                    <a:pt x="0" y="9"/>
                    <a:pt x="0" y="24"/>
                  </a:cubicBezTo>
                  <a:cubicBezTo>
                    <a:pt x="54" y="383"/>
                    <a:pt x="160" y="730"/>
                    <a:pt x="234" y="1083"/>
                  </a:cubicBezTo>
                  <a:cubicBezTo>
                    <a:pt x="236" y="1096"/>
                    <a:pt x="246" y="1102"/>
                    <a:pt x="256" y="1102"/>
                  </a:cubicBezTo>
                  <a:cubicBezTo>
                    <a:pt x="273" y="1102"/>
                    <a:pt x="291" y="1087"/>
                    <a:pt x="287" y="1063"/>
                  </a:cubicBezTo>
                  <a:cubicBezTo>
                    <a:pt x="214" y="716"/>
                    <a:pt x="114" y="370"/>
                    <a:pt x="54" y="17"/>
                  </a:cubicBezTo>
                  <a:cubicBezTo>
                    <a:pt x="51" y="5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533200" y="894100"/>
              <a:ext cx="7300" cy="26800"/>
            </a:xfrm>
            <a:custGeom>
              <a:rect b="b" l="l" r="r" t="t"/>
              <a:pathLst>
                <a:path extrusionOk="0" h="1072" w="292">
                  <a:moveTo>
                    <a:pt x="35" y="0"/>
                  </a:moveTo>
                  <a:cubicBezTo>
                    <a:pt x="19" y="0"/>
                    <a:pt x="1" y="15"/>
                    <a:pt x="5" y="36"/>
                  </a:cubicBezTo>
                  <a:cubicBezTo>
                    <a:pt x="85" y="375"/>
                    <a:pt x="178" y="708"/>
                    <a:pt x="231" y="1048"/>
                  </a:cubicBezTo>
                  <a:cubicBezTo>
                    <a:pt x="234" y="1065"/>
                    <a:pt x="245" y="1072"/>
                    <a:pt x="257" y="1072"/>
                  </a:cubicBezTo>
                  <a:cubicBezTo>
                    <a:pt x="273" y="1072"/>
                    <a:pt x="291" y="1058"/>
                    <a:pt x="291" y="1035"/>
                  </a:cubicBezTo>
                  <a:cubicBezTo>
                    <a:pt x="238" y="688"/>
                    <a:pt x="138" y="355"/>
                    <a:pt x="58" y="22"/>
                  </a:cubicBezTo>
                  <a:cubicBezTo>
                    <a:pt x="55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527150" y="894900"/>
              <a:ext cx="4275" cy="19050"/>
            </a:xfrm>
            <a:custGeom>
              <a:rect b="b" l="l" r="r" t="t"/>
              <a:pathLst>
                <a:path extrusionOk="0" h="762" w="171">
                  <a:moveTo>
                    <a:pt x="27" y="0"/>
                  </a:moveTo>
                  <a:cubicBezTo>
                    <a:pt x="14" y="0"/>
                    <a:pt x="0" y="10"/>
                    <a:pt x="0" y="30"/>
                  </a:cubicBezTo>
                  <a:cubicBezTo>
                    <a:pt x="0" y="270"/>
                    <a:pt x="74" y="503"/>
                    <a:pt x="114" y="743"/>
                  </a:cubicBezTo>
                  <a:cubicBezTo>
                    <a:pt x="116" y="756"/>
                    <a:pt x="126" y="762"/>
                    <a:pt x="136" y="762"/>
                  </a:cubicBezTo>
                  <a:cubicBezTo>
                    <a:pt x="153" y="762"/>
                    <a:pt x="171" y="747"/>
                    <a:pt x="167" y="723"/>
                  </a:cubicBezTo>
                  <a:cubicBezTo>
                    <a:pt x="134" y="490"/>
                    <a:pt x="67" y="263"/>
                    <a:pt x="54" y="30"/>
                  </a:cubicBezTo>
                  <a:cubicBezTo>
                    <a:pt x="54" y="10"/>
                    <a:pt x="40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518050" y="898150"/>
              <a:ext cx="4725" cy="17375"/>
            </a:xfrm>
            <a:custGeom>
              <a:rect b="b" l="l" r="r" t="t"/>
              <a:pathLst>
                <a:path extrusionOk="0" h="695" w="189">
                  <a:moveTo>
                    <a:pt x="34" y="1"/>
                  </a:moveTo>
                  <a:cubicBezTo>
                    <a:pt x="18" y="1"/>
                    <a:pt x="1" y="13"/>
                    <a:pt x="5" y="33"/>
                  </a:cubicBezTo>
                  <a:cubicBezTo>
                    <a:pt x="51" y="246"/>
                    <a:pt x="98" y="460"/>
                    <a:pt x="138" y="673"/>
                  </a:cubicBezTo>
                  <a:cubicBezTo>
                    <a:pt x="140" y="688"/>
                    <a:pt x="149" y="695"/>
                    <a:pt x="159" y="695"/>
                  </a:cubicBezTo>
                  <a:cubicBezTo>
                    <a:pt x="173" y="695"/>
                    <a:pt x="189" y="680"/>
                    <a:pt x="184" y="659"/>
                  </a:cubicBezTo>
                  <a:cubicBezTo>
                    <a:pt x="158" y="446"/>
                    <a:pt x="105" y="233"/>
                    <a:pt x="58" y="20"/>
                  </a:cubicBezTo>
                  <a:cubicBezTo>
                    <a:pt x="55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567175" y="985350"/>
              <a:ext cx="4050" cy="13425"/>
            </a:xfrm>
            <a:custGeom>
              <a:rect b="b" l="l" r="r" t="t"/>
              <a:pathLst>
                <a:path extrusionOk="0" h="537" w="162">
                  <a:moveTo>
                    <a:pt x="36" y="0"/>
                  </a:moveTo>
                  <a:cubicBezTo>
                    <a:pt x="19" y="0"/>
                    <a:pt x="0" y="17"/>
                    <a:pt x="4" y="42"/>
                  </a:cubicBezTo>
                  <a:cubicBezTo>
                    <a:pt x="31" y="195"/>
                    <a:pt x="71" y="355"/>
                    <a:pt x="104" y="515"/>
                  </a:cubicBezTo>
                  <a:cubicBezTo>
                    <a:pt x="107" y="530"/>
                    <a:pt x="116" y="537"/>
                    <a:pt x="126" y="537"/>
                  </a:cubicBezTo>
                  <a:cubicBezTo>
                    <a:pt x="143" y="537"/>
                    <a:pt x="162" y="520"/>
                    <a:pt x="158" y="495"/>
                  </a:cubicBezTo>
                  <a:cubicBezTo>
                    <a:pt x="131" y="342"/>
                    <a:pt x="91" y="182"/>
                    <a:pt x="58" y="22"/>
                  </a:cubicBezTo>
                  <a:cubicBezTo>
                    <a:pt x="55" y="7"/>
                    <a:pt x="4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5573200" y="987000"/>
              <a:ext cx="3350" cy="6375"/>
            </a:xfrm>
            <a:custGeom>
              <a:rect b="b" l="l" r="r" t="t"/>
              <a:pathLst>
                <a:path extrusionOk="0" h="255" w="134">
                  <a:moveTo>
                    <a:pt x="38" y="1"/>
                  </a:moveTo>
                  <a:cubicBezTo>
                    <a:pt x="19" y="1"/>
                    <a:pt x="1" y="20"/>
                    <a:pt x="10" y="43"/>
                  </a:cubicBezTo>
                  <a:cubicBezTo>
                    <a:pt x="43" y="103"/>
                    <a:pt x="56" y="169"/>
                    <a:pt x="76" y="236"/>
                  </a:cubicBezTo>
                  <a:cubicBezTo>
                    <a:pt x="79" y="249"/>
                    <a:pt x="89" y="255"/>
                    <a:pt x="100" y="255"/>
                  </a:cubicBezTo>
                  <a:cubicBezTo>
                    <a:pt x="116" y="255"/>
                    <a:pt x="134" y="242"/>
                    <a:pt x="130" y="222"/>
                  </a:cubicBezTo>
                  <a:cubicBezTo>
                    <a:pt x="110" y="149"/>
                    <a:pt x="90" y="83"/>
                    <a:pt x="63" y="16"/>
                  </a:cubicBezTo>
                  <a:cubicBezTo>
                    <a:pt x="57" y="5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5578550" y="987000"/>
              <a:ext cx="5000" cy="10875"/>
            </a:xfrm>
            <a:custGeom>
              <a:rect b="b" l="l" r="r" t="t"/>
              <a:pathLst>
                <a:path extrusionOk="0" h="435" w="200">
                  <a:moveTo>
                    <a:pt x="40" y="0"/>
                  </a:moveTo>
                  <a:cubicBezTo>
                    <a:pt x="21" y="0"/>
                    <a:pt x="0" y="18"/>
                    <a:pt x="9" y="36"/>
                  </a:cubicBezTo>
                  <a:cubicBezTo>
                    <a:pt x="56" y="162"/>
                    <a:pt x="102" y="289"/>
                    <a:pt x="142" y="416"/>
                  </a:cubicBezTo>
                  <a:cubicBezTo>
                    <a:pt x="145" y="429"/>
                    <a:pt x="155" y="435"/>
                    <a:pt x="166" y="435"/>
                  </a:cubicBezTo>
                  <a:cubicBezTo>
                    <a:pt x="182" y="435"/>
                    <a:pt x="199" y="422"/>
                    <a:pt x="195" y="402"/>
                  </a:cubicBezTo>
                  <a:cubicBezTo>
                    <a:pt x="162" y="269"/>
                    <a:pt x="116" y="142"/>
                    <a:pt x="62" y="16"/>
                  </a:cubicBezTo>
                  <a:cubicBezTo>
                    <a:pt x="58" y="5"/>
                    <a:pt x="4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5583850" y="985350"/>
              <a:ext cx="6300" cy="15850"/>
            </a:xfrm>
            <a:custGeom>
              <a:rect b="b" l="l" r="r" t="t"/>
              <a:pathLst>
                <a:path extrusionOk="0" h="634" w="252">
                  <a:moveTo>
                    <a:pt x="39" y="0"/>
                  </a:moveTo>
                  <a:cubicBezTo>
                    <a:pt x="20" y="0"/>
                    <a:pt x="1" y="21"/>
                    <a:pt x="10" y="49"/>
                  </a:cubicBezTo>
                  <a:cubicBezTo>
                    <a:pt x="103" y="222"/>
                    <a:pt x="137" y="422"/>
                    <a:pt x="190" y="615"/>
                  </a:cubicBezTo>
                  <a:cubicBezTo>
                    <a:pt x="193" y="628"/>
                    <a:pt x="203" y="634"/>
                    <a:pt x="214" y="634"/>
                  </a:cubicBezTo>
                  <a:cubicBezTo>
                    <a:pt x="232" y="634"/>
                    <a:pt x="251" y="619"/>
                    <a:pt x="243" y="595"/>
                  </a:cubicBezTo>
                  <a:cubicBezTo>
                    <a:pt x="197" y="395"/>
                    <a:pt x="157" y="195"/>
                    <a:pt x="63" y="15"/>
                  </a:cubicBezTo>
                  <a:cubicBezTo>
                    <a:pt x="57" y="5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5588725" y="987425"/>
              <a:ext cx="5075" cy="11625"/>
            </a:xfrm>
            <a:custGeom>
              <a:rect b="b" l="l" r="r" t="t"/>
              <a:pathLst>
                <a:path extrusionOk="0" h="465" w="203">
                  <a:moveTo>
                    <a:pt x="38" y="0"/>
                  </a:moveTo>
                  <a:cubicBezTo>
                    <a:pt x="19" y="0"/>
                    <a:pt x="0" y="14"/>
                    <a:pt x="8" y="39"/>
                  </a:cubicBezTo>
                  <a:cubicBezTo>
                    <a:pt x="55" y="172"/>
                    <a:pt x="88" y="312"/>
                    <a:pt x="141" y="445"/>
                  </a:cubicBezTo>
                  <a:cubicBezTo>
                    <a:pt x="147" y="459"/>
                    <a:pt x="159" y="464"/>
                    <a:pt x="170" y="464"/>
                  </a:cubicBezTo>
                  <a:cubicBezTo>
                    <a:pt x="187" y="464"/>
                    <a:pt x="203" y="452"/>
                    <a:pt x="195" y="432"/>
                  </a:cubicBezTo>
                  <a:cubicBezTo>
                    <a:pt x="148" y="299"/>
                    <a:pt x="115" y="159"/>
                    <a:pt x="68" y="19"/>
                  </a:cubicBezTo>
                  <a:cubicBezTo>
                    <a:pt x="63" y="6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5594175" y="989050"/>
              <a:ext cx="6125" cy="13650"/>
            </a:xfrm>
            <a:custGeom>
              <a:rect b="b" l="l" r="r" t="t"/>
              <a:pathLst>
                <a:path extrusionOk="0" h="546" w="245">
                  <a:moveTo>
                    <a:pt x="39" y="0"/>
                  </a:moveTo>
                  <a:cubicBezTo>
                    <a:pt x="21" y="0"/>
                    <a:pt x="1" y="24"/>
                    <a:pt x="10" y="47"/>
                  </a:cubicBezTo>
                  <a:cubicBezTo>
                    <a:pt x="77" y="200"/>
                    <a:pt x="137" y="360"/>
                    <a:pt x="190" y="527"/>
                  </a:cubicBezTo>
                  <a:cubicBezTo>
                    <a:pt x="193" y="540"/>
                    <a:pt x="203" y="546"/>
                    <a:pt x="213" y="546"/>
                  </a:cubicBezTo>
                  <a:cubicBezTo>
                    <a:pt x="229" y="546"/>
                    <a:pt x="244" y="533"/>
                    <a:pt x="236" y="513"/>
                  </a:cubicBezTo>
                  <a:cubicBezTo>
                    <a:pt x="196" y="340"/>
                    <a:pt x="130" y="180"/>
                    <a:pt x="57" y="14"/>
                  </a:cubicBezTo>
                  <a:cubicBezTo>
                    <a:pt x="53" y="4"/>
                    <a:pt x="46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5598050" y="991225"/>
              <a:ext cx="6000" cy="7500"/>
            </a:xfrm>
            <a:custGeom>
              <a:rect b="b" l="l" r="r" t="t"/>
              <a:pathLst>
                <a:path extrusionOk="0" h="300" w="240">
                  <a:moveTo>
                    <a:pt x="43" y="1"/>
                  </a:moveTo>
                  <a:cubicBezTo>
                    <a:pt x="21" y="1"/>
                    <a:pt x="1" y="26"/>
                    <a:pt x="22" y="47"/>
                  </a:cubicBezTo>
                  <a:cubicBezTo>
                    <a:pt x="95" y="107"/>
                    <a:pt x="141" y="193"/>
                    <a:pt x="181" y="286"/>
                  </a:cubicBezTo>
                  <a:cubicBezTo>
                    <a:pt x="186" y="295"/>
                    <a:pt x="194" y="299"/>
                    <a:pt x="203" y="299"/>
                  </a:cubicBezTo>
                  <a:cubicBezTo>
                    <a:pt x="220" y="299"/>
                    <a:pt x="239" y="284"/>
                    <a:pt x="235" y="267"/>
                  </a:cubicBezTo>
                  <a:cubicBezTo>
                    <a:pt x="195" y="167"/>
                    <a:pt x="141" y="73"/>
                    <a:pt x="61" y="7"/>
                  </a:cubicBezTo>
                  <a:cubicBezTo>
                    <a:pt x="56" y="3"/>
                    <a:pt x="50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5603400" y="995650"/>
              <a:ext cx="4725" cy="8400"/>
            </a:xfrm>
            <a:custGeom>
              <a:rect b="b" l="l" r="r" t="t"/>
              <a:pathLst>
                <a:path extrusionOk="0" h="336" w="189">
                  <a:moveTo>
                    <a:pt x="38" y="1"/>
                  </a:moveTo>
                  <a:cubicBezTo>
                    <a:pt x="17" y="1"/>
                    <a:pt x="0" y="20"/>
                    <a:pt x="14" y="43"/>
                  </a:cubicBezTo>
                  <a:cubicBezTo>
                    <a:pt x="67" y="123"/>
                    <a:pt x="101" y="223"/>
                    <a:pt x="127" y="316"/>
                  </a:cubicBezTo>
                  <a:cubicBezTo>
                    <a:pt x="133" y="329"/>
                    <a:pt x="144" y="335"/>
                    <a:pt x="156" y="335"/>
                  </a:cubicBezTo>
                  <a:cubicBezTo>
                    <a:pt x="173" y="335"/>
                    <a:pt x="188" y="322"/>
                    <a:pt x="180" y="303"/>
                  </a:cubicBezTo>
                  <a:cubicBezTo>
                    <a:pt x="154" y="203"/>
                    <a:pt x="127" y="96"/>
                    <a:pt x="67" y="16"/>
                  </a:cubicBezTo>
                  <a:cubicBezTo>
                    <a:pt x="59" y="5"/>
                    <a:pt x="48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590475" y="1018625"/>
              <a:ext cx="3225" cy="10400"/>
            </a:xfrm>
            <a:custGeom>
              <a:rect b="b" l="l" r="r" t="t"/>
              <a:pathLst>
                <a:path extrusionOk="0" h="416" w="129">
                  <a:moveTo>
                    <a:pt x="35" y="1"/>
                  </a:moveTo>
                  <a:cubicBezTo>
                    <a:pt x="19" y="1"/>
                    <a:pt x="1" y="16"/>
                    <a:pt x="5" y="36"/>
                  </a:cubicBezTo>
                  <a:cubicBezTo>
                    <a:pt x="38" y="156"/>
                    <a:pt x="58" y="276"/>
                    <a:pt x="71" y="396"/>
                  </a:cubicBezTo>
                  <a:cubicBezTo>
                    <a:pt x="74" y="409"/>
                    <a:pt x="84" y="415"/>
                    <a:pt x="95" y="415"/>
                  </a:cubicBezTo>
                  <a:cubicBezTo>
                    <a:pt x="111" y="415"/>
                    <a:pt x="129" y="403"/>
                    <a:pt x="125" y="383"/>
                  </a:cubicBezTo>
                  <a:cubicBezTo>
                    <a:pt x="111" y="256"/>
                    <a:pt x="91" y="136"/>
                    <a:pt x="58" y="23"/>
                  </a:cubicBezTo>
                  <a:cubicBezTo>
                    <a:pt x="55" y="7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5586875" y="1021150"/>
              <a:ext cx="3500" cy="8200"/>
            </a:xfrm>
            <a:custGeom>
              <a:rect b="b" l="l" r="r" t="t"/>
              <a:pathLst>
                <a:path extrusionOk="0" h="328" w="140">
                  <a:moveTo>
                    <a:pt x="31" y="1"/>
                  </a:moveTo>
                  <a:cubicBezTo>
                    <a:pt x="15" y="1"/>
                    <a:pt x="1" y="12"/>
                    <a:pt x="9" y="29"/>
                  </a:cubicBezTo>
                  <a:cubicBezTo>
                    <a:pt x="36" y="122"/>
                    <a:pt x="69" y="215"/>
                    <a:pt x="89" y="308"/>
                  </a:cubicBezTo>
                  <a:cubicBezTo>
                    <a:pt x="92" y="322"/>
                    <a:pt x="101" y="328"/>
                    <a:pt x="110" y="328"/>
                  </a:cubicBezTo>
                  <a:cubicBezTo>
                    <a:pt x="125" y="328"/>
                    <a:pt x="139" y="315"/>
                    <a:pt x="136" y="295"/>
                  </a:cubicBezTo>
                  <a:cubicBezTo>
                    <a:pt x="122" y="202"/>
                    <a:pt x="89" y="109"/>
                    <a:pt x="56" y="15"/>
                  </a:cubicBezTo>
                  <a:cubicBezTo>
                    <a:pt x="50" y="5"/>
                    <a:pt x="4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5584500" y="1021600"/>
              <a:ext cx="3050" cy="6925"/>
            </a:xfrm>
            <a:custGeom>
              <a:rect b="b" l="l" r="r" t="t"/>
              <a:pathLst>
                <a:path extrusionOk="0" h="277" w="122">
                  <a:moveTo>
                    <a:pt x="28" y="1"/>
                  </a:moveTo>
                  <a:cubicBezTo>
                    <a:pt x="14" y="1"/>
                    <a:pt x="0" y="11"/>
                    <a:pt x="4" y="31"/>
                  </a:cubicBezTo>
                  <a:cubicBezTo>
                    <a:pt x="24" y="104"/>
                    <a:pt x="51" y="177"/>
                    <a:pt x="71" y="257"/>
                  </a:cubicBezTo>
                  <a:cubicBezTo>
                    <a:pt x="73" y="270"/>
                    <a:pt x="83" y="276"/>
                    <a:pt x="92" y="276"/>
                  </a:cubicBezTo>
                  <a:cubicBezTo>
                    <a:pt x="106" y="276"/>
                    <a:pt x="121" y="264"/>
                    <a:pt x="117" y="244"/>
                  </a:cubicBezTo>
                  <a:cubicBezTo>
                    <a:pt x="97" y="170"/>
                    <a:pt x="64" y="97"/>
                    <a:pt x="51" y="17"/>
                  </a:cubicBezTo>
                  <a:cubicBezTo>
                    <a:pt x="48" y="6"/>
                    <a:pt x="38" y="1"/>
                    <a:pt x="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5580700" y="1022300"/>
              <a:ext cx="5575" cy="15300"/>
            </a:xfrm>
            <a:custGeom>
              <a:rect b="b" l="l" r="r" t="t"/>
              <a:pathLst>
                <a:path extrusionOk="0" h="612" w="223">
                  <a:moveTo>
                    <a:pt x="36" y="1"/>
                  </a:moveTo>
                  <a:cubicBezTo>
                    <a:pt x="19" y="1"/>
                    <a:pt x="1" y="20"/>
                    <a:pt x="10" y="43"/>
                  </a:cubicBezTo>
                  <a:cubicBezTo>
                    <a:pt x="83" y="216"/>
                    <a:pt x="149" y="396"/>
                    <a:pt x="169" y="582"/>
                  </a:cubicBezTo>
                  <a:cubicBezTo>
                    <a:pt x="169" y="602"/>
                    <a:pt x="183" y="612"/>
                    <a:pt x="196" y="612"/>
                  </a:cubicBezTo>
                  <a:cubicBezTo>
                    <a:pt x="209" y="612"/>
                    <a:pt x="223" y="602"/>
                    <a:pt x="223" y="582"/>
                  </a:cubicBezTo>
                  <a:cubicBezTo>
                    <a:pt x="203" y="382"/>
                    <a:pt x="143" y="196"/>
                    <a:pt x="56" y="16"/>
                  </a:cubicBezTo>
                  <a:cubicBezTo>
                    <a:pt x="52" y="5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5577025" y="1026400"/>
              <a:ext cx="6850" cy="16025"/>
            </a:xfrm>
            <a:custGeom>
              <a:rect b="b" l="l" r="r" t="t"/>
              <a:pathLst>
                <a:path extrusionOk="0" h="641" w="274">
                  <a:moveTo>
                    <a:pt x="36" y="1"/>
                  </a:moveTo>
                  <a:cubicBezTo>
                    <a:pt x="18" y="1"/>
                    <a:pt x="1" y="20"/>
                    <a:pt x="10" y="38"/>
                  </a:cubicBezTo>
                  <a:cubicBezTo>
                    <a:pt x="97" y="232"/>
                    <a:pt x="157" y="425"/>
                    <a:pt x="216" y="624"/>
                  </a:cubicBezTo>
                  <a:cubicBezTo>
                    <a:pt x="222" y="636"/>
                    <a:pt x="233" y="641"/>
                    <a:pt x="244" y="641"/>
                  </a:cubicBezTo>
                  <a:cubicBezTo>
                    <a:pt x="259" y="641"/>
                    <a:pt x="274" y="631"/>
                    <a:pt x="270" y="611"/>
                  </a:cubicBezTo>
                  <a:cubicBezTo>
                    <a:pt x="203" y="411"/>
                    <a:pt x="150" y="205"/>
                    <a:pt x="57" y="12"/>
                  </a:cubicBezTo>
                  <a:cubicBezTo>
                    <a:pt x="51" y="4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5574500" y="1029325"/>
              <a:ext cx="7475" cy="18850"/>
            </a:xfrm>
            <a:custGeom>
              <a:rect b="b" l="l" r="r" t="t"/>
              <a:pathLst>
                <a:path extrusionOk="0" h="754" w="299">
                  <a:moveTo>
                    <a:pt x="37" y="0"/>
                  </a:moveTo>
                  <a:cubicBezTo>
                    <a:pt x="20" y="0"/>
                    <a:pt x="0" y="14"/>
                    <a:pt x="4" y="35"/>
                  </a:cubicBezTo>
                  <a:cubicBezTo>
                    <a:pt x="84" y="268"/>
                    <a:pt x="138" y="507"/>
                    <a:pt x="238" y="734"/>
                  </a:cubicBezTo>
                  <a:cubicBezTo>
                    <a:pt x="243" y="747"/>
                    <a:pt x="255" y="753"/>
                    <a:pt x="266" y="753"/>
                  </a:cubicBezTo>
                  <a:cubicBezTo>
                    <a:pt x="283" y="753"/>
                    <a:pt x="299" y="740"/>
                    <a:pt x="291" y="721"/>
                  </a:cubicBezTo>
                  <a:cubicBezTo>
                    <a:pt x="198" y="494"/>
                    <a:pt x="144" y="248"/>
                    <a:pt x="58" y="15"/>
                  </a:cubicBezTo>
                  <a:cubicBezTo>
                    <a:pt x="55" y="5"/>
                    <a:pt x="47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5593200" y="1015300"/>
              <a:ext cx="3725" cy="13325"/>
            </a:xfrm>
            <a:custGeom>
              <a:rect b="b" l="l" r="r" t="t"/>
              <a:pathLst>
                <a:path extrusionOk="0" h="533" w="149">
                  <a:moveTo>
                    <a:pt x="39" y="1"/>
                  </a:moveTo>
                  <a:cubicBezTo>
                    <a:pt x="20" y="1"/>
                    <a:pt x="1" y="16"/>
                    <a:pt x="9" y="36"/>
                  </a:cubicBezTo>
                  <a:cubicBezTo>
                    <a:pt x="56" y="189"/>
                    <a:pt x="89" y="343"/>
                    <a:pt x="96" y="502"/>
                  </a:cubicBezTo>
                  <a:cubicBezTo>
                    <a:pt x="96" y="522"/>
                    <a:pt x="109" y="532"/>
                    <a:pt x="122" y="532"/>
                  </a:cubicBezTo>
                  <a:cubicBezTo>
                    <a:pt x="136" y="532"/>
                    <a:pt x="149" y="522"/>
                    <a:pt x="149" y="502"/>
                  </a:cubicBezTo>
                  <a:cubicBezTo>
                    <a:pt x="149" y="343"/>
                    <a:pt x="122" y="176"/>
                    <a:pt x="69" y="23"/>
                  </a:cubicBezTo>
                  <a:cubicBezTo>
                    <a:pt x="64" y="7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5598700" y="1012050"/>
              <a:ext cx="2725" cy="11125"/>
            </a:xfrm>
            <a:custGeom>
              <a:rect b="b" l="l" r="r" t="t"/>
              <a:pathLst>
                <a:path extrusionOk="0" h="445" w="109">
                  <a:moveTo>
                    <a:pt x="32" y="0"/>
                  </a:moveTo>
                  <a:cubicBezTo>
                    <a:pt x="17" y="0"/>
                    <a:pt x="1" y="13"/>
                    <a:pt x="9" y="33"/>
                  </a:cubicBezTo>
                  <a:cubicBezTo>
                    <a:pt x="35" y="159"/>
                    <a:pt x="55" y="293"/>
                    <a:pt x="55" y="419"/>
                  </a:cubicBezTo>
                  <a:cubicBezTo>
                    <a:pt x="55" y="436"/>
                    <a:pt x="69" y="444"/>
                    <a:pt x="82" y="444"/>
                  </a:cubicBezTo>
                  <a:cubicBezTo>
                    <a:pt x="95" y="444"/>
                    <a:pt x="109" y="436"/>
                    <a:pt x="109" y="419"/>
                  </a:cubicBezTo>
                  <a:cubicBezTo>
                    <a:pt x="109" y="286"/>
                    <a:pt x="89" y="153"/>
                    <a:pt x="55" y="20"/>
                  </a:cubicBezTo>
                  <a:cubicBezTo>
                    <a:pt x="53" y="6"/>
                    <a:pt x="42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5602800" y="1008050"/>
              <a:ext cx="1800" cy="4950"/>
            </a:xfrm>
            <a:custGeom>
              <a:rect b="b" l="l" r="r" t="t"/>
              <a:pathLst>
                <a:path extrusionOk="0" h="198" w="72">
                  <a:moveTo>
                    <a:pt x="31" y="0"/>
                  </a:moveTo>
                  <a:cubicBezTo>
                    <a:pt x="16" y="0"/>
                    <a:pt x="1" y="13"/>
                    <a:pt x="5" y="33"/>
                  </a:cubicBezTo>
                  <a:cubicBezTo>
                    <a:pt x="18" y="80"/>
                    <a:pt x="25" y="126"/>
                    <a:pt x="25" y="173"/>
                  </a:cubicBezTo>
                  <a:cubicBezTo>
                    <a:pt x="25" y="190"/>
                    <a:pt x="36" y="198"/>
                    <a:pt x="48" y="198"/>
                  </a:cubicBezTo>
                  <a:cubicBezTo>
                    <a:pt x="60" y="198"/>
                    <a:pt x="71" y="190"/>
                    <a:pt x="71" y="173"/>
                  </a:cubicBezTo>
                  <a:cubicBezTo>
                    <a:pt x="71" y="120"/>
                    <a:pt x="71" y="66"/>
                    <a:pt x="58" y="20"/>
                  </a:cubicBezTo>
                  <a:cubicBezTo>
                    <a:pt x="53" y="6"/>
                    <a:pt x="4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5635800" y="904325"/>
              <a:ext cx="8925" cy="13375"/>
            </a:xfrm>
            <a:custGeom>
              <a:rect b="b" l="l" r="r" t="t"/>
              <a:pathLst>
                <a:path extrusionOk="0" h="535" w="357">
                  <a:moveTo>
                    <a:pt x="39" y="0"/>
                  </a:moveTo>
                  <a:cubicBezTo>
                    <a:pt x="18" y="0"/>
                    <a:pt x="1" y="25"/>
                    <a:pt x="17" y="46"/>
                  </a:cubicBezTo>
                  <a:cubicBezTo>
                    <a:pt x="150" y="186"/>
                    <a:pt x="203" y="352"/>
                    <a:pt x="290" y="519"/>
                  </a:cubicBezTo>
                  <a:cubicBezTo>
                    <a:pt x="296" y="530"/>
                    <a:pt x="306" y="534"/>
                    <a:pt x="315" y="534"/>
                  </a:cubicBezTo>
                  <a:cubicBezTo>
                    <a:pt x="336" y="534"/>
                    <a:pt x="357" y="513"/>
                    <a:pt x="343" y="486"/>
                  </a:cubicBezTo>
                  <a:cubicBezTo>
                    <a:pt x="270" y="326"/>
                    <a:pt x="203" y="126"/>
                    <a:pt x="57" y="6"/>
                  </a:cubicBezTo>
                  <a:cubicBezTo>
                    <a:pt x="51" y="2"/>
                    <a:pt x="45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5633350" y="905450"/>
              <a:ext cx="5575" cy="11800"/>
            </a:xfrm>
            <a:custGeom>
              <a:rect b="b" l="l" r="r" t="t"/>
              <a:pathLst>
                <a:path extrusionOk="0" h="472" w="223">
                  <a:moveTo>
                    <a:pt x="42" y="1"/>
                  </a:moveTo>
                  <a:cubicBezTo>
                    <a:pt x="23" y="1"/>
                    <a:pt x="1" y="24"/>
                    <a:pt x="15" y="48"/>
                  </a:cubicBezTo>
                  <a:cubicBezTo>
                    <a:pt x="75" y="174"/>
                    <a:pt x="121" y="307"/>
                    <a:pt x="155" y="447"/>
                  </a:cubicBezTo>
                  <a:cubicBezTo>
                    <a:pt x="160" y="464"/>
                    <a:pt x="174" y="471"/>
                    <a:pt x="187" y="471"/>
                  </a:cubicBezTo>
                  <a:cubicBezTo>
                    <a:pt x="205" y="471"/>
                    <a:pt x="222" y="457"/>
                    <a:pt x="215" y="434"/>
                  </a:cubicBezTo>
                  <a:cubicBezTo>
                    <a:pt x="181" y="287"/>
                    <a:pt x="135" y="148"/>
                    <a:pt x="61" y="14"/>
                  </a:cubicBezTo>
                  <a:cubicBezTo>
                    <a:pt x="58" y="5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5628825" y="906700"/>
              <a:ext cx="5075" cy="13000"/>
            </a:xfrm>
            <a:custGeom>
              <a:rect b="b" l="l" r="r" t="t"/>
              <a:pathLst>
                <a:path extrusionOk="0" h="520" w="203">
                  <a:moveTo>
                    <a:pt x="39" y="1"/>
                  </a:moveTo>
                  <a:cubicBezTo>
                    <a:pt x="19" y="1"/>
                    <a:pt x="1" y="16"/>
                    <a:pt x="9" y="38"/>
                  </a:cubicBezTo>
                  <a:cubicBezTo>
                    <a:pt x="69" y="184"/>
                    <a:pt x="123" y="337"/>
                    <a:pt x="143" y="497"/>
                  </a:cubicBezTo>
                  <a:cubicBezTo>
                    <a:pt x="146" y="512"/>
                    <a:pt x="158" y="519"/>
                    <a:pt x="171" y="519"/>
                  </a:cubicBezTo>
                  <a:cubicBezTo>
                    <a:pt x="186" y="519"/>
                    <a:pt x="202" y="509"/>
                    <a:pt x="202" y="491"/>
                  </a:cubicBezTo>
                  <a:cubicBezTo>
                    <a:pt x="189" y="324"/>
                    <a:pt x="136" y="164"/>
                    <a:pt x="69" y="18"/>
                  </a:cubicBezTo>
                  <a:cubicBezTo>
                    <a:pt x="62" y="6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5624850" y="912025"/>
              <a:ext cx="3825" cy="9725"/>
            </a:xfrm>
            <a:custGeom>
              <a:rect b="b" l="l" r="r" t="t"/>
              <a:pathLst>
                <a:path extrusionOk="0" h="389" w="153">
                  <a:moveTo>
                    <a:pt x="35" y="0"/>
                  </a:moveTo>
                  <a:cubicBezTo>
                    <a:pt x="18" y="0"/>
                    <a:pt x="1" y="15"/>
                    <a:pt x="8" y="38"/>
                  </a:cubicBezTo>
                  <a:cubicBezTo>
                    <a:pt x="35" y="144"/>
                    <a:pt x="68" y="258"/>
                    <a:pt x="88" y="364"/>
                  </a:cubicBezTo>
                  <a:cubicBezTo>
                    <a:pt x="91" y="381"/>
                    <a:pt x="103" y="388"/>
                    <a:pt x="116" y="388"/>
                  </a:cubicBezTo>
                  <a:cubicBezTo>
                    <a:pt x="134" y="388"/>
                    <a:pt x="152" y="374"/>
                    <a:pt x="148" y="351"/>
                  </a:cubicBezTo>
                  <a:cubicBezTo>
                    <a:pt x="128" y="238"/>
                    <a:pt x="95" y="131"/>
                    <a:pt x="62" y="24"/>
                  </a:cubicBezTo>
                  <a:cubicBezTo>
                    <a:pt x="59" y="8"/>
                    <a:pt x="47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5621225" y="915300"/>
              <a:ext cx="3625" cy="12175"/>
            </a:xfrm>
            <a:custGeom>
              <a:rect b="b" l="l" r="r" t="t"/>
              <a:pathLst>
                <a:path extrusionOk="0" h="487" w="145">
                  <a:moveTo>
                    <a:pt x="36" y="1"/>
                  </a:moveTo>
                  <a:cubicBezTo>
                    <a:pt x="19" y="1"/>
                    <a:pt x="0" y="13"/>
                    <a:pt x="0" y="33"/>
                  </a:cubicBezTo>
                  <a:cubicBezTo>
                    <a:pt x="20" y="180"/>
                    <a:pt x="60" y="320"/>
                    <a:pt x="87" y="466"/>
                  </a:cubicBezTo>
                  <a:cubicBezTo>
                    <a:pt x="90" y="480"/>
                    <a:pt x="101" y="486"/>
                    <a:pt x="112" y="486"/>
                  </a:cubicBezTo>
                  <a:cubicBezTo>
                    <a:pt x="128" y="486"/>
                    <a:pt x="144" y="475"/>
                    <a:pt x="140" y="460"/>
                  </a:cubicBezTo>
                  <a:cubicBezTo>
                    <a:pt x="134" y="306"/>
                    <a:pt x="80" y="167"/>
                    <a:pt x="60" y="20"/>
                  </a:cubicBezTo>
                  <a:cubicBezTo>
                    <a:pt x="58" y="7"/>
                    <a:pt x="47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5619500" y="921475"/>
              <a:ext cx="5850" cy="12950"/>
            </a:xfrm>
            <a:custGeom>
              <a:rect b="b" l="l" r="r" t="t"/>
              <a:pathLst>
                <a:path extrusionOk="0" h="518" w="234">
                  <a:moveTo>
                    <a:pt x="41" y="0"/>
                  </a:moveTo>
                  <a:cubicBezTo>
                    <a:pt x="22" y="0"/>
                    <a:pt x="0" y="17"/>
                    <a:pt x="9" y="39"/>
                  </a:cubicBezTo>
                  <a:cubicBezTo>
                    <a:pt x="69" y="186"/>
                    <a:pt x="123" y="339"/>
                    <a:pt x="169" y="499"/>
                  </a:cubicBezTo>
                  <a:cubicBezTo>
                    <a:pt x="174" y="512"/>
                    <a:pt x="186" y="518"/>
                    <a:pt x="197" y="518"/>
                  </a:cubicBezTo>
                  <a:cubicBezTo>
                    <a:pt x="215" y="518"/>
                    <a:pt x="233" y="503"/>
                    <a:pt x="229" y="479"/>
                  </a:cubicBezTo>
                  <a:cubicBezTo>
                    <a:pt x="183" y="319"/>
                    <a:pt x="129" y="166"/>
                    <a:pt x="63" y="13"/>
                  </a:cubicBezTo>
                  <a:cubicBezTo>
                    <a:pt x="58" y="4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5631800" y="957075"/>
              <a:ext cx="5350" cy="13050"/>
            </a:xfrm>
            <a:custGeom>
              <a:rect b="b" l="l" r="r" t="t"/>
              <a:pathLst>
                <a:path extrusionOk="0" h="522" w="214">
                  <a:moveTo>
                    <a:pt x="41" y="0"/>
                  </a:moveTo>
                  <a:cubicBezTo>
                    <a:pt x="21" y="0"/>
                    <a:pt x="1" y="24"/>
                    <a:pt x="10" y="47"/>
                  </a:cubicBezTo>
                  <a:cubicBezTo>
                    <a:pt x="70" y="194"/>
                    <a:pt x="130" y="340"/>
                    <a:pt x="157" y="500"/>
                  </a:cubicBezTo>
                  <a:cubicBezTo>
                    <a:pt x="157" y="515"/>
                    <a:pt x="168" y="522"/>
                    <a:pt x="180" y="522"/>
                  </a:cubicBezTo>
                  <a:cubicBezTo>
                    <a:pt x="196" y="522"/>
                    <a:pt x="214" y="510"/>
                    <a:pt x="210" y="487"/>
                  </a:cubicBezTo>
                  <a:cubicBezTo>
                    <a:pt x="197" y="320"/>
                    <a:pt x="130" y="167"/>
                    <a:pt x="63" y="14"/>
                  </a:cubicBezTo>
                  <a:cubicBezTo>
                    <a:pt x="58" y="4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5627675" y="953875"/>
              <a:ext cx="4550" cy="13675"/>
            </a:xfrm>
            <a:custGeom>
              <a:rect b="b" l="l" r="r" t="t"/>
              <a:pathLst>
                <a:path extrusionOk="0" h="547" w="182">
                  <a:moveTo>
                    <a:pt x="37" y="0"/>
                  </a:moveTo>
                  <a:cubicBezTo>
                    <a:pt x="19" y="0"/>
                    <a:pt x="1" y="15"/>
                    <a:pt x="9" y="36"/>
                  </a:cubicBezTo>
                  <a:cubicBezTo>
                    <a:pt x="55" y="195"/>
                    <a:pt x="115" y="355"/>
                    <a:pt x="122" y="522"/>
                  </a:cubicBezTo>
                  <a:cubicBezTo>
                    <a:pt x="122" y="538"/>
                    <a:pt x="137" y="547"/>
                    <a:pt x="152" y="547"/>
                  </a:cubicBezTo>
                  <a:cubicBezTo>
                    <a:pt x="167" y="547"/>
                    <a:pt x="182" y="538"/>
                    <a:pt x="182" y="522"/>
                  </a:cubicBezTo>
                  <a:cubicBezTo>
                    <a:pt x="182" y="349"/>
                    <a:pt x="122" y="182"/>
                    <a:pt x="62" y="22"/>
                  </a:cubicBezTo>
                  <a:cubicBezTo>
                    <a:pt x="59" y="6"/>
                    <a:pt x="48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5637175" y="958425"/>
              <a:ext cx="5725" cy="14925"/>
            </a:xfrm>
            <a:custGeom>
              <a:rect b="b" l="l" r="r" t="t"/>
              <a:pathLst>
                <a:path extrusionOk="0" h="597" w="229">
                  <a:moveTo>
                    <a:pt x="33" y="1"/>
                  </a:moveTo>
                  <a:cubicBezTo>
                    <a:pt x="16" y="1"/>
                    <a:pt x="0" y="13"/>
                    <a:pt x="8" y="33"/>
                  </a:cubicBezTo>
                  <a:cubicBezTo>
                    <a:pt x="48" y="180"/>
                    <a:pt x="155" y="406"/>
                    <a:pt x="102" y="560"/>
                  </a:cubicBezTo>
                  <a:cubicBezTo>
                    <a:pt x="97" y="581"/>
                    <a:pt x="115" y="597"/>
                    <a:pt x="131" y="597"/>
                  </a:cubicBezTo>
                  <a:cubicBezTo>
                    <a:pt x="141" y="597"/>
                    <a:pt x="150" y="592"/>
                    <a:pt x="155" y="579"/>
                  </a:cubicBezTo>
                  <a:cubicBezTo>
                    <a:pt x="228" y="420"/>
                    <a:pt x="115" y="173"/>
                    <a:pt x="62" y="20"/>
                  </a:cubicBezTo>
                  <a:cubicBezTo>
                    <a:pt x="56" y="7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5644175" y="963750"/>
              <a:ext cx="4050" cy="11600"/>
            </a:xfrm>
            <a:custGeom>
              <a:rect b="b" l="l" r="r" t="t"/>
              <a:pathLst>
                <a:path extrusionOk="0" h="464" w="162">
                  <a:moveTo>
                    <a:pt x="33" y="1"/>
                  </a:moveTo>
                  <a:cubicBezTo>
                    <a:pt x="16" y="1"/>
                    <a:pt x="0" y="14"/>
                    <a:pt x="8" y="33"/>
                  </a:cubicBezTo>
                  <a:cubicBezTo>
                    <a:pt x="55" y="167"/>
                    <a:pt x="88" y="300"/>
                    <a:pt x="101" y="433"/>
                  </a:cubicBezTo>
                  <a:cubicBezTo>
                    <a:pt x="105" y="453"/>
                    <a:pt x="120" y="463"/>
                    <a:pt x="134" y="463"/>
                  </a:cubicBezTo>
                  <a:cubicBezTo>
                    <a:pt x="148" y="463"/>
                    <a:pt x="161" y="453"/>
                    <a:pt x="161" y="433"/>
                  </a:cubicBezTo>
                  <a:cubicBezTo>
                    <a:pt x="141" y="293"/>
                    <a:pt x="108" y="153"/>
                    <a:pt x="61" y="20"/>
                  </a:cubicBezTo>
                  <a:cubicBezTo>
                    <a:pt x="56" y="7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5645425" y="959275"/>
              <a:ext cx="4725" cy="13125"/>
            </a:xfrm>
            <a:custGeom>
              <a:rect b="b" l="l" r="r" t="t"/>
              <a:pathLst>
                <a:path extrusionOk="0" h="525" w="189">
                  <a:moveTo>
                    <a:pt x="34" y="0"/>
                  </a:moveTo>
                  <a:cubicBezTo>
                    <a:pt x="18" y="0"/>
                    <a:pt x="1" y="13"/>
                    <a:pt x="5" y="33"/>
                  </a:cubicBezTo>
                  <a:cubicBezTo>
                    <a:pt x="45" y="192"/>
                    <a:pt x="105" y="346"/>
                    <a:pt x="138" y="506"/>
                  </a:cubicBezTo>
                  <a:cubicBezTo>
                    <a:pt x="141" y="519"/>
                    <a:pt x="150" y="525"/>
                    <a:pt x="159" y="525"/>
                  </a:cubicBezTo>
                  <a:cubicBezTo>
                    <a:pt x="174" y="525"/>
                    <a:pt x="188" y="512"/>
                    <a:pt x="185" y="492"/>
                  </a:cubicBezTo>
                  <a:cubicBezTo>
                    <a:pt x="151" y="332"/>
                    <a:pt x="91" y="179"/>
                    <a:pt x="58" y="19"/>
                  </a:cubicBezTo>
                  <a:cubicBezTo>
                    <a:pt x="55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5649000" y="978825"/>
              <a:ext cx="5300" cy="13725"/>
            </a:xfrm>
            <a:custGeom>
              <a:rect b="b" l="l" r="r" t="t"/>
              <a:pathLst>
                <a:path extrusionOk="0" h="549" w="212">
                  <a:moveTo>
                    <a:pt x="37" y="0"/>
                  </a:moveTo>
                  <a:cubicBezTo>
                    <a:pt x="18" y="0"/>
                    <a:pt x="0" y="23"/>
                    <a:pt x="15" y="43"/>
                  </a:cubicBezTo>
                  <a:cubicBezTo>
                    <a:pt x="108" y="183"/>
                    <a:pt x="121" y="370"/>
                    <a:pt x="155" y="529"/>
                  </a:cubicBezTo>
                  <a:cubicBezTo>
                    <a:pt x="160" y="543"/>
                    <a:pt x="171" y="549"/>
                    <a:pt x="181" y="549"/>
                  </a:cubicBezTo>
                  <a:cubicBezTo>
                    <a:pt x="197" y="549"/>
                    <a:pt x="212" y="536"/>
                    <a:pt x="208" y="516"/>
                  </a:cubicBezTo>
                  <a:cubicBezTo>
                    <a:pt x="175" y="350"/>
                    <a:pt x="168" y="143"/>
                    <a:pt x="55" y="10"/>
                  </a:cubicBezTo>
                  <a:cubicBezTo>
                    <a:pt x="50" y="3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5647700" y="987825"/>
              <a:ext cx="4525" cy="10450"/>
            </a:xfrm>
            <a:custGeom>
              <a:rect b="b" l="l" r="r" t="t"/>
              <a:pathLst>
                <a:path extrusionOk="0" h="418" w="181">
                  <a:moveTo>
                    <a:pt x="38" y="1"/>
                  </a:moveTo>
                  <a:cubicBezTo>
                    <a:pt x="20" y="1"/>
                    <a:pt x="0" y="20"/>
                    <a:pt x="14" y="43"/>
                  </a:cubicBezTo>
                  <a:cubicBezTo>
                    <a:pt x="74" y="156"/>
                    <a:pt x="107" y="276"/>
                    <a:pt x="127" y="396"/>
                  </a:cubicBezTo>
                  <a:cubicBezTo>
                    <a:pt x="130" y="411"/>
                    <a:pt x="141" y="418"/>
                    <a:pt x="152" y="418"/>
                  </a:cubicBezTo>
                  <a:cubicBezTo>
                    <a:pt x="166" y="418"/>
                    <a:pt x="180" y="407"/>
                    <a:pt x="180" y="389"/>
                  </a:cubicBezTo>
                  <a:cubicBezTo>
                    <a:pt x="167" y="256"/>
                    <a:pt x="127" y="129"/>
                    <a:pt x="60" y="16"/>
                  </a:cubicBezTo>
                  <a:cubicBezTo>
                    <a:pt x="56" y="5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5647325" y="997650"/>
              <a:ext cx="5575" cy="9675"/>
            </a:xfrm>
            <a:custGeom>
              <a:rect b="b" l="l" r="r" t="t"/>
              <a:pathLst>
                <a:path extrusionOk="0" h="387" w="223">
                  <a:moveTo>
                    <a:pt x="38" y="1"/>
                  </a:moveTo>
                  <a:cubicBezTo>
                    <a:pt x="19" y="1"/>
                    <a:pt x="1" y="16"/>
                    <a:pt x="9" y="36"/>
                  </a:cubicBezTo>
                  <a:cubicBezTo>
                    <a:pt x="42" y="156"/>
                    <a:pt x="89" y="269"/>
                    <a:pt x="162" y="376"/>
                  </a:cubicBezTo>
                  <a:cubicBezTo>
                    <a:pt x="167" y="383"/>
                    <a:pt x="175" y="387"/>
                    <a:pt x="183" y="387"/>
                  </a:cubicBezTo>
                  <a:cubicBezTo>
                    <a:pt x="203" y="387"/>
                    <a:pt x="223" y="366"/>
                    <a:pt x="208" y="343"/>
                  </a:cubicBezTo>
                  <a:cubicBezTo>
                    <a:pt x="148" y="243"/>
                    <a:pt x="102" y="136"/>
                    <a:pt x="69" y="23"/>
                  </a:cubicBezTo>
                  <a:cubicBezTo>
                    <a:pt x="63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5501925" y="991525"/>
              <a:ext cx="4200" cy="11750"/>
            </a:xfrm>
            <a:custGeom>
              <a:rect b="b" l="l" r="r" t="t"/>
              <a:pathLst>
                <a:path extrusionOk="0" h="470" w="168">
                  <a:moveTo>
                    <a:pt x="41" y="1"/>
                  </a:moveTo>
                  <a:cubicBezTo>
                    <a:pt x="21" y="1"/>
                    <a:pt x="1" y="23"/>
                    <a:pt x="10" y="41"/>
                  </a:cubicBezTo>
                  <a:cubicBezTo>
                    <a:pt x="77" y="168"/>
                    <a:pt x="84" y="308"/>
                    <a:pt x="104" y="448"/>
                  </a:cubicBezTo>
                  <a:cubicBezTo>
                    <a:pt x="107" y="463"/>
                    <a:pt x="120" y="470"/>
                    <a:pt x="134" y="470"/>
                  </a:cubicBezTo>
                  <a:cubicBezTo>
                    <a:pt x="151" y="470"/>
                    <a:pt x="167" y="459"/>
                    <a:pt x="163" y="441"/>
                  </a:cubicBezTo>
                  <a:cubicBezTo>
                    <a:pt x="150" y="294"/>
                    <a:pt x="130" y="141"/>
                    <a:pt x="64" y="15"/>
                  </a:cubicBezTo>
                  <a:cubicBezTo>
                    <a:pt x="58" y="5"/>
                    <a:pt x="4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5498400" y="991225"/>
              <a:ext cx="5200" cy="17350"/>
            </a:xfrm>
            <a:custGeom>
              <a:rect b="b" l="l" r="r" t="t"/>
              <a:pathLst>
                <a:path extrusionOk="0" h="694" w="208">
                  <a:moveTo>
                    <a:pt x="34" y="1"/>
                  </a:moveTo>
                  <a:cubicBezTo>
                    <a:pt x="18" y="1"/>
                    <a:pt x="1" y="14"/>
                    <a:pt x="5" y="33"/>
                  </a:cubicBezTo>
                  <a:cubicBezTo>
                    <a:pt x="31" y="247"/>
                    <a:pt x="125" y="446"/>
                    <a:pt x="145" y="666"/>
                  </a:cubicBezTo>
                  <a:cubicBezTo>
                    <a:pt x="148" y="684"/>
                    <a:pt x="166" y="694"/>
                    <a:pt x="182" y="694"/>
                  </a:cubicBezTo>
                  <a:cubicBezTo>
                    <a:pt x="196" y="694"/>
                    <a:pt x="208" y="685"/>
                    <a:pt x="205" y="666"/>
                  </a:cubicBezTo>
                  <a:cubicBezTo>
                    <a:pt x="191" y="440"/>
                    <a:pt x="98" y="233"/>
                    <a:pt x="58" y="20"/>
                  </a:cubicBezTo>
                  <a:cubicBezTo>
                    <a:pt x="55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5495900" y="994400"/>
              <a:ext cx="5800" cy="19450"/>
            </a:xfrm>
            <a:custGeom>
              <a:rect b="b" l="l" r="r" t="t"/>
              <a:pathLst>
                <a:path extrusionOk="0" h="778" w="232">
                  <a:moveTo>
                    <a:pt x="35" y="1"/>
                  </a:moveTo>
                  <a:cubicBezTo>
                    <a:pt x="19" y="1"/>
                    <a:pt x="1" y="15"/>
                    <a:pt x="5" y="40"/>
                  </a:cubicBezTo>
                  <a:cubicBezTo>
                    <a:pt x="45" y="279"/>
                    <a:pt x="145" y="506"/>
                    <a:pt x="165" y="752"/>
                  </a:cubicBezTo>
                  <a:cubicBezTo>
                    <a:pt x="168" y="769"/>
                    <a:pt x="183" y="777"/>
                    <a:pt x="197" y="777"/>
                  </a:cubicBezTo>
                  <a:cubicBezTo>
                    <a:pt x="211" y="777"/>
                    <a:pt x="225" y="769"/>
                    <a:pt x="225" y="752"/>
                  </a:cubicBezTo>
                  <a:cubicBezTo>
                    <a:pt x="231" y="499"/>
                    <a:pt x="118" y="259"/>
                    <a:pt x="58" y="20"/>
                  </a:cubicBezTo>
                  <a:cubicBezTo>
                    <a:pt x="56" y="7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5492025" y="995750"/>
              <a:ext cx="5950" cy="18950"/>
            </a:xfrm>
            <a:custGeom>
              <a:rect b="b" l="l" r="r" t="t"/>
              <a:pathLst>
                <a:path extrusionOk="0" h="758" w="238">
                  <a:moveTo>
                    <a:pt x="23" y="1"/>
                  </a:moveTo>
                  <a:cubicBezTo>
                    <a:pt x="12" y="1"/>
                    <a:pt x="0" y="9"/>
                    <a:pt x="0" y="26"/>
                  </a:cubicBezTo>
                  <a:cubicBezTo>
                    <a:pt x="0" y="272"/>
                    <a:pt x="113" y="498"/>
                    <a:pt x="173" y="738"/>
                  </a:cubicBezTo>
                  <a:cubicBezTo>
                    <a:pt x="178" y="751"/>
                    <a:pt x="190" y="757"/>
                    <a:pt x="201" y="757"/>
                  </a:cubicBezTo>
                  <a:cubicBezTo>
                    <a:pt x="219" y="757"/>
                    <a:pt x="237" y="743"/>
                    <a:pt x="233" y="718"/>
                  </a:cubicBezTo>
                  <a:cubicBezTo>
                    <a:pt x="180" y="485"/>
                    <a:pt x="60" y="272"/>
                    <a:pt x="47" y="26"/>
                  </a:cubicBezTo>
                  <a:cubicBezTo>
                    <a:pt x="47" y="9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494900" y="1003875"/>
              <a:ext cx="12650" cy="7875"/>
            </a:xfrm>
            <a:custGeom>
              <a:rect b="b" l="l" r="r" t="t"/>
              <a:pathLst>
                <a:path extrusionOk="0" h="315" w="506">
                  <a:moveTo>
                    <a:pt x="463" y="1"/>
                  </a:moveTo>
                  <a:cubicBezTo>
                    <a:pt x="456" y="1"/>
                    <a:pt x="450" y="3"/>
                    <a:pt x="444" y="7"/>
                  </a:cubicBezTo>
                  <a:cubicBezTo>
                    <a:pt x="318" y="120"/>
                    <a:pt x="191" y="200"/>
                    <a:pt x="32" y="267"/>
                  </a:cubicBezTo>
                  <a:cubicBezTo>
                    <a:pt x="1" y="279"/>
                    <a:pt x="10" y="314"/>
                    <a:pt x="38" y="314"/>
                  </a:cubicBezTo>
                  <a:cubicBezTo>
                    <a:pt x="40" y="314"/>
                    <a:pt x="42" y="314"/>
                    <a:pt x="45" y="313"/>
                  </a:cubicBezTo>
                  <a:cubicBezTo>
                    <a:pt x="211" y="273"/>
                    <a:pt x="358" y="160"/>
                    <a:pt x="484" y="47"/>
                  </a:cubicBezTo>
                  <a:cubicBezTo>
                    <a:pt x="505" y="26"/>
                    <a:pt x="485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5491150" y="995750"/>
              <a:ext cx="18275" cy="14100"/>
            </a:xfrm>
            <a:custGeom>
              <a:rect b="b" l="l" r="r" t="t"/>
              <a:pathLst>
                <a:path extrusionOk="0" h="564" w="731">
                  <a:moveTo>
                    <a:pt x="696" y="0"/>
                  </a:moveTo>
                  <a:cubicBezTo>
                    <a:pt x="691" y="0"/>
                    <a:pt x="686" y="2"/>
                    <a:pt x="681" y="6"/>
                  </a:cubicBezTo>
                  <a:cubicBezTo>
                    <a:pt x="461" y="165"/>
                    <a:pt x="248" y="345"/>
                    <a:pt x="28" y="505"/>
                  </a:cubicBezTo>
                  <a:cubicBezTo>
                    <a:pt x="1" y="527"/>
                    <a:pt x="14" y="563"/>
                    <a:pt x="39" y="563"/>
                  </a:cubicBezTo>
                  <a:cubicBezTo>
                    <a:pt x="44" y="563"/>
                    <a:pt x="49" y="562"/>
                    <a:pt x="55" y="558"/>
                  </a:cubicBezTo>
                  <a:cubicBezTo>
                    <a:pt x="295" y="419"/>
                    <a:pt x="501" y="219"/>
                    <a:pt x="714" y="46"/>
                  </a:cubicBezTo>
                  <a:cubicBezTo>
                    <a:pt x="731" y="29"/>
                    <a:pt x="71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5489625" y="991150"/>
              <a:ext cx="15900" cy="12900"/>
            </a:xfrm>
            <a:custGeom>
              <a:rect b="b" l="l" r="r" t="t"/>
              <a:pathLst>
                <a:path extrusionOk="0" h="516" w="636">
                  <a:moveTo>
                    <a:pt x="595" y="1"/>
                  </a:moveTo>
                  <a:cubicBezTo>
                    <a:pt x="589" y="1"/>
                    <a:pt x="582" y="4"/>
                    <a:pt x="576" y="10"/>
                  </a:cubicBezTo>
                  <a:cubicBezTo>
                    <a:pt x="389" y="170"/>
                    <a:pt x="163" y="276"/>
                    <a:pt x="16" y="476"/>
                  </a:cubicBezTo>
                  <a:cubicBezTo>
                    <a:pt x="0" y="492"/>
                    <a:pt x="22" y="515"/>
                    <a:pt x="41" y="515"/>
                  </a:cubicBezTo>
                  <a:cubicBezTo>
                    <a:pt x="46" y="515"/>
                    <a:pt x="52" y="514"/>
                    <a:pt x="56" y="509"/>
                  </a:cubicBezTo>
                  <a:cubicBezTo>
                    <a:pt x="229" y="329"/>
                    <a:pt x="436" y="210"/>
                    <a:pt x="616" y="50"/>
                  </a:cubicBezTo>
                  <a:cubicBezTo>
                    <a:pt x="636" y="29"/>
                    <a:pt x="617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5487525" y="994475"/>
              <a:ext cx="6050" cy="4650"/>
            </a:xfrm>
            <a:custGeom>
              <a:rect b="b" l="l" r="r" t="t"/>
              <a:pathLst>
                <a:path extrusionOk="0" h="186" w="242">
                  <a:moveTo>
                    <a:pt x="200" y="1"/>
                  </a:moveTo>
                  <a:cubicBezTo>
                    <a:pt x="196" y="1"/>
                    <a:pt x="191" y="1"/>
                    <a:pt x="187" y="3"/>
                  </a:cubicBezTo>
                  <a:cubicBezTo>
                    <a:pt x="120" y="37"/>
                    <a:pt x="47" y="70"/>
                    <a:pt x="14" y="143"/>
                  </a:cubicBezTo>
                  <a:cubicBezTo>
                    <a:pt x="0" y="166"/>
                    <a:pt x="20" y="185"/>
                    <a:pt x="40" y="185"/>
                  </a:cubicBezTo>
                  <a:cubicBezTo>
                    <a:pt x="50" y="185"/>
                    <a:pt x="60" y="181"/>
                    <a:pt x="67" y="170"/>
                  </a:cubicBezTo>
                  <a:cubicBezTo>
                    <a:pt x="100" y="110"/>
                    <a:pt x="153" y="83"/>
                    <a:pt x="213" y="50"/>
                  </a:cubicBezTo>
                  <a:cubicBezTo>
                    <a:pt x="242" y="33"/>
                    <a:pt x="226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5524150" y="1023300"/>
              <a:ext cx="8400" cy="7850"/>
            </a:xfrm>
            <a:custGeom>
              <a:rect b="b" l="l" r="r" t="t"/>
              <a:pathLst>
                <a:path extrusionOk="0" h="314" w="336">
                  <a:moveTo>
                    <a:pt x="41" y="1"/>
                  </a:moveTo>
                  <a:cubicBezTo>
                    <a:pt x="20" y="1"/>
                    <a:pt x="0" y="20"/>
                    <a:pt x="14" y="42"/>
                  </a:cubicBezTo>
                  <a:cubicBezTo>
                    <a:pt x="80" y="149"/>
                    <a:pt x="180" y="229"/>
                    <a:pt x="280" y="309"/>
                  </a:cubicBezTo>
                  <a:cubicBezTo>
                    <a:pt x="285" y="312"/>
                    <a:pt x="289" y="314"/>
                    <a:pt x="294" y="314"/>
                  </a:cubicBezTo>
                  <a:cubicBezTo>
                    <a:pt x="316" y="314"/>
                    <a:pt x="336" y="279"/>
                    <a:pt x="313" y="262"/>
                  </a:cubicBezTo>
                  <a:cubicBezTo>
                    <a:pt x="220" y="189"/>
                    <a:pt x="127" y="116"/>
                    <a:pt x="67" y="16"/>
                  </a:cubicBezTo>
                  <a:cubicBezTo>
                    <a:pt x="61" y="5"/>
                    <a:pt x="5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5494675" y="963825"/>
              <a:ext cx="2125" cy="7900"/>
            </a:xfrm>
            <a:custGeom>
              <a:rect b="b" l="l" r="r" t="t"/>
              <a:pathLst>
                <a:path extrusionOk="0" h="316" w="85">
                  <a:moveTo>
                    <a:pt x="43" y="1"/>
                  </a:moveTo>
                  <a:cubicBezTo>
                    <a:pt x="29" y="1"/>
                    <a:pt x="14" y="10"/>
                    <a:pt x="14" y="30"/>
                  </a:cubicBezTo>
                  <a:cubicBezTo>
                    <a:pt x="1" y="117"/>
                    <a:pt x="1" y="204"/>
                    <a:pt x="21" y="297"/>
                  </a:cubicBezTo>
                  <a:cubicBezTo>
                    <a:pt x="26" y="310"/>
                    <a:pt x="37" y="316"/>
                    <a:pt x="48" y="316"/>
                  </a:cubicBezTo>
                  <a:cubicBezTo>
                    <a:pt x="66" y="316"/>
                    <a:pt x="85" y="301"/>
                    <a:pt x="80" y="277"/>
                  </a:cubicBezTo>
                  <a:cubicBezTo>
                    <a:pt x="61" y="197"/>
                    <a:pt x="61" y="110"/>
                    <a:pt x="67" y="30"/>
                  </a:cubicBezTo>
                  <a:cubicBezTo>
                    <a:pt x="71" y="10"/>
                    <a:pt x="57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5606100" y="899125"/>
              <a:ext cx="5650" cy="4125"/>
            </a:xfrm>
            <a:custGeom>
              <a:rect b="b" l="l" r="r" t="t"/>
              <a:pathLst>
                <a:path extrusionOk="0" h="165" w="226">
                  <a:moveTo>
                    <a:pt x="34" y="0"/>
                  </a:moveTo>
                  <a:cubicBezTo>
                    <a:pt x="5" y="0"/>
                    <a:pt x="1" y="48"/>
                    <a:pt x="26" y="54"/>
                  </a:cubicBezTo>
                  <a:cubicBezTo>
                    <a:pt x="72" y="68"/>
                    <a:pt x="166" y="81"/>
                    <a:pt x="166" y="134"/>
                  </a:cubicBezTo>
                  <a:cubicBezTo>
                    <a:pt x="169" y="154"/>
                    <a:pt x="184" y="164"/>
                    <a:pt x="198" y="164"/>
                  </a:cubicBezTo>
                  <a:cubicBezTo>
                    <a:pt x="212" y="164"/>
                    <a:pt x="226" y="154"/>
                    <a:pt x="226" y="134"/>
                  </a:cubicBezTo>
                  <a:cubicBezTo>
                    <a:pt x="226" y="41"/>
                    <a:pt x="119" y="8"/>
                    <a:pt x="39" y="1"/>
                  </a:cubicBezTo>
                  <a:cubicBezTo>
                    <a:pt x="37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5600800" y="930375"/>
              <a:ext cx="2125" cy="6550"/>
            </a:xfrm>
            <a:custGeom>
              <a:rect b="b" l="l" r="r" t="t"/>
              <a:pathLst>
                <a:path extrusionOk="0" h="262" w="85">
                  <a:moveTo>
                    <a:pt x="36" y="1"/>
                  </a:moveTo>
                  <a:cubicBezTo>
                    <a:pt x="19" y="1"/>
                    <a:pt x="1" y="16"/>
                    <a:pt x="5" y="36"/>
                  </a:cubicBezTo>
                  <a:cubicBezTo>
                    <a:pt x="25" y="103"/>
                    <a:pt x="25" y="170"/>
                    <a:pt x="31" y="236"/>
                  </a:cubicBezTo>
                  <a:cubicBezTo>
                    <a:pt x="31" y="253"/>
                    <a:pt x="45" y="261"/>
                    <a:pt x="58" y="261"/>
                  </a:cubicBezTo>
                  <a:cubicBezTo>
                    <a:pt x="71" y="261"/>
                    <a:pt x="85" y="253"/>
                    <a:pt x="85" y="236"/>
                  </a:cubicBezTo>
                  <a:cubicBezTo>
                    <a:pt x="85" y="163"/>
                    <a:pt x="85" y="90"/>
                    <a:pt x="65" y="23"/>
                  </a:cubicBezTo>
                  <a:cubicBezTo>
                    <a:pt x="59" y="7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5576725" y="966775"/>
              <a:ext cx="5400" cy="6875"/>
            </a:xfrm>
            <a:custGeom>
              <a:rect b="b" l="l" r="r" t="t"/>
              <a:pathLst>
                <a:path extrusionOk="0" h="275" w="216">
                  <a:moveTo>
                    <a:pt x="37" y="0"/>
                  </a:moveTo>
                  <a:cubicBezTo>
                    <a:pt x="20" y="0"/>
                    <a:pt x="1" y="15"/>
                    <a:pt x="9" y="39"/>
                  </a:cubicBezTo>
                  <a:cubicBezTo>
                    <a:pt x="29" y="126"/>
                    <a:pt x="89" y="199"/>
                    <a:pt x="155" y="265"/>
                  </a:cubicBezTo>
                  <a:cubicBezTo>
                    <a:pt x="161" y="272"/>
                    <a:pt x="168" y="274"/>
                    <a:pt x="175" y="274"/>
                  </a:cubicBezTo>
                  <a:cubicBezTo>
                    <a:pt x="197" y="274"/>
                    <a:pt x="216" y="246"/>
                    <a:pt x="195" y="226"/>
                  </a:cubicBezTo>
                  <a:cubicBezTo>
                    <a:pt x="135" y="166"/>
                    <a:pt x="82" y="99"/>
                    <a:pt x="62" y="19"/>
                  </a:cubicBezTo>
                  <a:cubicBezTo>
                    <a:pt x="59" y="6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5638975" y="984175"/>
              <a:ext cx="2575" cy="6775"/>
            </a:xfrm>
            <a:custGeom>
              <a:rect b="b" l="l" r="r" t="t"/>
              <a:pathLst>
                <a:path extrusionOk="0" h="271" w="103">
                  <a:moveTo>
                    <a:pt x="40" y="0"/>
                  </a:moveTo>
                  <a:cubicBezTo>
                    <a:pt x="21" y="0"/>
                    <a:pt x="1" y="18"/>
                    <a:pt x="10" y="36"/>
                  </a:cubicBezTo>
                  <a:cubicBezTo>
                    <a:pt x="36" y="102"/>
                    <a:pt x="30" y="176"/>
                    <a:pt x="23" y="242"/>
                  </a:cubicBezTo>
                  <a:cubicBezTo>
                    <a:pt x="19" y="260"/>
                    <a:pt x="34" y="271"/>
                    <a:pt x="49" y="271"/>
                  </a:cubicBezTo>
                  <a:cubicBezTo>
                    <a:pt x="61" y="271"/>
                    <a:pt x="73" y="264"/>
                    <a:pt x="76" y="249"/>
                  </a:cubicBezTo>
                  <a:cubicBezTo>
                    <a:pt x="90" y="169"/>
                    <a:pt x="103" y="89"/>
                    <a:pt x="63" y="16"/>
                  </a:cubicBezTo>
                  <a:cubicBezTo>
                    <a:pt x="58" y="5"/>
                    <a:pt x="50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5621700" y="1027300"/>
              <a:ext cx="6575" cy="6450"/>
            </a:xfrm>
            <a:custGeom>
              <a:rect b="b" l="l" r="r" t="t"/>
              <a:pathLst>
                <a:path extrusionOk="0" h="258" w="263">
                  <a:moveTo>
                    <a:pt x="229" y="0"/>
                  </a:moveTo>
                  <a:cubicBezTo>
                    <a:pt x="218" y="0"/>
                    <a:pt x="206" y="7"/>
                    <a:pt x="201" y="22"/>
                  </a:cubicBezTo>
                  <a:cubicBezTo>
                    <a:pt x="168" y="102"/>
                    <a:pt x="88" y="156"/>
                    <a:pt x="21" y="209"/>
                  </a:cubicBezTo>
                  <a:cubicBezTo>
                    <a:pt x="1" y="229"/>
                    <a:pt x="20" y="258"/>
                    <a:pt x="41" y="258"/>
                  </a:cubicBezTo>
                  <a:cubicBezTo>
                    <a:pt x="48" y="258"/>
                    <a:pt x="55" y="255"/>
                    <a:pt x="61" y="249"/>
                  </a:cubicBezTo>
                  <a:cubicBezTo>
                    <a:pt x="141" y="189"/>
                    <a:pt x="214" y="129"/>
                    <a:pt x="254" y="36"/>
                  </a:cubicBezTo>
                  <a:cubicBezTo>
                    <a:pt x="262" y="15"/>
                    <a:pt x="24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5553325" y="1048475"/>
              <a:ext cx="6100" cy="1500"/>
            </a:xfrm>
            <a:custGeom>
              <a:rect b="b" l="l" r="r" t="t"/>
              <a:pathLst>
                <a:path extrusionOk="0" h="60" w="244">
                  <a:moveTo>
                    <a:pt x="40" y="1"/>
                  </a:moveTo>
                  <a:cubicBezTo>
                    <a:pt x="11" y="1"/>
                    <a:pt x="1" y="48"/>
                    <a:pt x="32" y="54"/>
                  </a:cubicBezTo>
                  <a:cubicBezTo>
                    <a:pt x="62" y="58"/>
                    <a:pt x="91" y="59"/>
                    <a:pt x="119" y="59"/>
                  </a:cubicBezTo>
                  <a:cubicBezTo>
                    <a:pt x="147" y="59"/>
                    <a:pt x="175" y="58"/>
                    <a:pt x="205" y="54"/>
                  </a:cubicBezTo>
                  <a:cubicBezTo>
                    <a:pt x="243" y="48"/>
                    <a:pt x="228" y="1"/>
                    <a:pt x="198" y="1"/>
                  </a:cubicBezTo>
                  <a:cubicBezTo>
                    <a:pt x="196" y="1"/>
                    <a:pt x="194" y="1"/>
                    <a:pt x="192" y="1"/>
                  </a:cubicBezTo>
                  <a:cubicBezTo>
                    <a:pt x="169" y="5"/>
                    <a:pt x="144" y="6"/>
                    <a:pt x="119" y="6"/>
                  </a:cubicBezTo>
                  <a:cubicBezTo>
                    <a:pt x="94" y="6"/>
                    <a:pt x="69" y="5"/>
                    <a:pt x="46" y="1"/>
                  </a:cubicBezTo>
                  <a:cubicBezTo>
                    <a:pt x="44" y="1"/>
                    <a:pt x="42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5548850" y="989950"/>
              <a:ext cx="2800" cy="11250"/>
            </a:xfrm>
            <a:custGeom>
              <a:rect b="b" l="l" r="r" t="t"/>
              <a:pathLst>
                <a:path extrusionOk="0" h="450" w="112">
                  <a:moveTo>
                    <a:pt x="38" y="1"/>
                  </a:moveTo>
                  <a:cubicBezTo>
                    <a:pt x="20" y="1"/>
                    <a:pt x="1" y="17"/>
                    <a:pt x="5" y="44"/>
                  </a:cubicBezTo>
                  <a:cubicBezTo>
                    <a:pt x="25" y="164"/>
                    <a:pt x="31" y="291"/>
                    <a:pt x="45" y="417"/>
                  </a:cubicBezTo>
                  <a:cubicBezTo>
                    <a:pt x="48" y="438"/>
                    <a:pt x="66" y="450"/>
                    <a:pt x="82" y="450"/>
                  </a:cubicBezTo>
                  <a:cubicBezTo>
                    <a:pt x="97" y="450"/>
                    <a:pt x="111" y="440"/>
                    <a:pt x="111" y="417"/>
                  </a:cubicBezTo>
                  <a:cubicBezTo>
                    <a:pt x="105" y="284"/>
                    <a:pt x="91" y="158"/>
                    <a:pt x="65" y="24"/>
                  </a:cubicBezTo>
                  <a:cubicBezTo>
                    <a:pt x="62" y="8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5519225" y="1001800"/>
              <a:ext cx="2125" cy="5800"/>
            </a:xfrm>
            <a:custGeom>
              <a:rect b="b" l="l" r="r" t="t"/>
              <a:pathLst>
                <a:path extrusionOk="0" h="232" w="85">
                  <a:moveTo>
                    <a:pt x="54" y="0"/>
                  </a:moveTo>
                  <a:cubicBezTo>
                    <a:pt x="39" y="0"/>
                    <a:pt x="24" y="10"/>
                    <a:pt x="24" y="30"/>
                  </a:cubicBezTo>
                  <a:cubicBezTo>
                    <a:pt x="18" y="83"/>
                    <a:pt x="11" y="137"/>
                    <a:pt x="4" y="197"/>
                  </a:cubicBezTo>
                  <a:cubicBezTo>
                    <a:pt x="0" y="217"/>
                    <a:pt x="21" y="232"/>
                    <a:pt x="39" y="232"/>
                  </a:cubicBezTo>
                  <a:cubicBezTo>
                    <a:pt x="51" y="232"/>
                    <a:pt x="62" y="226"/>
                    <a:pt x="64" y="210"/>
                  </a:cubicBezTo>
                  <a:cubicBezTo>
                    <a:pt x="78" y="150"/>
                    <a:pt x="84" y="90"/>
                    <a:pt x="84" y="30"/>
                  </a:cubicBezTo>
                  <a:cubicBezTo>
                    <a:pt x="84" y="10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1" name="Google Shape;621;p29"/>
          <p:cNvPicPr preferRelativeResize="0"/>
          <p:nvPr/>
        </p:nvPicPr>
        <p:blipFill rotWithShape="1">
          <a:blip r:embed="rId3">
            <a:alphaModFix/>
          </a:blip>
          <a:srcRect b="17563" l="17288" r="17223" t="16948"/>
          <a:stretch/>
        </p:blipFill>
        <p:spPr>
          <a:xfrm rot="2090927">
            <a:off x="2438671" y="-464747"/>
            <a:ext cx="4266794" cy="42667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2" name="Google Shape;622;p29"/>
          <p:cNvSpPr txBox="1"/>
          <p:nvPr>
            <p:ph type="title"/>
          </p:nvPr>
        </p:nvSpPr>
        <p:spPr>
          <a:xfrm>
            <a:off x="1111800" y="1913400"/>
            <a:ext cx="6920400" cy="13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When was the First Space Mission done?</a:t>
            </a:r>
            <a:endParaRPr sz="4000"/>
          </a:p>
        </p:txBody>
      </p:sp>
      <p:sp>
        <p:nvSpPr>
          <p:cNvPr id="623" name="Google Shape;623;p29"/>
          <p:cNvSpPr txBox="1"/>
          <p:nvPr>
            <p:ph idx="1" type="subTitle"/>
          </p:nvPr>
        </p:nvSpPr>
        <p:spPr>
          <a:xfrm>
            <a:off x="1962100" y="3145825"/>
            <a:ext cx="4948200" cy="100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 1957, October 4 when first artificial Earth satellite Sputnik 1 launched into Earth orbit.</a:t>
            </a:r>
            <a:endParaRPr sz="2000"/>
          </a:p>
        </p:txBody>
      </p:sp>
      <p:grpSp>
        <p:nvGrpSpPr>
          <p:cNvPr id="624" name="Google Shape;624;p29"/>
          <p:cNvGrpSpPr/>
          <p:nvPr/>
        </p:nvGrpSpPr>
        <p:grpSpPr>
          <a:xfrm flipH="1" rot="-513104">
            <a:off x="-741728" y="3333051"/>
            <a:ext cx="2418228" cy="2557144"/>
            <a:chOff x="1711500" y="3815775"/>
            <a:chExt cx="675425" cy="714225"/>
          </a:xfrm>
        </p:grpSpPr>
        <p:sp>
          <p:nvSpPr>
            <p:cNvPr id="625" name="Google Shape;625;p29"/>
            <p:cNvSpPr/>
            <p:nvPr/>
          </p:nvSpPr>
          <p:spPr>
            <a:xfrm>
              <a:off x="1954400" y="4188450"/>
              <a:ext cx="61925" cy="176900"/>
            </a:xfrm>
            <a:custGeom>
              <a:rect b="b" l="l" r="r" t="t"/>
              <a:pathLst>
                <a:path extrusionOk="0" h="7076" w="2477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2212175" y="4352850"/>
              <a:ext cx="162550" cy="166900"/>
            </a:xfrm>
            <a:custGeom>
              <a:rect b="b" l="l" r="r" t="t"/>
              <a:pathLst>
                <a:path extrusionOk="0" h="6676" w="6502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951425" y="4367850"/>
              <a:ext cx="258675" cy="152500"/>
            </a:xfrm>
            <a:custGeom>
              <a:rect b="b" l="l" r="r" t="t"/>
              <a:pathLst>
                <a:path extrusionOk="0" h="6100" w="10347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014525" y="4189325"/>
              <a:ext cx="363175" cy="160475"/>
            </a:xfrm>
            <a:custGeom>
              <a:rect b="b" l="l" r="r" t="t"/>
              <a:pathLst>
                <a:path extrusionOk="0" h="6419" w="14527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975525" y="4032175"/>
              <a:ext cx="43200" cy="153125"/>
            </a:xfrm>
            <a:custGeom>
              <a:rect b="b" l="l" r="r" t="t"/>
              <a:pathLst>
                <a:path extrusionOk="0" h="6125" w="1728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912725" y="3905450"/>
              <a:ext cx="67000" cy="121700"/>
            </a:xfrm>
            <a:custGeom>
              <a:rect b="b" l="l" r="r" t="t"/>
              <a:pathLst>
                <a:path extrusionOk="0" h="4868" w="268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728175" y="3824900"/>
              <a:ext cx="185175" cy="77300"/>
            </a:xfrm>
            <a:custGeom>
              <a:rect b="b" l="l" r="r" t="t"/>
              <a:pathLst>
                <a:path extrusionOk="0" h="3092" w="7407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2364575" y="4341000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584" y="232"/>
                  </a:moveTo>
                  <a:cubicBezTo>
                    <a:pt x="596" y="232"/>
                    <a:pt x="607" y="232"/>
                    <a:pt x="619" y="244"/>
                  </a:cubicBezTo>
                  <a:lnTo>
                    <a:pt x="643" y="244"/>
                  </a:lnTo>
                  <a:cubicBezTo>
                    <a:pt x="655" y="256"/>
                    <a:pt x="655" y="256"/>
                    <a:pt x="667" y="256"/>
                  </a:cubicBezTo>
                  <a:cubicBezTo>
                    <a:pt x="667" y="268"/>
                    <a:pt x="667" y="268"/>
                    <a:pt x="667" y="268"/>
                  </a:cubicBezTo>
                  <a:cubicBezTo>
                    <a:pt x="679" y="280"/>
                    <a:pt x="679" y="280"/>
                    <a:pt x="679" y="292"/>
                  </a:cubicBezTo>
                  <a:cubicBezTo>
                    <a:pt x="679" y="316"/>
                    <a:pt x="667" y="351"/>
                    <a:pt x="667" y="375"/>
                  </a:cubicBezTo>
                  <a:cubicBezTo>
                    <a:pt x="655" y="399"/>
                    <a:pt x="655" y="423"/>
                    <a:pt x="643" y="447"/>
                  </a:cubicBezTo>
                  <a:cubicBezTo>
                    <a:pt x="631" y="459"/>
                    <a:pt x="631" y="470"/>
                    <a:pt x="619" y="494"/>
                  </a:cubicBezTo>
                  <a:cubicBezTo>
                    <a:pt x="607" y="506"/>
                    <a:pt x="584" y="518"/>
                    <a:pt x="572" y="530"/>
                  </a:cubicBezTo>
                  <a:cubicBezTo>
                    <a:pt x="584" y="518"/>
                    <a:pt x="596" y="506"/>
                    <a:pt x="596" y="494"/>
                  </a:cubicBezTo>
                  <a:cubicBezTo>
                    <a:pt x="607" y="470"/>
                    <a:pt x="619" y="447"/>
                    <a:pt x="607" y="423"/>
                  </a:cubicBezTo>
                  <a:cubicBezTo>
                    <a:pt x="607" y="423"/>
                    <a:pt x="607" y="423"/>
                    <a:pt x="607" y="411"/>
                  </a:cubicBezTo>
                  <a:cubicBezTo>
                    <a:pt x="607" y="399"/>
                    <a:pt x="607" y="375"/>
                    <a:pt x="596" y="351"/>
                  </a:cubicBezTo>
                  <a:cubicBezTo>
                    <a:pt x="596" y="339"/>
                    <a:pt x="584" y="316"/>
                    <a:pt x="572" y="316"/>
                  </a:cubicBezTo>
                  <a:cubicBezTo>
                    <a:pt x="548" y="304"/>
                    <a:pt x="524" y="292"/>
                    <a:pt x="500" y="292"/>
                  </a:cubicBezTo>
                  <a:cubicBezTo>
                    <a:pt x="465" y="292"/>
                    <a:pt x="429" y="292"/>
                    <a:pt x="393" y="316"/>
                  </a:cubicBezTo>
                  <a:cubicBezTo>
                    <a:pt x="393" y="304"/>
                    <a:pt x="393" y="304"/>
                    <a:pt x="393" y="304"/>
                  </a:cubicBezTo>
                  <a:cubicBezTo>
                    <a:pt x="405" y="304"/>
                    <a:pt x="405" y="292"/>
                    <a:pt x="417" y="292"/>
                  </a:cubicBezTo>
                  <a:cubicBezTo>
                    <a:pt x="429" y="280"/>
                    <a:pt x="453" y="268"/>
                    <a:pt x="465" y="256"/>
                  </a:cubicBezTo>
                  <a:cubicBezTo>
                    <a:pt x="500" y="256"/>
                    <a:pt x="536" y="244"/>
                    <a:pt x="584" y="232"/>
                  </a:cubicBezTo>
                  <a:close/>
                  <a:moveTo>
                    <a:pt x="155" y="518"/>
                  </a:moveTo>
                  <a:cubicBezTo>
                    <a:pt x="167" y="542"/>
                    <a:pt x="179" y="578"/>
                    <a:pt x="203" y="601"/>
                  </a:cubicBezTo>
                  <a:cubicBezTo>
                    <a:pt x="214" y="625"/>
                    <a:pt x="237" y="637"/>
                    <a:pt x="250" y="659"/>
                  </a:cubicBezTo>
                  <a:lnTo>
                    <a:pt x="250" y="659"/>
                  </a:lnTo>
                  <a:cubicBezTo>
                    <a:pt x="246" y="656"/>
                    <a:pt x="242" y="653"/>
                    <a:pt x="238" y="649"/>
                  </a:cubicBezTo>
                  <a:cubicBezTo>
                    <a:pt x="215" y="637"/>
                    <a:pt x="203" y="625"/>
                    <a:pt x="191" y="601"/>
                  </a:cubicBezTo>
                  <a:cubicBezTo>
                    <a:pt x="179" y="589"/>
                    <a:pt x="167" y="566"/>
                    <a:pt x="155" y="542"/>
                  </a:cubicBezTo>
                  <a:cubicBezTo>
                    <a:pt x="155" y="530"/>
                    <a:pt x="155" y="530"/>
                    <a:pt x="155" y="518"/>
                  </a:cubicBezTo>
                  <a:close/>
                  <a:moveTo>
                    <a:pt x="691" y="613"/>
                  </a:moveTo>
                  <a:lnTo>
                    <a:pt x="691" y="613"/>
                  </a:lnTo>
                  <a:cubicBezTo>
                    <a:pt x="679" y="637"/>
                    <a:pt x="667" y="649"/>
                    <a:pt x="655" y="661"/>
                  </a:cubicBezTo>
                  <a:cubicBezTo>
                    <a:pt x="631" y="685"/>
                    <a:pt x="619" y="709"/>
                    <a:pt x="584" y="720"/>
                  </a:cubicBezTo>
                  <a:cubicBezTo>
                    <a:pt x="572" y="732"/>
                    <a:pt x="560" y="744"/>
                    <a:pt x="536" y="744"/>
                  </a:cubicBezTo>
                  <a:cubicBezTo>
                    <a:pt x="524" y="756"/>
                    <a:pt x="512" y="756"/>
                    <a:pt x="488" y="756"/>
                  </a:cubicBezTo>
                  <a:lnTo>
                    <a:pt x="441" y="756"/>
                  </a:lnTo>
                  <a:cubicBezTo>
                    <a:pt x="405" y="744"/>
                    <a:pt x="369" y="732"/>
                    <a:pt x="322" y="709"/>
                  </a:cubicBezTo>
                  <a:cubicBezTo>
                    <a:pt x="302" y="699"/>
                    <a:pt x="274" y="680"/>
                    <a:pt x="251" y="661"/>
                  </a:cubicBezTo>
                  <a:lnTo>
                    <a:pt x="251" y="661"/>
                  </a:lnTo>
                  <a:cubicBezTo>
                    <a:pt x="263" y="662"/>
                    <a:pt x="274" y="673"/>
                    <a:pt x="286" y="685"/>
                  </a:cubicBezTo>
                  <a:cubicBezTo>
                    <a:pt x="298" y="685"/>
                    <a:pt x="310" y="697"/>
                    <a:pt x="322" y="697"/>
                  </a:cubicBezTo>
                  <a:cubicBezTo>
                    <a:pt x="346" y="709"/>
                    <a:pt x="381" y="720"/>
                    <a:pt x="405" y="720"/>
                  </a:cubicBezTo>
                  <a:cubicBezTo>
                    <a:pt x="413" y="724"/>
                    <a:pt x="421" y="726"/>
                    <a:pt x="429" y="726"/>
                  </a:cubicBezTo>
                  <a:cubicBezTo>
                    <a:pt x="446" y="726"/>
                    <a:pt x="465" y="720"/>
                    <a:pt x="488" y="720"/>
                  </a:cubicBezTo>
                  <a:cubicBezTo>
                    <a:pt x="512" y="720"/>
                    <a:pt x="536" y="709"/>
                    <a:pt x="560" y="697"/>
                  </a:cubicBezTo>
                  <a:cubicBezTo>
                    <a:pt x="584" y="697"/>
                    <a:pt x="607" y="673"/>
                    <a:pt x="631" y="661"/>
                  </a:cubicBezTo>
                  <a:cubicBezTo>
                    <a:pt x="655" y="649"/>
                    <a:pt x="667" y="637"/>
                    <a:pt x="691" y="613"/>
                  </a:cubicBezTo>
                  <a:close/>
                  <a:moveTo>
                    <a:pt x="525" y="1"/>
                  </a:moveTo>
                  <a:cubicBezTo>
                    <a:pt x="454" y="1"/>
                    <a:pt x="385" y="22"/>
                    <a:pt x="322" y="54"/>
                  </a:cubicBezTo>
                  <a:cubicBezTo>
                    <a:pt x="274" y="78"/>
                    <a:pt x="238" y="113"/>
                    <a:pt x="203" y="149"/>
                  </a:cubicBezTo>
                  <a:cubicBezTo>
                    <a:pt x="203" y="161"/>
                    <a:pt x="203" y="161"/>
                    <a:pt x="191" y="161"/>
                  </a:cubicBezTo>
                  <a:cubicBezTo>
                    <a:pt x="179" y="173"/>
                    <a:pt x="179" y="173"/>
                    <a:pt x="167" y="185"/>
                  </a:cubicBezTo>
                  <a:cubicBezTo>
                    <a:pt x="119" y="208"/>
                    <a:pt x="84" y="244"/>
                    <a:pt x="48" y="292"/>
                  </a:cubicBezTo>
                  <a:cubicBezTo>
                    <a:pt x="36" y="316"/>
                    <a:pt x="24" y="339"/>
                    <a:pt x="12" y="363"/>
                  </a:cubicBezTo>
                  <a:cubicBezTo>
                    <a:pt x="12" y="387"/>
                    <a:pt x="0" y="423"/>
                    <a:pt x="0" y="459"/>
                  </a:cubicBezTo>
                  <a:cubicBezTo>
                    <a:pt x="0" y="506"/>
                    <a:pt x="12" y="554"/>
                    <a:pt x="36" y="601"/>
                  </a:cubicBezTo>
                  <a:cubicBezTo>
                    <a:pt x="48" y="661"/>
                    <a:pt x="84" y="709"/>
                    <a:pt x="119" y="744"/>
                  </a:cubicBezTo>
                  <a:cubicBezTo>
                    <a:pt x="155" y="780"/>
                    <a:pt x="203" y="816"/>
                    <a:pt x="250" y="840"/>
                  </a:cubicBezTo>
                  <a:cubicBezTo>
                    <a:pt x="298" y="863"/>
                    <a:pt x="357" y="887"/>
                    <a:pt x="417" y="899"/>
                  </a:cubicBezTo>
                  <a:cubicBezTo>
                    <a:pt x="431" y="903"/>
                    <a:pt x="445" y="904"/>
                    <a:pt x="459" y="904"/>
                  </a:cubicBezTo>
                  <a:cubicBezTo>
                    <a:pt x="494" y="904"/>
                    <a:pt x="530" y="896"/>
                    <a:pt x="572" y="887"/>
                  </a:cubicBezTo>
                  <a:cubicBezTo>
                    <a:pt x="619" y="875"/>
                    <a:pt x="667" y="851"/>
                    <a:pt x="715" y="804"/>
                  </a:cubicBezTo>
                  <a:cubicBezTo>
                    <a:pt x="798" y="732"/>
                    <a:pt x="858" y="637"/>
                    <a:pt x="881" y="530"/>
                  </a:cubicBezTo>
                  <a:cubicBezTo>
                    <a:pt x="881" y="482"/>
                    <a:pt x="893" y="435"/>
                    <a:pt x="881" y="375"/>
                  </a:cubicBezTo>
                  <a:cubicBezTo>
                    <a:pt x="881" y="351"/>
                    <a:pt x="881" y="328"/>
                    <a:pt x="881" y="304"/>
                  </a:cubicBezTo>
                  <a:cubicBezTo>
                    <a:pt x="869" y="280"/>
                    <a:pt x="869" y="244"/>
                    <a:pt x="858" y="220"/>
                  </a:cubicBezTo>
                  <a:cubicBezTo>
                    <a:pt x="834" y="173"/>
                    <a:pt x="810" y="137"/>
                    <a:pt x="774" y="101"/>
                  </a:cubicBezTo>
                  <a:cubicBezTo>
                    <a:pt x="750" y="78"/>
                    <a:pt x="727" y="66"/>
                    <a:pt x="715" y="54"/>
                  </a:cubicBezTo>
                  <a:cubicBezTo>
                    <a:pt x="679" y="42"/>
                    <a:pt x="655" y="30"/>
                    <a:pt x="631" y="18"/>
                  </a:cubicBezTo>
                  <a:cubicBezTo>
                    <a:pt x="596" y="6"/>
                    <a:pt x="560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2199975" y="4508425"/>
              <a:ext cx="20550" cy="21575"/>
            </a:xfrm>
            <a:custGeom>
              <a:rect b="b" l="l" r="r" t="t"/>
              <a:pathLst>
                <a:path extrusionOk="0" h="863" w="822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1945475" y="4358400"/>
              <a:ext cx="23525" cy="24425"/>
            </a:xfrm>
            <a:custGeom>
              <a:rect b="b" l="l" r="r" t="t"/>
              <a:pathLst>
                <a:path extrusionOk="0" h="977" w="941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957075" y="4363475"/>
              <a:ext cx="9850" cy="14975"/>
            </a:xfrm>
            <a:custGeom>
              <a:rect b="b" l="l" r="r" t="t"/>
              <a:pathLst>
                <a:path extrusionOk="0" h="599" w="394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2005600" y="4180100"/>
              <a:ext cx="21750" cy="20875"/>
            </a:xfrm>
            <a:custGeom>
              <a:rect b="b" l="l" r="r" t="t"/>
              <a:pathLst>
                <a:path extrusionOk="0" h="835" w="87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966300" y="4022050"/>
              <a:ext cx="21750" cy="22400"/>
            </a:xfrm>
            <a:custGeom>
              <a:rect b="b" l="l" r="r" t="t"/>
              <a:pathLst>
                <a:path extrusionOk="0" h="896" w="87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900525" y="3891675"/>
              <a:ext cx="22050" cy="21450"/>
            </a:xfrm>
            <a:custGeom>
              <a:rect b="b" l="l" r="r" t="t"/>
              <a:pathLst>
                <a:path extrusionOk="0" h="858" w="882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711500" y="3815775"/>
              <a:ext cx="22050" cy="22575"/>
            </a:xfrm>
            <a:custGeom>
              <a:rect b="b" l="l" r="r" t="t"/>
              <a:pathLst>
                <a:path extrusionOk="0" h="903" w="882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0"/>
          <p:cNvSpPr txBox="1"/>
          <p:nvPr>
            <p:ph type="title"/>
          </p:nvPr>
        </p:nvSpPr>
        <p:spPr>
          <a:xfrm>
            <a:off x="1263450" y="2992249"/>
            <a:ext cx="6617100" cy="12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Leader countries in Space Exploration are USSR/Russia, US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645" name="Google Shape;645;p30"/>
          <p:cNvSpPr txBox="1"/>
          <p:nvPr>
            <p:ph idx="2" type="title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grpSp>
        <p:nvGrpSpPr>
          <p:cNvPr id="646" name="Google Shape;646;p30"/>
          <p:cNvGrpSpPr/>
          <p:nvPr/>
        </p:nvGrpSpPr>
        <p:grpSpPr>
          <a:xfrm>
            <a:off x="0" y="3375625"/>
            <a:ext cx="2174436" cy="1766690"/>
            <a:chOff x="0" y="3356575"/>
            <a:chExt cx="2174436" cy="1766690"/>
          </a:xfrm>
        </p:grpSpPr>
        <p:sp>
          <p:nvSpPr>
            <p:cNvPr id="647" name="Google Shape;647;p30"/>
            <p:cNvSpPr/>
            <p:nvPr/>
          </p:nvSpPr>
          <p:spPr>
            <a:xfrm flipH="1">
              <a:off x="1162493" y="3376577"/>
              <a:ext cx="16579" cy="45140"/>
            </a:xfrm>
            <a:custGeom>
              <a:rect b="b" l="l" r="r" t="t"/>
              <a:pathLst>
                <a:path extrusionOk="0" h="501" w="184">
                  <a:moveTo>
                    <a:pt x="59" y="1"/>
                  </a:moveTo>
                  <a:cubicBezTo>
                    <a:pt x="28" y="1"/>
                    <a:pt x="0" y="20"/>
                    <a:pt x="3" y="60"/>
                  </a:cubicBezTo>
                  <a:cubicBezTo>
                    <a:pt x="23" y="187"/>
                    <a:pt x="37" y="314"/>
                    <a:pt x="57" y="440"/>
                  </a:cubicBezTo>
                  <a:cubicBezTo>
                    <a:pt x="60" y="480"/>
                    <a:pt x="93" y="500"/>
                    <a:pt x="124" y="500"/>
                  </a:cubicBezTo>
                  <a:cubicBezTo>
                    <a:pt x="155" y="500"/>
                    <a:pt x="183" y="480"/>
                    <a:pt x="176" y="440"/>
                  </a:cubicBezTo>
                  <a:cubicBezTo>
                    <a:pt x="163" y="314"/>
                    <a:pt x="143" y="187"/>
                    <a:pt x="130" y="60"/>
                  </a:cubicBezTo>
                  <a:cubicBezTo>
                    <a:pt x="123" y="20"/>
                    <a:pt x="9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 flipH="1">
              <a:off x="1158709" y="3356575"/>
              <a:ext cx="32707" cy="31085"/>
            </a:xfrm>
            <a:custGeom>
              <a:rect b="b" l="l" r="r" t="t"/>
              <a:pathLst>
                <a:path extrusionOk="0" h="345" w="363">
                  <a:moveTo>
                    <a:pt x="184" y="124"/>
                  </a:moveTo>
                  <a:cubicBezTo>
                    <a:pt x="209" y="124"/>
                    <a:pt x="235" y="141"/>
                    <a:pt x="239" y="172"/>
                  </a:cubicBezTo>
                  <a:lnTo>
                    <a:pt x="239" y="172"/>
                  </a:lnTo>
                  <a:cubicBezTo>
                    <a:pt x="233" y="198"/>
                    <a:pt x="219" y="223"/>
                    <a:pt x="187" y="223"/>
                  </a:cubicBezTo>
                  <a:cubicBezTo>
                    <a:pt x="160" y="223"/>
                    <a:pt x="140" y="203"/>
                    <a:pt x="140" y="176"/>
                  </a:cubicBezTo>
                  <a:cubicBezTo>
                    <a:pt x="137" y="141"/>
                    <a:pt x="160" y="124"/>
                    <a:pt x="184" y="124"/>
                  </a:cubicBezTo>
                  <a:close/>
                  <a:moveTo>
                    <a:pt x="188" y="1"/>
                  </a:moveTo>
                  <a:cubicBezTo>
                    <a:pt x="105" y="1"/>
                    <a:pt x="33" y="58"/>
                    <a:pt x="20" y="143"/>
                  </a:cubicBezTo>
                  <a:cubicBezTo>
                    <a:pt x="0" y="242"/>
                    <a:pt x="67" y="329"/>
                    <a:pt x="160" y="342"/>
                  </a:cubicBezTo>
                  <a:cubicBezTo>
                    <a:pt x="169" y="344"/>
                    <a:pt x="178" y="344"/>
                    <a:pt x="186" y="344"/>
                  </a:cubicBezTo>
                  <a:cubicBezTo>
                    <a:pt x="270" y="344"/>
                    <a:pt x="348" y="287"/>
                    <a:pt x="360" y="203"/>
                  </a:cubicBezTo>
                  <a:cubicBezTo>
                    <a:pt x="362" y="193"/>
                    <a:pt x="362" y="183"/>
                    <a:pt x="361" y="173"/>
                  </a:cubicBezTo>
                  <a:lnTo>
                    <a:pt x="361" y="173"/>
                  </a:lnTo>
                  <a:cubicBezTo>
                    <a:pt x="362" y="90"/>
                    <a:pt x="304" y="16"/>
                    <a:pt x="214" y="3"/>
                  </a:cubicBezTo>
                  <a:cubicBezTo>
                    <a:pt x="205" y="1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 flipH="1">
              <a:off x="1164205" y="3805818"/>
              <a:ext cx="102807" cy="230926"/>
            </a:xfrm>
            <a:custGeom>
              <a:rect b="b" l="l" r="r" t="t"/>
              <a:pathLst>
                <a:path extrusionOk="0" h="2563" w="1141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 flipH="1">
              <a:off x="959403" y="3779058"/>
              <a:ext cx="118755" cy="234440"/>
            </a:xfrm>
            <a:custGeom>
              <a:rect b="b" l="l" r="r" t="t"/>
              <a:pathLst>
                <a:path extrusionOk="0" h="2602" w="1318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 flipH="1">
              <a:off x="1064732" y="3408203"/>
              <a:ext cx="144705" cy="594029"/>
            </a:xfrm>
            <a:custGeom>
              <a:rect b="b" l="l" r="r" t="t"/>
              <a:pathLst>
                <a:path extrusionOk="0" h="6593" w="1606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 flipH="1">
              <a:off x="1101585" y="3763111"/>
              <a:ext cx="27121" cy="170920"/>
            </a:xfrm>
            <a:custGeom>
              <a:rect b="b" l="l" r="r" t="t"/>
              <a:pathLst>
                <a:path extrusionOk="0" h="1897" w="301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 flipH="1">
              <a:off x="1130687" y="3539480"/>
              <a:ext cx="27301" cy="141097"/>
            </a:xfrm>
            <a:custGeom>
              <a:rect b="b" l="l" r="r" t="t"/>
              <a:pathLst>
                <a:path extrusionOk="0" h="1566" w="303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 flipH="1">
              <a:off x="1050947" y="3955026"/>
              <a:ext cx="93707" cy="71629"/>
            </a:xfrm>
            <a:custGeom>
              <a:rect b="b" l="l" r="r" t="t"/>
              <a:pathLst>
                <a:path extrusionOk="0" h="795" w="104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 flipH="1">
              <a:off x="1202859" y="3857176"/>
              <a:ext cx="28292" cy="39554"/>
            </a:xfrm>
            <a:custGeom>
              <a:rect b="b" l="l" r="r" t="t"/>
              <a:pathLst>
                <a:path extrusionOk="0" h="439" w="314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 flipH="1">
              <a:off x="1003374" y="3849067"/>
              <a:ext cx="16849" cy="19822"/>
            </a:xfrm>
            <a:custGeom>
              <a:rect b="b" l="l" r="r" t="t"/>
              <a:pathLst>
                <a:path extrusionOk="0" h="220" w="187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806951" y="4530591"/>
              <a:ext cx="262378" cy="167496"/>
            </a:xfrm>
            <a:custGeom>
              <a:rect b="b" l="l" r="r" t="t"/>
              <a:pathLst>
                <a:path extrusionOk="0" h="1859" w="2912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444472" y="4360300"/>
              <a:ext cx="235348" cy="60547"/>
            </a:xfrm>
            <a:custGeom>
              <a:rect b="b" l="l" r="r" t="t"/>
              <a:pathLst>
                <a:path extrusionOk="0" h="672" w="2612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97078" y="4379311"/>
              <a:ext cx="298960" cy="73882"/>
            </a:xfrm>
            <a:custGeom>
              <a:rect b="b" l="l" r="r" t="t"/>
              <a:pathLst>
                <a:path extrusionOk="0" h="820" w="3318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809384" y="4545548"/>
              <a:ext cx="258684" cy="133889"/>
            </a:xfrm>
            <a:custGeom>
              <a:rect b="b" l="l" r="r" t="t"/>
              <a:pathLst>
                <a:path extrusionOk="0" h="1486" w="2871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685764" y="4948209"/>
              <a:ext cx="99653" cy="37301"/>
            </a:xfrm>
            <a:custGeom>
              <a:rect b="b" l="l" r="r" t="t"/>
              <a:pathLst>
                <a:path extrusionOk="0" h="414" w="1106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1071580" y="4798821"/>
              <a:ext cx="137496" cy="76315"/>
            </a:xfrm>
            <a:custGeom>
              <a:rect b="b" l="l" r="r" t="t"/>
              <a:pathLst>
                <a:path extrusionOk="0" h="847" w="1526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436492" y="4738814"/>
              <a:ext cx="181917" cy="141097"/>
            </a:xfrm>
            <a:custGeom>
              <a:rect b="b" l="l" r="r" t="t"/>
              <a:pathLst>
                <a:path extrusionOk="0" h="1566" w="2019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1336839" y="4467971"/>
              <a:ext cx="126684" cy="63250"/>
            </a:xfrm>
            <a:custGeom>
              <a:rect b="b" l="l" r="r" t="t"/>
              <a:pathLst>
                <a:path extrusionOk="0" h="702" w="1406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51680" y="4723767"/>
              <a:ext cx="158580" cy="103345"/>
            </a:xfrm>
            <a:custGeom>
              <a:rect b="b" l="l" r="r" t="t"/>
              <a:pathLst>
                <a:path extrusionOk="0" h="1147" w="176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1737071" y="4582399"/>
              <a:ext cx="116052" cy="89830"/>
            </a:xfrm>
            <a:custGeom>
              <a:rect b="b" l="l" r="r" t="t"/>
              <a:pathLst>
                <a:path extrusionOk="0" h="997" w="1288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1798521" y="4624746"/>
              <a:ext cx="114520" cy="94335"/>
            </a:xfrm>
            <a:custGeom>
              <a:rect b="b" l="l" r="r" t="t"/>
              <a:pathLst>
                <a:path extrusionOk="0" h="1047" w="1271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1772481" y="4597446"/>
              <a:ext cx="102176" cy="88028"/>
            </a:xfrm>
            <a:custGeom>
              <a:rect b="b" l="l" r="r" t="t"/>
              <a:pathLst>
                <a:path extrusionOk="0" h="977" w="1134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0" y="4202893"/>
              <a:ext cx="641980" cy="402477"/>
            </a:xfrm>
            <a:custGeom>
              <a:rect b="b" l="l" r="r" t="t"/>
              <a:pathLst>
                <a:path extrusionOk="0" h="4467" w="7125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95946" y="4196316"/>
              <a:ext cx="82264" cy="12073"/>
            </a:xfrm>
            <a:custGeom>
              <a:rect b="b" l="l" r="r" t="t"/>
              <a:pathLst>
                <a:path extrusionOk="0" h="134" w="913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830378" y="4193883"/>
              <a:ext cx="69109" cy="10271"/>
            </a:xfrm>
            <a:custGeom>
              <a:rect b="b" l="l" r="r" t="t"/>
              <a:pathLst>
                <a:path extrusionOk="0" h="114" w="767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930030" y="4195055"/>
              <a:ext cx="1244406" cy="928210"/>
            </a:xfrm>
            <a:custGeom>
              <a:rect b="b" l="l" r="r" t="t"/>
              <a:pathLst>
                <a:path extrusionOk="0" h="10302" w="13811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1386756" y="4741337"/>
              <a:ext cx="263640" cy="172992"/>
            </a:xfrm>
            <a:custGeom>
              <a:rect b="b" l="l" r="r" t="t"/>
              <a:pathLst>
                <a:path extrusionOk="0" h="1920" w="2926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36079" y="4511579"/>
              <a:ext cx="39104" cy="27481"/>
            </a:xfrm>
            <a:custGeom>
              <a:rect b="b" l="l" r="r" t="t"/>
              <a:pathLst>
                <a:path extrusionOk="0" h="305" w="434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636839" y="4653939"/>
              <a:ext cx="30995" cy="42527"/>
            </a:xfrm>
            <a:custGeom>
              <a:rect b="b" l="l" r="r" t="t"/>
              <a:pathLst>
                <a:path extrusionOk="0" h="472" w="344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1221419" y="4574019"/>
              <a:ext cx="21895" cy="37301"/>
            </a:xfrm>
            <a:custGeom>
              <a:rect b="b" l="l" r="r" t="t"/>
              <a:pathLst>
                <a:path extrusionOk="0" h="414" w="243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1716979" y="4752059"/>
              <a:ext cx="29013" cy="19822"/>
            </a:xfrm>
            <a:custGeom>
              <a:rect b="b" l="l" r="r" t="t"/>
              <a:pathLst>
                <a:path extrusionOk="0" h="220" w="322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1582907" y="4544917"/>
              <a:ext cx="13876" cy="8560"/>
            </a:xfrm>
            <a:custGeom>
              <a:rect b="b" l="l" r="r" t="t"/>
              <a:pathLst>
                <a:path extrusionOk="0" h="95" w="154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931472" y="4921629"/>
              <a:ext cx="21444" cy="20453"/>
            </a:xfrm>
            <a:custGeom>
              <a:rect b="b" l="l" r="r" t="t"/>
              <a:pathLst>
                <a:path extrusionOk="0" h="227" w="238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1365402" y="5013622"/>
              <a:ext cx="33788" cy="18110"/>
            </a:xfrm>
            <a:custGeom>
              <a:rect b="b" l="l" r="r" t="t"/>
              <a:pathLst>
                <a:path extrusionOk="0" h="201" w="375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825101" y="4941001"/>
              <a:ext cx="25589" cy="26129"/>
            </a:xfrm>
            <a:custGeom>
              <a:rect b="b" l="l" r="r" t="t"/>
              <a:pathLst>
                <a:path extrusionOk="0" h="290" w="284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986974" y="4337414"/>
              <a:ext cx="126143" cy="60637"/>
            </a:xfrm>
            <a:custGeom>
              <a:rect b="b" l="l" r="r" t="t"/>
              <a:pathLst>
                <a:path extrusionOk="0" h="673" w="140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1142400" y="4383996"/>
              <a:ext cx="18111" cy="16398"/>
            </a:xfrm>
            <a:custGeom>
              <a:rect b="b" l="l" r="r" t="t"/>
              <a:pathLst>
                <a:path extrusionOk="0" h="182" w="201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0"/>
          <p:cNvGrpSpPr/>
          <p:nvPr/>
        </p:nvGrpSpPr>
        <p:grpSpPr>
          <a:xfrm rot="3017017">
            <a:off x="7746341" y="133906"/>
            <a:ext cx="1259534" cy="2514979"/>
            <a:chOff x="5984375" y="3480025"/>
            <a:chExt cx="469725" cy="937925"/>
          </a:xfrm>
        </p:grpSpPr>
        <p:sp>
          <p:nvSpPr>
            <p:cNvPr id="685" name="Google Shape;685;p30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1"/>
          <p:cNvSpPr txBox="1"/>
          <p:nvPr>
            <p:ph type="title"/>
          </p:nvPr>
        </p:nvSpPr>
        <p:spPr>
          <a:xfrm>
            <a:off x="1339650" y="2392774"/>
            <a:ext cx="6617100" cy="12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US and China are competing</a:t>
            </a:r>
            <a:endParaRPr b="0" sz="3000"/>
          </a:p>
        </p:txBody>
      </p:sp>
      <p:sp>
        <p:nvSpPr>
          <p:cNvPr id="700" name="Google Shape;700;p31"/>
          <p:cNvSpPr txBox="1"/>
          <p:nvPr>
            <p:ph idx="2" type="title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01" name="Google Shape;701;p31"/>
          <p:cNvGrpSpPr/>
          <p:nvPr/>
        </p:nvGrpSpPr>
        <p:grpSpPr>
          <a:xfrm>
            <a:off x="0" y="3375625"/>
            <a:ext cx="2174436" cy="1766690"/>
            <a:chOff x="0" y="3356575"/>
            <a:chExt cx="2174436" cy="1766690"/>
          </a:xfrm>
        </p:grpSpPr>
        <p:sp>
          <p:nvSpPr>
            <p:cNvPr id="702" name="Google Shape;702;p31"/>
            <p:cNvSpPr/>
            <p:nvPr/>
          </p:nvSpPr>
          <p:spPr>
            <a:xfrm flipH="1">
              <a:off x="1162493" y="3376577"/>
              <a:ext cx="16579" cy="45140"/>
            </a:xfrm>
            <a:custGeom>
              <a:rect b="b" l="l" r="r" t="t"/>
              <a:pathLst>
                <a:path extrusionOk="0" h="501" w="184">
                  <a:moveTo>
                    <a:pt x="59" y="1"/>
                  </a:moveTo>
                  <a:cubicBezTo>
                    <a:pt x="28" y="1"/>
                    <a:pt x="0" y="20"/>
                    <a:pt x="3" y="60"/>
                  </a:cubicBezTo>
                  <a:cubicBezTo>
                    <a:pt x="23" y="187"/>
                    <a:pt x="37" y="314"/>
                    <a:pt x="57" y="440"/>
                  </a:cubicBezTo>
                  <a:cubicBezTo>
                    <a:pt x="60" y="480"/>
                    <a:pt x="93" y="500"/>
                    <a:pt x="124" y="500"/>
                  </a:cubicBezTo>
                  <a:cubicBezTo>
                    <a:pt x="155" y="500"/>
                    <a:pt x="183" y="480"/>
                    <a:pt x="176" y="440"/>
                  </a:cubicBezTo>
                  <a:cubicBezTo>
                    <a:pt x="163" y="314"/>
                    <a:pt x="143" y="187"/>
                    <a:pt x="130" y="60"/>
                  </a:cubicBezTo>
                  <a:cubicBezTo>
                    <a:pt x="123" y="20"/>
                    <a:pt x="9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 flipH="1">
              <a:off x="1158709" y="3356575"/>
              <a:ext cx="32707" cy="31085"/>
            </a:xfrm>
            <a:custGeom>
              <a:rect b="b" l="l" r="r" t="t"/>
              <a:pathLst>
                <a:path extrusionOk="0" h="345" w="363">
                  <a:moveTo>
                    <a:pt x="184" y="124"/>
                  </a:moveTo>
                  <a:cubicBezTo>
                    <a:pt x="209" y="124"/>
                    <a:pt x="235" y="141"/>
                    <a:pt x="239" y="172"/>
                  </a:cubicBezTo>
                  <a:lnTo>
                    <a:pt x="239" y="172"/>
                  </a:lnTo>
                  <a:cubicBezTo>
                    <a:pt x="233" y="198"/>
                    <a:pt x="219" y="223"/>
                    <a:pt x="187" y="223"/>
                  </a:cubicBezTo>
                  <a:cubicBezTo>
                    <a:pt x="160" y="223"/>
                    <a:pt x="140" y="203"/>
                    <a:pt x="140" y="176"/>
                  </a:cubicBezTo>
                  <a:cubicBezTo>
                    <a:pt x="137" y="141"/>
                    <a:pt x="160" y="124"/>
                    <a:pt x="184" y="124"/>
                  </a:cubicBezTo>
                  <a:close/>
                  <a:moveTo>
                    <a:pt x="188" y="1"/>
                  </a:moveTo>
                  <a:cubicBezTo>
                    <a:pt x="105" y="1"/>
                    <a:pt x="33" y="58"/>
                    <a:pt x="20" y="143"/>
                  </a:cubicBezTo>
                  <a:cubicBezTo>
                    <a:pt x="0" y="242"/>
                    <a:pt x="67" y="329"/>
                    <a:pt x="160" y="342"/>
                  </a:cubicBezTo>
                  <a:cubicBezTo>
                    <a:pt x="169" y="344"/>
                    <a:pt x="178" y="344"/>
                    <a:pt x="186" y="344"/>
                  </a:cubicBezTo>
                  <a:cubicBezTo>
                    <a:pt x="270" y="344"/>
                    <a:pt x="348" y="287"/>
                    <a:pt x="360" y="203"/>
                  </a:cubicBezTo>
                  <a:cubicBezTo>
                    <a:pt x="362" y="193"/>
                    <a:pt x="362" y="183"/>
                    <a:pt x="361" y="173"/>
                  </a:cubicBezTo>
                  <a:lnTo>
                    <a:pt x="361" y="173"/>
                  </a:lnTo>
                  <a:cubicBezTo>
                    <a:pt x="362" y="90"/>
                    <a:pt x="304" y="16"/>
                    <a:pt x="214" y="3"/>
                  </a:cubicBezTo>
                  <a:cubicBezTo>
                    <a:pt x="205" y="1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 flipH="1">
              <a:off x="1164205" y="3805818"/>
              <a:ext cx="102807" cy="230926"/>
            </a:xfrm>
            <a:custGeom>
              <a:rect b="b" l="l" r="r" t="t"/>
              <a:pathLst>
                <a:path extrusionOk="0" h="2563" w="1141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 flipH="1">
              <a:off x="959403" y="3779058"/>
              <a:ext cx="118755" cy="234440"/>
            </a:xfrm>
            <a:custGeom>
              <a:rect b="b" l="l" r="r" t="t"/>
              <a:pathLst>
                <a:path extrusionOk="0" h="2602" w="1318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 flipH="1">
              <a:off x="1064732" y="3408203"/>
              <a:ext cx="144705" cy="594029"/>
            </a:xfrm>
            <a:custGeom>
              <a:rect b="b" l="l" r="r" t="t"/>
              <a:pathLst>
                <a:path extrusionOk="0" h="6593" w="1606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 flipH="1">
              <a:off x="1101585" y="3763111"/>
              <a:ext cx="27121" cy="170920"/>
            </a:xfrm>
            <a:custGeom>
              <a:rect b="b" l="l" r="r" t="t"/>
              <a:pathLst>
                <a:path extrusionOk="0" h="1897" w="301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 flipH="1">
              <a:off x="1130687" y="3539480"/>
              <a:ext cx="27301" cy="141097"/>
            </a:xfrm>
            <a:custGeom>
              <a:rect b="b" l="l" r="r" t="t"/>
              <a:pathLst>
                <a:path extrusionOk="0" h="1566" w="303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 flipH="1">
              <a:off x="1050947" y="3955026"/>
              <a:ext cx="93707" cy="71629"/>
            </a:xfrm>
            <a:custGeom>
              <a:rect b="b" l="l" r="r" t="t"/>
              <a:pathLst>
                <a:path extrusionOk="0" h="795" w="104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 flipH="1">
              <a:off x="1202859" y="3857176"/>
              <a:ext cx="28292" cy="39554"/>
            </a:xfrm>
            <a:custGeom>
              <a:rect b="b" l="l" r="r" t="t"/>
              <a:pathLst>
                <a:path extrusionOk="0" h="439" w="314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 flipH="1">
              <a:off x="1003374" y="3849067"/>
              <a:ext cx="16849" cy="19822"/>
            </a:xfrm>
            <a:custGeom>
              <a:rect b="b" l="l" r="r" t="t"/>
              <a:pathLst>
                <a:path extrusionOk="0" h="220" w="187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806951" y="4530591"/>
              <a:ext cx="262378" cy="167496"/>
            </a:xfrm>
            <a:custGeom>
              <a:rect b="b" l="l" r="r" t="t"/>
              <a:pathLst>
                <a:path extrusionOk="0" h="1859" w="2912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44472" y="4360300"/>
              <a:ext cx="235348" cy="60547"/>
            </a:xfrm>
            <a:custGeom>
              <a:rect b="b" l="l" r="r" t="t"/>
              <a:pathLst>
                <a:path extrusionOk="0" h="672" w="2612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397078" y="4379311"/>
              <a:ext cx="298960" cy="73882"/>
            </a:xfrm>
            <a:custGeom>
              <a:rect b="b" l="l" r="r" t="t"/>
              <a:pathLst>
                <a:path extrusionOk="0" h="820" w="3318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809384" y="4545548"/>
              <a:ext cx="258684" cy="133889"/>
            </a:xfrm>
            <a:custGeom>
              <a:rect b="b" l="l" r="r" t="t"/>
              <a:pathLst>
                <a:path extrusionOk="0" h="1486" w="2871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85764" y="4948209"/>
              <a:ext cx="99653" cy="37301"/>
            </a:xfrm>
            <a:custGeom>
              <a:rect b="b" l="l" r="r" t="t"/>
              <a:pathLst>
                <a:path extrusionOk="0" h="414" w="1106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1071580" y="4798821"/>
              <a:ext cx="137496" cy="76315"/>
            </a:xfrm>
            <a:custGeom>
              <a:rect b="b" l="l" r="r" t="t"/>
              <a:pathLst>
                <a:path extrusionOk="0" h="847" w="1526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436492" y="4738814"/>
              <a:ext cx="181917" cy="141097"/>
            </a:xfrm>
            <a:custGeom>
              <a:rect b="b" l="l" r="r" t="t"/>
              <a:pathLst>
                <a:path extrusionOk="0" h="1566" w="2019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1336839" y="4467971"/>
              <a:ext cx="126684" cy="63250"/>
            </a:xfrm>
            <a:custGeom>
              <a:rect b="b" l="l" r="r" t="t"/>
              <a:pathLst>
                <a:path extrusionOk="0" h="702" w="1406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51680" y="4723767"/>
              <a:ext cx="158580" cy="103345"/>
            </a:xfrm>
            <a:custGeom>
              <a:rect b="b" l="l" r="r" t="t"/>
              <a:pathLst>
                <a:path extrusionOk="0" h="1147" w="176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1737071" y="4582399"/>
              <a:ext cx="116052" cy="89830"/>
            </a:xfrm>
            <a:custGeom>
              <a:rect b="b" l="l" r="r" t="t"/>
              <a:pathLst>
                <a:path extrusionOk="0" h="997" w="1288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1798521" y="4624746"/>
              <a:ext cx="114520" cy="94335"/>
            </a:xfrm>
            <a:custGeom>
              <a:rect b="b" l="l" r="r" t="t"/>
              <a:pathLst>
                <a:path extrusionOk="0" h="1047" w="1271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1772481" y="4597446"/>
              <a:ext cx="102176" cy="88028"/>
            </a:xfrm>
            <a:custGeom>
              <a:rect b="b" l="l" r="r" t="t"/>
              <a:pathLst>
                <a:path extrusionOk="0" h="977" w="1134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0" y="4202893"/>
              <a:ext cx="641980" cy="402477"/>
            </a:xfrm>
            <a:custGeom>
              <a:rect b="b" l="l" r="r" t="t"/>
              <a:pathLst>
                <a:path extrusionOk="0" h="4467" w="7125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695946" y="4196316"/>
              <a:ext cx="82264" cy="12073"/>
            </a:xfrm>
            <a:custGeom>
              <a:rect b="b" l="l" r="r" t="t"/>
              <a:pathLst>
                <a:path extrusionOk="0" h="134" w="913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830378" y="4193883"/>
              <a:ext cx="69109" cy="10271"/>
            </a:xfrm>
            <a:custGeom>
              <a:rect b="b" l="l" r="r" t="t"/>
              <a:pathLst>
                <a:path extrusionOk="0" h="114" w="767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930030" y="4195055"/>
              <a:ext cx="1244406" cy="928210"/>
            </a:xfrm>
            <a:custGeom>
              <a:rect b="b" l="l" r="r" t="t"/>
              <a:pathLst>
                <a:path extrusionOk="0" h="10302" w="13811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386756" y="4741337"/>
              <a:ext cx="263640" cy="172992"/>
            </a:xfrm>
            <a:custGeom>
              <a:rect b="b" l="l" r="r" t="t"/>
              <a:pathLst>
                <a:path extrusionOk="0" h="1920" w="2926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336079" y="4511579"/>
              <a:ext cx="39104" cy="27481"/>
            </a:xfrm>
            <a:custGeom>
              <a:rect b="b" l="l" r="r" t="t"/>
              <a:pathLst>
                <a:path extrusionOk="0" h="305" w="434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36839" y="4653939"/>
              <a:ext cx="30995" cy="42527"/>
            </a:xfrm>
            <a:custGeom>
              <a:rect b="b" l="l" r="r" t="t"/>
              <a:pathLst>
                <a:path extrusionOk="0" h="472" w="344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1221419" y="4574019"/>
              <a:ext cx="21895" cy="37301"/>
            </a:xfrm>
            <a:custGeom>
              <a:rect b="b" l="l" r="r" t="t"/>
              <a:pathLst>
                <a:path extrusionOk="0" h="414" w="243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1716979" y="4752059"/>
              <a:ext cx="29013" cy="19822"/>
            </a:xfrm>
            <a:custGeom>
              <a:rect b="b" l="l" r="r" t="t"/>
              <a:pathLst>
                <a:path extrusionOk="0" h="220" w="322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1582907" y="4544917"/>
              <a:ext cx="13876" cy="8560"/>
            </a:xfrm>
            <a:custGeom>
              <a:rect b="b" l="l" r="r" t="t"/>
              <a:pathLst>
                <a:path extrusionOk="0" h="95" w="154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931472" y="4921629"/>
              <a:ext cx="21444" cy="20453"/>
            </a:xfrm>
            <a:custGeom>
              <a:rect b="b" l="l" r="r" t="t"/>
              <a:pathLst>
                <a:path extrusionOk="0" h="227" w="238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1365402" y="5013622"/>
              <a:ext cx="33788" cy="18110"/>
            </a:xfrm>
            <a:custGeom>
              <a:rect b="b" l="l" r="r" t="t"/>
              <a:pathLst>
                <a:path extrusionOk="0" h="201" w="375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1825101" y="4941001"/>
              <a:ext cx="25589" cy="26129"/>
            </a:xfrm>
            <a:custGeom>
              <a:rect b="b" l="l" r="r" t="t"/>
              <a:pathLst>
                <a:path extrusionOk="0" h="290" w="284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986974" y="4337414"/>
              <a:ext cx="126143" cy="60637"/>
            </a:xfrm>
            <a:custGeom>
              <a:rect b="b" l="l" r="r" t="t"/>
              <a:pathLst>
                <a:path extrusionOk="0" h="673" w="140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142400" y="4383996"/>
              <a:ext cx="18111" cy="16398"/>
            </a:xfrm>
            <a:custGeom>
              <a:rect b="b" l="l" r="r" t="t"/>
              <a:pathLst>
                <a:path extrusionOk="0" h="182" w="201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31"/>
          <p:cNvGrpSpPr/>
          <p:nvPr/>
        </p:nvGrpSpPr>
        <p:grpSpPr>
          <a:xfrm rot="3017017">
            <a:off x="7746341" y="133906"/>
            <a:ext cx="1259534" cy="2514979"/>
            <a:chOff x="5984375" y="3480025"/>
            <a:chExt cx="469725" cy="937925"/>
          </a:xfrm>
        </p:grpSpPr>
        <p:sp>
          <p:nvSpPr>
            <p:cNvPr id="740" name="Google Shape;740;p31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"/>
          <p:cNvSpPr txBox="1"/>
          <p:nvPr>
            <p:ph type="title"/>
          </p:nvPr>
        </p:nvSpPr>
        <p:spPr>
          <a:xfrm>
            <a:off x="1263450" y="2605224"/>
            <a:ext cx="6617100" cy="12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Most popular </a:t>
            </a:r>
            <a:r>
              <a:rPr b="0" lang="en" sz="3000"/>
              <a:t>M</a:t>
            </a:r>
            <a:r>
              <a:rPr b="0" lang="en" sz="3000"/>
              <a:t>ission locations are either Russia or the US</a:t>
            </a:r>
            <a:endParaRPr b="0" sz="3000"/>
          </a:p>
        </p:txBody>
      </p:sp>
      <p:sp>
        <p:nvSpPr>
          <p:cNvPr id="755" name="Google Shape;755;p32"/>
          <p:cNvSpPr txBox="1"/>
          <p:nvPr>
            <p:ph idx="2" type="title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56" name="Google Shape;756;p32"/>
          <p:cNvGrpSpPr/>
          <p:nvPr/>
        </p:nvGrpSpPr>
        <p:grpSpPr>
          <a:xfrm>
            <a:off x="0" y="3375625"/>
            <a:ext cx="2174436" cy="1766690"/>
            <a:chOff x="0" y="3356575"/>
            <a:chExt cx="2174436" cy="1766690"/>
          </a:xfrm>
        </p:grpSpPr>
        <p:sp>
          <p:nvSpPr>
            <p:cNvPr id="757" name="Google Shape;757;p32"/>
            <p:cNvSpPr/>
            <p:nvPr/>
          </p:nvSpPr>
          <p:spPr>
            <a:xfrm flipH="1">
              <a:off x="1162493" y="3376577"/>
              <a:ext cx="16579" cy="45140"/>
            </a:xfrm>
            <a:custGeom>
              <a:rect b="b" l="l" r="r" t="t"/>
              <a:pathLst>
                <a:path extrusionOk="0" h="501" w="184">
                  <a:moveTo>
                    <a:pt x="59" y="1"/>
                  </a:moveTo>
                  <a:cubicBezTo>
                    <a:pt x="28" y="1"/>
                    <a:pt x="0" y="20"/>
                    <a:pt x="3" y="60"/>
                  </a:cubicBezTo>
                  <a:cubicBezTo>
                    <a:pt x="23" y="187"/>
                    <a:pt x="37" y="314"/>
                    <a:pt x="57" y="440"/>
                  </a:cubicBezTo>
                  <a:cubicBezTo>
                    <a:pt x="60" y="480"/>
                    <a:pt x="93" y="500"/>
                    <a:pt x="124" y="500"/>
                  </a:cubicBezTo>
                  <a:cubicBezTo>
                    <a:pt x="155" y="500"/>
                    <a:pt x="183" y="480"/>
                    <a:pt x="176" y="440"/>
                  </a:cubicBezTo>
                  <a:cubicBezTo>
                    <a:pt x="163" y="314"/>
                    <a:pt x="143" y="187"/>
                    <a:pt x="130" y="60"/>
                  </a:cubicBezTo>
                  <a:cubicBezTo>
                    <a:pt x="123" y="20"/>
                    <a:pt x="9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 flipH="1">
              <a:off x="1158709" y="3356575"/>
              <a:ext cx="32707" cy="31085"/>
            </a:xfrm>
            <a:custGeom>
              <a:rect b="b" l="l" r="r" t="t"/>
              <a:pathLst>
                <a:path extrusionOk="0" h="345" w="363">
                  <a:moveTo>
                    <a:pt x="184" y="124"/>
                  </a:moveTo>
                  <a:cubicBezTo>
                    <a:pt x="209" y="124"/>
                    <a:pt x="235" y="141"/>
                    <a:pt x="239" y="172"/>
                  </a:cubicBezTo>
                  <a:lnTo>
                    <a:pt x="239" y="172"/>
                  </a:lnTo>
                  <a:cubicBezTo>
                    <a:pt x="233" y="198"/>
                    <a:pt x="219" y="223"/>
                    <a:pt x="187" y="223"/>
                  </a:cubicBezTo>
                  <a:cubicBezTo>
                    <a:pt x="160" y="223"/>
                    <a:pt x="140" y="203"/>
                    <a:pt x="140" y="176"/>
                  </a:cubicBezTo>
                  <a:cubicBezTo>
                    <a:pt x="137" y="141"/>
                    <a:pt x="160" y="124"/>
                    <a:pt x="184" y="124"/>
                  </a:cubicBezTo>
                  <a:close/>
                  <a:moveTo>
                    <a:pt x="188" y="1"/>
                  </a:moveTo>
                  <a:cubicBezTo>
                    <a:pt x="105" y="1"/>
                    <a:pt x="33" y="58"/>
                    <a:pt x="20" y="143"/>
                  </a:cubicBezTo>
                  <a:cubicBezTo>
                    <a:pt x="0" y="242"/>
                    <a:pt x="67" y="329"/>
                    <a:pt x="160" y="342"/>
                  </a:cubicBezTo>
                  <a:cubicBezTo>
                    <a:pt x="169" y="344"/>
                    <a:pt x="178" y="344"/>
                    <a:pt x="186" y="344"/>
                  </a:cubicBezTo>
                  <a:cubicBezTo>
                    <a:pt x="270" y="344"/>
                    <a:pt x="348" y="287"/>
                    <a:pt x="360" y="203"/>
                  </a:cubicBezTo>
                  <a:cubicBezTo>
                    <a:pt x="362" y="193"/>
                    <a:pt x="362" y="183"/>
                    <a:pt x="361" y="173"/>
                  </a:cubicBezTo>
                  <a:lnTo>
                    <a:pt x="361" y="173"/>
                  </a:lnTo>
                  <a:cubicBezTo>
                    <a:pt x="362" y="90"/>
                    <a:pt x="304" y="16"/>
                    <a:pt x="214" y="3"/>
                  </a:cubicBezTo>
                  <a:cubicBezTo>
                    <a:pt x="205" y="1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 flipH="1">
              <a:off x="1164205" y="3805818"/>
              <a:ext cx="102807" cy="230926"/>
            </a:xfrm>
            <a:custGeom>
              <a:rect b="b" l="l" r="r" t="t"/>
              <a:pathLst>
                <a:path extrusionOk="0" h="2563" w="1141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 flipH="1">
              <a:off x="959403" y="3779058"/>
              <a:ext cx="118755" cy="234440"/>
            </a:xfrm>
            <a:custGeom>
              <a:rect b="b" l="l" r="r" t="t"/>
              <a:pathLst>
                <a:path extrusionOk="0" h="2602" w="1318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 flipH="1">
              <a:off x="1064732" y="3408203"/>
              <a:ext cx="144705" cy="594029"/>
            </a:xfrm>
            <a:custGeom>
              <a:rect b="b" l="l" r="r" t="t"/>
              <a:pathLst>
                <a:path extrusionOk="0" h="6593" w="1606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 flipH="1">
              <a:off x="1101585" y="3763111"/>
              <a:ext cx="27121" cy="170920"/>
            </a:xfrm>
            <a:custGeom>
              <a:rect b="b" l="l" r="r" t="t"/>
              <a:pathLst>
                <a:path extrusionOk="0" h="1897" w="301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 flipH="1">
              <a:off x="1130687" y="3539480"/>
              <a:ext cx="27301" cy="141097"/>
            </a:xfrm>
            <a:custGeom>
              <a:rect b="b" l="l" r="r" t="t"/>
              <a:pathLst>
                <a:path extrusionOk="0" h="1566" w="303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 flipH="1">
              <a:off x="1050947" y="3955026"/>
              <a:ext cx="93707" cy="71629"/>
            </a:xfrm>
            <a:custGeom>
              <a:rect b="b" l="l" r="r" t="t"/>
              <a:pathLst>
                <a:path extrusionOk="0" h="795" w="104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 flipH="1">
              <a:off x="1202859" y="3857176"/>
              <a:ext cx="28292" cy="39554"/>
            </a:xfrm>
            <a:custGeom>
              <a:rect b="b" l="l" r="r" t="t"/>
              <a:pathLst>
                <a:path extrusionOk="0" h="439" w="314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 flipH="1">
              <a:off x="1003374" y="3849067"/>
              <a:ext cx="16849" cy="19822"/>
            </a:xfrm>
            <a:custGeom>
              <a:rect b="b" l="l" r="r" t="t"/>
              <a:pathLst>
                <a:path extrusionOk="0" h="220" w="187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06951" y="4530591"/>
              <a:ext cx="262378" cy="167496"/>
            </a:xfrm>
            <a:custGeom>
              <a:rect b="b" l="l" r="r" t="t"/>
              <a:pathLst>
                <a:path extrusionOk="0" h="1859" w="2912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44472" y="4360300"/>
              <a:ext cx="235348" cy="60547"/>
            </a:xfrm>
            <a:custGeom>
              <a:rect b="b" l="l" r="r" t="t"/>
              <a:pathLst>
                <a:path extrusionOk="0" h="672" w="2612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397078" y="4379311"/>
              <a:ext cx="298960" cy="73882"/>
            </a:xfrm>
            <a:custGeom>
              <a:rect b="b" l="l" r="r" t="t"/>
              <a:pathLst>
                <a:path extrusionOk="0" h="820" w="3318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809384" y="4545548"/>
              <a:ext cx="258684" cy="133889"/>
            </a:xfrm>
            <a:custGeom>
              <a:rect b="b" l="l" r="r" t="t"/>
              <a:pathLst>
                <a:path extrusionOk="0" h="1486" w="2871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685764" y="4948209"/>
              <a:ext cx="99653" cy="37301"/>
            </a:xfrm>
            <a:custGeom>
              <a:rect b="b" l="l" r="r" t="t"/>
              <a:pathLst>
                <a:path extrusionOk="0" h="414" w="1106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1071580" y="4798821"/>
              <a:ext cx="137496" cy="76315"/>
            </a:xfrm>
            <a:custGeom>
              <a:rect b="b" l="l" r="r" t="t"/>
              <a:pathLst>
                <a:path extrusionOk="0" h="847" w="1526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1436492" y="4738814"/>
              <a:ext cx="181917" cy="141097"/>
            </a:xfrm>
            <a:custGeom>
              <a:rect b="b" l="l" r="r" t="t"/>
              <a:pathLst>
                <a:path extrusionOk="0" h="1566" w="2019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1336839" y="4467971"/>
              <a:ext cx="126684" cy="63250"/>
            </a:xfrm>
            <a:custGeom>
              <a:rect b="b" l="l" r="r" t="t"/>
              <a:pathLst>
                <a:path extrusionOk="0" h="702" w="1406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451680" y="4723767"/>
              <a:ext cx="158580" cy="103345"/>
            </a:xfrm>
            <a:custGeom>
              <a:rect b="b" l="l" r="r" t="t"/>
              <a:pathLst>
                <a:path extrusionOk="0" h="1147" w="176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1737071" y="4582399"/>
              <a:ext cx="116052" cy="89830"/>
            </a:xfrm>
            <a:custGeom>
              <a:rect b="b" l="l" r="r" t="t"/>
              <a:pathLst>
                <a:path extrusionOk="0" h="997" w="1288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1798521" y="4624746"/>
              <a:ext cx="114520" cy="94335"/>
            </a:xfrm>
            <a:custGeom>
              <a:rect b="b" l="l" r="r" t="t"/>
              <a:pathLst>
                <a:path extrusionOk="0" h="1047" w="1271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1772481" y="4597446"/>
              <a:ext cx="102176" cy="88028"/>
            </a:xfrm>
            <a:custGeom>
              <a:rect b="b" l="l" r="r" t="t"/>
              <a:pathLst>
                <a:path extrusionOk="0" h="977" w="1134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0" y="4202893"/>
              <a:ext cx="641980" cy="402477"/>
            </a:xfrm>
            <a:custGeom>
              <a:rect b="b" l="l" r="r" t="t"/>
              <a:pathLst>
                <a:path extrusionOk="0" h="4467" w="7125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695946" y="4196316"/>
              <a:ext cx="82264" cy="12073"/>
            </a:xfrm>
            <a:custGeom>
              <a:rect b="b" l="l" r="r" t="t"/>
              <a:pathLst>
                <a:path extrusionOk="0" h="134" w="913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830378" y="4193883"/>
              <a:ext cx="69109" cy="10271"/>
            </a:xfrm>
            <a:custGeom>
              <a:rect b="b" l="l" r="r" t="t"/>
              <a:pathLst>
                <a:path extrusionOk="0" h="114" w="767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930030" y="4195055"/>
              <a:ext cx="1244406" cy="928210"/>
            </a:xfrm>
            <a:custGeom>
              <a:rect b="b" l="l" r="r" t="t"/>
              <a:pathLst>
                <a:path extrusionOk="0" h="10302" w="13811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386756" y="4741337"/>
              <a:ext cx="263640" cy="172992"/>
            </a:xfrm>
            <a:custGeom>
              <a:rect b="b" l="l" r="r" t="t"/>
              <a:pathLst>
                <a:path extrusionOk="0" h="1920" w="2926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336079" y="4511579"/>
              <a:ext cx="39104" cy="27481"/>
            </a:xfrm>
            <a:custGeom>
              <a:rect b="b" l="l" r="r" t="t"/>
              <a:pathLst>
                <a:path extrusionOk="0" h="305" w="434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636839" y="4653939"/>
              <a:ext cx="30995" cy="42527"/>
            </a:xfrm>
            <a:custGeom>
              <a:rect b="b" l="l" r="r" t="t"/>
              <a:pathLst>
                <a:path extrusionOk="0" h="472" w="344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21419" y="4574019"/>
              <a:ext cx="21895" cy="37301"/>
            </a:xfrm>
            <a:custGeom>
              <a:rect b="b" l="l" r="r" t="t"/>
              <a:pathLst>
                <a:path extrusionOk="0" h="414" w="243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716979" y="4752059"/>
              <a:ext cx="29013" cy="19822"/>
            </a:xfrm>
            <a:custGeom>
              <a:rect b="b" l="l" r="r" t="t"/>
              <a:pathLst>
                <a:path extrusionOk="0" h="220" w="322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582907" y="4544917"/>
              <a:ext cx="13876" cy="8560"/>
            </a:xfrm>
            <a:custGeom>
              <a:rect b="b" l="l" r="r" t="t"/>
              <a:pathLst>
                <a:path extrusionOk="0" h="95" w="154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931472" y="4921629"/>
              <a:ext cx="21444" cy="20453"/>
            </a:xfrm>
            <a:custGeom>
              <a:rect b="b" l="l" r="r" t="t"/>
              <a:pathLst>
                <a:path extrusionOk="0" h="227" w="238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365402" y="5013622"/>
              <a:ext cx="33788" cy="18110"/>
            </a:xfrm>
            <a:custGeom>
              <a:rect b="b" l="l" r="r" t="t"/>
              <a:pathLst>
                <a:path extrusionOk="0" h="201" w="375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825101" y="4941001"/>
              <a:ext cx="25589" cy="26129"/>
            </a:xfrm>
            <a:custGeom>
              <a:rect b="b" l="l" r="r" t="t"/>
              <a:pathLst>
                <a:path extrusionOk="0" h="290" w="284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986974" y="4337414"/>
              <a:ext cx="126143" cy="60637"/>
            </a:xfrm>
            <a:custGeom>
              <a:rect b="b" l="l" r="r" t="t"/>
              <a:pathLst>
                <a:path extrusionOk="0" h="673" w="140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142400" y="4383996"/>
              <a:ext cx="18111" cy="16398"/>
            </a:xfrm>
            <a:custGeom>
              <a:rect b="b" l="l" r="r" t="t"/>
              <a:pathLst>
                <a:path extrusionOk="0" h="182" w="201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 rot="3017017">
            <a:off x="7746341" y="133906"/>
            <a:ext cx="1259534" cy="2514979"/>
            <a:chOff x="5984375" y="3480025"/>
            <a:chExt cx="469725" cy="937925"/>
          </a:xfrm>
        </p:grpSpPr>
        <p:sp>
          <p:nvSpPr>
            <p:cNvPr id="795" name="Google Shape;795;p32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3"/>
          <p:cNvSpPr txBox="1"/>
          <p:nvPr>
            <p:ph type="title"/>
          </p:nvPr>
        </p:nvSpPr>
        <p:spPr>
          <a:xfrm>
            <a:off x="1263450" y="3210338"/>
            <a:ext cx="6617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000"/>
              <a:t>The company that leads in  the number of Missions is Nasa or SpaceX</a:t>
            </a:r>
            <a:endParaRPr b="0" sz="5400"/>
          </a:p>
        </p:txBody>
      </p:sp>
      <p:sp>
        <p:nvSpPr>
          <p:cNvPr id="810" name="Google Shape;810;p33"/>
          <p:cNvSpPr txBox="1"/>
          <p:nvPr>
            <p:ph idx="2" type="title"/>
          </p:nvPr>
        </p:nvSpPr>
        <p:spPr>
          <a:xfrm>
            <a:off x="3502350" y="1256413"/>
            <a:ext cx="2139300" cy="11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11" name="Google Shape;811;p33"/>
          <p:cNvGrpSpPr/>
          <p:nvPr/>
        </p:nvGrpSpPr>
        <p:grpSpPr>
          <a:xfrm>
            <a:off x="0" y="3376800"/>
            <a:ext cx="2174436" cy="1766690"/>
            <a:chOff x="0" y="3356575"/>
            <a:chExt cx="2174436" cy="1766690"/>
          </a:xfrm>
        </p:grpSpPr>
        <p:sp>
          <p:nvSpPr>
            <p:cNvPr id="812" name="Google Shape;812;p33"/>
            <p:cNvSpPr/>
            <p:nvPr/>
          </p:nvSpPr>
          <p:spPr>
            <a:xfrm flipH="1">
              <a:off x="1162493" y="3376577"/>
              <a:ext cx="16579" cy="45140"/>
            </a:xfrm>
            <a:custGeom>
              <a:rect b="b" l="l" r="r" t="t"/>
              <a:pathLst>
                <a:path extrusionOk="0" h="501" w="184">
                  <a:moveTo>
                    <a:pt x="59" y="1"/>
                  </a:moveTo>
                  <a:cubicBezTo>
                    <a:pt x="28" y="1"/>
                    <a:pt x="0" y="20"/>
                    <a:pt x="3" y="60"/>
                  </a:cubicBezTo>
                  <a:cubicBezTo>
                    <a:pt x="23" y="187"/>
                    <a:pt x="37" y="314"/>
                    <a:pt x="57" y="440"/>
                  </a:cubicBezTo>
                  <a:cubicBezTo>
                    <a:pt x="60" y="480"/>
                    <a:pt x="93" y="500"/>
                    <a:pt x="124" y="500"/>
                  </a:cubicBezTo>
                  <a:cubicBezTo>
                    <a:pt x="155" y="500"/>
                    <a:pt x="183" y="480"/>
                    <a:pt x="176" y="440"/>
                  </a:cubicBezTo>
                  <a:cubicBezTo>
                    <a:pt x="163" y="314"/>
                    <a:pt x="143" y="187"/>
                    <a:pt x="130" y="60"/>
                  </a:cubicBezTo>
                  <a:cubicBezTo>
                    <a:pt x="123" y="20"/>
                    <a:pt x="90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 flipH="1">
              <a:off x="1158709" y="3356575"/>
              <a:ext cx="32707" cy="31085"/>
            </a:xfrm>
            <a:custGeom>
              <a:rect b="b" l="l" r="r" t="t"/>
              <a:pathLst>
                <a:path extrusionOk="0" h="345" w="363">
                  <a:moveTo>
                    <a:pt x="184" y="124"/>
                  </a:moveTo>
                  <a:cubicBezTo>
                    <a:pt x="209" y="124"/>
                    <a:pt x="235" y="141"/>
                    <a:pt x="239" y="172"/>
                  </a:cubicBezTo>
                  <a:lnTo>
                    <a:pt x="239" y="172"/>
                  </a:lnTo>
                  <a:cubicBezTo>
                    <a:pt x="233" y="198"/>
                    <a:pt x="219" y="223"/>
                    <a:pt x="187" y="223"/>
                  </a:cubicBezTo>
                  <a:cubicBezTo>
                    <a:pt x="160" y="223"/>
                    <a:pt x="140" y="203"/>
                    <a:pt x="140" y="176"/>
                  </a:cubicBezTo>
                  <a:cubicBezTo>
                    <a:pt x="137" y="141"/>
                    <a:pt x="160" y="124"/>
                    <a:pt x="184" y="124"/>
                  </a:cubicBezTo>
                  <a:close/>
                  <a:moveTo>
                    <a:pt x="188" y="1"/>
                  </a:moveTo>
                  <a:cubicBezTo>
                    <a:pt x="105" y="1"/>
                    <a:pt x="33" y="58"/>
                    <a:pt x="20" y="143"/>
                  </a:cubicBezTo>
                  <a:cubicBezTo>
                    <a:pt x="0" y="242"/>
                    <a:pt x="67" y="329"/>
                    <a:pt x="160" y="342"/>
                  </a:cubicBezTo>
                  <a:cubicBezTo>
                    <a:pt x="169" y="344"/>
                    <a:pt x="178" y="344"/>
                    <a:pt x="186" y="344"/>
                  </a:cubicBezTo>
                  <a:cubicBezTo>
                    <a:pt x="270" y="344"/>
                    <a:pt x="348" y="287"/>
                    <a:pt x="360" y="203"/>
                  </a:cubicBezTo>
                  <a:cubicBezTo>
                    <a:pt x="362" y="193"/>
                    <a:pt x="362" y="183"/>
                    <a:pt x="361" y="173"/>
                  </a:cubicBezTo>
                  <a:lnTo>
                    <a:pt x="361" y="173"/>
                  </a:lnTo>
                  <a:cubicBezTo>
                    <a:pt x="362" y="90"/>
                    <a:pt x="304" y="16"/>
                    <a:pt x="214" y="3"/>
                  </a:cubicBezTo>
                  <a:cubicBezTo>
                    <a:pt x="205" y="1"/>
                    <a:pt x="196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 flipH="1">
              <a:off x="1164205" y="3805818"/>
              <a:ext cx="102807" cy="230926"/>
            </a:xfrm>
            <a:custGeom>
              <a:rect b="b" l="l" r="r" t="t"/>
              <a:pathLst>
                <a:path extrusionOk="0" h="2563" w="1141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 flipH="1">
              <a:off x="959403" y="3779058"/>
              <a:ext cx="118755" cy="234440"/>
            </a:xfrm>
            <a:custGeom>
              <a:rect b="b" l="l" r="r" t="t"/>
              <a:pathLst>
                <a:path extrusionOk="0" h="2602" w="1318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 flipH="1">
              <a:off x="1064732" y="3408203"/>
              <a:ext cx="144705" cy="594029"/>
            </a:xfrm>
            <a:custGeom>
              <a:rect b="b" l="l" r="r" t="t"/>
              <a:pathLst>
                <a:path extrusionOk="0" h="6593" w="1606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 flipH="1">
              <a:off x="1101585" y="3763111"/>
              <a:ext cx="27121" cy="170920"/>
            </a:xfrm>
            <a:custGeom>
              <a:rect b="b" l="l" r="r" t="t"/>
              <a:pathLst>
                <a:path extrusionOk="0" h="1897" w="301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 flipH="1">
              <a:off x="1130687" y="3539480"/>
              <a:ext cx="27301" cy="141097"/>
            </a:xfrm>
            <a:custGeom>
              <a:rect b="b" l="l" r="r" t="t"/>
              <a:pathLst>
                <a:path extrusionOk="0" h="1566" w="303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 flipH="1">
              <a:off x="1050947" y="3955026"/>
              <a:ext cx="93707" cy="71629"/>
            </a:xfrm>
            <a:custGeom>
              <a:rect b="b" l="l" r="r" t="t"/>
              <a:pathLst>
                <a:path extrusionOk="0" h="795" w="104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 flipH="1">
              <a:off x="1202859" y="3857176"/>
              <a:ext cx="28292" cy="39554"/>
            </a:xfrm>
            <a:custGeom>
              <a:rect b="b" l="l" r="r" t="t"/>
              <a:pathLst>
                <a:path extrusionOk="0" h="439" w="314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 flipH="1">
              <a:off x="1003374" y="3849067"/>
              <a:ext cx="16849" cy="19822"/>
            </a:xfrm>
            <a:custGeom>
              <a:rect b="b" l="l" r="r" t="t"/>
              <a:pathLst>
                <a:path extrusionOk="0" h="220" w="187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806951" y="4530591"/>
              <a:ext cx="262378" cy="167496"/>
            </a:xfrm>
            <a:custGeom>
              <a:rect b="b" l="l" r="r" t="t"/>
              <a:pathLst>
                <a:path extrusionOk="0" h="1859" w="2912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444472" y="4360300"/>
              <a:ext cx="235348" cy="60547"/>
            </a:xfrm>
            <a:custGeom>
              <a:rect b="b" l="l" r="r" t="t"/>
              <a:pathLst>
                <a:path extrusionOk="0" h="672" w="2612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97078" y="4379311"/>
              <a:ext cx="298960" cy="73882"/>
            </a:xfrm>
            <a:custGeom>
              <a:rect b="b" l="l" r="r" t="t"/>
              <a:pathLst>
                <a:path extrusionOk="0" h="820" w="3318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809384" y="4545548"/>
              <a:ext cx="258684" cy="133889"/>
            </a:xfrm>
            <a:custGeom>
              <a:rect b="b" l="l" r="r" t="t"/>
              <a:pathLst>
                <a:path extrusionOk="0" h="1486" w="2871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685764" y="4948209"/>
              <a:ext cx="99653" cy="37301"/>
            </a:xfrm>
            <a:custGeom>
              <a:rect b="b" l="l" r="r" t="t"/>
              <a:pathLst>
                <a:path extrusionOk="0" h="414" w="1106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1071580" y="4798821"/>
              <a:ext cx="137496" cy="76315"/>
            </a:xfrm>
            <a:custGeom>
              <a:rect b="b" l="l" r="r" t="t"/>
              <a:pathLst>
                <a:path extrusionOk="0" h="847" w="1526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1436492" y="4738814"/>
              <a:ext cx="181917" cy="141097"/>
            </a:xfrm>
            <a:custGeom>
              <a:rect b="b" l="l" r="r" t="t"/>
              <a:pathLst>
                <a:path extrusionOk="0" h="1566" w="2019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336839" y="4467971"/>
              <a:ext cx="126684" cy="63250"/>
            </a:xfrm>
            <a:custGeom>
              <a:rect b="b" l="l" r="r" t="t"/>
              <a:pathLst>
                <a:path extrusionOk="0" h="702" w="1406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451680" y="4723767"/>
              <a:ext cx="158580" cy="103345"/>
            </a:xfrm>
            <a:custGeom>
              <a:rect b="b" l="l" r="r" t="t"/>
              <a:pathLst>
                <a:path extrusionOk="0" h="1147" w="176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1737071" y="4582399"/>
              <a:ext cx="116052" cy="89830"/>
            </a:xfrm>
            <a:custGeom>
              <a:rect b="b" l="l" r="r" t="t"/>
              <a:pathLst>
                <a:path extrusionOk="0" h="997" w="1288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798521" y="4624746"/>
              <a:ext cx="114520" cy="94335"/>
            </a:xfrm>
            <a:custGeom>
              <a:rect b="b" l="l" r="r" t="t"/>
              <a:pathLst>
                <a:path extrusionOk="0" h="1047" w="1271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1772481" y="4597446"/>
              <a:ext cx="102176" cy="88028"/>
            </a:xfrm>
            <a:custGeom>
              <a:rect b="b" l="l" r="r" t="t"/>
              <a:pathLst>
                <a:path extrusionOk="0" h="977" w="1134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0" y="4202893"/>
              <a:ext cx="641980" cy="402477"/>
            </a:xfrm>
            <a:custGeom>
              <a:rect b="b" l="l" r="r" t="t"/>
              <a:pathLst>
                <a:path extrusionOk="0" h="4467" w="7125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695946" y="4196316"/>
              <a:ext cx="82264" cy="12073"/>
            </a:xfrm>
            <a:custGeom>
              <a:rect b="b" l="l" r="r" t="t"/>
              <a:pathLst>
                <a:path extrusionOk="0" h="134" w="913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830378" y="4193883"/>
              <a:ext cx="69109" cy="10271"/>
            </a:xfrm>
            <a:custGeom>
              <a:rect b="b" l="l" r="r" t="t"/>
              <a:pathLst>
                <a:path extrusionOk="0" h="114" w="767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930030" y="4195055"/>
              <a:ext cx="1244406" cy="928210"/>
            </a:xfrm>
            <a:custGeom>
              <a:rect b="b" l="l" r="r" t="t"/>
              <a:pathLst>
                <a:path extrusionOk="0" h="10302" w="13811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386756" y="4741337"/>
              <a:ext cx="263640" cy="172992"/>
            </a:xfrm>
            <a:custGeom>
              <a:rect b="b" l="l" r="r" t="t"/>
              <a:pathLst>
                <a:path extrusionOk="0" h="1920" w="2926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36079" y="4511579"/>
              <a:ext cx="39104" cy="27481"/>
            </a:xfrm>
            <a:custGeom>
              <a:rect b="b" l="l" r="r" t="t"/>
              <a:pathLst>
                <a:path extrusionOk="0" h="305" w="434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636839" y="4653939"/>
              <a:ext cx="30995" cy="42527"/>
            </a:xfrm>
            <a:custGeom>
              <a:rect b="b" l="l" r="r" t="t"/>
              <a:pathLst>
                <a:path extrusionOk="0" h="472" w="344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1221419" y="4574019"/>
              <a:ext cx="21895" cy="37301"/>
            </a:xfrm>
            <a:custGeom>
              <a:rect b="b" l="l" r="r" t="t"/>
              <a:pathLst>
                <a:path extrusionOk="0" h="414" w="243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1716979" y="4752059"/>
              <a:ext cx="29013" cy="19822"/>
            </a:xfrm>
            <a:custGeom>
              <a:rect b="b" l="l" r="r" t="t"/>
              <a:pathLst>
                <a:path extrusionOk="0" h="220" w="322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1582907" y="4544917"/>
              <a:ext cx="13876" cy="8560"/>
            </a:xfrm>
            <a:custGeom>
              <a:rect b="b" l="l" r="r" t="t"/>
              <a:pathLst>
                <a:path extrusionOk="0" h="95" w="154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931472" y="4921629"/>
              <a:ext cx="21444" cy="20453"/>
            </a:xfrm>
            <a:custGeom>
              <a:rect b="b" l="l" r="r" t="t"/>
              <a:pathLst>
                <a:path extrusionOk="0" h="227" w="238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1365402" y="5013622"/>
              <a:ext cx="33788" cy="18110"/>
            </a:xfrm>
            <a:custGeom>
              <a:rect b="b" l="l" r="r" t="t"/>
              <a:pathLst>
                <a:path extrusionOk="0" h="201" w="375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1825101" y="4941001"/>
              <a:ext cx="25589" cy="26129"/>
            </a:xfrm>
            <a:custGeom>
              <a:rect b="b" l="l" r="r" t="t"/>
              <a:pathLst>
                <a:path extrusionOk="0" h="290" w="284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986974" y="4337414"/>
              <a:ext cx="126143" cy="60637"/>
            </a:xfrm>
            <a:custGeom>
              <a:rect b="b" l="l" r="r" t="t"/>
              <a:pathLst>
                <a:path extrusionOk="0" h="673" w="140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1142400" y="4383996"/>
              <a:ext cx="18111" cy="16398"/>
            </a:xfrm>
            <a:custGeom>
              <a:rect b="b" l="l" r="r" t="t"/>
              <a:pathLst>
                <a:path extrusionOk="0" h="182" w="201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3"/>
          <p:cNvGrpSpPr/>
          <p:nvPr/>
        </p:nvGrpSpPr>
        <p:grpSpPr>
          <a:xfrm rot="3017017">
            <a:off x="7746341" y="133906"/>
            <a:ext cx="1259534" cy="2514979"/>
            <a:chOff x="5984375" y="3480025"/>
            <a:chExt cx="469725" cy="937925"/>
          </a:xfrm>
        </p:grpSpPr>
        <p:sp>
          <p:nvSpPr>
            <p:cNvPr id="850" name="Google Shape;850;p33"/>
            <p:cNvSpPr/>
            <p:nvPr/>
          </p:nvSpPr>
          <p:spPr>
            <a:xfrm>
              <a:off x="6177250" y="3491925"/>
              <a:ext cx="5975" cy="333100"/>
            </a:xfrm>
            <a:custGeom>
              <a:rect b="b" l="l" r="r" t="t"/>
              <a:pathLst>
                <a:path extrusionOk="0" h="13324" w="239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138550" y="3819350"/>
              <a:ext cx="40800" cy="149000"/>
            </a:xfrm>
            <a:custGeom>
              <a:rect b="b" l="l" r="r" t="t"/>
              <a:pathLst>
                <a:path extrusionOk="0" h="5960" w="1632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5994475" y="3976225"/>
              <a:ext cx="141725" cy="183975"/>
            </a:xfrm>
            <a:custGeom>
              <a:rect b="b" l="l" r="r" t="t"/>
              <a:pathLst>
                <a:path extrusionOk="0" h="7359" w="5669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6144500" y="3984550"/>
              <a:ext cx="299775" cy="420550"/>
            </a:xfrm>
            <a:custGeom>
              <a:rect b="b" l="l" r="r" t="t"/>
              <a:pathLst>
                <a:path extrusionOk="0" h="16822" w="11991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6169200" y="3812200"/>
              <a:ext cx="19975" cy="18775"/>
            </a:xfrm>
            <a:custGeom>
              <a:rect b="b" l="l" r="r" t="t"/>
              <a:pathLst>
                <a:path extrusionOk="0" h="751" w="799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6126950" y="396400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5984375" y="4152125"/>
              <a:ext cx="20850" cy="20875"/>
            </a:xfrm>
            <a:custGeom>
              <a:rect b="b" l="l" r="r" t="t"/>
              <a:pathLst>
                <a:path extrusionOk="0" h="835" w="834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6431750" y="4393525"/>
              <a:ext cx="20850" cy="24425"/>
            </a:xfrm>
            <a:custGeom>
              <a:rect b="b" l="l" r="r" t="t"/>
              <a:pathLst>
                <a:path extrusionOk="0" h="977" w="834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6433225" y="4393525"/>
              <a:ext cx="20875" cy="23025"/>
            </a:xfrm>
            <a:custGeom>
              <a:rect b="b" l="l" r="r" t="t"/>
              <a:pathLst>
                <a:path extrusionOk="0" h="921" w="835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6168925" y="3480025"/>
              <a:ext cx="22625" cy="20200"/>
            </a:xfrm>
            <a:custGeom>
              <a:rect b="b" l="l" r="r" t="t"/>
              <a:pathLst>
                <a:path extrusionOk="0" h="808" w="905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Fiction Newsletter by Slidesgo">
  <a:themeElements>
    <a:clrScheme name="Simple Light">
      <a:dk1>
        <a:srgbClr val="ABA8AC"/>
      </a:dk1>
      <a:lt1>
        <a:srgbClr val="FFFFFF"/>
      </a:lt1>
      <a:dk2>
        <a:srgbClr val="6576A4"/>
      </a:dk2>
      <a:lt2>
        <a:srgbClr val="3A4974"/>
      </a:lt2>
      <a:accent1>
        <a:srgbClr val="D5C7D0"/>
      </a:accent1>
      <a:accent2>
        <a:srgbClr val="99A3C8"/>
      </a:accent2>
      <a:accent3>
        <a:srgbClr val="6F6A70"/>
      </a:accent3>
      <a:accent4>
        <a:srgbClr val="080808"/>
      </a:accent4>
      <a:accent5>
        <a:srgbClr val="6576A4"/>
      </a:accent5>
      <a:accent6>
        <a:srgbClr val="3A4974"/>
      </a:accent6>
      <a:hlink>
        <a:srgbClr val="D5C7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