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5B87-91BA-F78D-4BA8-1A83F8AC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D5B8F-B7C5-BD1B-11CB-AAFCDD295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25DA8-39B7-F0F3-962E-8956CA90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CF94-A094-D31D-A8F9-1DC513A1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A63A7-3996-F448-4A73-0E209897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8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60998-EBE8-56FD-D1B4-B3379368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DCEAA-5073-69BC-A366-23D73973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3368D-FFA6-15D5-898A-6F0993D8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800F9-0A41-4DF3-9AE0-4E508249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4D525-4FF8-8787-3080-F778F9BC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006F0-B0AF-12A1-66AC-E3290DAE5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563A4-AD00-9836-306D-58701C73F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29305-F4D5-D697-66D2-CD82517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699D8-967B-FC55-EDD6-9180BAE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645EF-768B-05DA-B625-5EB90A1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7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EA5E2B8-6C94-CF21-DB66-367A695015E5}"/>
              </a:ext>
            </a:extLst>
          </p:cNvPr>
          <p:cNvGrpSpPr/>
          <p:nvPr userDrawn="1"/>
        </p:nvGrpSpPr>
        <p:grpSpPr>
          <a:xfrm flipH="1">
            <a:off x="0" y="2"/>
            <a:ext cx="12195043" cy="6905010"/>
            <a:chOff x="0" y="2"/>
            <a:chExt cx="12195043" cy="690501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5AE17EE-ACFC-6A7C-91FE-6500A30510FA}"/>
                </a:ext>
              </a:extLst>
            </p:cNvPr>
            <p:cNvSpPr/>
            <p:nvPr/>
          </p:nvSpPr>
          <p:spPr>
            <a:xfrm>
              <a:off x="0" y="1808280"/>
              <a:ext cx="12195043" cy="5096732"/>
            </a:xfrm>
            <a:custGeom>
              <a:avLst/>
              <a:gdLst>
                <a:gd name="connsiteX0" fmla="*/ 9 w 12195043"/>
                <a:gd name="connsiteY0" fmla="*/ 3745230 h 5096732"/>
                <a:gd name="connsiteX1" fmla="*/ 2282443 w 12195043"/>
                <a:gd name="connsiteY1" fmla="*/ 3189521 h 5096732"/>
                <a:gd name="connsiteX2" fmla="*/ 5934337 w 12195043"/>
                <a:gd name="connsiteY2" fmla="*/ 2554434 h 5096732"/>
                <a:gd name="connsiteX3" fmla="*/ 12195052 w 12195043"/>
                <a:gd name="connsiteY3" fmla="*/ 93336 h 5096732"/>
                <a:gd name="connsiteX4" fmla="*/ 12195052 w 12195043"/>
                <a:gd name="connsiteY4" fmla="*/ 5096241 h 5096732"/>
                <a:gd name="connsiteX5" fmla="*/ 9 w 12195043"/>
                <a:gd name="connsiteY5" fmla="*/ 5096241 h 509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043" h="5096732">
                  <a:moveTo>
                    <a:pt x="9" y="3745230"/>
                  </a:moveTo>
                  <a:cubicBezTo>
                    <a:pt x="9" y="3745230"/>
                    <a:pt x="734382" y="3010921"/>
                    <a:pt x="2282443" y="3189521"/>
                  </a:cubicBezTo>
                  <a:cubicBezTo>
                    <a:pt x="3830504" y="3368121"/>
                    <a:pt x="4763385" y="3665852"/>
                    <a:pt x="5934337" y="2554434"/>
                  </a:cubicBezTo>
                  <a:cubicBezTo>
                    <a:pt x="7105289" y="1443015"/>
                    <a:pt x="8869800" y="-442528"/>
                    <a:pt x="12195052" y="93336"/>
                  </a:cubicBezTo>
                  <a:lnTo>
                    <a:pt x="12195052" y="5096241"/>
                  </a:lnTo>
                  <a:lnTo>
                    <a:pt x="9" y="5096241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23000"/>
                  </a:schemeClr>
                </a:gs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5400000" scaled="1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BDE04D-E321-59CF-B420-74B9863D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4835" y="723901"/>
              <a:ext cx="5546766" cy="5546766"/>
            </a:xfrm>
            <a:prstGeom prst="rect">
              <a:avLst/>
            </a:prstGeom>
            <a:effectLst>
              <a:outerShdw blurRad="50800" dist="38100" dir="2700000" algn="tl" rotWithShape="0">
                <a:srgbClr val="DEE1EF">
                  <a:alpha val="40000"/>
                </a:srgbClr>
              </a:outerShdw>
            </a:effectLst>
          </p:spPr>
        </p:pic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AD82F10-46D1-CA5D-3943-3EE6DFC3A1B0}"/>
                </a:ext>
              </a:extLst>
            </p:cNvPr>
            <p:cNvSpPr/>
            <p:nvPr/>
          </p:nvSpPr>
          <p:spPr>
            <a:xfrm>
              <a:off x="1" y="2"/>
              <a:ext cx="3473159" cy="926147"/>
            </a:xfrm>
            <a:custGeom>
              <a:avLst/>
              <a:gdLst>
                <a:gd name="connsiteX0" fmla="*/ 0 w 3473159"/>
                <a:gd name="connsiteY0" fmla="*/ 0 h 926147"/>
                <a:gd name="connsiteX1" fmla="*/ 3473159 w 3473159"/>
                <a:gd name="connsiteY1" fmla="*/ 0 h 926147"/>
                <a:gd name="connsiteX2" fmla="*/ 3464388 w 3473159"/>
                <a:gd name="connsiteY2" fmla="*/ 19419 h 926147"/>
                <a:gd name="connsiteX3" fmla="*/ 3284518 w 3473159"/>
                <a:gd name="connsiteY3" fmla="*/ 217232 h 926147"/>
                <a:gd name="connsiteX4" fmla="*/ 2341089 w 3473159"/>
                <a:gd name="connsiteY4" fmla="*/ 420432 h 926147"/>
                <a:gd name="connsiteX5" fmla="*/ 1354118 w 3473159"/>
                <a:gd name="connsiteY5" fmla="*/ 913918 h 926147"/>
                <a:gd name="connsiteX6" fmla="*/ 183224 w 3473159"/>
                <a:gd name="connsiteY6" fmla="*/ 814926 h 926147"/>
                <a:gd name="connsiteX7" fmla="*/ 0 w 3473159"/>
                <a:gd name="connsiteY7" fmla="*/ 806284 h 92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3159" h="926147">
                  <a:moveTo>
                    <a:pt x="0" y="0"/>
                  </a:moveTo>
                  <a:lnTo>
                    <a:pt x="3473159" y="0"/>
                  </a:lnTo>
                  <a:lnTo>
                    <a:pt x="3464388" y="19419"/>
                  </a:lnTo>
                  <a:cubicBezTo>
                    <a:pt x="3416508" y="97603"/>
                    <a:pt x="3338947" y="169154"/>
                    <a:pt x="3284518" y="217232"/>
                  </a:cubicBezTo>
                  <a:cubicBezTo>
                    <a:pt x="3139375" y="345441"/>
                    <a:pt x="2662822" y="304318"/>
                    <a:pt x="2341089" y="420432"/>
                  </a:cubicBezTo>
                  <a:cubicBezTo>
                    <a:pt x="2019356" y="536546"/>
                    <a:pt x="1791965" y="848604"/>
                    <a:pt x="1354118" y="913918"/>
                  </a:cubicBezTo>
                  <a:cubicBezTo>
                    <a:pt x="1025733" y="962904"/>
                    <a:pt x="633394" y="851325"/>
                    <a:pt x="183224" y="814926"/>
                  </a:cubicBezTo>
                  <a:lnTo>
                    <a:pt x="0" y="80628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23000"/>
                  </a:schemeClr>
                </a:gs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3000000" scaled="0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309A9ABD-ABC8-C371-6E13-EE568A1EC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69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E93F0494-1136-3BBB-D4C2-56D538A56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3300" y="3429000"/>
            <a:ext cx="5435600" cy="5192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CD30E81-A72B-8417-5D6C-2801D1B9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AFEE6D9E-3E90-9225-5837-7ED0EFE4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B2E38633-CF7D-436A-70D5-BD810F4C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3596C6-9896-F213-7026-E88119EDBD52}"/>
              </a:ext>
            </a:extLst>
          </p:cNvPr>
          <p:cNvGrpSpPr/>
          <p:nvPr userDrawn="1"/>
        </p:nvGrpSpPr>
        <p:grpSpPr>
          <a:xfrm flipH="1">
            <a:off x="0" y="2"/>
            <a:ext cx="12195043" cy="6905010"/>
            <a:chOff x="0" y="2"/>
            <a:chExt cx="12195043" cy="690501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63CF17D-C550-DBB5-065D-5086A3517B89}"/>
                </a:ext>
              </a:extLst>
            </p:cNvPr>
            <p:cNvSpPr/>
            <p:nvPr/>
          </p:nvSpPr>
          <p:spPr>
            <a:xfrm>
              <a:off x="0" y="1808280"/>
              <a:ext cx="12195043" cy="5096732"/>
            </a:xfrm>
            <a:custGeom>
              <a:avLst/>
              <a:gdLst>
                <a:gd name="connsiteX0" fmla="*/ 9 w 12195043"/>
                <a:gd name="connsiteY0" fmla="*/ 3745230 h 5096732"/>
                <a:gd name="connsiteX1" fmla="*/ 2282443 w 12195043"/>
                <a:gd name="connsiteY1" fmla="*/ 3189521 h 5096732"/>
                <a:gd name="connsiteX2" fmla="*/ 5934337 w 12195043"/>
                <a:gd name="connsiteY2" fmla="*/ 2554434 h 5096732"/>
                <a:gd name="connsiteX3" fmla="*/ 12195052 w 12195043"/>
                <a:gd name="connsiteY3" fmla="*/ 93336 h 5096732"/>
                <a:gd name="connsiteX4" fmla="*/ 12195052 w 12195043"/>
                <a:gd name="connsiteY4" fmla="*/ 5096241 h 5096732"/>
                <a:gd name="connsiteX5" fmla="*/ 9 w 12195043"/>
                <a:gd name="connsiteY5" fmla="*/ 5096241 h 509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043" h="5096732">
                  <a:moveTo>
                    <a:pt x="9" y="3745230"/>
                  </a:moveTo>
                  <a:cubicBezTo>
                    <a:pt x="9" y="3745230"/>
                    <a:pt x="734382" y="3010921"/>
                    <a:pt x="2282443" y="3189521"/>
                  </a:cubicBezTo>
                  <a:cubicBezTo>
                    <a:pt x="3830504" y="3368121"/>
                    <a:pt x="4763385" y="3665852"/>
                    <a:pt x="5934337" y="2554434"/>
                  </a:cubicBezTo>
                  <a:cubicBezTo>
                    <a:pt x="7105289" y="1443015"/>
                    <a:pt x="8869800" y="-442528"/>
                    <a:pt x="12195052" y="93336"/>
                  </a:cubicBezTo>
                  <a:lnTo>
                    <a:pt x="12195052" y="5096241"/>
                  </a:lnTo>
                  <a:lnTo>
                    <a:pt x="9" y="5096241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23000"/>
                  </a:schemeClr>
                </a:gs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5400000" scaled="1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68A103-2FED-C939-3036-C0587FF2D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4835" y="723901"/>
              <a:ext cx="5546766" cy="5546766"/>
            </a:xfrm>
            <a:prstGeom prst="rect">
              <a:avLst/>
            </a:prstGeom>
            <a:effectLst>
              <a:outerShdw blurRad="50800" dist="38100" dir="2700000" algn="tl" rotWithShape="0">
                <a:srgbClr val="DEE1EF">
                  <a:alpha val="40000"/>
                </a:srgbClr>
              </a:outerShdw>
            </a:effectLst>
          </p:spPr>
        </p:pic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ADD50B7-E224-09E1-4822-C9DB98A58676}"/>
                </a:ext>
              </a:extLst>
            </p:cNvPr>
            <p:cNvSpPr/>
            <p:nvPr/>
          </p:nvSpPr>
          <p:spPr>
            <a:xfrm>
              <a:off x="1" y="2"/>
              <a:ext cx="3473159" cy="926147"/>
            </a:xfrm>
            <a:custGeom>
              <a:avLst/>
              <a:gdLst>
                <a:gd name="connsiteX0" fmla="*/ 0 w 3473159"/>
                <a:gd name="connsiteY0" fmla="*/ 0 h 926147"/>
                <a:gd name="connsiteX1" fmla="*/ 3473159 w 3473159"/>
                <a:gd name="connsiteY1" fmla="*/ 0 h 926147"/>
                <a:gd name="connsiteX2" fmla="*/ 3464388 w 3473159"/>
                <a:gd name="connsiteY2" fmla="*/ 19419 h 926147"/>
                <a:gd name="connsiteX3" fmla="*/ 3284518 w 3473159"/>
                <a:gd name="connsiteY3" fmla="*/ 217232 h 926147"/>
                <a:gd name="connsiteX4" fmla="*/ 2341089 w 3473159"/>
                <a:gd name="connsiteY4" fmla="*/ 420432 h 926147"/>
                <a:gd name="connsiteX5" fmla="*/ 1354118 w 3473159"/>
                <a:gd name="connsiteY5" fmla="*/ 913918 h 926147"/>
                <a:gd name="connsiteX6" fmla="*/ 183224 w 3473159"/>
                <a:gd name="connsiteY6" fmla="*/ 814926 h 926147"/>
                <a:gd name="connsiteX7" fmla="*/ 0 w 3473159"/>
                <a:gd name="connsiteY7" fmla="*/ 806284 h 92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3159" h="926147">
                  <a:moveTo>
                    <a:pt x="0" y="0"/>
                  </a:moveTo>
                  <a:lnTo>
                    <a:pt x="3473159" y="0"/>
                  </a:lnTo>
                  <a:lnTo>
                    <a:pt x="3464388" y="19419"/>
                  </a:lnTo>
                  <a:cubicBezTo>
                    <a:pt x="3416508" y="97603"/>
                    <a:pt x="3338947" y="169154"/>
                    <a:pt x="3284518" y="217232"/>
                  </a:cubicBezTo>
                  <a:cubicBezTo>
                    <a:pt x="3139375" y="345441"/>
                    <a:pt x="2662822" y="304318"/>
                    <a:pt x="2341089" y="420432"/>
                  </a:cubicBezTo>
                  <a:cubicBezTo>
                    <a:pt x="2019356" y="536546"/>
                    <a:pt x="1791965" y="848604"/>
                    <a:pt x="1354118" y="913918"/>
                  </a:cubicBezTo>
                  <a:cubicBezTo>
                    <a:pt x="1025733" y="962904"/>
                    <a:pt x="633394" y="851325"/>
                    <a:pt x="183224" y="814926"/>
                  </a:cubicBezTo>
                  <a:lnTo>
                    <a:pt x="0" y="80628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23000"/>
                  </a:schemeClr>
                </a:gs>
                <a:gs pos="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3000000" scaled="0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60CE68A8-9A39-34AC-9E82-60E598D7E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69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089900BE-0A0D-2AC7-D1AA-DC8A25BADA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3300" y="3429000"/>
            <a:ext cx="5435600" cy="5192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0A13A0A-A8D2-CDD0-7123-F985BCC7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9987518-6D43-20BF-5C83-B4417AD6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0F5192A5-62F7-AEE7-D9F8-9FE6163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441A-CD96-5A83-4CCD-A9E09665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75480-D43F-DEF2-304F-E0873FB8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71FC4-A207-2103-90C4-A62C791C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C6359-18D6-C2BB-D892-A75830E4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BFF8F-C7D7-9D81-ED81-6E87160C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4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3B4E7-707D-D30A-EE3F-196873FF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E0B74-713E-E764-8F8C-0218125C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CDA90-24FD-38D6-C873-ECAD53AB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B504D-1A7A-0910-2C82-62DC5B11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D4CA5-3E0D-EA76-400A-C22BF861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B5358-B498-AF8D-6045-E737CF4B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4519F-A37A-B72A-1972-49E8796AA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86309-74BA-B3A4-348D-462BD9C5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E9AF6-0BA0-DB8D-E755-BABC3D3B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904C0-4355-0252-4DB8-EE537653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EC1A0-F45A-7BB2-BAEF-7E6AA1B9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2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725D-CE29-E7B8-D887-3FBD6958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727BA-BA97-B666-E9A9-33EAA8CD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AD2FD-0643-C600-131A-348B8AEE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8FC00-0234-67A5-02CC-7A0B3DED4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175613-DBDF-E253-4E7A-B55485CED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A8A8C5-3139-A800-127E-732E418C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A4D01-BB86-1C43-ABBE-CCEDDE4D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C16856-CAF8-0063-8C70-8762621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208CB-F51F-8CD3-4238-2AA3CD1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6AD0E-A0CD-93BF-D000-B6C943A4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41C5C-353E-1B49-0B4C-DC2D4DF6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AB9D6-F782-A01C-0795-6F6BD410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7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D9E7E-65BF-D393-902C-B4A0EBB0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88C12-6F68-31E2-B897-D4103070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D6D2A-8BA5-607A-5DFC-48E855E5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488B5-7DE6-A777-ADC1-B9569352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F7B6A-1C43-9A51-F352-FB869E6E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08223-4689-9469-B138-2ACA9C87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ABD4B-813B-39E5-0E34-69FFEC77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9A0FA-4011-F1D5-9B0F-619B0755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116BB-8D79-BB5F-DE94-E9ACB2B0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22904-1C17-4B81-139B-CB1CCB8D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F3AF5-B189-04D8-5AE2-DBA7F7FBE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DFC88-8ECE-3D44-258D-EF41E621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D7015-493E-E8C6-8746-88423DF4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0D852-2E69-F63B-FA87-EE05A363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C506D-4F08-934C-F1C6-2FC1824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0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34E4B-B539-CC54-9883-A9148A5A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94CEF-786C-E147-2A64-B319B2EA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452A3-080D-E3AA-AA3E-0EBFAF40B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AE59-7B57-4426-AC04-A66D0DB1BAE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7FFB5-1E93-194C-B7E9-EB748535B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38B73-99E4-8418-FB71-6E9D5FED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779E-3317-4B23-966E-6CFC80DC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57C02BA-A39B-D138-28F5-FB5A8757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36" y="2148115"/>
            <a:ext cx="6013450" cy="138248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数字信息素养</a:t>
            </a:r>
          </a:p>
        </p:txBody>
      </p:sp>
    </p:spTree>
    <p:extLst>
      <p:ext uri="{BB962C8B-B14F-4D97-AF65-F5344CB8AC3E}">
        <p14:creationId xmlns:p14="http://schemas.microsoft.com/office/powerpoint/2010/main" val="32505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>
            <a:extLst>
              <a:ext uri="{FF2B5EF4-FFF2-40B4-BE49-F238E27FC236}">
                <a16:creationId xmlns:a16="http://schemas.microsoft.com/office/drawing/2014/main" id="{760F0204-27D5-4314-C9D4-13DED844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36" y="2148115"/>
            <a:ext cx="6013450" cy="138248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信息安全</a:t>
            </a:r>
          </a:p>
        </p:txBody>
      </p:sp>
    </p:spTree>
    <p:extLst>
      <p:ext uri="{BB962C8B-B14F-4D97-AF65-F5344CB8AC3E}">
        <p14:creationId xmlns:p14="http://schemas.microsoft.com/office/powerpoint/2010/main" val="4617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数字信息素养</vt:lpstr>
      <vt:lpstr>信息安全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佳轩 柳</dc:creator>
  <cp:lastModifiedBy>佳轩 柳</cp:lastModifiedBy>
  <cp:revision>2</cp:revision>
  <dcterms:created xsi:type="dcterms:W3CDTF">2024-01-24T03:09:31Z</dcterms:created>
  <dcterms:modified xsi:type="dcterms:W3CDTF">2024-01-24T03:17:01Z</dcterms:modified>
</cp:coreProperties>
</file>