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6C6DA-F607-30BD-77C0-C54343A3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AE818-E3EC-D317-FD5D-92A2CAAEE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9AD74-3862-94DF-A1FC-7B75A266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636F-E231-439E-A584-E07C5711D8B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CB9E9-B2D7-41E7-650D-5906B975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1E22F-DCDF-05F6-0181-4FBE855E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01F-6717-4E76-94BF-FD928E1D3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7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C964B-B638-233C-9EFE-DD83D467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51AC2-8918-2C6B-9957-73C0D76DF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9E7F2-5412-3F42-C45F-CA3589FF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636F-E231-439E-A584-E07C5711D8B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2D7B0-D48A-B59D-2ABA-B500381C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7E8AC-84E8-B203-45EE-D83A9F00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01F-6717-4E76-94BF-FD928E1D3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4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B3BD8-AE9F-D069-1B3A-6ED0EA84B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B60125-C8C4-6054-BD35-508862805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38AF3-261F-99DD-F32F-80656582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636F-E231-439E-A584-E07C5711D8B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68E58-08A5-2147-389A-350A2DFF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BAE7B-45A8-7144-2E45-CEE5DC42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01F-6717-4E76-94BF-FD928E1D3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AC1967A-D88B-71E2-2F31-7D61E0E0DC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8BC214-A8A2-568D-E920-7CE09483A37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1D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76CCA92-928F-11BA-6370-D6B8E8E9164A}"/>
                </a:ext>
              </a:extLst>
            </p:cNvPr>
            <p:cNvSpPr/>
            <p:nvPr/>
          </p:nvSpPr>
          <p:spPr>
            <a:xfrm>
              <a:off x="1465943" y="1002483"/>
              <a:ext cx="4853034" cy="4853034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141BB67-F948-1582-A882-A7922D50563E}"/>
                </a:ext>
              </a:extLst>
            </p:cNvPr>
            <p:cNvGrpSpPr/>
            <p:nvPr/>
          </p:nvGrpSpPr>
          <p:grpSpPr>
            <a:xfrm>
              <a:off x="2334848" y="1871388"/>
              <a:ext cx="3115224" cy="3115224"/>
              <a:chOff x="7359829" y="253971"/>
              <a:chExt cx="3686628" cy="3686628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8D38C95-ACFB-C4A3-2662-EEA4F69DF934}"/>
                  </a:ext>
                </a:extLst>
              </p:cNvPr>
              <p:cNvSpPr/>
              <p:nvPr/>
            </p:nvSpPr>
            <p:spPr>
              <a:xfrm rot="7074535">
                <a:off x="7359829" y="253971"/>
                <a:ext cx="3686628" cy="3686628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accent1"/>
                  </a:gs>
                  <a:gs pos="0">
                    <a:schemeClr val="accent2">
                      <a:lumMod val="40000"/>
                      <a:lumOff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outerShdw blurRad="457200" dist="508000" dir="3720000" algn="ctr" rotWithShape="0">
                  <a:schemeClr val="accent1">
                    <a:alpha val="36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ED333344-EABC-843D-E563-27372F94026C}"/>
                  </a:ext>
                </a:extLst>
              </p:cNvPr>
              <p:cNvSpPr/>
              <p:nvPr/>
            </p:nvSpPr>
            <p:spPr>
              <a:xfrm rot="7074535">
                <a:off x="7359829" y="253971"/>
                <a:ext cx="3686628" cy="3686628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accent3">
                      <a:lumMod val="20000"/>
                      <a:lumOff val="80000"/>
                    </a:schemeClr>
                  </a:gs>
                  <a:gs pos="66000">
                    <a:schemeClr val="accent1"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D03CA22-0FC7-7417-966B-212DD01B50C2}"/>
                </a:ext>
              </a:extLst>
            </p:cNvPr>
            <p:cNvGrpSpPr/>
            <p:nvPr/>
          </p:nvGrpSpPr>
          <p:grpSpPr>
            <a:xfrm>
              <a:off x="10726057" y="636112"/>
              <a:ext cx="687370" cy="687370"/>
              <a:chOff x="45233" y="3085315"/>
              <a:chExt cx="687370" cy="68737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2388B8-DC33-75A2-62C8-AFB46F68C098}"/>
                  </a:ext>
                </a:extLst>
              </p:cNvPr>
              <p:cNvSpPr/>
              <p:nvPr/>
            </p:nvSpPr>
            <p:spPr>
              <a:xfrm rot="6670566">
                <a:off x="45233" y="3085315"/>
                <a:ext cx="687370" cy="687370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accent5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outerShdw blurRad="457200" dist="114300" dir="3720000" algn="ctr" rotWithShape="0">
                  <a:schemeClr val="accent5">
                    <a:alpha val="36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78B3D3A-3CD1-C4E4-D0EA-36328AA6D8AD}"/>
                  </a:ext>
                </a:extLst>
              </p:cNvPr>
              <p:cNvSpPr/>
              <p:nvPr/>
            </p:nvSpPr>
            <p:spPr>
              <a:xfrm rot="6670566">
                <a:off x="45233" y="3085315"/>
                <a:ext cx="687370" cy="687370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bg1">
                      <a:alpha val="79000"/>
                    </a:schemeClr>
                  </a:gs>
                  <a:gs pos="66000">
                    <a:schemeClr val="accent5"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BAFCEA8-999E-39FF-576B-99DB49A4BE6E}"/>
                </a:ext>
              </a:extLst>
            </p:cNvPr>
            <p:cNvSpPr/>
            <p:nvPr/>
          </p:nvSpPr>
          <p:spPr>
            <a:xfrm rot="6670566">
              <a:off x="1985879" y="1480148"/>
              <a:ext cx="379439" cy="379439"/>
            </a:xfrm>
            <a:prstGeom prst="ellipse">
              <a:avLst/>
            </a:prstGeom>
            <a:gradFill flip="none" rotWithShape="1">
              <a:gsLst>
                <a:gs pos="71000">
                  <a:schemeClr val="accent2"/>
                </a:gs>
                <a:gs pos="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2">
                  <a:lumMod val="75000"/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1829F18-73DA-D11D-C023-DF47088597BD}"/>
                </a:ext>
              </a:extLst>
            </p:cNvPr>
            <p:cNvSpPr/>
            <p:nvPr/>
          </p:nvSpPr>
          <p:spPr>
            <a:xfrm rot="6670566">
              <a:off x="6163081" y="5356393"/>
              <a:ext cx="275881" cy="275881"/>
            </a:xfrm>
            <a:prstGeom prst="ellipse">
              <a:avLst/>
            </a:prstGeom>
            <a:gradFill flip="none" rotWithShape="1">
              <a:gsLst>
                <a:gs pos="71000">
                  <a:schemeClr val="accent3"/>
                </a:gs>
                <a:gs pos="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3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84395D-3FBF-9335-AB62-D26C1E85486D}"/>
              </a:ext>
            </a:extLst>
          </p:cNvPr>
          <p:cNvGrpSpPr/>
          <p:nvPr userDrawn="1"/>
        </p:nvGrpSpPr>
        <p:grpSpPr>
          <a:xfrm>
            <a:off x="4279900" y="2161327"/>
            <a:ext cx="7239000" cy="2535346"/>
            <a:chOff x="4881969" y="2583790"/>
            <a:chExt cx="5759047" cy="1690420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8912F7B-2B9F-2783-B2C2-D4160BFD1FB9}"/>
                </a:ext>
              </a:extLst>
            </p:cNvPr>
            <p:cNvSpPr/>
            <p:nvPr/>
          </p:nvSpPr>
          <p:spPr>
            <a:xfrm>
              <a:off x="4941704" y="2712243"/>
              <a:ext cx="414522" cy="1354931"/>
            </a:xfrm>
            <a:custGeom>
              <a:avLst/>
              <a:gdLst>
                <a:gd name="connsiteX0" fmla="*/ 249422 w 497917"/>
                <a:gd name="connsiteY0" fmla="*/ 35366 h 1717242"/>
                <a:gd name="connsiteX1" fmla="*/ 492310 w 497917"/>
                <a:gd name="connsiteY1" fmla="*/ 694972 h 1717242"/>
                <a:gd name="connsiteX2" fmla="*/ 404203 w 497917"/>
                <a:gd name="connsiteY2" fmla="*/ 1447447 h 1717242"/>
                <a:gd name="connsiteX3" fmla="*/ 223228 w 497917"/>
                <a:gd name="connsiteY3" fmla="*/ 1714147 h 1717242"/>
                <a:gd name="connsiteX4" fmla="*/ 82735 w 497917"/>
                <a:gd name="connsiteY4" fmla="*/ 1568891 h 1717242"/>
                <a:gd name="connsiteX5" fmla="*/ 4153 w 497917"/>
                <a:gd name="connsiteY5" fmla="*/ 1216466 h 1717242"/>
                <a:gd name="connsiteX6" fmla="*/ 13678 w 497917"/>
                <a:gd name="connsiteY6" fmla="*/ 937860 h 1717242"/>
                <a:gd name="connsiteX7" fmla="*/ 37491 w 497917"/>
                <a:gd name="connsiteY7" fmla="*/ 544953 h 1717242"/>
                <a:gd name="connsiteX8" fmla="*/ 58922 w 497917"/>
                <a:gd name="connsiteY8" fmla="*/ 349691 h 1717242"/>
                <a:gd name="connsiteX9" fmla="*/ 101785 w 497917"/>
                <a:gd name="connsiteY9" fmla="*/ 116328 h 1717242"/>
                <a:gd name="connsiteX10" fmla="*/ 249422 w 497917"/>
                <a:gd name="connsiteY10" fmla="*/ 35366 h 171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917" h="1717242">
                  <a:moveTo>
                    <a:pt x="249422" y="35366"/>
                  </a:moveTo>
                  <a:cubicBezTo>
                    <a:pt x="314510" y="131807"/>
                    <a:pt x="466513" y="459625"/>
                    <a:pt x="492310" y="694972"/>
                  </a:cubicBezTo>
                  <a:cubicBezTo>
                    <a:pt x="518107" y="930319"/>
                    <a:pt x="449050" y="1277585"/>
                    <a:pt x="404203" y="1447447"/>
                  </a:cubicBezTo>
                  <a:cubicBezTo>
                    <a:pt x="359356" y="1617309"/>
                    <a:pt x="276806" y="1693906"/>
                    <a:pt x="223228" y="1714147"/>
                  </a:cubicBezTo>
                  <a:cubicBezTo>
                    <a:pt x="169650" y="1734388"/>
                    <a:pt x="119247" y="1651838"/>
                    <a:pt x="82735" y="1568891"/>
                  </a:cubicBezTo>
                  <a:cubicBezTo>
                    <a:pt x="46223" y="1485944"/>
                    <a:pt x="15662" y="1321638"/>
                    <a:pt x="4153" y="1216466"/>
                  </a:cubicBezTo>
                  <a:cubicBezTo>
                    <a:pt x="-7357" y="1111294"/>
                    <a:pt x="8122" y="1049779"/>
                    <a:pt x="13678" y="937860"/>
                  </a:cubicBezTo>
                  <a:cubicBezTo>
                    <a:pt x="19234" y="825941"/>
                    <a:pt x="29950" y="642981"/>
                    <a:pt x="37491" y="544953"/>
                  </a:cubicBezTo>
                  <a:cubicBezTo>
                    <a:pt x="45032" y="446925"/>
                    <a:pt x="48206" y="421129"/>
                    <a:pt x="58922" y="349691"/>
                  </a:cubicBezTo>
                  <a:cubicBezTo>
                    <a:pt x="69638" y="278254"/>
                    <a:pt x="71622" y="167922"/>
                    <a:pt x="101785" y="116328"/>
                  </a:cubicBezTo>
                  <a:cubicBezTo>
                    <a:pt x="131948" y="64734"/>
                    <a:pt x="184334" y="-61075"/>
                    <a:pt x="249422" y="35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glow rad="228600">
                <a:schemeClr val="accent1"/>
              </a:glow>
              <a:outerShdw blurRad="457200" dist="254000" dir="3720000" algn="ctr" rotWithShape="0">
                <a:schemeClr val="accent1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55A4E7D-6641-A311-C15D-3B797E6CD44F}"/>
                </a:ext>
              </a:extLst>
            </p:cNvPr>
            <p:cNvSpPr/>
            <p:nvPr/>
          </p:nvSpPr>
          <p:spPr>
            <a:xfrm>
              <a:off x="4881969" y="2583790"/>
              <a:ext cx="5759047" cy="1690420"/>
            </a:xfrm>
            <a:prstGeom prst="roundRect">
              <a:avLst>
                <a:gd name="adj" fmla="val 6149"/>
              </a:avLst>
            </a:prstGeom>
            <a:gradFill flip="none" rotWithShape="1">
              <a:gsLst>
                <a:gs pos="54000">
                  <a:schemeClr val="bg1">
                    <a:alpha val="0"/>
                  </a:schemeClr>
                </a:gs>
                <a:gs pos="75000">
                  <a:schemeClr val="accent1">
                    <a:alpha val="23000"/>
                  </a:schemeClr>
                </a:gs>
                <a:gs pos="100000">
                  <a:schemeClr val="bg1"/>
                </a:gs>
                <a:gs pos="85000">
                  <a:schemeClr val="accent2">
                    <a:alpha val="38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127AA3D-DF9C-2E3F-A634-C656938CC004}"/>
                </a:ext>
              </a:extLst>
            </p:cNvPr>
            <p:cNvSpPr/>
            <p:nvPr/>
          </p:nvSpPr>
          <p:spPr>
            <a:xfrm flipH="1">
              <a:off x="4881969" y="2583790"/>
              <a:ext cx="5759047" cy="1690420"/>
            </a:xfrm>
            <a:prstGeom prst="roundRect">
              <a:avLst>
                <a:gd name="adj" fmla="val 8215"/>
              </a:avLst>
            </a:prstGeom>
            <a:gradFill>
              <a:gsLst>
                <a:gs pos="0">
                  <a:schemeClr val="bg1">
                    <a:alpha val="38000"/>
                  </a:schemeClr>
                </a:gs>
                <a:gs pos="100000">
                  <a:schemeClr val="bg1">
                    <a:alpha val="31000"/>
                  </a:schemeClr>
                </a:gs>
              </a:gsLst>
              <a:lin ang="186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16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2416CE0C-2E89-1AE7-82F7-0799CBBF08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050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A502DF7-7B3E-5B0A-36E3-ADF055AADB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13400" y="3429000"/>
            <a:ext cx="5435600" cy="114997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日期占位符 3">
            <a:extLst>
              <a:ext uri="{FF2B5EF4-FFF2-40B4-BE49-F238E27FC236}">
                <a16:creationId xmlns:a16="http://schemas.microsoft.com/office/drawing/2014/main" id="{B2087576-1403-41D8-4078-7E3F3CA5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fld id="{43A25592-9C3F-48AB-9A3F-F2A64B129A6F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24" name="页脚占位符 4">
            <a:extLst>
              <a:ext uri="{FF2B5EF4-FFF2-40B4-BE49-F238E27FC236}">
                <a16:creationId xmlns:a16="http://schemas.microsoft.com/office/drawing/2014/main" id="{C1C477EA-8F31-8640-D36A-50CB4E08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灯片编号占位符 5">
            <a:extLst>
              <a:ext uri="{FF2B5EF4-FFF2-40B4-BE49-F238E27FC236}">
                <a16:creationId xmlns:a16="http://schemas.microsoft.com/office/drawing/2014/main" id="{917A72BB-9FC5-9FE9-B8BE-F6D2336F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7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170729E-6DA2-0D49-0729-2FC917A017D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E6634AA-B1F4-DEB9-2EDD-18AD2829B1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1D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03D375D-8566-6004-CDD8-CC0EBA32137F}"/>
                </a:ext>
              </a:extLst>
            </p:cNvPr>
            <p:cNvSpPr/>
            <p:nvPr/>
          </p:nvSpPr>
          <p:spPr>
            <a:xfrm>
              <a:off x="1465943" y="1002483"/>
              <a:ext cx="4853034" cy="4853034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D46C85B-10CB-D67A-683B-5E5808012124}"/>
                </a:ext>
              </a:extLst>
            </p:cNvPr>
            <p:cNvGrpSpPr/>
            <p:nvPr/>
          </p:nvGrpSpPr>
          <p:grpSpPr>
            <a:xfrm>
              <a:off x="2334848" y="1871388"/>
              <a:ext cx="3115224" cy="3115224"/>
              <a:chOff x="7359829" y="253971"/>
              <a:chExt cx="3686628" cy="3686628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C95318F-8444-5BF9-2706-C415B27B5FDA}"/>
                  </a:ext>
                </a:extLst>
              </p:cNvPr>
              <p:cNvSpPr/>
              <p:nvPr/>
            </p:nvSpPr>
            <p:spPr>
              <a:xfrm rot="7074535">
                <a:off x="7359829" y="253971"/>
                <a:ext cx="3686628" cy="3686628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accent1"/>
                  </a:gs>
                  <a:gs pos="0">
                    <a:schemeClr val="accent2">
                      <a:lumMod val="40000"/>
                      <a:lumOff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outerShdw blurRad="457200" dist="508000" dir="3720000" algn="ctr" rotWithShape="0">
                  <a:schemeClr val="accent1">
                    <a:alpha val="36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F5C73F4-F163-C84C-3416-5D40F2771B7E}"/>
                  </a:ext>
                </a:extLst>
              </p:cNvPr>
              <p:cNvSpPr/>
              <p:nvPr/>
            </p:nvSpPr>
            <p:spPr>
              <a:xfrm rot="7074535">
                <a:off x="7359829" y="253971"/>
                <a:ext cx="3686628" cy="3686628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accent3">
                      <a:lumMod val="20000"/>
                      <a:lumOff val="80000"/>
                    </a:schemeClr>
                  </a:gs>
                  <a:gs pos="66000">
                    <a:schemeClr val="accent1"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997CB14-BB4F-F0D7-0DD1-EF542BCB948A}"/>
                </a:ext>
              </a:extLst>
            </p:cNvPr>
            <p:cNvGrpSpPr/>
            <p:nvPr/>
          </p:nvGrpSpPr>
          <p:grpSpPr>
            <a:xfrm>
              <a:off x="10726057" y="636112"/>
              <a:ext cx="687370" cy="687370"/>
              <a:chOff x="45233" y="3085315"/>
              <a:chExt cx="687370" cy="68737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CE0A51D-370B-76A4-B376-3CB6BE4E00CD}"/>
                  </a:ext>
                </a:extLst>
              </p:cNvPr>
              <p:cNvSpPr/>
              <p:nvPr/>
            </p:nvSpPr>
            <p:spPr>
              <a:xfrm rot="6670566">
                <a:off x="45233" y="3085315"/>
                <a:ext cx="687370" cy="687370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accent5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outerShdw blurRad="457200" dist="114300" dir="3720000" algn="ctr" rotWithShape="0">
                  <a:schemeClr val="accent5">
                    <a:alpha val="36000"/>
                  </a:scheme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C618D9D6-E7FD-03AD-EC99-B85082950EFB}"/>
                  </a:ext>
                </a:extLst>
              </p:cNvPr>
              <p:cNvSpPr/>
              <p:nvPr/>
            </p:nvSpPr>
            <p:spPr>
              <a:xfrm rot="6670566">
                <a:off x="45233" y="3085315"/>
                <a:ext cx="687370" cy="687370"/>
              </a:xfrm>
              <a:prstGeom prst="ellipse">
                <a:avLst/>
              </a:prstGeom>
              <a:gradFill flip="none" rotWithShape="1">
                <a:gsLst>
                  <a:gs pos="87000">
                    <a:schemeClr val="bg1">
                      <a:alpha val="79000"/>
                    </a:schemeClr>
                  </a:gs>
                  <a:gs pos="66000">
                    <a:schemeClr val="accent5">
                      <a:alpha val="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/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2F8902F-C54D-9195-2301-216617211197}"/>
                </a:ext>
              </a:extLst>
            </p:cNvPr>
            <p:cNvSpPr/>
            <p:nvPr/>
          </p:nvSpPr>
          <p:spPr>
            <a:xfrm rot="6670566">
              <a:off x="1985879" y="1480148"/>
              <a:ext cx="379439" cy="379439"/>
            </a:xfrm>
            <a:prstGeom prst="ellipse">
              <a:avLst/>
            </a:prstGeom>
            <a:gradFill flip="none" rotWithShape="1">
              <a:gsLst>
                <a:gs pos="71000">
                  <a:schemeClr val="accent2"/>
                </a:gs>
                <a:gs pos="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2">
                  <a:lumMod val="75000"/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86F396D-0AFC-4BF8-45A6-D7883C08BE53}"/>
                </a:ext>
              </a:extLst>
            </p:cNvPr>
            <p:cNvSpPr/>
            <p:nvPr/>
          </p:nvSpPr>
          <p:spPr>
            <a:xfrm rot="6670566">
              <a:off x="6163081" y="5356393"/>
              <a:ext cx="275881" cy="275881"/>
            </a:xfrm>
            <a:prstGeom prst="ellipse">
              <a:avLst/>
            </a:prstGeom>
            <a:gradFill flip="none" rotWithShape="1">
              <a:gsLst>
                <a:gs pos="71000">
                  <a:schemeClr val="accent3"/>
                </a:gs>
                <a:gs pos="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457200" dist="114300" dir="3720000" algn="ctr" rotWithShape="0">
                <a:schemeClr val="accent3">
                  <a:alpha val="36000"/>
                </a:scheme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671F528-6499-139E-A193-A8C5E09CD12A}"/>
              </a:ext>
            </a:extLst>
          </p:cNvPr>
          <p:cNvGrpSpPr/>
          <p:nvPr userDrawn="1"/>
        </p:nvGrpSpPr>
        <p:grpSpPr>
          <a:xfrm>
            <a:off x="4279900" y="2161327"/>
            <a:ext cx="7239000" cy="2535346"/>
            <a:chOff x="4881969" y="2583790"/>
            <a:chExt cx="5759047" cy="1690420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FFD1A9F-48A0-267E-EE68-825EF721F95D}"/>
                </a:ext>
              </a:extLst>
            </p:cNvPr>
            <p:cNvSpPr/>
            <p:nvPr/>
          </p:nvSpPr>
          <p:spPr>
            <a:xfrm>
              <a:off x="4941704" y="2712243"/>
              <a:ext cx="414522" cy="1354931"/>
            </a:xfrm>
            <a:custGeom>
              <a:avLst/>
              <a:gdLst>
                <a:gd name="connsiteX0" fmla="*/ 249422 w 497917"/>
                <a:gd name="connsiteY0" fmla="*/ 35366 h 1717242"/>
                <a:gd name="connsiteX1" fmla="*/ 492310 w 497917"/>
                <a:gd name="connsiteY1" fmla="*/ 694972 h 1717242"/>
                <a:gd name="connsiteX2" fmla="*/ 404203 w 497917"/>
                <a:gd name="connsiteY2" fmla="*/ 1447447 h 1717242"/>
                <a:gd name="connsiteX3" fmla="*/ 223228 w 497917"/>
                <a:gd name="connsiteY3" fmla="*/ 1714147 h 1717242"/>
                <a:gd name="connsiteX4" fmla="*/ 82735 w 497917"/>
                <a:gd name="connsiteY4" fmla="*/ 1568891 h 1717242"/>
                <a:gd name="connsiteX5" fmla="*/ 4153 w 497917"/>
                <a:gd name="connsiteY5" fmla="*/ 1216466 h 1717242"/>
                <a:gd name="connsiteX6" fmla="*/ 13678 w 497917"/>
                <a:gd name="connsiteY6" fmla="*/ 937860 h 1717242"/>
                <a:gd name="connsiteX7" fmla="*/ 37491 w 497917"/>
                <a:gd name="connsiteY7" fmla="*/ 544953 h 1717242"/>
                <a:gd name="connsiteX8" fmla="*/ 58922 w 497917"/>
                <a:gd name="connsiteY8" fmla="*/ 349691 h 1717242"/>
                <a:gd name="connsiteX9" fmla="*/ 101785 w 497917"/>
                <a:gd name="connsiteY9" fmla="*/ 116328 h 1717242"/>
                <a:gd name="connsiteX10" fmla="*/ 249422 w 497917"/>
                <a:gd name="connsiteY10" fmla="*/ 35366 h 171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917" h="1717242">
                  <a:moveTo>
                    <a:pt x="249422" y="35366"/>
                  </a:moveTo>
                  <a:cubicBezTo>
                    <a:pt x="314510" y="131807"/>
                    <a:pt x="466513" y="459625"/>
                    <a:pt x="492310" y="694972"/>
                  </a:cubicBezTo>
                  <a:cubicBezTo>
                    <a:pt x="518107" y="930319"/>
                    <a:pt x="449050" y="1277585"/>
                    <a:pt x="404203" y="1447447"/>
                  </a:cubicBezTo>
                  <a:cubicBezTo>
                    <a:pt x="359356" y="1617309"/>
                    <a:pt x="276806" y="1693906"/>
                    <a:pt x="223228" y="1714147"/>
                  </a:cubicBezTo>
                  <a:cubicBezTo>
                    <a:pt x="169650" y="1734388"/>
                    <a:pt x="119247" y="1651838"/>
                    <a:pt x="82735" y="1568891"/>
                  </a:cubicBezTo>
                  <a:cubicBezTo>
                    <a:pt x="46223" y="1485944"/>
                    <a:pt x="15662" y="1321638"/>
                    <a:pt x="4153" y="1216466"/>
                  </a:cubicBezTo>
                  <a:cubicBezTo>
                    <a:pt x="-7357" y="1111294"/>
                    <a:pt x="8122" y="1049779"/>
                    <a:pt x="13678" y="937860"/>
                  </a:cubicBezTo>
                  <a:cubicBezTo>
                    <a:pt x="19234" y="825941"/>
                    <a:pt x="29950" y="642981"/>
                    <a:pt x="37491" y="544953"/>
                  </a:cubicBezTo>
                  <a:cubicBezTo>
                    <a:pt x="45032" y="446925"/>
                    <a:pt x="48206" y="421129"/>
                    <a:pt x="58922" y="349691"/>
                  </a:cubicBezTo>
                  <a:cubicBezTo>
                    <a:pt x="69638" y="278254"/>
                    <a:pt x="71622" y="167922"/>
                    <a:pt x="101785" y="116328"/>
                  </a:cubicBezTo>
                  <a:cubicBezTo>
                    <a:pt x="131948" y="64734"/>
                    <a:pt x="184334" y="-61075"/>
                    <a:pt x="249422" y="35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glow rad="228600">
                <a:schemeClr val="accent1"/>
              </a:glow>
              <a:outerShdw blurRad="457200" dist="254000" dir="3720000" algn="ctr" rotWithShape="0">
                <a:schemeClr val="accent1"/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80A1F2E-D227-7CC7-57EB-BB69821256C4}"/>
                </a:ext>
              </a:extLst>
            </p:cNvPr>
            <p:cNvSpPr/>
            <p:nvPr/>
          </p:nvSpPr>
          <p:spPr>
            <a:xfrm>
              <a:off x="4881969" y="2583790"/>
              <a:ext cx="5759047" cy="1690420"/>
            </a:xfrm>
            <a:prstGeom prst="roundRect">
              <a:avLst>
                <a:gd name="adj" fmla="val 6149"/>
              </a:avLst>
            </a:prstGeom>
            <a:gradFill flip="none" rotWithShape="1">
              <a:gsLst>
                <a:gs pos="54000">
                  <a:schemeClr val="bg1">
                    <a:alpha val="0"/>
                  </a:schemeClr>
                </a:gs>
                <a:gs pos="75000">
                  <a:schemeClr val="accent1">
                    <a:alpha val="23000"/>
                  </a:schemeClr>
                </a:gs>
                <a:gs pos="100000">
                  <a:schemeClr val="bg1"/>
                </a:gs>
                <a:gs pos="85000">
                  <a:schemeClr val="accent2">
                    <a:alpha val="38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14675FF-AE00-1156-6D6A-6E16EF67F3ED}"/>
                </a:ext>
              </a:extLst>
            </p:cNvPr>
            <p:cNvSpPr/>
            <p:nvPr/>
          </p:nvSpPr>
          <p:spPr>
            <a:xfrm flipH="1">
              <a:off x="4881969" y="2583790"/>
              <a:ext cx="5759047" cy="1690420"/>
            </a:xfrm>
            <a:prstGeom prst="roundRect">
              <a:avLst>
                <a:gd name="adj" fmla="val 8215"/>
              </a:avLst>
            </a:prstGeom>
            <a:gradFill>
              <a:gsLst>
                <a:gs pos="0">
                  <a:schemeClr val="bg1">
                    <a:alpha val="38000"/>
                  </a:schemeClr>
                </a:gs>
                <a:gs pos="100000">
                  <a:schemeClr val="bg1">
                    <a:alpha val="31000"/>
                  </a:schemeClr>
                </a:gs>
              </a:gsLst>
              <a:lin ang="186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16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3A8CF5D1-7D0F-6FEF-31F9-54E9281DA6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050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6F3C0F0-17E2-99B2-3C95-6EC1100417B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13400" y="3429000"/>
            <a:ext cx="5435600" cy="114997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日期占位符 3">
            <a:extLst>
              <a:ext uri="{FF2B5EF4-FFF2-40B4-BE49-F238E27FC236}">
                <a16:creationId xmlns:a16="http://schemas.microsoft.com/office/drawing/2014/main" id="{F2216A63-D962-48D8-BD1E-181D2213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/>
          <a:lstStyle/>
          <a:p>
            <a:fld id="{43A25592-9C3F-48AB-9A3F-F2A64B129A6F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24" name="页脚占位符 4">
            <a:extLst>
              <a:ext uri="{FF2B5EF4-FFF2-40B4-BE49-F238E27FC236}">
                <a16:creationId xmlns:a16="http://schemas.microsoft.com/office/drawing/2014/main" id="{C6AD0756-9CF2-298E-B4C6-8A5F2609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750733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灯片编号占位符 5">
            <a:extLst>
              <a:ext uri="{FF2B5EF4-FFF2-40B4-BE49-F238E27FC236}">
                <a16:creationId xmlns:a16="http://schemas.microsoft.com/office/drawing/2014/main" id="{3CBD515E-B476-E348-917E-E9F1DDAC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8168" y="6409690"/>
            <a:ext cx="3750732" cy="274320"/>
          </a:xfrm>
        </p:spPr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200FD-4EF7-361C-04AF-D1304F6A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5A294-57E8-496C-76AA-910AB179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481D1-7F12-851C-66B3-C49DDBD2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636F-E231-439E-A584-E07C5711D8B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3E929-0B80-75C0-2A14-5466E217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8C15E-144C-D665-72CC-0CAAD9B9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01F-6717-4E76-94BF-FD928E1D3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1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16CFD-AFD8-2548-3B71-73BF895F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1712D-2AC8-0CE2-8EF3-FBA14EBB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5EB07-FC5A-D88B-1AB8-0B6DAAAF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636F-E231-439E-A584-E07C5711D8B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E49BC-E668-3B19-EBBA-584EFD92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72AB1-B72B-808D-AD4A-4F973BA6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01F-6717-4E76-94BF-FD928E1D3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9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74759-5B8D-635C-2DA3-6C9FB351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50144-DC06-DD74-5AB5-218688505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B1872-08D6-F7A3-048B-661FEEB4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982D5-2108-13BF-B683-288D362A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636F-E231-439E-A584-E07C5711D8B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DE456-5CC9-DFCB-4871-E9A4A860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363FE-D778-4975-0949-0D3CEFBD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01F-6717-4E76-94BF-FD928E1D3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5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7F6E3-10BE-EE89-E85C-BF0A5EC7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E5278-A351-D92D-6839-CC5FCF3D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061B2-FCD4-786E-F805-66C38263D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368506-44A3-32F1-133C-41B456B17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BB6067-01FD-AD3B-34D4-B5F3CDD23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D469A2-F178-DA74-0365-0161BEE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636F-E231-439E-A584-E07C5711D8B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489E9A-80BD-D8C5-F8FE-4BADCC5F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0981DF-FC62-00C7-9AD3-E1CE1FBC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01F-6717-4E76-94BF-FD928E1D3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7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F6A8F-E285-B69C-7EC8-10262FEE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4DF39F-2863-A1AF-DBEF-F427059B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636F-E231-439E-A584-E07C5711D8B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85258B-6171-C772-9571-D4B5D58B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025FF1-9229-B6C5-5650-E6B1B7B7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01F-6717-4E76-94BF-FD928E1D3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2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B22D9F-456A-AA66-53EF-3FAD165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636F-E231-439E-A584-E07C5711D8B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986C96-7812-2145-A36E-27D99561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C3340-A4C1-4736-5A1C-669A950E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01F-6717-4E76-94BF-FD928E1D3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6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7EED8-5846-7119-3BF9-4C670437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E3537-291E-A2C2-3223-DA4F89EFE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6DB51E-85BF-2248-F691-B689C94FE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1E1F-A582-5CFD-C2F2-BB5A76A2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636F-E231-439E-A584-E07C5711D8B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561132-E92F-113D-FBE3-AFAD23EC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B3BE-1454-32EA-0A28-307EB7C2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01F-6717-4E76-94BF-FD928E1D3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7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F936D-9DE4-E421-F5DF-160E83BB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F2A2F1-0E2E-7DD6-CA93-F8FA3074F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58000-E82F-CBC1-796D-A55F13F67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CE5EB-F88C-EB8C-0A2C-CB0F17CC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636F-E231-439E-A584-E07C5711D8B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6467F-2528-8998-7DC2-C54031BD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AA423-A4CB-58A4-31EF-712F1665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C01F-6717-4E76-94BF-FD928E1D3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2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FAC615-B995-9BBE-9D90-A9D11422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8DD14-209F-B8C1-ADB3-3CE075EC7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1F90-FBA9-1E14-611C-3BCB936DF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1636F-E231-439E-A584-E07C5711D8B9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03D23-F0F4-4766-B764-034DD6EDA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AB08D-FC98-E4B0-6974-075B2CA7F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C01F-6717-4E76-94BF-FD928E1D3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9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8B96D80-0F97-9A08-DA9F-ED98B47577B9}"/>
              </a:ext>
            </a:extLst>
          </p:cNvPr>
          <p:cNvSpPr/>
          <p:nvPr/>
        </p:nvSpPr>
        <p:spPr>
          <a:xfrm>
            <a:off x="5444838" y="2875002"/>
            <a:ext cx="617912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算法与社会责任</a:t>
            </a:r>
          </a:p>
        </p:txBody>
      </p:sp>
    </p:spTree>
    <p:extLst>
      <p:ext uri="{BB962C8B-B14F-4D97-AF65-F5344CB8AC3E}">
        <p14:creationId xmlns:p14="http://schemas.microsoft.com/office/powerpoint/2010/main" val="322676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5EA5AD-C9FC-A4BD-1D95-5771B4D44BE8}"/>
              </a:ext>
            </a:extLst>
          </p:cNvPr>
          <p:cNvSpPr/>
          <p:nvPr/>
        </p:nvSpPr>
        <p:spPr>
          <a:xfrm>
            <a:off x="5444838" y="2875002"/>
            <a:ext cx="617912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算法与伦理</a:t>
            </a:r>
          </a:p>
        </p:txBody>
      </p:sp>
    </p:spTree>
    <p:extLst>
      <p:ext uri="{BB962C8B-B14F-4D97-AF65-F5344CB8AC3E}">
        <p14:creationId xmlns:p14="http://schemas.microsoft.com/office/powerpoint/2010/main" val="21543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佳轩 柳</dc:creator>
  <cp:lastModifiedBy>佳轩 柳</cp:lastModifiedBy>
  <cp:revision>2</cp:revision>
  <dcterms:created xsi:type="dcterms:W3CDTF">2024-01-30T02:28:08Z</dcterms:created>
  <dcterms:modified xsi:type="dcterms:W3CDTF">2024-01-30T02:35:54Z</dcterms:modified>
</cp:coreProperties>
</file>