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7EE37-CA17-4E55-AFC7-9EFFEB7E53C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96899-20BB-4A34-83EA-791A81EE9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3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c2e9cd64-606e-4a13-bae1-44176738f66e.source.3.zh-Hans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c2e9cd64-606e-4a13-bae1-44176738f66e.source.3.zh-Hans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75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c2e9cd64-606e-4a13-bae1-44176738f66e.source.3.zh-Hans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40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07F2-49E5-464D-826A-F8ABB33933D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7F08C1A-A894-4977-B849-053113D668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7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07F2-49E5-464D-826A-F8ABB33933D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8C1A-A894-4977-B849-053113D668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62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07F2-49E5-464D-826A-F8ABB33933D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8C1A-A894-4977-B849-053113D668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28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44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07F2-49E5-464D-826A-F8ABB33933D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8C1A-A894-4977-B849-053113D668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4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07F2-49E5-464D-826A-F8ABB33933D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8C1A-A894-4977-B849-053113D668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3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07F2-49E5-464D-826A-F8ABB33933D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8C1A-A894-4977-B849-053113D668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4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07F2-49E5-464D-826A-F8ABB33933D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8C1A-A894-4977-B849-053113D668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1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07F2-49E5-464D-826A-F8ABB33933D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8C1A-A894-4977-B849-053113D668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7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07F2-49E5-464D-826A-F8ABB33933D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8C1A-A894-4977-B849-053113D66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79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07F2-49E5-464D-826A-F8ABB33933D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8C1A-A894-4977-B849-053113D668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4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6EA07F2-49E5-464D-826A-F8ABB33933D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8C1A-A894-4977-B849-053113D668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8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A07F2-49E5-464D-826A-F8ABB33933D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7F08C1A-A894-4977-B849-053113D668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9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A28592-A976-CFA1-4538-DB64E5AE6520}"/>
              </a:ext>
            </a:extLst>
          </p:cNvPr>
          <p:cNvGrpSpPr/>
          <p:nvPr/>
        </p:nvGrpSpPr>
        <p:grpSpPr>
          <a:xfrm>
            <a:off x="3708881" y="1466025"/>
            <a:ext cx="4936355" cy="4332350"/>
            <a:chOff x="3708882" y="1466025"/>
            <a:chExt cx="4653652" cy="4332350"/>
          </a:xfrm>
        </p:grpSpPr>
        <p:grpSp>
          <p:nvGrpSpPr>
            <p:cNvPr id="4" name="组合 3"/>
            <p:cNvGrpSpPr/>
            <p:nvPr/>
          </p:nvGrpSpPr>
          <p:grpSpPr>
            <a:xfrm>
              <a:off x="3708882" y="1466025"/>
              <a:ext cx="4653652" cy="4332350"/>
              <a:chOff x="3708882" y="1466025"/>
              <a:chExt cx="4653652" cy="4332350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4C52AD9-005E-4398-B449-234688F88745}"/>
                  </a:ext>
                </a:extLst>
              </p:cNvPr>
              <p:cNvSpPr/>
              <p:nvPr/>
            </p:nvSpPr>
            <p:spPr>
              <a:xfrm>
                <a:off x="4823420" y="1466025"/>
                <a:ext cx="2531024" cy="2531022"/>
              </a:xfrm>
              <a:prstGeom prst="ellipse">
                <a:avLst/>
              </a:prstGeom>
              <a:solidFill>
                <a:srgbClr val="00B0F0">
                  <a:alpha val="20000"/>
                </a:srgb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5BAE12A-354D-4E44-824B-4D095CEE6869}"/>
                  </a:ext>
                </a:extLst>
              </p:cNvPr>
              <p:cNvSpPr/>
              <p:nvPr/>
            </p:nvSpPr>
            <p:spPr>
              <a:xfrm>
                <a:off x="5831510" y="3267353"/>
                <a:ext cx="2531024" cy="2531022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6642A8E6-905F-4981-8CC6-BCB009E3D75C}"/>
                  </a:ext>
                </a:extLst>
              </p:cNvPr>
              <p:cNvSpPr/>
              <p:nvPr/>
            </p:nvSpPr>
            <p:spPr>
              <a:xfrm>
                <a:off x="3816412" y="3240836"/>
                <a:ext cx="2531024" cy="253102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ABA67508-B309-4B4D-BCF0-3847BFD52D33}"/>
                  </a:ext>
                </a:extLst>
              </p:cNvPr>
              <p:cNvSpPr/>
              <p:nvPr/>
            </p:nvSpPr>
            <p:spPr>
              <a:xfrm>
                <a:off x="6861196" y="4274360"/>
                <a:ext cx="471652" cy="517008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EB5892F-533E-4E80-9208-7BD9CB10BB36}"/>
                  </a:ext>
                </a:extLst>
              </p:cNvPr>
              <p:cNvSpPr/>
              <p:nvPr/>
            </p:nvSpPr>
            <p:spPr>
              <a:xfrm>
                <a:off x="3708882" y="4420317"/>
                <a:ext cx="225094" cy="22509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ctr" defTabSz="913765"/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id="{9A91E245-318E-43C0-BDD5-97C936B0F879}"/>
                  </a:ext>
                </a:extLst>
              </p:cNvPr>
              <p:cNvSpPr/>
              <p:nvPr/>
            </p:nvSpPr>
            <p:spPr>
              <a:xfrm rot="5400000">
                <a:off x="3799674" y="4510005"/>
                <a:ext cx="53034" cy="4571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CDB18FE6-7413-4C54-9588-2D920EFFA9A5}"/>
                  </a:ext>
                </a:extLst>
              </p:cNvPr>
              <p:cNvGrpSpPr/>
              <p:nvPr/>
            </p:nvGrpSpPr>
            <p:grpSpPr>
              <a:xfrm>
                <a:off x="4709790" y="2618989"/>
                <a:ext cx="225094" cy="225094"/>
                <a:chOff x="8250706" y="4217117"/>
                <a:chExt cx="225094" cy="225094"/>
              </a:xfrm>
            </p:grpSpPr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950E6B6-97EF-4805-8E68-700674F9C9E8}"/>
                    </a:ext>
                  </a:extLst>
                </p:cNvPr>
                <p:cNvSpPr/>
                <p:nvPr/>
              </p:nvSpPr>
              <p:spPr>
                <a:xfrm>
                  <a:off x="8250706" y="4217117"/>
                  <a:ext cx="225094" cy="22509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45720" rIns="91440" bIns="45720" numCol="1" spcCol="0" rtlCol="0" fromWordArt="0" anchor="ctr" anchorCtr="0" forceAA="0" compatLnSpc="1">
                  <a:normAutofit fontScale="25000" lnSpcReduction="20000"/>
                </a:bodyPr>
                <a:lstStyle/>
                <a:p>
                  <a:pPr algn="ctr" defTabSz="913765"/>
                  <a:endParaRPr lang="zh-CN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等腰三角形 15">
                  <a:extLst>
                    <a:ext uri="{FF2B5EF4-FFF2-40B4-BE49-F238E27FC236}">
                      <a16:creationId xmlns:a16="http://schemas.microsoft.com/office/drawing/2014/main" id="{7701168A-83E3-4EC0-AA97-990AE5C1D313}"/>
                    </a:ext>
                  </a:extLst>
                </p:cNvPr>
                <p:cNvSpPr/>
                <p:nvPr/>
              </p:nvSpPr>
              <p:spPr>
                <a:xfrm rot="5400000">
                  <a:off x="8343879" y="4306805"/>
                  <a:ext cx="53034" cy="4571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A1C590CA-3300-484F-B5C6-16940AF0D1EF}"/>
                  </a:ext>
                </a:extLst>
              </p:cNvPr>
              <p:cNvSpPr/>
              <p:nvPr/>
            </p:nvSpPr>
            <p:spPr>
              <a:xfrm>
                <a:off x="5830428" y="2516329"/>
                <a:ext cx="517008" cy="430414"/>
              </a:xfrm>
              <a:custGeom>
                <a:avLst/>
                <a:gdLst>
                  <a:gd name="connsiteX0" fmla="*/ 483573 w 526297"/>
                  <a:gd name="connsiteY0" fmla="*/ 133971 h 438150"/>
                  <a:gd name="connsiteX1" fmla="*/ 527674 w 526297"/>
                  <a:gd name="connsiteY1" fmla="*/ 178072 h 438150"/>
                  <a:gd name="connsiteX2" fmla="*/ 527579 w 526297"/>
                  <a:gd name="connsiteY2" fmla="*/ 181501 h 438150"/>
                  <a:gd name="connsiteX3" fmla="*/ 514244 w 526297"/>
                  <a:gd name="connsiteY3" fmla="*/ 355237 h 438150"/>
                  <a:gd name="connsiteX4" fmla="*/ 485764 w 526297"/>
                  <a:gd name="connsiteY4" fmla="*/ 381621 h 438150"/>
                  <a:gd name="connsiteX5" fmla="*/ 454998 w 526297"/>
                  <a:gd name="connsiteY5" fmla="*/ 381621 h 438150"/>
                  <a:gd name="connsiteX6" fmla="*/ 454998 w 526297"/>
                  <a:gd name="connsiteY6" fmla="*/ 438771 h 438150"/>
                  <a:gd name="connsiteX7" fmla="*/ 435948 w 526297"/>
                  <a:gd name="connsiteY7" fmla="*/ 438771 h 438150"/>
                  <a:gd name="connsiteX8" fmla="*/ 435948 w 526297"/>
                  <a:gd name="connsiteY8" fmla="*/ 381621 h 438150"/>
                  <a:gd name="connsiteX9" fmla="*/ 93048 w 526297"/>
                  <a:gd name="connsiteY9" fmla="*/ 381621 h 438150"/>
                  <a:gd name="connsiteX10" fmla="*/ 93048 w 526297"/>
                  <a:gd name="connsiteY10" fmla="*/ 438771 h 438150"/>
                  <a:gd name="connsiteX11" fmla="*/ 73998 w 526297"/>
                  <a:gd name="connsiteY11" fmla="*/ 438771 h 438150"/>
                  <a:gd name="connsiteX12" fmla="*/ 73998 w 526297"/>
                  <a:gd name="connsiteY12" fmla="*/ 381621 h 438150"/>
                  <a:gd name="connsiteX13" fmla="*/ 43328 w 526297"/>
                  <a:gd name="connsiteY13" fmla="*/ 381621 h 438150"/>
                  <a:gd name="connsiteX14" fmla="*/ 14848 w 526297"/>
                  <a:gd name="connsiteY14" fmla="*/ 355237 h 438150"/>
                  <a:gd name="connsiteX15" fmla="*/ 1513 w 526297"/>
                  <a:gd name="connsiteY15" fmla="*/ 181501 h 438150"/>
                  <a:gd name="connsiteX16" fmla="*/ 42089 w 526297"/>
                  <a:gd name="connsiteY16" fmla="*/ 134162 h 438150"/>
                  <a:gd name="connsiteX17" fmla="*/ 45518 w 526297"/>
                  <a:gd name="connsiteY17" fmla="*/ 134066 h 438150"/>
                  <a:gd name="connsiteX18" fmla="*/ 101906 w 526297"/>
                  <a:gd name="connsiteY18" fmla="*/ 180834 h 438150"/>
                  <a:gd name="connsiteX19" fmla="*/ 121623 w 526297"/>
                  <a:gd name="connsiteY19" fmla="*/ 286371 h 438150"/>
                  <a:gd name="connsiteX20" fmla="*/ 407373 w 526297"/>
                  <a:gd name="connsiteY20" fmla="*/ 286371 h 438150"/>
                  <a:gd name="connsiteX21" fmla="*/ 427185 w 526297"/>
                  <a:gd name="connsiteY21" fmla="*/ 180739 h 438150"/>
                  <a:gd name="connsiteX22" fmla="*/ 483573 w 526297"/>
                  <a:gd name="connsiteY22" fmla="*/ 133971 h 438150"/>
                  <a:gd name="connsiteX23" fmla="*/ 416898 w 526297"/>
                  <a:gd name="connsiteY23" fmla="*/ 621 h 438150"/>
                  <a:gd name="connsiteX24" fmla="*/ 483573 w 526297"/>
                  <a:gd name="connsiteY24" fmla="*/ 67296 h 438150"/>
                  <a:gd name="connsiteX25" fmla="*/ 483573 w 526297"/>
                  <a:gd name="connsiteY25" fmla="*/ 115397 h 438150"/>
                  <a:gd name="connsiteX26" fmla="*/ 476429 w 526297"/>
                  <a:gd name="connsiteY26" fmla="*/ 114921 h 438150"/>
                  <a:gd name="connsiteX27" fmla="*/ 412040 w 526297"/>
                  <a:gd name="connsiteY27" fmla="*/ 166451 h 438150"/>
                  <a:gd name="connsiteX28" fmla="*/ 411564 w 526297"/>
                  <a:gd name="connsiteY28" fmla="*/ 168737 h 438150"/>
                  <a:gd name="connsiteX29" fmla="*/ 393086 w 526297"/>
                  <a:gd name="connsiteY29" fmla="*/ 267321 h 438150"/>
                  <a:gd name="connsiteX30" fmla="*/ 135911 w 526297"/>
                  <a:gd name="connsiteY30" fmla="*/ 267321 h 438150"/>
                  <a:gd name="connsiteX31" fmla="*/ 117432 w 526297"/>
                  <a:gd name="connsiteY31" fmla="*/ 168737 h 438150"/>
                  <a:gd name="connsiteX32" fmla="*/ 52567 w 526297"/>
                  <a:gd name="connsiteY32" fmla="*/ 114921 h 438150"/>
                  <a:gd name="connsiteX33" fmla="*/ 54948 w 526297"/>
                  <a:gd name="connsiteY33" fmla="*/ 67296 h 438150"/>
                  <a:gd name="connsiteX34" fmla="*/ 121623 w 526297"/>
                  <a:gd name="connsiteY34" fmla="*/ 621 h 438150"/>
                  <a:gd name="connsiteX35" fmla="*/ 416898 w 526297"/>
                  <a:gd name="connsiteY3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3573" y="133971"/>
                    </a:moveTo>
                    <a:cubicBezTo>
                      <a:pt x="507957" y="133971"/>
                      <a:pt x="527674" y="153688"/>
                      <a:pt x="527674" y="178072"/>
                    </a:cubicBezTo>
                    <a:cubicBezTo>
                      <a:pt x="527674" y="179215"/>
                      <a:pt x="527674" y="180358"/>
                      <a:pt x="527579" y="181501"/>
                    </a:cubicBezTo>
                    <a:lnTo>
                      <a:pt x="514244" y="355237"/>
                    </a:lnTo>
                    <a:cubicBezTo>
                      <a:pt x="513101" y="370096"/>
                      <a:pt x="500718" y="381621"/>
                      <a:pt x="485764" y="381621"/>
                    </a:cubicBezTo>
                    <a:lnTo>
                      <a:pt x="454998" y="381621"/>
                    </a:lnTo>
                    <a:lnTo>
                      <a:pt x="454998" y="438771"/>
                    </a:lnTo>
                    <a:lnTo>
                      <a:pt x="435948" y="438771"/>
                    </a:lnTo>
                    <a:lnTo>
                      <a:pt x="435948" y="381621"/>
                    </a:lnTo>
                    <a:lnTo>
                      <a:pt x="93048" y="381621"/>
                    </a:lnTo>
                    <a:lnTo>
                      <a:pt x="93048" y="438771"/>
                    </a:lnTo>
                    <a:lnTo>
                      <a:pt x="73998" y="438771"/>
                    </a:lnTo>
                    <a:lnTo>
                      <a:pt x="73998" y="381621"/>
                    </a:lnTo>
                    <a:lnTo>
                      <a:pt x="43328" y="381621"/>
                    </a:lnTo>
                    <a:cubicBezTo>
                      <a:pt x="28373" y="381621"/>
                      <a:pt x="15991" y="370096"/>
                      <a:pt x="14848" y="355237"/>
                    </a:cubicBezTo>
                    <a:lnTo>
                      <a:pt x="1513" y="181501"/>
                    </a:lnTo>
                    <a:cubicBezTo>
                      <a:pt x="-392" y="157212"/>
                      <a:pt x="17801" y="135971"/>
                      <a:pt x="42089" y="134162"/>
                    </a:cubicBezTo>
                    <a:cubicBezTo>
                      <a:pt x="43232" y="134066"/>
                      <a:pt x="44375" y="134066"/>
                      <a:pt x="45518" y="134066"/>
                    </a:cubicBezTo>
                    <a:cubicBezTo>
                      <a:pt x="73141" y="134066"/>
                      <a:pt x="96858" y="153688"/>
                      <a:pt x="101906" y="180834"/>
                    </a:cubicBezTo>
                    <a:lnTo>
                      <a:pt x="121623" y="286371"/>
                    </a:lnTo>
                    <a:lnTo>
                      <a:pt x="407373" y="286371"/>
                    </a:lnTo>
                    <a:lnTo>
                      <a:pt x="427185" y="180739"/>
                    </a:lnTo>
                    <a:cubicBezTo>
                      <a:pt x="432233" y="153592"/>
                      <a:pt x="455951" y="133971"/>
                      <a:pt x="483573" y="133971"/>
                    </a:cubicBezTo>
                    <a:close/>
                    <a:moveTo>
                      <a:pt x="416898" y="621"/>
                    </a:moveTo>
                    <a:cubicBezTo>
                      <a:pt x="453760" y="621"/>
                      <a:pt x="483573" y="30434"/>
                      <a:pt x="483573" y="67296"/>
                    </a:cubicBezTo>
                    <a:lnTo>
                      <a:pt x="483573" y="115397"/>
                    </a:lnTo>
                    <a:cubicBezTo>
                      <a:pt x="481192" y="115112"/>
                      <a:pt x="478811" y="114921"/>
                      <a:pt x="476429" y="114921"/>
                    </a:cubicBezTo>
                    <a:cubicBezTo>
                      <a:pt x="445473" y="114921"/>
                      <a:pt x="418803" y="136448"/>
                      <a:pt x="412040" y="166451"/>
                    </a:cubicBezTo>
                    <a:lnTo>
                      <a:pt x="411564" y="168737"/>
                    </a:lnTo>
                    <a:lnTo>
                      <a:pt x="393086" y="267321"/>
                    </a:lnTo>
                    <a:lnTo>
                      <a:pt x="135911" y="267321"/>
                    </a:lnTo>
                    <a:lnTo>
                      <a:pt x="117432" y="168737"/>
                    </a:lnTo>
                    <a:cubicBezTo>
                      <a:pt x="111622" y="137495"/>
                      <a:pt x="84285" y="114921"/>
                      <a:pt x="52567" y="114921"/>
                    </a:cubicBezTo>
                    <a:lnTo>
                      <a:pt x="54948" y="67296"/>
                    </a:lnTo>
                    <a:cubicBezTo>
                      <a:pt x="54948" y="30434"/>
                      <a:pt x="84761" y="621"/>
                      <a:pt x="121623" y="621"/>
                    </a:cubicBezTo>
                    <a:lnTo>
                      <a:pt x="416898" y="621"/>
                    </a:lnTo>
                    <a:close/>
                  </a:path>
                </a:pathLst>
              </a:custGeom>
              <a:solidFill>
                <a:srgbClr val="00B0F0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923C83F-CE57-FFBA-BBF2-8B27472DD0D5}"/>
                </a:ext>
              </a:extLst>
            </p:cNvPr>
            <p:cNvSpPr/>
            <p:nvPr/>
          </p:nvSpPr>
          <p:spPr>
            <a:xfrm>
              <a:off x="4777082" y="4227792"/>
              <a:ext cx="609684" cy="608760"/>
            </a:xfrm>
            <a:custGeom>
              <a:avLst/>
              <a:gdLst>
                <a:gd name="T0" fmla="*/ 121763 h 600884"/>
                <a:gd name="T1" fmla="*/ 121763 h 600884"/>
                <a:gd name="T2" fmla="*/ 121763 h 600884"/>
                <a:gd name="T3" fmla="*/ 121763 h 600884"/>
                <a:gd name="T4" fmla="*/ 121763 h 600884"/>
                <a:gd name="T5" fmla="*/ 121763 h 600884"/>
                <a:gd name="T6" fmla="*/ 121763 h 600884"/>
                <a:gd name="T7" fmla="*/ 121763 h 600884"/>
                <a:gd name="T8" fmla="*/ 121763 h 600884"/>
                <a:gd name="T9" fmla="*/ 121763 h 600884"/>
                <a:gd name="T10" fmla="*/ 121763 h 600884"/>
                <a:gd name="T11" fmla="*/ 121763 h 600884"/>
                <a:gd name="T12" fmla="*/ 121763 h 600884"/>
                <a:gd name="T13" fmla="*/ 121763 h 600884"/>
                <a:gd name="T14" fmla="*/ 121763 h 600884"/>
                <a:gd name="T15" fmla="*/ 121763 h 600884"/>
                <a:gd name="T16" fmla="*/ 121763 h 600884"/>
                <a:gd name="T17" fmla="*/ 121763 h 600884"/>
                <a:gd name="T18" fmla="*/ 121763 h 600884"/>
                <a:gd name="T19" fmla="*/ 121763 h 600884"/>
                <a:gd name="T20" fmla="*/ 121763 h 600884"/>
                <a:gd name="T21" fmla="*/ 121763 h 600884"/>
                <a:gd name="T22" fmla="*/ 121763 h 600884"/>
                <a:gd name="T23" fmla="*/ 121763 h 600884"/>
                <a:gd name="T24" fmla="*/ 121763 h 600884"/>
                <a:gd name="T25" fmla="*/ 121763 h 600884"/>
                <a:gd name="T26" fmla="*/ 121763 h 600884"/>
                <a:gd name="T27" fmla="*/ 121763 h 600884"/>
                <a:gd name="T28" fmla="*/ 121763 h 600884"/>
                <a:gd name="T29" fmla="*/ 121763 h 600884"/>
                <a:gd name="T30" fmla="*/ 121763 h 600884"/>
                <a:gd name="T31" fmla="*/ 121763 h 600884"/>
                <a:gd name="T32" fmla="*/ 121763 h 600884"/>
                <a:gd name="T33" fmla="*/ 121763 h 600884"/>
                <a:gd name="T34" fmla="*/ 121763 h 600884"/>
                <a:gd name="T35" fmla="*/ 121763 h 600884"/>
                <a:gd name="T36" fmla="*/ 121763 h 600884"/>
                <a:gd name="T37" fmla="*/ 121763 h 600884"/>
                <a:gd name="T38" fmla="*/ 121763 h 600884"/>
                <a:gd name="T39" fmla="*/ 121763 h 600884"/>
                <a:gd name="T40" fmla="*/ 121763 h 600884"/>
                <a:gd name="T41" fmla="*/ 121763 h 600884"/>
                <a:gd name="T42" fmla="*/ 121763 h 600884"/>
                <a:gd name="T43" fmla="*/ 121763 h 600884"/>
                <a:gd name="T44" fmla="*/ 121763 h 600884"/>
                <a:gd name="T45" fmla="*/ 121763 h 600884"/>
                <a:gd name="T46" fmla="*/ 121763 h 600884"/>
                <a:gd name="T47" fmla="*/ 121763 h 600884"/>
                <a:gd name="T48" fmla="*/ 121763 h 600884"/>
                <a:gd name="T49" fmla="*/ 121763 h 600884"/>
                <a:gd name="T50" fmla="*/ 121763 h 600884"/>
                <a:gd name="T51" fmla="*/ 121763 h 600884"/>
                <a:gd name="T52" fmla="*/ 121763 h 600884"/>
                <a:gd name="T53" fmla="*/ 121763 h 600884"/>
                <a:gd name="T54" fmla="*/ 121763 h 600884"/>
                <a:gd name="T55" fmla="*/ 121763 h 600884"/>
                <a:gd name="T56" fmla="*/ 121763 h 600884"/>
                <a:gd name="T57" fmla="*/ 121763 h 600884"/>
                <a:gd name="T58" fmla="*/ 121763 h 600884"/>
                <a:gd name="T59" fmla="*/ 121763 h 600884"/>
                <a:gd name="T60" fmla="*/ 121763 h 600884"/>
                <a:gd name="T61" fmla="*/ 121763 h 600884"/>
                <a:gd name="T62" fmla="*/ 121763 h 600884"/>
                <a:gd name="T63" fmla="*/ 121763 h 600884"/>
                <a:gd name="T64" fmla="*/ 121763 h 600884"/>
                <a:gd name="T65" fmla="*/ 121763 h 600884"/>
                <a:gd name="T66" fmla="*/ 121763 h 600884"/>
                <a:gd name="T67" fmla="*/ 121763 h 600884"/>
                <a:gd name="T68" fmla="*/ 121763 h 600884"/>
                <a:gd name="T69" fmla="*/ 121763 h 600884"/>
                <a:gd name="T70" fmla="*/ 121763 h 600884"/>
                <a:gd name="T71" fmla="*/ 121763 h 600884"/>
                <a:gd name="T72" fmla="*/ 121763 h 600884"/>
                <a:gd name="T73" fmla="*/ 121763 h 600884"/>
                <a:gd name="T74" fmla="*/ 121763 h 600884"/>
                <a:gd name="T75" fmla="*/ 121763 h 600884"/>
                <a:gd name="T76" fmla="*/ 121763 h 600884"/>
                <a:gd name="T77" fmla="*/ 121763 h 600884"/>
                <a:gd name="T78" fmla="*/ 121763 h 600884"/>
                <a:gd name="T79" fmla="*/ 121763 h 600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00" h="5200">
                  <a:moveTo>
                    <a:pt x="2600" y="0"/>
                  </a:moveTo>
                  <a:cubicBezTo>
                    <a:pt x="1164" y="0"/>
                    <a:pt x="0" y="1164"/>
                    <a:pt x="0" y="2600"/>
                  </a:cubicBezTo>
                  <a:cubicBezTo>
                    <a:pt x="0" y="4036"/>
                    <a:pt x="1164" y="5200"/>
                    <a:pt x="2600" y="5200"/>
                  </a:cubicBezTo>
                  <a:cubicBezTo>
                    <a:pt x="4036" y="5200"/>
                    <a:pt x="5200" y="4036"/>
                    <a:pt x="5200" y="2600"/>
                  </a:cubicBezTo>
                  <a:cubicBezTo>
                    <a:pt x="5200" y="1164"/>
                    <a:pt x="4036" y="0"/>
                    <a:pt x="2600" y="0"/>
                  </a:cubicBezTo>
                  <a:close/>
                  <a:moveTo>
                    <a:pt x="1594" y="609"/>
                  </a:moveTo>
                  <a:cubicBezTo>
                    <a:pt x="1547" y="674"/>
                    <a:pt x="1502" y="743"/>
                    <a:pt x="1460" y="817"/>
                  </a:cubicBezTo>
                  <a:cubicBezTo>
                    <a:pt x="1396" y="930"/>
                    <a:pt x="1338" y="1052"/>
                    <a:pt x="1288" y="1181"/>
                  </a:cubicBezTo>
                  <a:cubicBezTo>
                    <a:pt x="1180" y="1152"/>
                    <a:pt x="1073" y="1119"/>
                    <a:pt x="967" y="1082"/>
                  </a:cubicBezTo>
                  <a:cubicBezTo>
                    <a:pt x="1145" y="890"/>
                    <a:pt x="1358" y="729"/>
                    <a:pt x="1594" y="609"/>
                  </a:cubicBezTo>
                  <a:close/>
                  <a:moveTo>
                    <a:pt x="697" y="1436"/>
                  </a:moveTo>
                  <a:cubicBezTo>
                    <a:pt x="850" y="1493"/>
                    <a:pt x="1004" y="1543"/>
                    <a:pt x="1159" y="1586"/>
                  </a:cubicBezTo>
                  <a:cubicBezTo>
                    <a:pt x="1095" y="1839"/>
                    <a:pt x="1055" y="2109"/>
                    <a:pt x="1042" y="2388"/>
                  </a:cubicBezTo>
                  <a:lnTo>
                    <a:pt x="379" y="2388"/>
                  </a:lnTo>
                  <a:cubicBezTo>
                    <a:pt x="412" y="2041"/>
                    <a:pt x="524" y="1718"/>
                    <a:pt x="697" y="1436"/>
                  </a:cubicBezTo>
                  <a:close/>
                  <a:moveTo>
                    <a:pt x="697" y="3764"/>
                  </a:moveTo>
                  <a:cubicBezTo>
                    <a:pt x="524" y="3482"/>
                    <a:pt x="412" y="3159"/>
                    <a:pt x="379" y="2812"/>
                  </a:cubicBezTo>
                  <a:lnTo>
                    <a:pt x="1042" y="2812"/>
                  </a:lnTo>
                  <a:cubicBezTo>
                    <a:pt x="1055" y="3091"/>
                    <a:pt x="1095" y="3361"/>
                    <a:pt x="1159" y="3614"/>
                  </a:cubicBezTo>
                  <a:cubicBezTo>
                    <a:pt x="1004" y="3657"/>
                    <a:pt x="850" y="3707"/>
                    <a:pt x="697" y="3764"/>
                  </a:cubicBezTo>
                  <a:close/>
                  <a:moveTo>
                    <a:pt x="967" y="4118"/>
                  </a:moveTo>
                  <a:cubicBezTo>
                    <a:pt x="1073" y="4081"/>
                    <a:pt x="1180" y="4048"/>
                    <a:pt x="1288" y="4019"/>
                  </a:cubicBezTo>
                  <a:cubicBezTo>
                    <a:pt x="1338" y="4148"/>
                    <a:pt x="1396" y="4270"/>
                    <a:pt x="1460" y="4383"/>
                  </a:cubicBezTo>
                  <a:cubicBezTo>
                    <a:pt x="1502" y="4457"/>
                    <a:pt x="1547" y="4526"/>
                    <a:pt x="1594" y="4591"/>
                  </a:cubicBezTo>
                  <a:cubicBezTo>
                    <a:pt x="1358" y="4471"/>
                    <a:pt x="1145" y="4310"/>
                    <a:pt x="967" y="4118"/>
                  </a:cubicBezTo>
                  <a:close/>
                  <a:moveTo>
                    <a:pt x="2388" y="4721"/>
                  </a:moveTo>
                  <a:cubicBezTo>
                    <a:pt x="2116" y="4619"/>
                    <a:pt x="1875" y="4326"/>
                    <a:pt x="1707" y="3922"/>
                  </a:cubicBezTo>
                  <a:cubicBezTo>
                    <a:pt x="1933" y="3881"/>
                    <a:pt x="2160" y="3855"/>
                    <a:pt x="2388" y="3845"/>
                  </a:cubicBezTo>
                  <a:lnTo>
                    <a:pt x="2388" y="4721"/>
                  </a:lnTo>
                  <a:close/>
                  <a:moveTo>
                    <a:pt x="2388" y="3419"/>
                  </a:moveTo>
                  <a:cubicBezTo>
                    <a:pt x="2115" y="3430"/>
                    <a:pt x="1843" y="3462"/>
                    <a:pt x="1573" y="3515"/>
                  </a:cubicBezTo>
                  <a:cubicBezTo>
                    <a:pt x="1517" y="3297"/>
                    <a:pt x="1481" y="3060"/>
                    <a:pt x="1467" y="2812"/>
                  </a:cubicBezTo>
                  <a:lnTo>
                    <a:pt x="2388" y="2812"/>
                  </a:lnTo>
                  <a:lnTo>
                    <a:pt x="2388" y="3419"/>
                  </a:lnTo>
                  <a:close/>
                  <a:moveTo>
                    <a:pt x="2388" y="2388"/>
                  </a:moveTo>
                  <a:lnTo>
                    <a:pt x="1467" y="2388"/>
                  </a:lnTo>
                  <a:cubicBezTo>
                    <a:pt x="1481" y="2140"/>
                    <a:pt x="1517" y="1903"/>
                    <a:pt x="1573" y="1685"/>
                  </a:cubicBezTo>
                  <a:cubicBezTo>
                    <a:pt x="1843" y="1738"/>
                    <a:pt x="2115" y="1770"/>
                    <a:pt x="2388" y="1781"/>
                  </a:cubicBezTo>
                  <a:lnTo>
                    <a:pt x="2388" y="2388"/>
                  </a:lnTo>
                  <a:close/>
                  <a:moveTo>
                    <a:pt x="2388" y="1355"/>
                  </a:moveTo>
                  <a:cubicBezTo>
                    <a:pt x="2160" y="1345"/>
                    <a:pt x="1933" y="1319"/>
                    <a:pt x="1707" y="1278"/>
                  </a:cubicBezTo>
                  <a:cubicBezTo>
                    <a:pt x="1875" y="874"/>
                    <a:pt x="2116" y="581"/>
                    <a:pt x="2388" y="479"/>
                  </a:cubicBezTo>
                  <a:lnTo>
                    <a:pt x="2388" y="1355"/>
                  </a:lnTo>
                  <a:close/>
                  <a:moveTo>
                    <a:pt x="4503" y="1436"/>
                  </a:moveTo>
                  <a:cubicBezTo>
                    <a:pt x="4676" y="1718"/>
                    <a:pt x="4788" y="2041"/>
                    <a:pt x="4821" y="2388"/>
                  </a:cubicBezTo>
                  <a:lnTo>
                    <a:pt x="4158" y="2388"/>
                  </a:lnTo>
                  <a:cubicBezTo>
                    <a:pt x="4145" y="2109"/>
                    <a:pt x="4105" y="1839"/>
                    <a:pt x="4041" y="1587"/>
                  </a:cubicBezTo>
                  <a:cubicBezTo>
                    <a:pt x="4196" y="1543"/>
                    <a:pt x="4350" y="1493"/>
                    <a:pt x="4503" y="1436"/>
                  </a:cubicBezTo>
                  <a:close/>
                  <a:moveTo>
                    <a:pt x="4233" y="1082"/>
                  </a:moveTo>
                  <a:cubicBezTo>
                    <a:pt x="4127" y="1119"/>
                    <a:pt x="4020" y="1152"/>
                    <a:pt x="3912" y="1181"/>
                  </a:cubicBezTo>
                  <a:cubicBezTo>
                    <a:pt x="3862" y="1052"/>
                    <a:pt x="3804" y="930"/>
                    <a:pt x="3740" y="817"/>
                  </a:cubicBezTo>
                  <a:cubicBezTo>
                    <a:pt x="3698" y="743"/>
                    <a:pt x="3653" y="674"/>
                    <a:pt x="3606" y="609"/>
                  </a:cubicBezTo>
                  <a:cubicBezTo>
                    <a:pt x="3843" y="729"/>
                    <a:pt x="4055" y="890"/>
                    <a:pt x="4233" y="1082"/>
                  </a:cubicBezTo>
                  <a:close/>
                  <a:moveTo>
                    <a:pt x="2812" y="479"/>
                  </a:moveTo>
                  <a:cubicBezTo>
                    <a:pt x="3084" y="581"/>
                    <a:pt x="3325" y="874"/>
                    <a:pt x="3493" y="1278"/>
                  </a:cubicBezTo>
                  <a:cubicBezTo>
                    <a:pt x="3267" y="1319"/>
                    <a:pt x="3040" y="1345"/>
                    <a:pt x="2812" y="1355"/>
                  </a:cubicBezTo>
                  <a:lnTo>
                    <a:pt x="2812" y="479"/>
                  </a:lnTo>
                  <a:close/>
                  <a:moveTo>
                    <a:pt x="2812" y="1781"/>
                  </a:moveTo>
                  <a:cubicBezTo>
                    <a:pt x="3085" y="1770"/>
                    <a:pt x="3357" y="1738"/>
                    <a:pt x="3627" y="1685"/>
                  </a:cubicBezTo>
                  <a:cubicBezTo>
                    <a:pt x="3683" y="1903"/>
                    <a:pt x="3719" y="2140"/>
                    <a:pt x="3733" y="2388"/>
                  </a:cubicBezTo>
                  <a:lnTo>
                    <a:pt x="2812" y="2388"/>
                  </a:lnTo>
                  <a:lnTo>
                    <a:pt x="2812" y="1781"/>
                  </a:lnTo>
                  <a:close/>
                  <a:moveTo>
                    <a:pt x="2812" y="2812"/>
                  </a:moveTo>
                  <a:lnTo>
                    <a:pt x="3733" y="2812"/>
                  </a:lnTo>
                  <a:cubicBezTo>
                    <a:pt x="3719" y="3060"/>
                    <a:pt x="3683" y="3297"/>
                    <a:pt x="3627" y="3515"/>
                  </a:cubicBezTo>
                  <a:cubicBezTo>
                    <a:pt x="3357" y="3462"/>
                    <a:pt x="3085" y="3430"/>
                    <a:pt x="2812" y="3419"/>
                  </a:cubicBezTo>
                  <a:lnTo>
                    <a:pt x="2812" y="2812"/>
                  </a:lnTo>
                  <a:close/>
                  <a:moveTo>
                    <a:pt x="2812" y="4721"/>
                  </a:moveTo>
                  <a:lnTo>
                    <a:pt x="2812" y="3845"/>
                  </a:lnTo>
                  <a:cubicBezTo>
                    <a:pt x="3040" y="3855"/>
                    <a:pt x="3267" y="3881"/>
                    <a:pt x="3493" y="3922"/>
                  </a:cubicBezTo>
                  <a:cubicBezTo>
                    <a:pt x="3325" y="4326"/>
                    <a:pt x="3084" y="4619"/>
                    <a:pt x="2812" y="4721"/>
                  </a:cubicBezTo>
                  <a:close/>
                  <a:moveTo>
                    <a:pt x="3606" y="4591"/>
                  </a:moveTo>
                  <a:cubicBezTo>
                    <a:pt x="3653" y="4526"/>
                    <a:pt x="3698" y="4457"/>
                    <a:pt x="3740" y="4383"/>
                  </a:cubicBezTo>
                  <a:cubicBezTo>
                    <a:pt x="3804" y="4270"/>
                    <a:pt x="3862" y="4148"/>
                    <a:pt x="3912" y="4019"/>
                  </a:cubicBezTo>
                  <a:cubicBezTo>
                    <a:pt x="4020" y="4048"/>
                    <a:pt x="4127" y="4081"/>
                    <a:pt x="4233" y="4118"/>
                  </a:cubicBezTo>
                  <a:cubicBezTo>
                    <a:pt x="4055" y="4310"/>
                    <a:pt x="3843" y="4471"/>
                    <a:pt x="3606" y="4591"/>
                  </a:cubicBezTo>
                  <a:close/>
                  <a:moveTo>
                    <a:pt x="4503" y="3764"/>
                  </a:moveTo>
                  <a:cubicBezTo>
                    <a:pt x="4350" y="3707"/>
                    <a:pt x="4196" y="3657"/>
                    <a:pt x="4041" y="3613"/>
                  </a:cubicBezTo>
                  <a:cubicBezTo>
                    <a:pt x="4105" y="3361"/>
                    <a:pt x="4145" y="3091"/>
                    <a:pt x="4158" y="2812"/>
                  </a:cubicBezTo>
                  <a:lnTo>
                    <a:pt x="4821" y="2812"/>
                  </a:lnTo>
                  <a:cubicBezTo>
                    <a:pt x="4788" y="3159"/>
                    <a:pt x="4676" y="3482"/>
                    <a:pt x="4503" y="376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D9A1C83-FB6D-8CA2-E5D0-550A8D336385}"/>
              </a:ext>
            </a:extLst>
          </p:cNvPr>
          <p:cNvSpPr txBox="1"/>
          <p:nvPr/>
        </p:nvSpPr>
        <p:spPr>
          <a:xfrm>
            <a:off x="5372219" y="2099733"/>
            <a:ext cx="1722593" cy="371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市场与信息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216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B869E3B-BCCF-2E2C-B470-41CD0CCBB5C4}"/>
              </a:ext>
            </a:extLst>
          </p:cNvPr>
          <p:cNvSpPr/>
          <p:nvPr/>
        </p:nvSpPr>
        <p:spPr>
          <a:xfrm>
            <a:off x="463689" y="1692717"/>
            <a:ext cx="1126462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小明家里在农贸市场开了一个小摊位</a:t>
            </a:r>
            <a:endParaRPr lang="en-US" altLang="zh-CN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想知道最近哪种商品更适合出摊</a:t>
            </a:r>
            <a:endParaRPr lang="en-US" altLang="zh-CN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应该怎么办呢？</a:t>
            </a:r>
          </a:p>
        </p:txBody>
      </p:sp>
    </p:spTree>
    <p:extLst>
      <p:ext uri="{BB962C8B-B14F-4D97-AF65-F5344CB8AC3E}">
        <p14:creationId xmlns:p14="http://schemas.microsoft.com/office/powerpoint/2010/main" val="320833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A28592-A976-CFA1-4538-DB64E5AE6520}"/>
              </a:ext>
            </a:extLst>
          </p:cNvPr>
          <p:cNvGrpSpPr/>
          <p:nvPr/>
        </p:nvGrpSpPr>
        <p:grpSpPr>
          <a:xfrm>
            <a:off x="3708881" y="1466025"/>
            <a:ext cx="4936355" cy="4332350"/>
            <a:chOff x="3708882" y="1466025"/>
            <a:chExt cx="4653652" cy="4332350"/>
          </a:xfrm>
        </p:grpSpPr>
        <p:grpSp>
          <p:nvGrpSpPr>
            <p:cNvPr id="4" name="组合 3"/>
            <p:cNvGrpSpPr/>
            <p:nvPr/>
          </p:nvGrpSpPr>
          <p:grpSpPr>
            <a:xfrm>
              <a:off x="3708882" y="1466025"/>
              <a:ext cx="4653652" cy="4332350"/>
              <a:chOff x="3708882" y="1466025"/>
              <a:chExt cx="4653652" cy="4332350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4C52AD9-005E-4398-B449-234688F88745}"/>
                  </a:ext>
                </a:extLst>
              </p:cNvPr>
              <p:cNvSpPr/>
              <p:nvPr/>
            </p:nvSpPr>
            <p:spPr>
              <a:xfrm>
                <a:off x="4823420" y="1466025"/>
                <a:ext cx="2531024" cy="2531022"/>
              </a:xfrm>
              <a:prstGeom prst="ellipse">
                <a:avLst/>
              </a:prstGeom>
              <a:solidFill>
                <a:schemeClr val="accent2">
                  <a:lumMod val="75000"/>
                  <a:alpha val="20000"/>
                </a:scheme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5BAE12A-354D-4E44-824B-4D095CEE6869}"/>
                  </a:ext>
                </a:extLst>
              </p:cNvPr>
              <p:cNvSpPr/>
              <p:nvPr/>
            </p:nvSpPr>
            <p:spPr>
              <a:xfrm>
                <a:off x="5831510" y="3267353"/>
                <a:ext cx="2531024" cy="253102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0000"/>
                </a:scheme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6642A8E6-905F-4981-8CC6-BCB009E3D75C}"/>
                  </a:ext>
                </a:extLst>
              </p:cNvPr>
              <p:cNvSpPr/>
              <p:nvPr/>
            </p:nvSpPr>
            <p:spPr>
              <a:xfrm>
                <a:off x="3816412" y="3240836"/>
                <a:ext cx="2531024" cy="2531022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ABA67508-B309-4B4D-BCF0-3847BFD52D33}"/>
                  </a:ext>
                </a:extLst>
              </p:cNvPr>
              <p:cNvSpPr/>
              <p:nvPr/>
            </p:nvSpPr>
            <p:spPr>
              <a:xfrm>
                <a:off x="6861196" y="4274360"/>
                <a:ext cx="471652" cy="517008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EB5892F-533E-4E80-9208-7BD9CB10BB36}"/>
                  </a:ext>
                </a:extLst>
              </p:cNvPr>
              <p:cNvSpPr/>
              <p:nvPr/>
            </p:nvSpPr>
            <p:spPr>
              <a:xfrm>
                <a:off x="3708882" y="4420317"/>
                <a:ext cx="225094" cy="22509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ctr" defTabSz="913765"/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id="{9A91E245-318E-43C0-BDD5-97C936B0F879}"/>
                  </a:ext>
                </a:extLst>
              </p:cNvPr>
              <p:cNvSpPr/>
              <p:nvPr/>
            </p:nvSpPr>
            <p:spPr>
              <a:xfrm rot="5400000">
                <a:off x="3799674" y="4510005"/>
                <a:ext cx="53034" cy="4571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CDB18FE6-7413-4C54-9588-2D920EFFA9A5}"/>
                  </a:ext>
                </a:extLst>
              </p:cNvPr>
              <p:cNvGrpSpPr/>
              <p:nvPr/>
            </p:nvGrpSpPr>
            <p:grpSpPr>
              <a:xfrm>
                <a:off x="4709790" y="2618989"/>
                <a:ext cx="225094" cy="225094"/>
                <a:chOff x="8250706" y="4217117"/>
                <a:chExt cx="225094" cy="225094"/>
              </a:xfrm>
            </p:grpSpPr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950E6B6-97EF-4805-8E68-700674F9C9E8}"/>
                    </a:ext>
                  </a:extLst>
                </p:cNvPr>
                <p:cNvSpPr/>
                <p:nvPr/>
              </p:nvSpPr>
              <p:spPr>
                <a:xfrm>
                  <a:off x="8250706" y="4217117"/>
                  <a:ext cx="225094" cy="22509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45720" rIns="91440" bIns="45720" numCol="1" spcCol="0" rtlCol="0" fromWordArt="0" anchor="ctr" anchorCtr="0" forceAA="0" compatLnSpc="1">
                  <a:normAutofit fontScale="25000" lnSpcReduction="20000"/>
                </a:bodyPr>
                <a:lstStyle/>
                <a:p>
                  <a:pPr algn="ctr" defTabSz="913765"/>
                  <a:endParaRPr lang="zh-CN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等腰三角形 15">
                  <a:extLst>
                    <a:ext uri="{FF2B5EF4-FFF2-40B4-BE49-F238E27FC236}">
                      <a16:creationId xmlns:a16="http://schemas.microsoft.com/office/drawing/2014/main" id="{7701168A-83E3-4EC0-AA97-990AE5C1D313}"/>
                    </a:ext>
                  </a:extLst>
                </p:cNvPr>
                <p:cNvSpPr/>
                <p:nvPr/>
              </p:nvSpPr>
              <p:spPr>
                <a:xfrm rot="5400000">
                  <a:off x="8343879" y="4306805"/>
                  <a:ext cx="53034" cy="4571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A1C590CA-3300-484F-B5C6-16940AF0D1EF}"/>
                  </a:ext>
                </a:extLst>
              </p:cNvPr>
              <p:cNvSpPr/>
              <p:nvPr/>
            </p:nvSpPr>
            <p:spPr>
              <a:xfrm>
                <a:off x="5830428" y="2516329"/>
                <a:ext cx="517008" cy="430414"/>
              </a:xfrm>
              <a:custGeom>
                <a:avLst/>
                <a:gdLst>
                  <a:gd name="connsiteX0" fmla="*/ 483573 w 526297"/>
                  <a:gd name="connsiteY0" fmla="*/ 133971 h 438150"/>
                  <a:gd name="connsiteX1" fmla="*/ 527674 w 526297"/>
                  <a:gd name="connsiteY1" fmla="*/ 178072 h 438150"/>
                  <a:gd name="connsiteX2" fmla="*/ 527579 w 526297"/>
                  <a:gd name="connsiteY2" fmla="*/ 181501 h 438150"/>
                  <a:gd name="connsiteX3" fmla="*/ 514244 w 526297"/>
                  <a:gd name="connsiteY3" fmla="*/ 355237 h 438150"/>
                  <a:gd name="connsiteX4" fmla="*/ 485764 w 526297"/>
                  <a:gd name="connsiteY4" fmla="*/ 381621 h 438150"/>
                  <a:gd name="connsiteX5" fmla="*/ 454998 w 526297"/>
                  <a:gd name="connsiteY5" fmla="*/ 381621 h 438150"/>
                  <a:gd name="connsiteX6" fmla="*/ 454998 w 526297"/>
                  <a:gd name="connsiteY6" fmla="*/ 438771 h 438150"/>
                  <a:gd name="connsiteX7" fmla="*/ 435948 w 526297"/>
                  <a:gd name="connsiteY7" fmla="*/ 438771 h 438150"/>
                  <a:gd name="connsiteX8" fmla="*/ 435948 w 526297"/>
                  <a:gd name="connsiteY8" fmla="*/ 381621 h 438150"/>
                  <a:gd name="connsiteX9" fmla="*/ 93048 w 526297"/>
                  <a:gd name="connsiteY9" fmla="*/ 381621 h 438150"/>
                  <a:gd name="connsiteX10" fmla="*/ 93048 w 526297"/>
                  <a:gd name="connsiteY10" fmla="*/ 438771 h 438150"/>
                  <a:gd name="connsiteX11" fmla="*/ 73998 w 526297"/>
                  <a:gd name="connsiteY11" fmla="*/ 438771 h 438150"/>
                  <a:gd name="connsiteX12" fmla="*/ 73998 w 526297"/>
                  <a:gd name="connsiteY12" fmla="*/ 381621 h 438150"/>
                  <a:gd name="connsiteX13" fmla="*/ 43328 w 526297"/>
                  <a:gd name="connsiteY13" fmla="*/ 381621 h 438150"/>
                  <a:gd name="connsiteX14" fmla="*/ 14848 w 526297"/>
                  <a:gd name="connsiteY14" fmla="*/ 355237 h 438150"/>
                  <a:gd name="connsiteX15" fmla="*/ 1513 w 526297"/>
                  <a:gd name="connsiteY15" fmla="*/ 181501 h 438150"/>
                  <a:gd name="connsiteX16" fmla="*/ 42089 w 526297"/>
                  <a:gd name="connsiteY16" fmla="*/ 134162 h 438150"/>
                  <a:gd name="connsiteX17" fmla="*/ 45518 w 526297"/>
                  <a:gd name="connsiteY17" fmla="*/ 134066 h 438150"/>
                  <a:gd name="connsiteX18" fmla="*/ 101906 w 526297"/>
                  <a:gd name="connsiteY18" fmla="*/ 180834 h 438150"/>
                  <a:gd name="connsiteX19" fmla="*/ 121623 w 526297"/>
                  <a:gd name="connsiteY19" fmla="*/ 286371 h 438150"/>
                  <a:gd name="connsiteX20" fmla="*/ 407373 w 526297"/>
                  <a:gd name="connsiteY20" fmla="*/ 286371 h 438150"/>
                  <a:gd name="connsiteX21" fmla="*/ 427185 w 526297"/>
                  <a:gd name="connsiteY21" fmla="*/ 180739 h 438150"/>
                  <a:gd name="connsiteX22" fmla="*/ 483573 w 526297"/>
                  <a:gd name="connsiteY22" fmla="*/ 133971 h 438150"/>
                  <a:gd name="connsiteX23" fmla="*/ 416898 w 526297"/>
                  <a:gd name="connsiteY23" fmla="*/ 621 h 438150"/>
                  <a:gd name="connsiteX24" fmla="*/ 483573 w 526297"/>
                  <a:gd name="connsiteY24" fmla="*/ 67296 h 438150"/>
                  <a:gd name="connsiteX25" fmla="*/ 483573 w 526297"/>
                  <a:gd name="connsiteY25" fmla="*/ 115397 h 438150"/>
                  <a:gd name="connsiteX26" fmla="*/ 476429 w 526297"/>
                  <a:gd name="connsiteY26" fmla="*/ 114921 h 438150"/>
                  <a:gd name="connsiteX27" fmla="*/ 412040 w 526297"/>
                  <a:gd name="connsiteY27" fmla="*/ 166451 h 438150"/>
                  <a:gd name="connsiteX28" fmla="*/ 411564 w 526297"/>
                  <a:gd name="connsiteY28" fmla="*/ 168737 h 438150"/>
                  <a:gd name="connsiteX29" fmla="*/ 393086 w 526297"/>
                  <a:gd name="connsiteY29" fmla="*/ 267321 h 438150"/>
                  <a:gd name="connsiteX30" fmla="*/ 135911 w 526297"/>
                  <a:gd name="connsiteY30" fmla="*/ 267321 h 438150"/>
                  <a:gd name="connsiteX31" fmla="*/ 117432 w 526297"/>
                  <a:gd name="connsiteY31" fmla="*/ 168737 h 438150"/>
                  <a:gd name="connsiteX32" fmla="*/ 52567 w 526297"/>
                  <a:gd name="connsiteY32" fmla="*/ 114921 h 438150"/>
                  <a:gd name="connsiteX33" fmla="*/ 54948 w 526297"/>
                  <a:gd name="connsiteY33" fmla="*/ 67296 h 438150"/>
                  <a:gd name="connsiteX34" fmla="*/ 121623 w 526297"/>
                  <a:gd name="connsiteY34" fmla="*/ 621 h 438150"/>
                  <a:gd name="connsiteX35" fmla="*/ 416898 w 526297"/>
                  <a:gd name="connsiteY3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3573" y="133971"/>
                    </a:moveTo>
                    <a:cubicBezTo>
                      <a:pt x="507957" y="133971"/>
                      <a:pt x="527674" y="153688"/>
                      <a:pt x="527674" y="178072"/>
                    </a:cubicBezTo>
                    <a:cubicBezTo>
                      <a:pt x="527674" y="179215"/>
                      <a:pt x="527674" y="180358"/>
                      <a:pt x="527579" y="181501"/>
                    </a:cubicBezTo>
                    <a:lnTo>
                      <a:pt x="514244" y="355237"/>
                    </a:lnTo>
                    <a:cubicBezTo>
                      <a:pt x="513101" y="370096"/>
                      <a:pt x="500718" y="381621"/>
                      <a:pt x="485764" y="381621"/>
                    </a:cubicBezTo>
                    <a:lnTo>
                      <a:pt x="454998" y="381621"/>
                    </a:lnTo>
                    <a:lnTo>
                      <a:pt x="454998" y="438771"/>
                    </a:lnTo>
                    <a:lnTo>
                      <a:pt x="435948" y="438771"/>
                    </a:lnTo>
                    <a:lnTo>
                      <a:pt x="435948" y="381621"/>
                    </a:lnTo>
                    <a:lnTo>
                      <a:pt x="93048" y="381621"/>
                    </a:lnTo>
                    <a:lnTo>
                      <a:pt x="93048" y="438771"/>
                    </a:lnTo>
                    <a:lnTo>
                      <a:pt x="73998" y="438771"/>
                    </a:lnTo>
                    <a:lnTo>
                      <a:pt x="73998" y="381621"/>
                    </a:lnTo>
                    <a:lnTo>
                      <a:pt x="43328" y="381621"/>
                    </a:lnTo>
                    <a:cubicBezTo>
                      <a:pt x="28373" y="381621"/>
                      <a:pt x="15991" y="370096"/>
                      <a:pt x="14848" y="355237"/>
                    </a:cubicBezTo>
                    <a:lnTo>
                      <a:pt x="1513" y="181501"/>
                    </a:lnTo>
                    <a:cubicBezTo>
                      <a:pt x="-392" y="157212"/>
                      <a:pt x="17801" y="135971"/>
                      <a:pt x="42089" y="134162"/>
                    </a:cubicBezTo>
                    <a:cubicBezTo>
                      <a:pt x="43232" y="134066"/>
                      <a:pt x="44375" y="134066"/>
                      <a:pt x="45518" y="134066"/>
                    </a:cubicBezTo>
                    <a:cubicBezTo>
                      <a:pt x="73141" y="134066"/>
                      <a:pt x="96858" y="153688"/>
                      <a:pt x="101906" y="180834"/>
                    </a:cubicBezTo>
                    <a:lnTo>
                      <a:pt x="121623" y="286371"/>
                    </a:lnTo>
                    <a:lnTo>
                      <a:pt x="407373" y="286371"/>
                    </a:lnTo>
                    <a:lnTo>
                      <a:pt x="427185" y="180739"/>
                    </a:lnTo>
                    <a:cubicBezTo>
                      <a:pt x="432233" y="153592"/>
                      <a:pt x="455951" y="133971"/>
                      <a:pt x="483573" y="133971"/>
                    </a:cubicBezTo>
                    <a:close/>
                    <a:moveTo>
                      <a:pt x="416898" y="621"/>
                    </a:moveTo>
                    <a:cubicBezTo>
                      <a:pt x="453760" y="621"/>
                      <a:pt x="483573" y="30434"/>
                      <a:pt x="483573" y="67296"/>
                    </a:cubicBezTo>
                    <a:lnTo>
                      <a:pt x="483573" y="115397"/>
                    </a:lnTo>
                    <a:cubicBezTo>
                      <a:pt x="481192" y="115112"/>
                      <a:pt x="478811" y="114921"/>
                      <a:pt x="476429" y="114921"/>
                    </a:cubicBezTo>
                    <a:cubicBezTo>
                      <a:pt x="445473" y="114921"/>
                      <a:pt x="418803" y="136448"/>
                      <a:pt x="412040" y="166451"/>
                    </a:cubicBezTo>
                    <a:lnTo>
                      <a:pt x="411564" y="168737"/>
                    </a:lnTo>
                    <a:lnTo>
                      <a:pt x="393086" y="267321"/>
                    </a:lnTo>
                    <a:lnTo>
                      <a:pt x="135911" y="267321"/>
                    </a:lnTo>
                    <a:lnTo>
                      <a:pt x="117432" y="168737"/>
                    </a:lnTo>
                    <a:cubicBezTo>
                      <a:pt x="111622" y="137495"/>
                      <a:pt x="84285" y="114921"/>
                      <a:pt x="52567" y="114921"/>
                    </a:cubicBezTo>
                    <a:lnTo>
                      <a:pt x="54948" y="67296"/>
                    </a:lnTo>
                    <a:cubicBezTo>
                      <a:pt x="54948" y="30434"/>
                      <a:pt x="84761" y="621"/>
                      <a:pt x="121623" y="621"/>
                    </a:cubicBezTo>
                    <a:lnTo>
                      <a:pt x="416898" y="6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923C83F-CE57-FFBA-BBF2-8B27472DD0D5}"/>
                </a:ext>
              </a:extLst>
            </p:cNvPr>
            <p:cNvSpPr/>
            <p:nvPr/>
          </p:nvSpPr>
          <p:spPr>
            <a:xfrm>
              <a:off x="4777082" y="4227792"/>
              <a:ext cx="609684" cy="608760"/>
            </a:xfrm>
            <a:custGeom>
              <a:avLst/>
              <a:gdLst>
                <a:gd name="T0" fmla="*/ 121763 h 600884"/>
                <a:gd name="T1" fmla="*/ 121763 h 600884"/>
                <a:gd name="T2" fmla="*/ 121763 h 600884"/>
                <a:gd name="T3" fmla="*/ 121763 h 600884"/>
                <a:gd name="T4" fmla="*/ 121763 h 600884"/>
                <a:gd name="T5" fmla="*/ 121763 h 600884"/>
                <a:gd name="T6" fmla="*/ 121763 h 600884"/>
                <a:gd name="T7" fmla="*/ 121763 h 600884"/>
                <a:gd name="T8" fmla="*/ 121763 h 600884"/>
                <a:gd name="T9" fmla="*/ 121763 h 600884"/>
                <a:gd name="T10" fmla="*/ 121763 h 600884"/>
                <a:gd name="T11" fmla="*/ 121763 h 600884"/>
                <a:gd name="T12" fmla="*/ 121763 h 600884"/>
                <a:gd name="T13" fmla="*/ 121763 h 600884"/>
                <a:gd name="T14" fmla="*/ 121763 h 600884"/>
                <a:gd name="T15" fmla="*/ 121763 h 600884"/>
                <a:gd name="T16" fmla="*/ 121763 h 600884"/>
                <a:gd name="T17" fmla="*/ 121763 h 600884"/>
                <a:gd name="T18" fmla="*/ 121763 h 600884"/>
                <a:gd name="T19" fmla="*/ 121763 h 600884"/>
                <a:gd name="T20" fmla="*/ 121763 h 600884"/>
                <a:gd name="T21" fmla="*/ 121763 h 600884"/>
                <a:gd name="T22" fmla="*/ 121763 h 600884"/>
                <a:gd name="T23" fmla="*/ 121763 h 600884"/>
                <a:gd name="T24" fmla="*/ 121763 h 600884"/>
                <a:gd name="T25" fmla="*/ 121763 h 600884"/>
                <a:gd name="T26" fmla="*/ 121763 h 600884"/>
                <a:gd name="T27" fmla="*/ 121763 h 600884"/>
                <a:gd name="T28" fmla="*/ 121763 h 600884"/>
                <a:gd name="T29" fmla="*/ 121763 h 600884"/>
                <a:gd name="T30" fmla="*/ 121763 h 600884"/>
                <a:gd name="T31" fmla="*/ 121763 h 600884"/>
                <a:gd name="T32" fmla="*/ 121763 h 600884"/>
                <a:gd name="T33" fmla="*/ 121763 h 600884"/>
                <a:gd name="T34" fmla="*/ 121763 h 600884"/>
                <a:gd name="T35" fmla="*/ 121763 h 600884"/>
                <a:gd name="T36" fmla="*/ 121763 h 600884"/>
                <a:gd name="T37" fmla="*/ 121763 h 600884"/>
                <a:gd name="T38" fmla="*/ 121763 h 600884"/>
                <a:gd name="T39" fmla="*/ 121763 h 600884"/>
                <a:gd name="T40" fmla="*/ 121763 h 600884"/>
                <a:gd name="T41" fmla="*/ 121763 h 600884"/>
                <a:gd name="T42" fmla="*/ 121763 h 600884"/>
                <a:gd name="T43" fmla="*/ 121763 h 600884"/>
                <a:gd name="T44" fmla="*/ 121763 h 600884"/>
                <a:gd name="T45" fmla="*/ 121763 h 600884"/>
                <a:gd name="T46" fmla="*/ 121763 h 600884"/>
                <a:gd name="T47" fmla="*/ 121763 h 600884"/>
                <a:gd name="T48" fmla="*/ 121763 h 600884"/>
                <a:gd name="T49" fmla="*/ 121763 h 600884"/>
                <a:gd name="T50" fmla="*/ 121763 h 600884"/>
                <a:gd name="T51" fmla="*/ 121763 h 600884"/>
                <a:gd name="T52" fmla="*/ 121763 h 600884"/>
                <a:gd name="T53" fmla="*/ 121763 h 600884"/>
                <a:gd name="T54" fmla="*/ 121763 h 600884"/>
                <a:gd name="T55" fmla="*/ 121763 h 600884"/>
                <a:gd name="T56" fmla="*/ 121763 h 600884"/>
                <a:gd name="T57" fmla="*/ 121763 h 600884"/>
                <a:gd name="T58" fmla="*/ 121763 h 600884"/>
                <a:gd name="T59" fmla="*/ 121763 h 600884"/>
                <a:gd name="T60" fmla="*/ 121763 h 600884"/>
                <a:gd name="T61" fmla="*/ 121763 h 600884"/>
                <a:gd name="T62" fmla="*/ 121763 h 600884"/>
                <a:gd name="T63" fmla="*/ 121763 h 600884"/>
                <a:gd name="T64" fmla="*/ 121763 h 600884"/>
                <a:gd name="T65" fmla="*/ 121763 h 600884"/>
                <a:gd name="T66" fmla="*/ 121763 h 600884"/>
                <a:gd name="T67" fmla="*/ 121763 h 600884"/>
                <a:gd name="T68" fmla="*/ 121763 h 600884"/>
                <a:gd name="T69" fmla="*/ 121763 h 600884"/>
                <a:gd name="T70" fmla="*/ 121763 h 600884"/>
                <a:gd name="T71" fmla="*/ 121763 h 600884"/>
                <a:gd name="T72" fmla="*/ 121763 h 600884"/>
                <a:gd name="T73" fmla="*/ 121763 h 600884"/>
                <a:gd name="T74" fmla="*/ 121763 h 600884"/>
                <a:gd name="T75" fmla="*/ 121763 h 600884"/>
                <a:gd name="T76" fmla="*/ 121763 h 600884"/>
                <a:gd name="T77" fmla="*/ 121763 h 600884"/>
                <a:gd name="T78" fmla="*/ 121763 h 600884"/>
                <a:gd name="T79" fmla="*/ 121763 h 600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00" h="5200">
                  <a:moveTo>
                    <a:pt x="2600" y="0"/>
                  </a:moveTo>
                  <a:cubicBezTo>
                    <a:pt x="1164" y="0"/>
                    <a:pt x="0" y="1164"/>
                    <a:pt x="0" y="2600"/>
                  </a:cubicBezTo>
                  <a:cubicBezTo>
                    <a:pt x="0" y="4036"/>
                    <a:pt x="1164" y="5200"/>
                    <a:pt x="2600" y="5200"/>
                  </a:cubicBezTo>
                  <a:cubicBezTo>
                    <a:pt x="4036" y="5200"/>
                    <a:pt x="5200" y="4036"/>
                    <a:pt x="5200" y="2600"/>
                  </a:cubicBezTo>
                  <a:cubicBezTo>
                    <a:pt x="5200" y="1164"/>
                    <a:pt x="4036" y="0"/>
                    <a:pt x="2600" y="0"/>
                  </a:cubicBezTo>
                  <a:close/>
                  <a:moveTo>
                    <a:pt x="1594" y="609"/>
                  </a:moveTo>
                  <a:cubicBezTo>
                    <a:pt x="1547" y="674"/>
                    <a:pt x="1502" y="743"/>
                    <a:pt x="1460" y="817"/>
                  </a:cubicBezTo>
                  <a:cubicBezTo>
                    <a:pt x="1396" y="930"/>
                    <a:pt x="1338" y="1052"/>
                    <a:pt x="1288" y="1181"/>
                  </a:cubicBezTo>
                  <a:cubicBezTo>
                    <a:pt x="1180" y="1152"/>
                    <a:pt x="1073" y="1119"/>
                    <a:pt x="967" y="1082"/>
                  </a:cubicBezTo>
                  <a:cubicBezTo>
                    <a:pt x="1145" y="890"/>
                    <a:pt x="1358" y="729"/>
                    <a:pt x="1594" y="609"/>
                  </a:cubicBezTo>
                  <a:close/>
                  <a:moveTo>
                    <a:pt x="697" y="1436"/>
                  </a:moveTo>
                  <a:cubicBezTo>
                    <a:pt x="850" y="1493"/>
                    <a:pt x="1004" y="1543"/>
                    <a:pt x="1159" y="1586"/>
                  </a:cubicBezTo>
                  <a:cubicBezTo>
                    <a:pt x="1095" y="1839"/>
                    <a:pt x="1055" y="2109"/>
                    <a:pt x="1042" y="2388"/>
                  </a:cubicBezTo>
                  <a:lnTo>
                    <a:pt x="379" y="2388"/>
                  </a:lnTo>
                  <a:cubicBezTo>
                    <a:pt x="412" y="2041"/>
                    <a:pt x="524" y="1718"/>
                    <a:pt x="697" y="1436"/>
                  </a:cubicBezTo>
                  <a:close/>
                  <a:moveTo>
                    <a:pt x="697" y="3764"/>
                  </a:moveTo>
                  <a:cubicBezTo>
                    <a:pt x="524" y="3482"/>
                    <a:pt x="412" y="3159"/>
                    <a:pt x="379" y="2812"/>
                  </a:cubicBezTo>
                  <a:lnTo>
                    <a:pt x="1042" y="2812"/>
                  </a:lnTo>
                  <a:cubicBezTo>
                    <a:pt x="1055" y="3091"/>
                    <a:pt x="1095" y="3361"/>
                    <a:pt x="1159" y="3614"/>
                  </a:cubicBezTo>
                  <a:cubicBezTo>
                    <a:pt x="1004" y="3657"/>
                    <a:pt x="850" y="3707"/>
                    <a:pt x="697" y="3764"/>
                  </a:cubicBezTo>
                  <a:close/>
                  <a:moveTo>
                    <a:pt x="967" y="4118"/>
                  </a:moveTo>
                  <a:cubicBezTo>
                    <a:pt x="1073" y="4081"/>
                    <a:pt x="1180" y="4048"/>
                    <a:pt x="1288" y="4019"/>
                  </a:cubicBezTo>
                  <a:cubicBezTo>
                    <a:pt x="1338" y="4148"/>
                    <a:pt x="1396" y="4270"/>
                    <a:pt x="1460" y="4383"/>
                  </a:cubicBezTo>
                  <a:cubicBezTo>
                    <a:pt x="1502" y="4457"/>
                    <a:pt x="1547" y="4526"/>
                    <a:pt x="1594" y="4591"/>
                  </a:cubicBezTo>
                  <a:cubicBezTo>
                    <a:pt x="1358" y="4471"/>
                    <a:pt x="1145" y="4310"/>
                    <a:pt x="967" y="4118"/>
                  </a:cubicBezTo>
                  <a:close/>
                  <a:moveTo>
                    <a:pt x="2388" y="4721"/>
                  </a:moveTo>
                  <a:cubicBezTo>
                    <a:pt x="2116" y="4619"/>
                    <a:pt x="1875" y="4326"/>
                    <a:pt x="1707" y="3922"/>
                  </a:cubicBezTo>
                  <a:cubicBezTo>
                    <a:pt x="1933" y="3881"/>
                    <a:pt x="2160" y="3855"/>
                    <a:pt x="2388" y="3845"/>
                  </a:cubicBezTo>
                  <a:lnTo>
                    <a:pt x="2388" y="4721"/>
                  </a:lnTo>
                  <a:close/>
                  <a:moveTo>
                    <a:pt x="2388" y="3419"/>
                  </a:moveTo>
                  <a:cubicBezTo>
                    <a:pt x="2115" y="3430"/>
                    <a:pt x="1843" y="3462"/>
                    <a:pt x="1573" y="3515"/>
                  </a:cubicBezTo>
                  <a:cubicBezTo>
                    <a:pt x="1517" y="3297"/>
                    <a:pt x="1481" y="3060"/>
                    <a:pt x="1467" y="2812"/>
                  </a:cubicBezTo>
                  <a:lnTo>
                    <a:pt x="2388" y="2812"/>
                  </a:lnTo>
                  <a:lnTo>
                    <a:pt x="2388" y="3419"/>
                  </a:lnTo>
                  <a:close/>
                  <a:moveTo>
                    <a:pt x="2388" y="2388"/>
                  </a:moveTo>
                  <a:lnTo>
                    <a:pt x="1467" y="2388"/>
                  </a:lnTo>
                  <a:cubicBezTo>
                    <a:pt x="1481" y="2140"/>
                    <a:pt x="1517" y="1903"/>
                    <a:pt x="1573" y="1685"/>
                  </a:cubicBezTo>
                  <a:cubicBezTo>
                    <a:pt x="1843" y="1738"/>
                    <a:pt x="2115" y="1770"/>
                    <a:pt x="2388" y="1781"/>
                  </a:cubicBezTo>
                  <a:lnTo>
                    <a:pt x="2388" y="2388"/>
                  </a:lnTo>
                  <a:close/>
                  <a:moveTo>
                    <a:pt x="2388" y="1355"/>
                  </a:moveTo>
                  <a:cubicBezTo>
                    <a:pt x="2160" y="1345"/>
                    <a:pt x="1933" y="1319"/>
                    <a:pt x="1707" y="1278"/>
                  </a:cubicBezTo>
                  <a:cubicBezTo>
                    <a:pt x="1875" y="874"/>
                    <a:pt x="2116" y="581"/>
                    <a:pt x="2388" y="479"/>
                  </a:cubicBezTo>
                  <a:lnTo>
                    <a:pt x="2388" y="1355"/>
                  </a:lnTo>
                  <a:close/>
                  <a:moveTo>
                    <a:pt x="4503" y="1436"/>
                  </a:moveTo>
                  <a:cubicBezTo>
                    <a:pt x="4676" y="1718"/>
                    <a:pt x="4788" y="2041"/>
                    <a:pt x="4821" y="2388"/>
                  </a:cubicBezTo>
                  <a:lnTo>
                    <a:pt x="4158" y="2388"/>
                  </a:lnTo>
                  <a:cubicBezTo>
                    <a:pt x="4145" y="2109"/>
                    <a:pt x="4105" y="1839"/>
                    <a:pt x="4041" y="1587"/>
                  </a:cubicBezTo>
                  <a:cubicBezTo>
                    <a:pt x="4196" y="1543"/>
                    <a:pt x="4350" y="1493"/>
                    <a:pt x="4503" y="1436"/>
                  </a:cubicBezTo>
                  <a:close/>
                  <a:moveTo>
                    <a:pt x="4233" y="1082"/>
                  </a:moveTo>
                  <a:cubicBezTo>
                    <a:pt x="4127" y="1119"/>
                    <a:pt x="4020" y="1152"/>
                    <a:pt x="3912" y="1181"/>
                  </a:cubicBezTo>
                  <a:cubicBezTo>
                    <a:pt x="3862" y="1052"/>
                    <a:pt x="3804" y="930"/>
                    <a:pt x="3740" y="817"/>
                  </a:cubicBezTo>
                  <a:cubicBezTo>
                    <a:pt x="3698" y="743"/>
                    <a:pt x="3653" y="674"/>
                    <a:pt x="3606" y="609"/>
                  </a:cubicBezTo>
                  <a:cubicBezTo>
                    <a:pt x="3843" y="729"/>
                    <a:pt x="4055" y="890"/>
                    <a:pt x="4233" y="1082"/>
                  </a:cubicBezTo>
                  <a:close/>
                  <a:moveTo>
                    <a:pt x="2812" y="479"/>
                  </a:moveTo>
                  <a:cubicBezTo>
                    <a:pt x="3084" y="581"/>
                    <a:pt x="3325" y="874"/>
                    <a:pt x="3493" y="1278"/>
                  </a:cubicBezTo>
                  <a:cubicBezTo>
                    <a:pt x="3267" y="1319"/>
                    <a:pt x="3040" y="1345"/>
                    <a:pt x="2812" y="1355"/>
                  </a:cubicBezTo>
                  <a:lnTo>
                    <a:pt x="2812" y="479"/>
                  </a:lnTo>
                  <a:close/>
                  <a:moveTo>
                    <a:pt x="2812" y="1781"/>
                  </a:moveTo>
                  <a:cubicBezTo>
                    <a:pt x="3085" y="1770"/>
                    <a:pt x="3357" y="1738"/>
                    <a:pt x="3627" y="1685"/>
                  </a:cubicBezTo>
                  <a:cubicBezTo>
                    <a:pt x="3683" y="1903"/>
                    <a:pt x="3719" y="2140"/>
                    <a:pt x="3733" y="2388"/>
                  </a:cubicBezTo>
                  <a:lnTo>
                    <a:pt x="2812" y="2388"/>
                  </a:lnTo>
                  <a:lnTo>
                    <a:pt x="2812" y="1781"/>
                  </a:lnTo>
                  <a:close/>
                  <a:moveTo>
                    <a:pt x="2812" y="2812"/>
                  </a:moveTo>
                  <a:lnTo>
                    <a:pt x="3733" y="2812"/>
                  </a:lnTo>
                  <a:cubicBezTo>
                    <a:pt x="3719" y="3060"/>
                    <a:pt x="3683" y="3297"/>
                    <a:pt x="3627" y="3515"/>
                  </a:cubicBezTo>
                  <a:cubicBezTo>
                    <a:pt x="3357" y="3462"/>
                    <a:pt x="3085" y="3430"/>
                    <a:pt x="2812" y="3419"/>
                  </a:cubicBezTo>
                  <a:lnTo>
                    <a:pt x="2812" y="2812"/>
                  </a:lnTo>
                  <a:close/>
                  <a:moveTo>
                    <a:pt x="2812" y="4721"/>
                  </a:moveTo>
                  <a:lnTo>
                    <a:pt x="2812" y="3845"/>
                  </a:lnTo>
                  <a:cubicBezTo>
                    <a:pt x="3040" y="3855"/>
                    <a:pt x="3267" y="3881"/>
                    <a:pt x="3493" y="3922"/>
                  </a:cubicBezTo>
                  <a:cubicBezTo>
                    <a:pt x="3325" y="4326"/>
                    <a:pt x="3084" y="4619"/>
                    <a:pt x="2812" y="4721"/>
                  </a:cubicBezTo>
                  <a:close/>
                  <a:moveTo>
                    <a:pt x="3606" y="4591"/>
                  </a:moveTo>
                  <a:cubicBezTo>
                    <a:pt x="3653" y="4526"/>
                    <a:pt x="3698" y="4457"/>
                    <a:pt x="3740" y="4383"/>
                  </a:cubicBezTo>
                  <a:cubicBezTo>
                    <a:pt x="3804" y="4270"/>
                    <a:pt x="3862" y="4148"/>
                    <a:pt x="3912" y="4019"/>
                  </a:cubicBezTo>
                  <a:cubicBezTo>
                    <a:pt x="4020" y="4048"/>
                    <a:pt x="4127" y="4081"/>
                    <a:pt x="4233" y="4118"/>
                  </a:cubicBezTo>
                  <a:cubicBezTo>
                    <a:pt x="4055" y="4310"/>
                    <a:pt x="3843" y="4471"/>
                    <a:pt x="3606" y="4591"/>
                  </a:cubicBezTo>
                  <a:close/>
                  <a:moveTo>
                    <a:pt x="4503" y="3764"/>
                  </a:moveTo>
                  <a:cubicBezTo>
                    <a:pt x="4350" y="3707"/>
                    <a:pt x="4196" y="3657"/>
                    <a:pt x="4041" y="3613"/>
                  </a:cubicBezTo>
                  <a:cubicBezTo>
                    <a:pt x="4105" y="3361"/>
                    <a:pt x="4145" y="3091"/>
                    <a:pt x="4158" y="2812"/>
                  </a:cubicBezTo>
                  <a:lnTo>
                    <a:pt x="4821" y="2812"/>
                  </a:lnTo>
                  <a:cubicBezTo>
                    <a:pt x="4788" y="3159"/>
                    <a:pt x="4676" y="3482"/>
                    <a:pt x="4503" y="376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697FB10-5C5C-0BA4-2EB6-88A1225160B1}"/>
              </a:ext>
            </a:extLst>
          </p:cNvPr>
          <p:cNvSpPr txBox="1"/>
          <p:nvPr/>
        </p:nvSpPr>
        <p:spPr>
          <a:xfrm>
            <a:off x="6233516" y="3891770"/>
            <a:ext cx="2147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数据域数制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273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862DAC-96E3-45B2-017D-6450605181A7}"/>
              </a:ext>
            </a:extLst>
          </p:cNvPr>
          <p:cNvSpPr/>
          <p:nvPr/>
        </p:nvSpPr>
        <p:spPr>
          <a:xfrm>
            <a:off x="1300456" y="986135"/>
            <a:ext cx="959108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现在小明得到了数据</a:t>
            </a:r>
            <a:endParaRPr lang="en-US" altLang="zh-C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想把数据保存整理一下</a:t>
            </a:r>
            <a:endParaRPr lang="en-US" altLang="zh-CN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所以买了一个</a:t>
            </a:r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</a:t>
            </a:r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盘</a:t>
            </a:r>
            <a:endParaRPr lang="en-US" altLang="zh-C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却发现</a:t>
            </a:r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盘实际大小与标注不符</a:t>
            </a:r>
            <a:endParaRPr lang="en-US" altLang="zh-CN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这是怎么回事呢？</a:t>
            </a:r>
          </a:p>
        </p:txBody>
      </p:sp>
    </p:spTree>
    <p:extLst>
      <p:ext uri="{BB962C8B-B14F-4D97-AF65-F5344CB8AC3E}">
        <p14:creationId xmlns:p14="http://schemas.microsoft.com/office/powerpoint/2010/main" val="365876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466"/>
    </mc:Choice>
    <mc:Fallback>
      <p:transition spd="slow" advTm="564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A28592-A976-CFA1-4538-DB64E5AE6520}"/>
              </a:ext>
            </a:extLst>
          </p:cNvPr>
          <p:cNvGrpSpPr/>
          <p:nvPr/>
        </p:nvGrpSpPr>
        <p:grpSpPr>
          <a:xfrm>
            <a:off x="3708881" y="1466025"/>
            <a:ext cx="4936355" cy="4332350"/>
            <a:chOff x="3708882" y="1466025"/>
            <a:chExt cx="4653652" cy="4332350"/>
          </a:xfrm>
        </p:grpSpPr>
        <p:grpSp>
          <p:nvGrpSpPr>
            <p:cNvPr id="4" name="组合 3"/>
            <p:cNvGrpSpPr/>
            <p:nvPr/>
          </p:nvGrpSpPr>
          <p:grpSpPr>
            <a:xfrm>
              <a:off x="3708882" y="1466025"/>
              <a:ext cx="4653652" cy="4332350"/>
              <a:chOff x="3708882" y="1466025"/>
              <a:chExt cx="4653652" cy="4332350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4C52AD9-005E-4398-B449-234688F88745}"/>
                  </a:ext>
                </a:extLst>
              </p:cNvPr>
              <p:cNvSpPr/>
              <p:nvPr/>
            </p:nvSpPr>
            <p:spPr>
              <a:xfrm>
                <a:off x="4823420" y="1466025"/>
                <a:ext cx="2531024" cy="253102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20000"/>
                </a:scheme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5BAE12A-354D-4E44-824B-4D095CEE6869}"/>
                  </a:ext>
                </a:extLst>
              </p:cNvPr>
              <p:cNvSpPr/>
              <p:nvPr/>
            </p:nvSpPr>
            <p:spPr>
              <a:xfrm>
                <a:off x="5831510" y="3267353"/>
                <a:ext cx="2531024" cy="2531022"/>
              </a:xfrm>
              <a:prstGeom prst="ellipse">
                <a:avLst/>
              </a:prstGeom>
              <a:solidFill>
                <a:srgbClr val="FFFF00">
                  <a:alpha val="20000"/>
                </a:srgb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6642A8E6-905F-4981-8CC6-BCB009E3D75C}"/>
                  </a:ext>
                </a:extLst>
              </p:cNvPr>
              <p:cNvSpPr/>
              <p:nvPr/>
            </p:nvSpPr>
            <p:spPr>
              <a:xfrm>
                <a:off x="3816412" y="3240836"/>
                <a:ext cx="2531024" cy="2531022"/>
              </a:xfrm>
              <a:prstGeom prst="ellipse">
                <a:avLst/>
              </a:prstGeom>
              <a:solidFill>
                <a:srgbClr val="00B050"/>
              </a:soli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ABA67508-B309-4B4D-BCF0-3847BFD52D33}"/>
                  </a:ext>
                </a:extLst>
              </p:cNvPr>
              <p:cNvSpPr/>
              <p:nvPr/>
            </p:nvSpPr>
            <p:spPr>
              <a:xfrm>
                <a:off x="6861196" y="4274360"/>
                <a:ext cx="471652" cy="517008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EB5892F-533E-4E80-9208-7BD9CB10BB36}"/>
                  </a:ext>
                </a:extLst>
              </p:cNvPr>
              <p:cNvSpPr/>
              <p:nvPr/>
            </p:nvSpPr>
            <p:spPr>
              <a:xfrm>
                <a:off x="3708882" y="4420317"/>
                <a:ext cx="225094" cy="22509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ctr" defTabSz="913765"/>
                <a:endParaRPr lang="zh-CN" alt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id="{9A91E245-318E-43C0-BDD5-97C936B0F879}"/>
                  </a:ext>
                </a:extLst>
              </p:cNvPr>
              <p:cNvSpPr/>
              <p:nvPr/>
            </p:nvSpPr>
            <p:spPr>
              <a:xfrm rot="5400000">
                <a:off x="3799674" y="4510005"/>
                <a:ext cx="53034" cy="4571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CDB18FE6-7413-4C54-9588-2D920EFFA9A5}"/>
                  </a:ext>
                </a:extLst>
              </p:cNvPr>
              <p:cNvGrpSpPr/>
              <p:nvPr/>
            </p:nvGrpSpPr>
            <p:grpSpPr>
              <a:xfrm>
                <a:off x="4709790" y="2618989"/>
                <a:ext cx="225094" cy="225094"/>
                <a:chOff x="8250706" y="4217117"/>
                <a:chExt cx="225094" cy="225094"/>
              </a:xfrm>
            </p:grpSpPr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950E6B6-97EF-4805-8E68-700674F9C9E8}"/>
                    </a:ext>
                  </a:extLst>
                </p:cNvPr>
                <p:cNvSpPr/>
                <p:nvPr/>
              </p:nvSpPr>
              <p:spPr>
                <a:xfrm>
                  <a:off x="8250706" y="4217117"/>
                  <a:ext cx="225094" cy="22509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45720" rIns="91440" bIns="45720" numCol="1" spcCol="0" rtlCol="0" fromWordArt="0" anchor="ctr" anchorCtr="0" forceAA="0" compatLnSpc="1">
                  <a:normAutofit fontScale="25000" lnSpcReduction="20000"/>
                </a:bodyPr>
                <a:lstStyle/>
                <a:p>
                  <a:pPr algn="ctr" defTabSz="913765"/>
                  <a:endParaRPr lang="zh-CN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等腰三角形 15">
                  <a:extLst>
                    <a:ext uri="{FF2B5EF4-FFF2-40B4-BE49-F238E27FC236}">
                      <a16:creationId xmlns:a16="http://schemas.microsoft.com/office/drawing/2014/main" id="{7701168A-83E3-4EC0-AA97-990AE5C1D313}"/>
                    </a:ext>
                  </a:extLst>
                </p:cNvPr>
                <p:cNvSpPr/>
                <p:nvPr/>
              </p:nvSpPr>
              <p:spPr>
                <a:xfrm rot="5400000">
                  <a:off x="8343879" y="4306805"/>
                  <a:ext cx="53034" cy="4571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A1C590CA-3300-484F-B5C6-16940AF0D1EF}"/>
                  </a:ext>
                </a:extLst>
              </p:cNvPr>
              <p:cNvSpPr/>
              <p:nvPr/>
            </p:nvSpPr>
            <p:spPr>
              <a:xfrm>
                <a:off x="5830428" y="2516329"/>
                <a:ext cx="517008" cy="430414"/>
              </a:xfrm>
              <a:custGeom>
                <a:avLst/>
                <a:gdLst>
                  <a:gd name="connsiteX0" fmla="*/ 483573 w 526297"/>
                  <a:gd name="connsiteY0" fmla="*/ 133971 h 438150"/>
                  <a:gd name="connsiteX1" fmla="*/ 527674 w 526297"/>
                  <a:gd name="connsiteY1" fmla="*/ 178072 h 438150"/>
                  <a:gd name="connsiteX2" fmla="*/ 527579 w 526297"/>
                  <a:gd name="connsiteY2" fmla="*/ 181501 h 438150"/>
                  <a:gd name="connsiteX3" fmla="*/ 514244 w 526297"/>
                  <a:gd name="connsiteY3" fmla="*/ 355237 h 438150"/>
                  <a:gd name="connsiteX4" fmla="*/ 485764 w 526297"/>
                  <a:gd name="connsiteY4" fmla="*/ 381621 h 438150"/>
                  <a:gd name="connsiteX5" fmla="*/ 454998 w 526297"/>
                  <a:gd name="connsiteY5" fmla="*/ 381621 h 438150"/>
                  <a:gd name="connsiteX6" fmla="*/ 454998 w 526297"/>
                  <a:gd name="connsiteY6" fmla="*/ 438771 h 438150"/>
                  <a:gd name="connsiteX7" fmla="*/ 435948 w 526297"/>
                  <a:gd name="connsiteY7" fmla="*/ 438771 h 438150"/>
                  <a:gd name="connsiteX8" fmla="*/ 435948 w 526297"/>
                  <a:gd name="connsiteY8" fmla="*/ 381621 h 438150"/>
                  <a:gd name="connsiteX9" fmla="*/ 93048 w 526297"/>
                  <a:gd name="connsiteY9" fmla="*/ 381621 h 438150"/>
                  <a:gd name="connsiteX10" fmla="*/ 93048 w 526297"/>
                  <a:gd name="connsiteY10" fmla="*/ 438771 h 438150"/>
                  <a:gd name="connsiteX11" fmla="*/ 73998 w 526297"/>
                  <a:gd name="connsiteY11" fmla="*/ 438771 h 438150"/>
                  <a:gd name="connsiteX12" fmla="*/ 73998 w 526297"/>
                  <a:gd name="connsiteY12" fmla="*/ 381621 h 438150"/>
                  <a:gd name="connsiteX13" fmla="*/ 43328 w 526297"/>
                  <a:gd name="connsiteY13" fmla="*/ 381621 h 438150"/>
                  <a:gd name="connsiteX14" fmla="*/ 14848 w 526297"/>
                  <a:gd name="connsiteY14" fmla="*/ 355237 h 438150"/>
                  <a:gd name="connsiteX15" fmla="*/ 1513 w 526297"/>
                  <a:gd name="connsiteY15" fmla="*/ 181501 h 438150"/>
                  <a:gd name="connsiteX16" fmla="*/ 42089 w 526297"/>
                  <a:gd name="connsiteY16" fmla="*/ 134162 h 438150"/>
                  <a:gd name="connsiteX17" fmla="*/ 45518 w 526297"/>
                  <a:gd name="connsiteY17" fmla="*/ 134066 h 438150"/>
                  <a:gd name="connsiteX18" fmla="*/ 101906 w 526297"/>
                  <a:gd name="connsiteY18" fmla="*/ 180834 h 438150"/>
                  <a:gd name="connsiteX19" fmla="*/ 121623 w 526297"/>
                  <a:gd name="connsiteY19" fmla="*/ 286371 h 438150"/>
                  <a:gd name="connsiteX20" fmla="*/ 407373 w 526297"/>
                  <a:gd name="connsiteY20" fmla="*/ 286371 h 438150"/>
                  <a:gd name="connsiteX21" fmla="*/ 427185 w 526297"/>
                  <a:gd name="connsiteY21" fmla="*/ 180739 h 438150"/>
                  <a:gd name="connsiteX22" fmla="*/ 483573 w 526297"/>
                  <a:gd name="connsiteY22" fmla="*/ 133971 h 438150"/>
                  <a:gd name="connsiteX23" fmla="*/ 416898 w 526297"/>
                  <a:gd name="connsiteY23" fmla="*/ 621 h 438150"/>
                  <a:gd name="connsiteX24" fmla="*/ 483573 w 526297"/>
                  <a:gd name="connsiteY24" fmla="*/ 67296 h 438150"/>
                  <a:gd name="connsiteX25" fmla="*/ 483573 w 526297"/>
                  <a:gd name="connsiteY25" fmla="*/ 115397 h 438150"/>
                  <a:gd name="connsiteX26" fmla="*/ 476429 w 526297"/>
                  <a:gd name="connsiteY26" fmla="*/ 114921 h 438150"/>
                  <a:gd name="connsiteX27" fmla="*/ 412040 w 526297"/>
                  <a:gd name="connsiteY27" fmla="*/ 166451 h 438150"/>
                  <a:gd name="connsiteX28" fmla="*/ 411564 w 526297"/>
                  <a:gd name="connsiteY28" fmla="*/ 168737 h 438150"/>
                  <a:gd name="connsiteX29" fmla="*/ 393086 w 526297"/>
                  <a:gd name="connsiteY29" fmla="*/ 267321 h 438150"/>
                  <a:gd name="connsiteX30" fmla="*/ 135911 w 526297"/>
                  <a:gd name="connsiteY30" fmla="*/ 267321 h 438150"/>
                  <a:gd name="connsiteX31" fmla="*/ 117432 w 526297"/>
                  <a:gd name="connsiteY31" fmla="*/ 168737 h 438150"/>
                  <a:gd name="connsiteX32" fmla="*/ 52567 w 526297"/>
                  <a:gd name="connsiteY32" fmla="*/ 114921 h 438150"/>
                  <a:gd name="connsiteX33" fmla="*/ 54948 w 526297"/>
                  <a:gd name="connsiteY33" fmla="*/ 67296 h 438150"/>
                  <a:gd name="connsiteX34" fmla="*/ 121623 w 526297"/>
                  <a:gd name="connsiteY34" fmla="*/ 621 h 438150"/>
                  <a:gd name="connsiteX35" fmla="*/ 416898 w 526297"/>
                  <a:gd name="connsiteY3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3573" y="133971"/>
                    </a:moveTo>
                    <a:cubicBezTo>
                      <a:pt x="507957" y="133971"/>
                      <a:pt x="527674" y="153688"/>
                      <a:pt x="527674" y="178072"/>
                    </a:cubicBezTo>
                    <a:cubicBezTo>
                      <a:pt x="527674" y="179215"/>
                      <a:pt x="527674" y="180358"/>
                      <a:pt x="527579" y="181501"/>
                    </a:cubicBezTo>
                    <a:lnTo>
                      <a:pt x="514244" y="355237"/>
                    </a:lnTo>
                    <a:cubicBezTo>
                      <a:pt x="513101" y="370096"/>
                      <a:pt x="500718" y="381621"/>
                      <a:pt x="485764" y="381621"/>
                    </a:cubicBezTo>
                    <a:lnTo>
                      <a:pt x="454998" y="381621"/>
                    </a:lnTo>
                    <a:lnTo>
                      <a:pt x="454998" y="438771"/>
                    </a:lnTo>
                    <a:lnTo>
                      <a:pt x="435948" y="438771"/>
                    </a:lnTo>
                    <a:lnTo>
                      <a:pt x="435948" y="381621"/>
                    </a:lnTo>
                    <a:lnTo>
                      <a:pt x="93048" y="381621"/>
                    </a:lnTo>
                    <a:lnTo>
                      <a:pt x="93048" y="438771"/>
                    </a:lnTo>
                    <a:lnTo>
                      <a:pt x="73998" y="438771"/>
                    </a:lnTo>
                    <a:lnTo>
                      <a:pt x="73998" y="381621"/>
                    </a:lnTo>
                    <a:lnTo>
                      <a:pt x="43328" y="381621"/>
                    </a:lnTo>
                    <a:cubicBezTo>
                      <a:pt x="28373" y="381621"/>
                      <a:pt x="15991" y="370096"/>
                      <a:pt x="14848" y="355237"/>
                    </a:cubicBezTo>
                    <a:lnTo>
                      <a:pt x="1513" y="181501"/>
                    </a:lnTo>
                    <a:cubicBezTo>
                      <a:pt x="-392" y="157212"/>
                      <a:pt x="17801" y="135971"/>
                      <a:pt x="42089" y="134162"/>
                    </a:cubicBezTo>
                    <a:cubicBezTo>
                      <a:pt x="43232" y="134066"/>
                      <a:pt x="44375" y="134066"/>
                      <a:pt x="45518" y="134066"/>
                    </a:cubicBezTo>
                    <a:cubicBezTo>
                      <a:pt x="73141" y="134066"/>
                      <a:pt x="96858" y="153688"/>
                      <a:pt x="101906" y="180834"/>
                    </a:cubicBezTo>
                    <a:lnTo>
                      <a:pt x="121623" y="286371"/>
                    </a:lnTo>
                    <a:lnTo>
                      <a:pt x="407373" y="286371"/>
                    </a:lnTo>
                    <a:lnTo>
                      <a:pt x="427185" y="180739"/>
                    </a:lnTo>
                    <a:cubicBezTo>
                      <a:pt x="432233" y="153592"/>
                      <a:pt x="455951" y="133971"/>
                      <a:pt x="483573" y="133971"/>
                    </a:cubicBezTo>
                    <a:close/>
                    <a:moveTo>
                      <a:pt x="416898" y="621"/>
                    </a:moveTo>
                    <a:cubicBezTo>
                      <a:pt x="453760" y="621"/>
                      <a:pt x="483573" y="30434"/>
                      <a:pt x="483573" y="67296"/>
                    </a:cubicBezTo>
                    <a:lnTo>
                      <a:pt x="483573" y="115397"/>
                    </a:lnTo>
                    <a:cubicBezTo>
                      <a:pt x="481192" y="115112"/>
                      <a:pt x="478811" y="114921"/>
                      <a:pt x="476429" y="114921"/>
                    </a:cubicBezTo>
                    <a:cubicBezTo>
                      <a:pt x="445473" y="114921"/>
                      <a:pt x="418803" y="136448"/>
                      <a:pt x="412040" y="166451"/>
                    </a:cubicBezTo>
                    <a:lnTo>
                      <a:pt x="411564" y="168737"/>
                    </a:lnTo>
                    <a:lnTo>
                      <a:pt x="393086" y="267321"/>
                    </a:lnTo>
                    <a:lnTo>
                      <a:pt x="135911" y="267321"/>
                    </a:lnTo>
                    <a:lnTo>
                      <a:pt x="117432" y="168737"/>
                    </a:lnTo>
                    <a:cubicBezTo>
                      <a:pt x="111622" y="137495"/>
                      <a:pt x="84285" y="114921"/>
                      <a:pt x="52567" y="114921"/>
                    </a:cubicBezTo>
                    <a:lnTo>
                      <a:pt x="54948" y="67296"/>
                    </a:lnTo>
                    <a:cubicBezTo>
                      <a:pt x="54948" y="30434"/>
                      <a:pt x="84761" y="621"/>
                      <a:pt x="121623" y="621"/>
                    </a:cubicBezTo>
                    <a:lnTo>
                      <a:pt x="416898" y="6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923C83F-CE57-FFBA-BBF2-8B27472DD0D5}"/>
                </a:ext>
              </a:extLst>
            </p:cNvPr>
            <p:cNvSpPr/>
            <p:nvPr/>
          </p:nvSpPr>
          <p:spPr>
            <a:xfrm>
              <a:off x="4777082" y="4227792"/>
              <a:ext cx="609684" cy="608760"/>
            </a:xfrm>
            <a:custGeom>
              <a:avLst/>
              <a:gdLst>
                <a:gd name="T0" fmla="*/ 121763 h 600884"/>
                <a:gd name="T1" fmla="*/ 121763 h 600884"/>
                <a:gd name="T2" fmla="*/ 121763 h 600884"/>
                <a:gd name="T3" fmla="*/ 121763 h 600884"/>
                <a:gd name="T4" fmla="*/ 121763 h 600884"/>
                <a:gd name="T5" fmla="*/ 121763 h 600884"/>
                <a:gd name="T6" fmla="*/ 121763 h 600884"/>
                <a:gd name="T7" fmla="*/ 121763 h 600884"/>
                <a:gd name="T8" fmla="*/ 121763 h 600884"/>
                <a:gd name="T9" fmla="*/ 121763 h 600884"/>
                <a:gd name="T10" fmla="*/ 121763 h 600884"/>
                <a:gd name="T11" fmla="*/ 121763 h 600884"/>
                <a:gd name="T12" fmla="*/ 121763 h 600884"/>
                <a:gd name="T13" fmla="*/ 121763 h 600884"/>
                <a:gd name="T14" fmla="*/ 121763 h 600884"/>
                <a:gd name="T15" fmla="*/ 121763 h 600884"/>
                <a:gd name="T16" fmla="*/ 121763 h 600884"/>
                <a:gd name="T17" fmla="*/ 121763 h 600884"/>
                <a:gd name="T18" fmla="*/ 121763 h 600884"/>
                <a:gd name="T19" fmla="*/ 121763 h 600884"/>
                <a:gd name="T20" fmla="*/ 121763 h 600884"/>
                <a:gd name="T21" fmla="*/ 121763 h 600884"/>
                <a:gd name="T22" fmla="*/ 121763 h 600884"/>
                <a:gd name="T23" fmla="*/ 121763 h 600884"/>
                <a:gd name="T24" fmla="*/ 121763 h 600884"/>
                <a:gd name="T25" fmla="*/ 121763 h 600884"/>
                <a:gd name="T26" fmla="*/ 121763 h 600884"/>
                <a:gd name="T27" fmla="*/ 121763 h 600884"/>
                <a:gd name="T28" fmla="*/ 121763 h 600884"/>
                <a:gd name="T29" fmla="*/ 121763 h 600884"/>
                <a:gd name="T30" fmla="*/ 121763 h 600884"/>
                <a:gd name="T31" fmla="*/ 121763 h 600884"/>
                <a:gd name="T32" fmla="*/ 121763 h 600884"/>
                <a:gd name="T33" fmla="*/ 121763 h 600884"/>
                <a:gd name="T34" fmla="*/ 121763 h 600884"/>
                <a:gd name="T35" fmla="*/ 121763 h 600884"/>
                <a:gd name="T36" fmla="*/ 121763 h 600884"/>
                <a:gd name="T37" fmla="*/ 121763 h 600884"/>
                <a:gd name="T38" fmla="*/ 121763 h 600884"/>
                <a:gd name="T39" fmla="*/ 121763 h 600884"/>
                <a:gd name="T40" fmla="*/ 121763 h 600884"/>
                <a:gd name="T41" fmla="*/ 121763 h 600884"/>
                <a:gd name="T42" fmla="*/ 121763 h 600884"/>
                <a:gd name="T43" fmla="*/ 121763 h 600884"/>
                <a:gd name="T44" fmla="*/ 121763 h 600884"/>
                <a:gd name="T45" fmla="*/ 121763 h 600884"/>
                <a:gd name="T46" fmla="*/ 121763 h 600884"/>
                <a:gd name="T47" fmla="*/ 121763 h 600884"/>
                <a:gd name="T48" fmla="*/ 121763 h 600884"/>
                <a:gd name="T49" fmla="*/ 121763 h 600884"/>
                <a:gd name="T50" fmla="*/ 121763 h 600884"/>
                <a:gd name="T51" fmla="*/ 121763 h 600884"/>
                <a:gd name="T52" fmla="*/ 121763 h 600884"/>
                <a:gd name="T53" fmla="*/ 121763 h 600884"/>
                <a:gd name="T54" fmla="*/ 121763 h 600884"/>
                <a:gd name="T55" fmla="*/ 121763 h 600884"/>
                <a:gd name="T56" fmla="*/ 121763 h 600884"/>
                <a:gd name="T57" fmla="*/ 121763 h 600884"/>
                <a:gd name="T58" fmla="*/ 121763 h 600884"/>
                <a:gd name="T59" fmla="*/ 121763 h 600884"/>
                <a:gd name="T60" fmla="*/ 121763 h 600884"/>
                <a:gd name="T61" fmla="*/ 121763 h 600884"/>
                <a:gd name="T62" fmla="*/ 121763 h 600884"/>
                <a:gd name="T63" fmla="*/ 121763 h 600884"/>
                <a:gd name="T64" fmla="*/ 121763 h 600884"/>
                <a:gd name="T65" fmla="*/ 121763 h 600884"/>
                <a:gd name="T66" fmla="*/ 121763 h 600884"/>
                <a:gd name="T67" fmla="*/ 121763 h 600884"/>
                <a:gd name="T68" fmla="*/ 121763 h 600884"/>
                <a:gd name="T69" fmla="*/ 121763 h 600884"/>
                <a:gd name="T70" fmla="*/ 121763 h 600884"/>
                <a:gd name="T71" fmla="*/ 121763 h 600884"/>
                <a:gd name="T72" fmla="*/ 121763 h 600884"/>
                <a:gd name="T73" fmla="*/ 121763 h 600884"/>
                <a:gd name="T74" fmla="*/ 121763 h 600884"/>
                <a:gd name="T75" fmla="*/ 121763 h 600884"/>
                <a:gd name="T76" fmla="*/ 121763 h 600884"/>
                <a:gd name="T77" fmla="*/ 121763 h 600884"/>
                <a:gd name="T78" fmla="*/ 121763 h 600884"/>
                <a:gd name="T79" fmla="*/ 121763 h 600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00" h="5200">
                  <a:moveTo>
                    <a:pt x="2600" y="0"/>
                  </a:moveTo>
                  <a:cubicBezTo>
                    <a:pt x="1164" y="0"/>
                    <a:pt x="0" y="1164"/>
                    <a:pt x="0" y="2600"/>
                  </a:cubicBezTo>
                  <a:cubicBezTo>
                    <a:pt x="0" y="4036"/>
                    <a:pt x="1164" y="5200"/>
                    <a:pt x="2600" y="5200"/>
                  </a:cubicBezTo>
                  <a:cubicBezTo>
                    <a:pt x="4036" y="5200"/>
                    <a:pt x="5200" y="4036"/>
                    <a:pt x="5200" y="2600"/>
                  </a:cubicBezTo>
                  <a:cubicBezTo>
                    <a:pt x="5200" y="1164"/>
                    <a:pt x="4036" y="0"/>
                    <a:pt x="2600" y="0"/>
                  </a:cubicBezTo>
                  <a:close/>
                  <a:moveTo>
                    <a:pt x="1594" y="609"/>
                  </a:moveTo>
                  <a:cubicBezTo>
                    <a:pt x="1547" y="674"/>
                    <a:pt x="1502" y="743"/>
                    <a:pt x="1460" y="817"/>
                  </a:cubicBezTo>
                  <a:cubicBezTo>
                    <a:pt x="1396" y="930"/>
                    <a:pt x="1338" y="1052"/>
                    <a:pt x="1288" y="1181"/>
                  </a:cubicBezTo>
                  <a:cubicBezTo>
                    <a:pt x="1180" y="1152"/>
                    <a:pt x="1073" y="1119"/>
                    <a:pt x="967" y="1082"/>
                  </a:cubicBezTo>
                  <a:cubicBezTo>
                    <a:pt x="1145" y="890"/>
                    <a:pt x="1358" y="729"/>
                    <a:pt x="1594" y="609"/>
                  </a:cubicBezTo>
                  <a:close/>
                  <a:moveTo>
                    <a:pt x="697" y="1436"/>
                  </a:moveTo>
                  <a:cubicBezTo>
                    <a:pt x="850" y="1493"/>
                    <a:pt x="1004" y="1543"/>
                    <a:pt x="1159" y="1586"/>
                  </a:cubicBezTo>
                  <a:cubicBezTo>
                    <a:pt x="1095" y="1839"/>
                    <a:pt x="1055" y="2109"/>
                    <a:pt x="1042" y="2388"/>
                  </a:cubicBezTo>
                  <a:lnTo>
                    <a:pt x="379" y="2388"/>
                  </a:lnTo>
                  <a:cubicBezTo>
                    <a:pt x="412" y="2041"/>
                    <a:pt x="524" y="1718"/>
                    <a:pt x="697" y="1436"/>
                  </a:cubicBezTo>
                  <a:close/>
                  <a:moveTo>
                    <a:pt x="697" y="3764"/>
                  </a:moveTo>
                  <a:cubicBezTo>
                    <a:pt x="524" y="3482"/>
                    <a:pt x="412" y="3159"/>
                    <a:pt x="379" y="2812"/>
                  </a:cubicBezTo>
                  <a:lnTo>
                    <a:pt x="1042" y="2812"/>
                  </a:lnTo>
                  <a:cubicBezTo>
                    <a:pt x="1055" y="3091"/>
                    <a:pt x="1095" y="3361"/>
                    <a:pt x="1159" y="3614"/>
                  </a:cubicBezTo>
                  <a:cubicBezTo>
                    <a:pt x="1004" y="3657"/>
                    <a:pt x="850" y="3707"/>
                    <a:pt x="697" y="3764"/>
                  </a:cubicBezTo>
                  <a:close/>
                  <a:moveTo>
                    <a:pt x="967" y="4118"/>
                  </a:moveTo>
                  <a:cubicBezTo>
                    <a:pt x="1073" y="4081"/>
                    <a:pt x="1180" y="4048"/>
                    <a:pt x="1288" y="4019"/>
                  </a:cubicBezTo>
                  <a:cubicBezTo>
                    <a:pt x="1338" y="4148"/>
                    <a:pt x="1396" y="4270"/>
                    <a:pt x="1460" y="4383"/>
                  </a:cubicBezTo>
                  <a:cubicBezTo>
                    <a:pt x="1502" y="4457"/>
                    <a:pt x="1547" y="4526"/>
                    <a:pt x="1594" y="4591"/>
                  </a:cubicBezTo>
                  <a:cubicBezTo>
                    <a:pt x="1358" y="4471"/>
                    <a:pt x="1145" y="4310"/>
                    <a:pt x="967" y="4118"/>
                  </a:cubicBezTo>
                  <a:close/>
                  <a:moveTo>
                    <a:pt x="2388" y="4721"/>
                  </a:moveTo>
                  <a:cubicBezTo>
                    <a:pt x="2116" y="4619"/>
                    <a:pt x="1875" y="4326"/>
                    <a:pt x="1707" y="3922"/>
                  </a:cubicBezTo>
                  <a:cubicBezTo>
                    <a:pt x="1933" y="3881"/>
                    <a:pt x="2160" y="3855"/>
                    <a:pt x="2388" y="3845"/>
                  </a:cubicBezTo>
                  <a:lnTo>
                    <a:pt x="2388" y="4721"/>
                  </a:lnTo>
                  <a:close/>
                  <a:moveTo>
                    <a:pt x="2388" y="3419"/>
                  </a:moveTo>
                  <a:cubicBezTo>
                    <a:pt x="2115" y="3430"/>
                    <a:pt x="1843" y="3462"/>
                    <a:pt x="1573" y="3515"/>
                  </a:cubicBezTo>
                  <a:cubicBezTo>
                    <a:pt x="1517" y="3297"/>
                    <a:pt x="1481" y="3060"/>
                    <a:pt x="1467" y="2812"/>
                  </a:cubicBezTo>
                  <a:lnTo>
                    <a:pt x="2388" y="2812"/>
                  </a:lnTo>
                  <a:lnTo>
                    <a:pt x="2388" y="3419"/>
                  </a:lnTo>
                  <a:close/>
                  <a:moveTo>
                    <a:pt x="2388" y="2388"/>
                  </a:moveTo>
                  <a:lnTo>
                    <a:pt x="1467" y="2388"/>
                  </a:lnTo>
                  <a:cubicBezTo>
                    <a:pt x="1481" y="2140"/>
                    <a:pt x="1517" y="1903"/>
                    <a:pt x="1573" y="1685"/>
                  </a:cubicBezTo>
                  <a:cubicBezTo>
                    <a:pt x="1843" y="1738"/>
                    <a:pt x="2115" y="1770"/>
                    <a:pt x="2388" y="1781"/>
                  </a:cubicBezTo>
                  <a:lnTo>
                    <a:pt x="2388" y="2388"/>
                  </a:lnTo>
                  <a:close/>
                  <a:moveTo>
                    <a:pt x="2388" y="1355"/>
                  </a:moveTo>
                  <a:cubicBezTo>
                    <a:pt x="2160" y="1345"/>
                    <a:pt x="1933" y="1319"/>
                    <a:pt x="1707" y="1278"/>
                  </a:cubicBezTo>
                  <a:cubicBezTo>
                    <a:pt x="1875" y="874"/>
                    <a:pt x="2116" y="581"/>
                    <a:pt x="2388" y="479"/>
                  </a:cubicBezTo>
                  <a:lnTo>
                    <a:pt x="2388" y="1355"/>
                  </a:lnTo>
                  <a:close/>
                  <a:moveTo>
                    <a:pt x="4503" y="1436"/>
                  </a:moveTo>
                  <a:cubicBezTo>
                    <a:pt x="4676" y="1718"/>
                    <a:pt x="4788" y="2041"/>
                    <a:pt x="4821" y="2388"/>
                  </a:cubicBezTo>
                  <a:lnTo>
                    <a:pt x="4158" y="2388"/>
                  </a:lnTo>
                  <a:cubicBezTo>
                    <a:pt x="4145" y="2109"/>
                    <a:pt x="4105" y="1839"/>
                    <a:pt x="4041" y="1587"/>
                  </a:cubicBezTo>
                  <a:cubicBezTo>
                    <a:pt x="4196" y="1543"/>
                    <a:pt x="4350" y="1493"/>
                    <a:pt x="4503" y="1436"/>
                  </a:cubicBezTo>
                  <a:close/>
                  <a:moveTo>
                    <a:pt x="4233" y="1082"/>
                  </a:moveTo>
                  <a:cubicBezTo>
                    <a:pt x="4127" y="1119"/>
                    <a:pt x="4020" y="1152"/>
                    <a:pt x="3912" y="1181"/>
                  </a:cubicBezTo>
                  <a:cubicBezTo>
                    <a:pt x="3862" y="1052"/>
                    <a:pt x="3804" y="930"/>
                    <a:pt x="3740" y="817"/>
                  </a:cubicBezTo>
                  <a:cubicBezTo>
                    <a:pt x="3698" y="743"/>
                    <a:pt x="3653" y="674"/>
                    <a:pt x="3606" y="609"/>
                  </a:cubicBezTo>
                  <a:cubicBezTo>
                    <a:pt x="3843" y="729"/>
                    <a:pt x="4055" y="890"/>
                    <a:pt x="4233" y="1082"/>
                  </a:cubicBezTo>
                  <a:close/>
                  <a:moveTo>
                    <a:pt x="2812" y="479"/>
                  </a:moveTo>
                  <a:cubicBezTo>
                    <a:pt x="3084" y="581"/>
                    <a:pt x="3325" y="874"/>
                    <a:pt x="3493" y="1278"/>
                  </a:cubicBezTo>
                  <a:cubicBezTo>
                    <a:pt x="3267" y="1319"/>
                    <a:pt x="3040" y="1345"/>
                    <a:pt x="2812" y="1355"/>
                  </a:cubicBezTo>
                  <a:lnTo>
                    <a:pt x="2812" y="479"/>
                  </a:lnTo>
                  <a:close/>
                  <a:moveTo>
                    <a:pt x="2812" y="1781"/>
                  </a:moveTo>
                  <a:cubicBezTo>
                    <a:pt x="3085" y="1770"/>
                    <a:pt x="3357" y="1738"/>
                    <a:pt x="3627" y="1685"/>
                  </a:cubicBezTo>
                  <a:cubicBezTo>
                    <a:pt x="3683" y="1903"/>
                    <a:pt x="3719" y="2140"/>
                    <a:pt x="3733" y="2388"/>
                  </a:cubicBezTo>
                  <a:lnTo>
                    <a:pt x="2812" y="2388"/>
                  </a:lnTo>
                  <a:lnTo>
                    <a:pt x="2812" y="1781"/>
                  </a:lnTo>
                  <a:close/>
                  <a:moveTo>
                    <a:pt x="2812" y="2812"/>
                  </a:moveTo>
                  <a:lnTo>
                    <a:pt x="3733" y="2812"/>
                  </a:lnTo>
                  <a:cubicBezTo>
                    <a:pt x="3719" y="3060"/>
                    <a:pt x="3683" y="3297"/>
                    <a:pt x="3627" y="3515"/>
                  </a:cubicBezTo>
                  <a:cubicBezTo>
                    <a:pt x="3357" y="3462"/>
                    <a:pt x="3085" y="3430"/>
                    <a:pt x="2812" y="3419"/>
                  </a:cubicBezTo>
                  <a:lnTo>
                    <a:pt x="2812" y="2812"/>
                  </a:lnTo>
                  <a:close/>
                  <a:moveTo>
                    <a:pt x="2812" y="4721"/>
                  </a:moveTo>
                  <a:lnTo>
                    <a:pt x="2812" y="3845"/>
                  </a:lnTo>
                  <a:cubicBezTo>
                    <a:pt x="3040" y="3855"/>
                    <a:pt x="3267" y="3881"/>
                    <a:pt x="3493" y="3922"/>
                  </a:cubicBezTo>
                  <a:cubicBezTo>
                    <a:pt x="3325" y="4326"/>
                    <a:pt x="3084" y="4619"/>
                    <a:pt x="2812" y="4721"/>
                  </a:cubicBezTo>
                  <a:close/>
                  <a:moveTo>
                    <a:pt x="3606" y="4591"/>
                  </a:moveTo>
                  <a:cubicBezTo>
                    <a:pt x="3653" y="4526"/>
                    <a:pt x="3698" y="4457"/>
                    <a:pt x="3740" y="4383"/>
                  </a:cubicBezTo>
                  <a:cubicBezTo>
                    <a:pt x="3804" y="4270"/>
                    <a:pt x="3862" y="4148"/>
                    <a:pt x="3912" y="4019"/>
                  </a:cubicBezTo>
                  <a:cubicBezTo>
                    <a:pt x="4020" y="4048"/>
                    <a:pt x="4127" y="4081"/>
                    <a:pt x="4233" y="4118"/>
                  </a:cubicBezTo>
                  <a:cubicBezTo>
                    <a:pt x="4055" y="4310"/>
                    <a:pt x="3843" y="4471"/>
                    <a:pt x="3606" y="4591"/>
                  </a:cubicBezTo>
                  <a:close/>
                  <a:moveTo>
                    <a:pt x="4503" y="3764"/>
                  </a:moveTo>
                  <a:cubicBezTo>
                    <a:pt x="4350" y="3707"/>
                    <a:pt x="4196" y="3657"/>
                    <a:pt x="4041" y="3613"/>
                  </a:cubicBezTo>
                  <a:cubicBezTo>
                    <a:pt x="4105" y="3361"/>
                    <a:pt x="4145" y="3091"/>
                    <a:pt x="4158" y="2812"/>
                  </a:cubicBezTo>
                  <a:lnTo>
                    <a:pt x="4821" y="2812"/>
                  </a:lnTo>
                  <a:cubicBezTo>
                    <a:pt x="4788" y="3159"/>
                    <a:pt x="4676" y="3482"/>
                    <a:pt x="4503" y="3764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0747F9B-336F-923B-0B0E-1B6AD5EDEC35}"/>
              </a:ext>
            </a:extLst>
          </p:cNvPr>
          <p:cNvSpPr txBox="1"/>
          <p:nvPr/>
        </p:nvSpPr>
        <p:spPr>
          <a:xfrm>
            <a:off x="4184652" y="3838898"/>
            <a:ext cx="1961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农业与大数据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0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74487F4-DD64-9C1C-F62A-0F8119E2DBD0}"/>
              </a:ext>
            </a:extLst>
          </p:cNvPr>
          <p:cNvSpPr/>
          <p:nvPr/>
        </p:nvSpPr>
        <p:spPr>
          <a:xfrm>
            <a:off x="1648691" y="1720840"/>
            <a:ext cx="9372463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小明利用数据很快就把家里的农产品售罄</a:t>
            </a:r>
            <a:endParaRPr lang="en-US" altLang="zh-CN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zh-CN" alt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于是想能不能利用数据来提高农产品的产量呢？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296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191</TotalTime>
  <Words>116</Words>
  <Application>Microsoft Office PowerPoint</Application>
  <PresentationFormat>宽屏</PresentationFormat>
  <Paragraphs>19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Arial</vt:lpstr>
      <vt:lpstr>Gill Sans MT</vt:lpstr>
      <vt:lpstr>画廊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佳轩 柳</dc:creator>
  <cp:lastModifiedBy>佳轩 柳</cp:lastModifiedBy>
  <cp:revision>3</cp:revision>
  <dcterms:created xsi:type="dcterms:W3CDTF">2023-11-04T23:07:27Z</dcterms:created>
  <dcterms:modified xsi:type="dcterms:W3CDTF">2023-11-05T02:19:02Z</dcterms:modified>
</cp:coreProperties>
</file>