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0" r:id="rId2"/>
    <p:sldId id="258" r:id="rId3"/>
    <p:sldId id="3463" r:id="rId4"/>
    <p:sldId id="3465" r:id="rId5"/>
    <p:sldId id="3464" r:id="rId6"/>
    <p:sldId id="34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A5310-6F8F-C77E-1A3D-E54CA64C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80B1ED-FE3D-6665-7DC7-46BA9FD2C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A0462-30CD-E99E-D0EF-0E78AEEE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BF67-68F7-4390-8217-13FA4FD52921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B7485-B939-B07B-B488-08D12BC4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6A54A-E2F5-1266-546B-A4ACA46B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31AF-F436-45E1-87FA-50E4E58B5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7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4E42-4600-6AEA-24A9-63FE5D67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EF13FA-295C-617D-4BCD-715A4EAF6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D26A6-8FFE-22C5-9E9C-79C8E4C2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BF67-68F7-4390-8217-13FA4FD52921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642BD-E8D1-2484-F734-059E4A32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46222-FD1F-FB26-67B8-B9D53CF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31AF-F436-45E1-87FA-50E4E58B5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24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16A1CC-FDF3-78A9-49C7-AD461409E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8549FE-EB39-FF79-8D7B-0EF268577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FCF3D-2356-58CE-3A81-87FDB148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BF67-68F7-4390-8217-13FA4FD52921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32803-E418-C9D6-6B54-0593943C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A2A6D-4959-A983-D90F-7F54D174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31AF-F436-45E1-87FA-50E4E58B5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0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EA733C-5641-49ED-85BB-83655396819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EFDD15-3BB1-4AAE-BC57-FA8D31AACC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24" y="823722"/>
            <a:ext cx="1628140" cy="2149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87E03E1-0D90-4A59-8282-8EA089CA81B0}"/>
              </a:ext>
            </a:extLst>
          </p:cNvPr>
          <p:cNvSpPr/>
          <p:nvPr userDrawn="1"/>
        </p:nvSpPr>
        <p:spPr>
          <a:xfrm>
            <a:off x="289518" y="620137"/>
            <a:ext cx="4760002" cy="584775"/>
          </a:xfrm>
          <a:prstGeom prst="rect">
            <a:avLst/>
          </a:prstGeom>
          <a:gradFill>
            <a:gsLst>
              <a:gs pos="56000">
                <a:schemeClr val="accent1">
                  <a:alpha val="35000"/>
                </a:schemeClr>
              </a:gs>
              <a:gs pos="5000">
                <a:schemeClr val="accent1">
                  <a:alpha val="41000"/>
                </a:schemeClr>
              </a:gs>
              <a:gs pos="99000">
                <a:schemeClr val="accent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1ED148-E2F9-4BAA-8D00-C607A6342000}"/>
              </a:ext>
            </a:extLst>
          </p:cNvPr>
          <p:cNvGrpSpPr/>
          <p:nvPr userDrawn="1"/>
        </p:nvGrpSpPr>
        <p:grpSpPr>
          <a:xfrm>
            <a:off x="-1" y="620137"/>
            <a:ext cx="712789" cy="779419"/>
            <a:chOff x="-1" y="455079"/>
            <a:chExt cx="712789" cy="779419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C7BA2CCA-8434-40BA-AD9A-3425BFB3DFBE}"/>
                </a:ext>
              </a:extLst>
            </p:cNvPr>
            <p:cNvSpPr/>
            <p:nvPr/>
          </p:nvSpPr>
          <p:spPr>
            <a:xfrm flipH="1" flipV="1">
              <a:off x="-1" y="1038976"/>
              <a:ext cx="211139" cy="195522"/>
            </a:xfrm>
            <a:prstGeom prst="rtTriangl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94CC2D6B-B407-44C7-941D-010E916F1139}"/>
                </a:ext>
              </a:extLst>
            </p:cNvPr>
            <p:cNvSpPr/>
            <p:nvPr/>
          </p:nvSpPr>
          <p:spPr>
            <a:xfrm>
              <a:off x="-1" y="455079"/>
              <a:ext cx="712789" cy="584775"/>
            </a:xfrm>
            <a:prstGeom prst="homePlate">
              <a:avLst>
                <a:gd name="adj" fmla="val 46630"/>
              </a:avLst>
            </a:prstGeom>
            <a:gradFill flip="none" rotWithShape="1">
              <a:gsLst>
                <a:gs pos="26000">
                  <a:schemeClr val="accent1"/>
                </a:gs>
                <a:gs pos="96629">
                  <a:schemeClr val="accent1">
                    <a:lumMod val="20000"/>
                    <a:lumOff val="80000"/>
                  </a:schemeClr>
                </a:gs>
                <a:gs pos="67000">
                  <a:schemeClr val="accent1">
                    <a:lumMod val="60000"/>
                    <a:lumOff val="40000"/>
                  </a:schemeClr>
                </a:gs>
                <a:gs pos="0">
                  <a:schemeClr val="accent1"/>
                </a:gs>
              </a:gsLst>
              <a:lin ang="18900000" scaled="1"/>
              <a:tileRect/>
            </a:gradFill>
            <a:ln w="12700">
              <a:gradFill>
                <a:gsLst>
                  <a:gs pos="48000">
                    <a:schemeClr val="accent1">
                      <a:alpha val="0"/>
                    </a:schemeClr>
                  </a:gs>
                  <a:gs pos="0">
                    <a:schemeClr val="accent1">
                      <a:lumMod val="60000"/>
                      <a:lumOff val="40000"/>
                      <a:alpha val="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0"/>
              </a:gradFill>
            </a:ln>
            <a:effectLst>
              <a:outerShdw blurRad="698500" dist="342900" dir="5400000" algn="t" rotWithShape="0">
                <a:schemeClr val="tx1">
                  <a:alpha val="3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7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E24989A-F1F5-B7A4-9270-6F3E9475212D}"/>
              </a:ext>
            </a:extLst>
          </p:cNvPr>
          <p:cNvGrpSpPr/>
          <p:nvPr userDrawn="1"/>
        </p:nvGrpSpPr>
        <p:grpSpPr>
          <a:xfrm>
            <a:off x="341313" y="466725"/>
            <a:ext cx="2994025" cy="3965575"/>
            <a:chOff x="341313" y="466725"/>
            <a:chExt cx="2994025" cy="396557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C374A16-414C-3725-CCBB-C704C20DD80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13" y="466725"/>
              <a:ext cx="2994025" cy="39655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</p:pic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CBA7D9E6-DB37-25B2-016A-1E9939E3C9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75" y="819150"/>
              <a:ext cx="2652713" cy="3225800"/>
            </a:xfrm>
            <a:custGeom>
              <a:avLst/>
              <a:gdLst>
                <a:gd name="T0" fmla="*/ 1524 w 1719"/>
                <a:gd name="T1" fmla="*/ 356 h 2092"/>
                <a:gd name="T2" fmla="*/ 0 w 1719"/>
                <a:gd name="T3" fmla="*/ 0 h 2092"/>
                <a:gd name="T4" fmla="*/ 0 w 1719"/>
                <a:gd name="T5" fmla="*/ 2062 h 2092"/>
                <a:gd name="T6" fmla="*/ 209 w 1719"/>
                <a:gd name="T7" fmla="*/ 2027 h 2092"/>
                <a:gd name="T8" fmla="*/ 1612 w 1719"/>
                <a:gd name="T9" fmla="*/ 675 h 2092"/>
                <a:gd name="T10" fmla="*/ 1524 w 1719"/>
                <a:gd name="T11" fmla="*/ 356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2092">
                  <a:moveTo>
                    <a:pt x="1524" y="35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67" y="2092"/>
                    <a:pt x="149" y="2084"/>
                    <a:pt x="209" y="2027"/>
                  </a:cubicBezTo>
                  <a:cubicBezTo>
                    <a:pt x="1612" y="675"/>
                    <a:pt x="1612" y="675"/>
                    <a:pt x="1612" y="675"/>
                  </a:cubicBezTo>
                  <a:cubicBezTo>
                    <a:pt x="1719" y="571"/>
                    <a:pt x="1669" y="390"/>
                    <a:pt x="1524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6688441-F598-87BC-F309-4CF5F6AAB70C}"/>
              </a:ext>
            </a:extLst>
          </p:cNvPr>
          <p:cNvSpPr>
            <a:spLocks/>
          </p:cNvSpPr>
          <p:nvPr userDrawn="1"/>
        </p:nvSpPr>
        <p:spPr bwMode="auto">
          <a:xfrm>
            <a:off x="1908176" y="1879600"/>
            <a:ext cx="835025" cy="771525"/>
          </a:xfrm>
          <a:custGeom>
            <a:avLst/>
            <a:gdLst>
              <a:gd name="T0" fmla="*/ 51 w 560"/>
              <a:gd name="T1" fmla="*/ 0 h 518"/>
              <a:gd name="T2" fmla="*/ 8 w 560"/>
              <a:gd name="T3" fmla="*/ 56 h 518"/>
              <a:gd name="T4" fmla="*/ 126 w 560"/>
              <a:gd name="T5" fmla="*/ 485 h 518"/>
              <a:gd name="T6" fmla="*/ 169 w 560"/>
              <a:gd name="T7" fmla="*/ 518 h 518"/>
              <a:gd name="T8" fmla="*/ 200 w 560"/>
              <a:gd name="T9" fmla="*/ 505 h 518"/>
              <a:gd name="T10" fmla="*/ 535 w 560"/>
              <a:gd name="T11" fmla="*/ 183 h 518"/>
              <a:gd name="T12" fmla="*/ 514 w 560"/>
              <a:gd name="T13" fmla="*/ 107 h 518"/>
              <a:gd name="T14" fmla="*/ 61 w 560"/>
              <a:gd name="T15" fmla="*/ 1 h 518"/>
              <a:gd name="T16" fmla="*/ 51 w 560"/>
              <a:gd name="T17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0" h="518">
                <a:moveTo>
                  <a:pt x="51" y="0"/>
                </a:moveTo>
                <a:cubicBezTo>
                  <a:pt x="23" y="0"/>
                  <a:pt x="0" y="27"/>
                  <a:pt x="8" y="56"/>
                </a:cubicBezTo>
                <a:cubicBezTo>
                  <a:pt x="126" y="485"/>
                  <a:pt x="126" y="485"/>
                  <a:pt x="126" y="485"/>
                </a:cubicBezTo>
                <a:cubicBezTo>
                  <a:pt x="132" y="505"/>
                  <a:pt x="150" y="518"/>
                  <a:pt x="169" y="518"/>
                </a:cubicBezTo>
                <a:cubicBezTo>
                  <a:pt x="180" y="518"/>
                  <a:pt x="191" y="514"/>
                  <a:pt x="200" y="505"/>
                </a:cubicBezTo>
                <a:cubicBezTo>
                  <a:pt x="535" y="183"/>
                  <a:pt x="535" y="183"/>
                  <a:pt x="535" y="183"/>
                </a:cubicBezTo>
                <a:cubicBezTo>
                  <a:pt x="560" y="158"/>
                  <a:pt x="549" y="115"/>
                  <a:pt x="514" y="107"/>
                </a:cubicBezTo>
                <a:cubicBezTo>
                  <a:pt x="61" y="1"/>
                  <a:pt x="61" y="1"/>
                  <a:pt x="61" y="1"/>
                </a:cubicBezTo>
                <a:cubicBezTo>
                  <a:pt x="58" y="0"/>
                  <a:pt x="54" y="0"/>
                  <a:pt x="51" y="0"/>
                </a:cubicBez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标题 19">
            <a:extLst>
              <a:ext uri="{FF2B5EF4-FFF2-40B4-BE49-F238E27FC236}">
                <a16:creationId xmlns:a16="http://schemas.microsoft.com/office/drawing/2014/main" id="{7A2B8E5E-AE53-9197-0A56-61A9894D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498" y="227050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0">
            <a:extLst>
              <a:ext uri="{FF2B5EF4-FFF2-40B4-BE49-F238E27FC236}">
                <a16:creationId xmlns:a16="http://schemas.microsoft.com/office/drawing/2014/main" id="{9AEF0B68-834F-A740-B42F-36538646A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4614" y="3165853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532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622095F-E9EF-6609-7C73-C756145229DF}"/>
              </a:ext>
            </a:extLst>
          </p:cNvPr>
          <p:cNvGrpSpPr/>
          <p:nvPr userDrawn="1"/>
        </p:nvGrpSpPr>
        <p:grpSpPr>
          <a:xfrm>
            <a:off x="341313" y="466725"/>
            <a:ext cx="2994025" cy="3965575"/>
            <a:chOff x="341313" y="466725"/>
            <a:chExt cx="2994025" cy="396557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4D8F180-0F9A-B24F-C765-137ECFDD68F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13" y="466725"/>
              <a:ext cx="2994025" cy="39655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</p:pic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CEB4DADC-A3EB-EBCD-AED5-DB95287E1F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75" y="819150"/>
              <a:ext cx="2652713" cy="3225800"/>
            </a:xfrm>
            <a:custGeom>
              <a:avLst/>
              <a:gdLst>
                <a:gd name="T0" fmla="*/ 1524 w 1719"/>
                <a:gd name="T1" fmla="*/ 356 h 2092"/>
                <a:gd name="T2" fmla="*/ 0 w 1719"/>
                <a:gd name="T3" fmla="*/ 0 h 2092"/>
                <a:gd name="T4" fmla="*/ 0 w 1719"/>
                <a:gd name="T5" fmla="*/ 2062 h 2092"/>
                <a:gd name="T6" fmla="*/ 209 w 1719"/>
                <a:gd name="T7" fmla="*/ 2027 h 2092"/>
                <a:gd name="T8" fmla="*/ 1612 w 1719"/>
                <a:gd name="T9" fmla="*/ 675 h 2092"/>
                <a:gd name="T10" fmla="*/ 1524 w 1719"/>
                <a:gd name="T11" fmla="*/ 356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2092">
                  <a:moveTo>
                    <a:pt x="1524" y="35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67" y="2092"/>
                    <a:pt x="149" y="2084"/>
                    <a:pt x="209" y="2027"/>
                  </a:cubicBezTo>
                  <a:cubicBezTo>
                    <a:pt x="1612" y="675"/>
                    <a:pt x="1612" y="675"/>
                    <a:pt x="1612" y="675"/>
                  </a:cubicBezTo>
                  <a:cubicBezTo>
                    <a:pt x="1719" y="571"/>
                    <a:pt x="1669" y="390"/>
                    <a:pt x="1524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6225BD9-BDF1-3B0A-05D1-55F1E47C37D4}"/>
              </a:ext>
            </a:extLst>
          </p:cNvPr>
          <p:cNvSpPr>
            <a:spLocks/>
          </p:cNvSpPr>
          <p:nvPr userDrawn="1"/>
        </p:nvSpPr>
        <p:spPr bwMode="auto">
          <a:xfrm>
            <a:off x="1908176" y="1879600"/>
            <a:ext cx="835025" cy="771525"/>
          </a:xfrm>
          <a:custGeom>
            <a:avLst/>
            <a:gdLst>
              <a:gd name="T0" fmla="*/ 51 w 560"/>
              <a:gd name="T1" fmla="*/ 0 h 518"/>
              <a:gd name="T2" fmla="*/ 8 w 560"/>
              <a:gd name="T3" fmla="*/ 56 h 518"/>
              <a:gd name="T4" fmla="*/ 126 w 560"/>
              <a:gd name="T5" fmla="*/ 485 h 518"/>
              <a:gd name="T6" fmla="*/ 169 w 560"/>
              <a:gd name="T7" fmla="*/ 518 h 518"/>
              <a:gd name="T8" fmla="*/ 200 w 560"/>
              <a:gd name="T9" fmla="*/ 505 h 518"/>
              <a:gd name="T10" fmla="*/ 535 w 560"/>
              <a:gd name="T11" fmla="*/ 183 h 518"/>
              <a:gd name="T12" fmla="*/ 514 w 560"/>
              <a:gd name="T13" fmla="*/ 107 h 518"/>
              <a:gd name="T14" fmla="*/ 61 w 560"/>
              <a:gd name="T15" fmla="*/ 1 h 518"/>
              <a:gd name="T16" fmla="*/ 51 w 560"/>
              <a:gd name="T17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0" h="518">
                <a:moveTo>
                  <a:pt x="51" y="0"/>
                </a:moveTo>
                <a:cubicBezTo>
                  <a:pt x="23" y="0"/>
                  <a:pt x="0" y="27"/>
                  <a:pt x="8" y="56"/>
                </a:cubicBezTo>
                <a:cubicBezTo>
                  <a:pt x="126" y="485"/>
                  <a:pt x="126" y="485"/>
                  <a:pt x="126" y="485"/>
                </a:cubicBezTo>
                <a:cubicBezTo>
                  <a:pt x="132" y="505"/>
                  <a:pt x="150" y="518"/>
                  <a:pt x="169" y="518"/>
                </a:cubicBezTo>
                <a:cubicBezTo>
                  <a:pt x="180" y="518"/>
                  <a:pt x="191" y="514"/>
                  <a:pt x="200" y="505"/>
                </a:cubicBezTo>
                <a:cubicBezTo>
                  <a:pt x="535" y="183"/>
                  <a:pt x="535" y="183"/>
                  <a:pt x="535" y="183"/>
                </a:cubicBezTo>
                <a:cubicBezTo>
                  <a:pt x="560" y="158"/>
                  <a:pt x="549" y="115"/>
                  <a:pt x="514" y="107"/>
                </a:cubicBezTo>
                <a:cubicBezTo>
                  <a:pt x="61" y="1"/>
                  <a:pt x="61" y="1"/>
                  <a:pt x="61" y="1"/>
                </a:cubicBezTo>
                <a:cubicBezTo>
                  <a:pt x="58" y="0"/>
                  <a:pt x="54" y="0"/>
                  <a:pt x="51" y="0"/>
                </a:cubicBez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标题 19">
            <a:extLst>
              <a:ext uri="{FF2B5EF4-FFF2-40B4-BE49-F238E27FC236}">
                <a16:creationId xmlns:a16="http://schemas.microsoft.com/office/drawing/2014/main" id="{0D07DC12-1910-BBB8-CCFC-34C590DF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498" y="227050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0">
            <a:extLst>
              <a:ext uri="{FF2B5EF4-FFF2-40B4-BE49-F238E27FC236}">
                <a16:creationId xmlns:a16="http://schemas.microsoft.com/office/drawing/2014/main" id="{380A449B-2500-F18A-978E-0BF8ADD68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4614" y="3165853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10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1B5F36C-F795-6739-E3BB-1E2832EB459D}"/>
              </a:ext>
            </a:extLst>
          </p:cNvPr>
          <p:cNvGrpSpPr/>
          <p:nvPr userDrawn="1"/>
        </p:nvGrpSpPr>
        <p:grpSpPr>
          <a:xfrm>
            <a:off x="341313" y="466725"/>
            <a:ext cx="2994025" cy="3965575"/>
            <a:chOff x="341313" y="466725"/>
            <a:chExt cx="2994025" cy="396557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3DBDC59-B7BA-C5C7-F210-E7A8EE6A842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13" y="466725"/>
              <a:ext cx="2994025" cy="39655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</p:pic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32628D4A-A084-12B0-1AB7-C3ADB09A6F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75" y="819150"/>
              <a:ext cx="2652713" cy="3225800"/>
            </a:xfrm>
            <a:custGeom>
              <a:avLst/>
              <a:gdLst>
                <a:gd name="T0" fmla="*/ 1524 w 1719"/>
                <a:gd name="T1" fmla="*/ 356 h 2092"/>
                <a:gd name="T2" fmla="*/ 0 w 1719"/>
                <a:gd name="T3" fmla="*/ 0 h 2092"/>
                <a:gd name="T4" fmla="*/ 0 w 1719"/>
                <a:gd name="T5" fmla="*/ 2062 h 2092"/>
                <a:gd name="T6" fmla="*/ 209 w 1719"/>
                <a:gd name="T7" fmla="*/ 2027 h 2092"/>
                <a:gd name="T8" fmla="*/ 1612 w 1719"/>
                <a:gd name="T9" fmla="*/ 675 h 2092"/>
                <a:gd name="T10" fmla="*/ 1524 w 1719"/>
                <a:gd name="T11" fmla="*/ 356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2092">
                  <a:moveTo>
                    <a:pt x="1524" y="35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67" y="2092"/>
                    <a:pt x="149" y="2084"/>
                    <a:pt x="209" y="2027"/>
                  </a:cubicBezTo>
                  <a:cubicBezTo>
                    <a:pt x="1612" y="675"/>
                    <a:pt x="1612" y="675"/>
                    <a:pt x="1612" y="675"/>
                  </a:cubicBezTo>
                  <a:cubicBezTo>
                    <a:pt x="1719" y="571"/>
                    <a:pt x="1669" y="390"/>
                    <a:pt x="1524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2FB3745-28E0-EA53-1848-A82CFABE55CE}"/>
              </a:ext>
            </a:extLst>
          </p:cNvPr>
          <p:cNvSpPr>
            <a:spLocks/>
          </p:cNvSpPr>
          <p:nvPr userDrawn="1"/>
        </p:nvSpPr>
        <p:spPr bwMode="auto">
          <a:xfrm>
            <a:off x="1908176" y="1879600"/>
            <a:ext cx="835025" cy="771525"/>
          </a:xfrm>
          <a:custGeom>
            <a:avLst/>
            <a:gdLst>
              <a:gd name="T0" fmla="*/ 51 w 560"/>
              <a:gd name="T1" fmla="*/ 0 h 518"/>
              <a:gd name="T2" fmla="*/ 8 w 560"/>
              <a:gd name="T3" fmla="*/ 56 h 518"/>
              <a:gd name="T4" fmla="*/ 126 w 560"/>
              <a:gd name="T5" fmla="*/ 485 h 518"/>
              <a:gd name="T6" fmla="*/ 169 w 560"/>
              <a:gd name="T7" fmla="*/ 518 h 518"/>
              <a:gd name="T8" fmla="*/ 200 w 560"/>
              <a:gd name="T9" fmla="*/ 505 h 518"/>
              <a:gd name="T10" fmla="*/ 535 w 560"/>
              <a:gd name="T11" fmla="*/ 183 h 518"/>
              <a:gd name="T12" fmla="*/ 514 w 560"/>
              <a:gd name="T13" fmla="*/ 107 h 518"/>
              <a:gd name="T14" fmla="*/ 61 w 560"/>
              <a:gd name="T15" fmla="*/ 1 h 518"/>
              <a:gd name="T16" fmla="*/ 51 w 560"/>
              <a:gd name="T17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0" h="518">
                <a:moveTo>
                  <a:pt x="51" y="0"/>
                </a:moveTo>
                <a:cubicBezTo>
                  <a:pt x="23" y="0"/>
                  <a:pt x="0" y="27"/>
                  <a:pt x="8" y="56"/>
                </a:cubicBezTo>
                <a:cubicBezTo>
                  <a:pt x="126" y="485"/>
                  <a:pt x="126" y="485"/>
                  <a:pt x="126" y="485"/>
                </a:cubicBezTo>
                <a:cubicBezTo>
                  <a:pt x="132" y="505"/>
                  <a:pt x="150" y="518"/>
                  <a:pt x="169" y="518"/>
                </a:cubicBezTo>
                <a:cubicBezTo>
                  <a:pt x="180" y="518"/>
                  <a:pt x="191" y="514"/>
                  <a:pt x="200" y="505"/>
                </a:cubicBezTo>
                <a:cubicBezTo>
                  <a:pt x="535" y="183"/>
                  <a:pt x="535" y="183"/>
                  <a:pt x="535" y="183"/>
                </a:cubicBezTo>
                <a:cubicBezTo>
                  <a:pt x="560" y="158"/>
                  <a:pt x="549" y="115"/>
                  <a:pt x="514" y="107"/>
                </a:cubicBezTo>
                <a:cubicBezTo>
                  <a:pt x="61" y="1"/>
                  <a:pt x="61" y="1"/>
                  <a:pt x="61" y="1"/>
                </a:cubicBezTo>
                <a:cubicBezTo>
                  <a:pt x="58" y="0"/>
                  <a:pt x="54" y="0"/>
                  <a:pt x="51" y="0"/>
                </a:cubicBez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标题 19">
            <a:extLst>
              <a:ext uri="{FF2B5EF4-FFF2-40B4-BE49-F238E27FC236}">
                <a16:creationId xmlns:a16="http://schemas.microsoft.com/office/drawing/2014/main" id="{E561D6ED-7461-0002-B55A-35312627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498" y="227050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0">
            <a:extLst>
              <a:ext uri="{FF2B5EF4-FFF2-40B4-BE49-F238E27FC236}">
                <a16:creationId xmlns:a16="http://schemas.microsoft.com/office/drawing/2014/main" id="{1EA9BF83-0BF9-3B0A-8405-D31143317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4614" y="3165853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98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D8472-5B4C-87B2-006C-A22B2474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90233-2A2C-3812-93E2-74351624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F28F8-F4BC-7A75-A741-46855CFA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BF67-68F7-4390-8217-13FA4FD52921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D734F-AE4D-AB2B-FB1A-4F182231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76297-479D-5D9C-1E09-6654C20D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31AF-F436-45E1-87FA-50E4E58B5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7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B0793-4C9B-96E7-AFFB-C14DA604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603A6-ED02-1AD9-5004-FE6FD9112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A367D-4442-2242-909C-62CBE60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BF67-68F7-4390-8217-13FA4FD52921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C9EB1-7870-0355-1CCB-303EC0EF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ECD0C-C2E5-ACB0-8E03-46E97665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31AF-F436-45E1-87FA-50E4E58B5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020CC-F181-3058-7D00-B8633E65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7F8A1-311F-3B33-4568-73E4FAF0F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2C8AB8-11A3-7B5E-80DB-945AD01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4AF3E-E482-8E5E-09DE-12B313B2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BF67-68F7-4390-8217-13FA4FD52921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E8732-3254-0B54-7037-C558B1C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BDE757-F416-C0D6-0F6B-4BD104B2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31AF-F436-45E1-87FA-50E4E58B5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3C2CF-04E5-1B7B-9594-DF4E19FE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8FDDD-C3AF-8F84-B8B7-CDB162297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C62EE-0564-1D4E-C0F6-76DF8E8BE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B6C42B-C111-6728-3877-A8960F977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AF310D-704E-BEFB-6853-B80632972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7D1209-0814-F2FB-68B5-5A7EEF16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BF67-68F7-4390-8217-13FA4FD52921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802918-7F7C-2D68-6151-B741441B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521DE8-FE71-1535-83D5-C2B35B51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31AF-F436-45E1-87FA-50E4E58B5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3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1C72E-4D8F-0B00-3EC0-E37B8367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420652-7625-C67F-10A5-C922A2FC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BF67-68F7-4390-8217-13FA4FD52921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9194D3-4B62-4929-FE2D-150D96BC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F06250-D515-5A52-618C-80A27ADC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31AF-F436-45E1-87FA-50E4E58B5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4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993842-EADC-650A-9935-733DCB0F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BF67-68F7-4390-8217-13FA4FD52921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8FF277-F222-D1E1-6515-C7192B28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AD5AD-598F-A4E6-A35D-05966792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31AF-F436-45E1-87FA-50E4E58B5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03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A0F17-05D4-4442-E8B0-90BE8A1C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2DD77-E4DB-AEEA-D6B9-46B6BB8E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9FE92-B5D5-5E1E-C7A1-95A2052A8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E6D0F5-FE33-A303-01B4-DEBAE5B9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BF67-68F7-4390-8217-13FA4FD52921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D75F2-5884-432D-834F-5136105E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FB23E-20DB-17A0-FA3A-856164F9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31AF-F436-45E1-87FA-50E4E58B5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4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82A91-326E-98A1-C807-6132B175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0D08E9-032F-2139-3925-7BFF115B5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53E62-1722-9D5E-4F4C-E53E8A36F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B8BD5-584E-A624-2450-5B038CE5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BF67-68F7-4390-8217-13FA4FD52921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0AE3A-DC93-BF02-2B4E-CA294DFC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890D8-435A-F79F-57EC-3F70B398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31AF-F436-45E1-87FA-50E4E58B5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B2238F-9940-6E74-2764-9880648B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10AC9D-90C3-22D4-0E51-DEAF714C4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EC81E-8A85-7970-A520-17D23992C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BF67-68F7-4390-8217-13FA4FD52921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1F44-4277-968E-C7B8-601681C4E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EE4A5-AF1B-0EEC-79C3-275828AF8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31AF-F436-45E1-87FA-50E4E58B5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9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5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E952847-ECFD-42E4-341E-404FBC3200DD}"/>
              </a:ext>
            </a:extLst>
          </p:cNvPr>
          <p:cNvGrpSpPr/>
          <p:nvPr/>
        </p:nvGrpSpPr>
        <p:grpSpPr>
          <a:xfrm>
            <a:off x="871039" y="1893736"/>
            <a:ext cx="4690814" cy="4241468"/>
            <a:chOff x="871039" y="1893736"/>
            <a:chExt cx="4690814" cy="424146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C6B1712-53AC-4664-90BB-B463550B2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rcRect l="7166" t="8236" r="16270"/>
            <a:stretch>
              <a:fillRect/>
            </a:stretch>
          </p:blipFill>
          <p:spPr>
            <a:xfrm>
              <a:off x="871039" y="1893736"/>
              <a:ext cx="4690814" cy="4241468"/>
            </a:xfrm>
            <a:custGeom>
              <a:avLst/>
              <a:gdLst>
                <a:gd name="connsiteX0" fmla="*/ 2900231 w 4690814"/>
                <a:gd name="connsiteY0" fmla="*/ 0 h 4241468"/>
                <a:gd name="connsiteX1" fmla="*/ 4690814 w 4690814"/>
                <a:gd name="connsiteY1" fmla="*/ 3714571 h 4241468"/>
                <a:gd name="connsiteX2" fmla="*/ 4690814 w 4690814"/>
                <a:gd name="connsiteY2" fmla="*/ 4241468 h 4241468"/>
                <a:gd name="connsiteX3" fmla="*/ 2663674 w 4690814"/>
                <a:gd name="connsiteY3" fmla="*/ 4241468 h 4241468"/>
                <a:gd name="connsiteX4" fmla="*/ 0 w 4690814"/>
                <a:gd name="connsiteY4" fmla="*/ 3633866 h 4241468"/>
                <a:gd name="connsiteX5" fmla="*/ 2900231 w 4690814"/>
                <a:gd name="connsiteY5" fmla="*/ 0 h 424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0814" h="4241468">
                  <a:moveTo>
                    <a:pt x="2900231" y="0"/>
                  </a:moveTo>
                  <a:lnTo>
                    <a:pt x="4690814" y="3714571"/>
                  </a:lnTo>
                  <a:lnTo>
                    <a:pt x="4690814" y="4241468"/>
                  </a:lnTo>
                  <a:lnTo>
                    <a:pt x="2663674" y="4241468"/>
                  </a:lnTo>
                  <a:lnTo>
                    <a:pt x="0" y="3633866"/>
                  </a:lnTo>
                  <a:cubicBezTo>
                    <a:pt x="363225" y="2045291"/>
                    <a:pt x="1430643" y="707710"/>
                    <a:pt x="2900231" y="0"/>
                  </a:cubicBezTo>
                  <a:close/>
                </a:path>
              </a:pathLst>
            </a:cu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E74C17-34E7-478B-8E16-74FFC1995D33}"/>
                </a:ext>
              </a:extLst>
            </p:cNvPr>
            <p:cNvSpPr/>
            <p:nvPr/>
          </p:nvSpPr>
          <p:spPr>
            <a:xfrm>
              <a:off x="1539845" y="3968432"/>
              <a:ext cx="2895245" cy="1174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0" i="0" dirty="0">
                  <a:solidFill>
                    <a:srgbClr val="444444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体验数字化学习过程，感受利用数字化工具和资源的优势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8175564-BF95-467A-BF17-AC7DAE57EEFA}"/>
                </a:ext>
              </a:extLst>
            </p:cNvPr>
            <p:cNvGrpSpPr/>
            <p:nvPr/>
          </p:nvGrpSpPr>
          <p:grpSpPr>
            <a:xfrm>
              <a:off x="2657475" y="3015933"/>
              <a:ext cx="852488" cy="822324"/>
              <a:chOff x="2657475" y="2843213"/>
              <a:chExt cx="852488" cy="822324"/>
            </a:xfr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</a:gradFill>
          </p:grpSpPr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92A435E8-8F74-4E3A-BCB9-8BB00487D4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8613" y="3000375"/>
                <a:ext cx="279400" cy="542925"/>
              </a:xfrm>
              <a:custGeom>
                <a:avLst/>
                <a:gdLst>
                  <a:gd name="T0" fmla="*/ 1608 w 2206"/>
                  <a:gd name="T1" fmla="*/ 3957 h 4300"/>
                  <a:gd name="T2" fmla="*/ 1760 w 2206"/>
                  <a:gd name="T3" fmla="*/ 4268 h 4300"/>
                  <a:gd name="T4" fmla="*/ 1569 w 2206"/>
                  <a:gd name="T5" fmla="*/ 4125 h 4300"/>
                  <a:gd name="T6" fmla="*/ 1362 w 2206"/>
                  <a:gd name="T7" fmla="*/ 3849 h 4300"/>
                  <a:gd name="T8" fmla="*/ 622 w 2206"/>
                  <a:gd name="T9" fmla="*/ 3653 h 4300"/>
                  <a:gd name="T10" fmla="*/ 241 w 2206"/>
                  <a:gd name="T11" fmla="*/ 3328 h 4300"/>
                  <a:gd name="T12" fmla="*/ 13 w 2206"/>
                  <a:gd name="T13" fmla="*/ 2737 h 4300"/>
                  <a:gd name="T14" fmla="*/ 217 w 2206"/>
                  <a:gd name="T15" fmla="*/ 1713 h 4300"/>
                  <a:gd name="T16" fmla="*/ 698 w 2206"/>
                  <a:gd name="T17" fmla="*/ 1024 h 4300"/>
                  <a:gd name="T18" fmla="*/ 1448 w 2206"/>
                  <a:gd name="T19" fmla="*/ 418 h 4300"/>
                  <a:gd name="T20" fmla="*/ 2105 w 2206"/>
                  <a:gd name="T21" fmla="*/ 21 h 4300"/>
                  <a:gd name="T22" fmla="*/ 2205 w 2206"/>
                  <a:gd name="T23" fmla="*/ 81 h 4300"/>
                  <a:gd name="T24" fmla="*/ 2177 w 2206"/>
                  <a:gd name="T25" fmla="*/ 535 h 4300"/>
                  <a:gd name="T26" fmla="*/ 2138 w 2206"/>
                  <a:gd name="T27" fmla="*/ 965 h 4300"/>
                  <a:gd name="T28" fmla="*/ 2121 w 2206"/>
                  <a:gd name="T29" fmla="*/ 1613 h 4300"/>
                  <a:gd name="T30" fmla="*/ 2009 w 2206"/>
                  <a:gd name="T31" fmla="*/ 1654 h 4300"/>
                  <a:gd name="T32" fmla="*/ 2005 w 2206"/>
                  <a:gd name="T33" fmla="*/ 1102 h 4300"/>
                  <a:gd name="T34" fmla="*/ 2065 w 2206"/>
                  <a:gd name="T35" fmla="*/ 288 h 4300"/>
                  <a:gd name="T36" fmla="*/ 1828 w 2206"/>
                  <a:gd name="T37" fmla="*/ 614 h 4300"/>
                  <a:gd name="T38" fmla="*/ 1383 w 2206"/>
                  <a:gd name="T39" fmla="*/ 1323 h 4300"/>
                  <a:gd name="T40" fmla="*/ 1248 w 2206"/>
                  <a:gd name="T41" fmla="*/ 1709 h 4300"/>
                  <a:gd name="T42" fmla="*/ 1146 w 2206"/>
                  <a:gd name="T43" fmla="*/ 2151 h 4300"/>
                  <a:gd name="T44" fmla="*/ 1150 w 2206"/>
                  <a:gd name="T45" fmla="*/ 2673 h 4300"/>
                  <a:gd name="T46" fmla="*/ 1299 w 2206"/>
                  <a:gd name="T47" fmla="*/ 3342 h 4300"/>
                  <a:gd name="T48" fmla="*/ 1413 w 2206"/>
                  <a:gd name="T49" fmla="*/ 3644 h 4300"/>
                  <a:gd name="T50" fmla="*/ 1479 w 2206"/>
                  <a:gd name="T51" fmla="*/ 3711 h 4300"/>
                  <a:gd name="T52" fmla="*/ 1921 w 2206"/>
                  <a:gd name="T53" fmla="*/ 3531 h 4300"/>
                  <a:gd name="T54" fmla="*/ 1976 w 2206"/>
                  <a:gd name="T55" fmla="*/ 3642 h 4300"/>
                  <a:gd name="T56" fmla="*/ 1527 w 2206"/>
                  <a:gd name="T57" fmla="*/ 3835 h 4300"/>
                  <a:gd name="T58" fmla="*/ 1901 w 2206"/>
                  <a:gd name="T59" fmla="*/ 292 h 4300"/>
                  <a:gd name="T60" fmla="*/ 1463 w 2206"/>
                  <a:gd name="T61" fmla="*/ 553 h 4300"/>
                  <a:gd name="T62" fmla="*/ 741 w 2206"/>
                  <a:gd name="T63" fmla="*/ 1159 h 4300"/>
                  <a:gd name="T64" fmla="*/ 342 w 2206"/>
                  <a:gd name="T65" fmla="*/ 1742 h 4300"/>
                  <a:gd name="T66" fmla="*/ 137 w 2206"/>
                  <a:gd name="T67" fmla="*/ 2719 h 4300"/>
                  <a:gd name="T68" fmla="*/ 339 w 2206"/>
                  <a:gd name="T69" fmla="*/ 3249 h 4300"/>
                  <a:gd name="T70" fmla="*/ 630 w 2206"/>
                  <a:gd name="T71" fmla="*/ 3512 h 4300"/>
                  <a:gd name="T72" fmla="*/ 954 w 2206"/>
                  <a:gd name="T73" fmla="*/ 3668 h 4300"/>
                  <a:gd name="T74" fmla="*/ 1308 w 2206"/>
                  <a:gd name="T75" fmla="*/ 3726 h 4300"/>
                  <a:gd name="T76" fmla="*/ 1128 w 2206"/>
                  <a:gd name="T77" fmla="*/ 3234 h 4300"/>
                  <a:gd name="T78" fmla="*/ 1019 w 2206"/>
                  <a:gd name="T79" fmla="*/ 2506 h 4300"/>
                  <a:gd name="T80" fmla="*/ 1019 w 2206"/>
                  <a:gd name="T81" fmla="*/ 2154 h 4300"/>
                  <a:gd name="T82" fmla="*/ 1137 w 2206"/>
                  <a:gd name="T83" fmla="*/ 1645 h 4300"/>
                  <a:gd name="T84" fmla="*/ 1231 w 2206"/>
                  <a:gd name="T85" fmla="*/ 1362 h 4300"/>
                  <a:gd name="T86" fmla="*/ 1748 w 2206"/>
                  <a:gd name="T87" fmla="*/ 510 h 4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06" h="4300">
                    <a:moveTo>
                      <a:pt x="1527" y="3835"/>
                    </a:moveTo>
                    <a:cubicBezTo>
                      <a:pt x="1553" y="3874"/>
                      <a:pt x="1580" y="3915"/>
                      <a:pt x="1608" y="3957"/>
                    </a:cubicBezTo>
                    <a:cubicBezTo>
                      <a:pt x="1659" y="4033"/>
                      <a:pt x="1711" y="4110"/>
                      <a:pt x="1762" y="4187"/>
                    </a:cubicBezTo>
                    <a:cubicBezTo>
                      <a:pt x="1781" y="4216"/>
                      <a:pt x="1780" y="4246"/>
                      <a:pt x="1760" y="4268"/>
                    </a:cubicBezTo>
                    <a:cubicBezTo>
                      <a:pt x="1731" y="4300"/>
                      <a:pt x="1683" y="4295"/>
                      <a:pt x="1657" y="4257"/>
                    </a:cubicBezTo>
                    <a:cubicBezTo>
                      <a:pt x="1628" y="4213"/>
                      <a:pt x="1598" y="4169"/>
                      <a:pt x="1569" y="4125"/>
                    </a:cubicBezTo>
                    <a:cubicBezTo>
                      <a:pt x="1509" y="4037"/>
                      <a:pt x="1449" y="3949"/>
                      <a:pt x="1390" y="3860"/>
                    </a:cubicBezTo>
                    <a:cubicBezTo>
                      <a:pt x="1382" y="3848"/>
                      <a:pt x="1373" y="3848"/>
                      <a:pt x="1362" y="3849"/>
                    </a:cubicBezTo>
                    <a:cubicBezTo>
                      <a:pt x="1177" y="3860"/>
                      <a:pt x="1000" y="3834"/>
                      <a:pt x="833" y="3752"/>
                    </a:cubicBezTo>
                    <a:cubicBezTo>
                      <a:pt x="763" y="3717"/>
                      <a:pt x="691" y="3689"/>
                      <a:pt x="622" y="3653"/>
                    </a:cubicBezTo>
                    <a:cubicBezTo>
                      <a:pt x="511" y="3594"/>
                      <a:pt x="416" y="3515"/>
                      <a:pt x="333" y="3420"/>
                    </a:cubicBezTo>
                    <a:cubicBezTo>
                      <a:pt x="305" y="3387"/>
                      <a:pt x="270" y="3360"/>
                      <a:pt x="241" y="3328"/>
                    </a:cubicBezTo>
                    <a:cubicBezTo>
                      <a:pt x="166" y="3246"/>
                      <a:pt x="121" y="3148"/>
                      <a:pt x="80" y="3046"/>
                    </a:cubicBezTo>
                    <a:cubicBezTo>
                      <a:pt x="41" y="2946"/>
                      <a:pt x="25" y="2842"/>
                      <a:pt x="13" y="2737"/>
                    </a:cubicBezTo>
                    <a:cubicBezTo>
                      <a:pt x="3" y="2654"/>
                      <a:pt x="0" y="2571"/>
                      <a:pt x="9" y="2488"/>
                    </a:cubicBezTo>
                    <a:cubicBezTo>
                      <a:pt x="38" y="2219"/>
                      <a:pt x="97" y="1958"/>
                      <a:pt x="217" y="1713"/>
                    </a:cubicBezTo>
                    <a:cubicBezTo>
                      <a:pt x="281" y="1581"/>
                      <a:pt x="348" y="1451"/>
                      <a:pt x="434" y="1331"/>
                    </a:cubicBezTo>
                    <a:cubicBezTo>
                      <a:pt x="513" y="1221"/>
                      <a:pt x="602" y="1119"/>
                      <a:pt x="698" y="1024"/>
                    </a:cubicBezTo>
                    <a:cubicBezTo>
                      <a:pt x="777" y="947"/>
                      <a:pt x="854" y="868"/>
                      <a:pt x="933" y="792"/>
                    </a:cubicBezTo>
                    <a:cubicBezTo>
                      <a:pt x="1087" y="643"/>
                      <a:pt x="1258" y="518"/>
                      <a:pt x="1448" y="418"/>
                    </a:cubicBezTo>
                    <a:cubicBezTo>
                      <a:pt x="1561" y="359"/>
                      <a:pt x="1668" y="287"/>
                      <a:pt x="1778" y="220"/>
                    </a:cubicBezTo>
                    <a:cubicBezTo>
                      <a:pt x="1887" y="154"/>
                      <a:pt x="1996" y="87"/>
                      <a:pt x="2105" y="21"/>
                    </a:cubicBezTo>
                    <a:cubicBezTo>
                      <a:pt x="2141" y="0"/>
                      <a:pt x="2179" y="6"/>
                      <a:pt x="2197" y="39"/>
                    </a:cubicBezTo>
                    <a:cubicBezTo>
                      <a:pt x="2203" y="51"/>
                      <a:pt x="2206" y="67"/>
                      <a:pt x="2205" y="81"/>
                    </a:cubicBezTo>
                    <a:cubicBezTo>
                      <a:pt x="2203" y="136"/>
                      <a:pt x="2200" y="191"/>
                      <a:pt x="2196" y="246"/>
                    </a:cubicBezTo>
                    <a:cubicBezTo>
                      <a:pt x="2190" y="343"/>
                      <a:pt x="2184" y="439"/>
                      <a:pt x="2177" y="535"/>
                    </a:cubicBezTo>
                    <a:cubicBezTo>
                      <a:pt x="2171" y="610"/>
                      <a:pt x="2163" y="685"/>
                      <a:pt x="2156" y="760"/>
                    </a:cubicBezTo>
                    <a:cubicBezTo>
                      <a:pt x="2150" y="828"/>
                      <a:pt x="2142" y="896"/>
                      <a:pt x="2138" y="965"/>
                    </a:cubicBezTo>
                    <a:cubicBezTo>
                      <a:pt x="2131" y="1069"/>
                      <a:pt x="2125" y="1174"/>
                      <a:pt x="2122" y="1280"/>
                    </a:cubicBezTo>
                    <a:cubicBezTo>
                      <a:pt x="2119" y="1391"/>
                      <a:pt x="2121" y="1502"/>
                      <a:pt x="2121" y="1613"/>
                    </a:cubicBezTo>
                    <a:cubicBezTo>
                      <a:pt x="2121" y="1643"/>
                      <a:pt x="2104" y="1667"/>
                      <a:pt x="2079" y="1675"/>
                    </a:cubicBezTo>
                    <a:cubicBezTo>
                      <a:pt x="2053" y="1683"/>
                      <a:pt x="2025" y="1676"/>
                      <a:pt x="2009" y="1654"/>
                    </a:cubicBezTo>
                    <a:cubicBezTo>
                      <a:pt x="2002" y="1645"/>
                      <a:pt x="1997" y="1632"/>
                      <a:pt x="1997" y="1621"/>
                    </a:cubicBezTo>
                    <a:cubicBezTo>
                      <a:pt x="1999" y="1448"/>
                      <a:pt x="1998" y="1275"/>
                      <a:pt x="2005" y="1102"/>
                    </a:cubicBezTo>
                    <a:cubicBezTo>
                      <a:pt x="2012" y="952"/>
                      <a:pt x="2028" y="802"/>
                      <a:pt x="2040" y="652"/>
                    </a:cubicBezTo>
                    <a:cubicBezTo>
                      <a:pt x="2050" y="531"/>
                      <a:pt x="2060" y="411"/>
                      <a:pt x="2065" y="288"/>
                    </a:cubicBezTo>
                    <a:cubicBezTo>
                      <a:pt x="2062" y="293"/>
                      <a:pt x="2058" y="297"/>
                      <a:pt x="2054" y="302"/>
                    </a:cubicBezTo>
                    <a:cubicBezTo>
                      <a:pt x="1979" y="406"/>
                      <a:pt x="1905" y="511"/>
                      <a:pt x="1828" y="614"/>
                    </a:cubicBezTo>
                    <a:cubicBezTo>
                      <a:pt x="1785" y="672"/>
                      <a:pt x="1735" y="726"/>
                      <a:pt x="1695" y="786"/>
                    </a:cubicBezTo>
                    <a:cubicBezTo>
                      <a:pt x="1580" y="958"/>
                      <a:pt x="1466" y="1132"/>
                      <a:pt x="1383" y="1323"/>
                    </a:cubicBezTo>
                    <a:cubicBezTo>
                      <a:pt x="1332" y="1441"/>
                      <a:pt x="1290" y="1561"/>
                      <a:pt x="1258" y="1686"/>
                    </a:cubicBezTo>
                    <a:cubicBezTo>
                      <a:pt x="1255" y="1694"/>
                      <a:pt x="1254" y="1705"/>
                      <a:pt x="1248" y="1709"/>
                    </a:cubicBezTo>
                    <a:cubicBezTo>
                      <a:pt x="1217" y="1736"/>
                      <a:pt x="1217" y="1774"/>
                      <a:pt x="1210" y="1809"/>
                    </a:cubicBezTo>
                    <a:cubicBezTo>
                      <a:pt x="1188" y="1923"/>
                      <a:pt x="1167" y="2037"/>
                      <a:pt x="1146" y="2151"/>
                    </a:cubicBezTo>
                    <a:cubicBezTo>
                      <a:pt x="1144" y="2161"/>
                      <a:pt x="1143" y="2170"/>
                      <a:pt x="1143" y="2179"/>
                    </a:cubicBezTo>
                    <a:cubicBezTo>
                      <a:pt x="1145" y="2344"/>
                      <a:pt x="1146" y="2508"/>
                      <a:pt x="1150" y="2673"/>
                    </a:cubicBezTo>
                    <a:cubicBezTo>
                      <a:pt x="1153" y="2748"/>
                      <a:pt x="1165" y="2822"/>
                      <a:pt x="1171" y="2897"/>
                    </a:cubicBezTo>
                    <a:cubicBezTo>
                      <a:pt x="1182" y="3055"/>
                      <a:pt x="1250" y="3196"/>
                      <a:pt x="1299" y="3342"/>
                    </a:cubicBezTo>
                    <a:cubicBezTo>
                      <a:pt x="1317" y="3396"/>
                      <a:pt x="1342" y="3447"/>
                      <a:pt x="1362" y="3500"/>
                    </a:cubicBezTo>
                    <a:cubicBezTo>
                      <a:pt x="1380" y="3547"/>
                      <a:pt x="1396" y="3596"/>
                      <a:pt x="1413" y="3644"/>
                    </a:cubicBezTo>
                    <a:cubicBezTo>
                      <a:pt x="1419" y="3659"/>
                      <a:pt x="1427" y="3674"/>
                      <a:pt x="1435" y="3689"/>
                    </a:cubicBezTo>
                    <a:cubicBezTo>
                      <a:pt x="1448" y="3717"/>
                      <a:pt x="1448" y="3716"/>
                      <a:pt x="1479" y="3711"/>
                    </a:cubicBezTo>
                    <a:cubicBezTo>
                      <a:pt x="1612" y="3688"/>
                      <a:pt x="1735" y="3641"/>
                      <a:pt x="1848" y="3568"/>
                    </a:cubicBezTo>
                    <a:cubicBezTo>
                      <a:pt x="1871" y="3553"/>
                      <a:pt x="1896" y="3542"/>
                      <a:pt x="1921" y="3531"/>
                    </a:cubicBezTo>
                    <a:cubicBezTo>
                      <a:pt x="1952" y="3518"/>
                      <a:pt x="1986" y="3532"/>
                      <a:pt x="2000" y="3562"/>
                    </a:cubicBezTo>
                    <a:cubicBezTo>
                      <a:pt x="2013" y="3591"/>
                      <a:pt x="2004" y="3627"/>
                      <a:pt x="1976" y="3642"/>
                    </a:cubicBezTo>
                    <a:cubicBezTo>
                      <a:pt x="1898" y="3684"/>
                      <a:pt x="1822" y="3729"/>
                      <a:pt x="1741" y="3764"/>
                    </a:cubicBezTo>
                    <a:cubicBezTo>
                      <a:pt x="1673" y="3794"/>
                      <a:pt x="1599" y="3812"/>
                      <a:pt x="1527" y="3835"/>
                    </a:cubicBezTo>
                    <a:close/>
                    <a:moveTo>
                      <a:pt x="1904" y="295"/>
                    </a:moveTo>
                    <a:cubicBezTo>
                      <a:pt x="1903" y="294"/>
                      <a:pt x="1902" y="293"/>
                      <a:pt x="1901" y="292"/>
                    </a:cubicBezTo>
                    <a:cubicBezTo>
                      <a:pt x="1859" y="317"/>
                      <a:pt x="1818" y="343"/>
                      <a:pt x="1775" y="368"/>
                    </a:cubicBezTo>
                    <a:cubicBezTo>
                      <a:pt x="1672" y="430"/>
                      <a:pt x="1568" y="493"/>
                      <a:pt x="1463" y="553"/>
                    </a:cubicBezTo>
                    <a:cubicBezTo>
                      <a:pt x="1362" y="610"/>
                      <a:pt x="1264" y="673"/>
                      <a:pt x="1173" y="747"/>
                    </a:cubicBezTo>
                    <a:cubicBezTo>
                      <a:pt x="1018" y="872"/>
                      <a:pt x="882" y="1018"/>
                      <a:pt x="741" y="1159"/>
                    </a:cubicBezTo>
                    <a:cubicBezTo>
                      <a:pt x="702" y="1198"/>
                      <a:pt x="666" y="1240"/>
                      <a:pt x="631" y="1282"/>
                    </a:cubicBezTo>
                    <a:cubicBezTo>
                      <a:pt x="513" y="1422"/>
                      <a:pt x="422" y="1578"/>
                      <a:pt x="342" y="1742"/>
                    </a:cubicBezTo>
                    <a:cubicBezTo>
                      <a:pt x="226" y="1977"/>
                      <a:pt x="164" y="2224"/>
                      <a:pt x="136" y="2482"/>
                    </a:cubicBezTo>
                    <a:cubicBezTo>
                      <a:pt x="128" y="2562"/>
                      <a:pt x="128" y="2640"/>
                      <a:pt x="137" y="2719"/>
                    </a:cubicBezTo>
                    <a:cubicBezTo>
                      <a:pt x="148" y="2815"/>
                      <a:pt x="162" y="2909"/>
                      <a:pt x="197" y="2999"/>
                    </a:cubicBezTo>
                    <a:cubicBezTo>
                      <a:pt x="233" y="3089"/>
                      <a:pt x="272" y="3177"/>
                      <a:pt x="339" y="3249"/>
                    </a:cubicBezTo>
                    <a:cubicBezTo>
                      <a:pt x="363" y="3275"/>
                      <a:pt x="393" y="3297"/>
                      <a:pt x="416" y="3324"/>
                    </a:cubicBezTo>
                    <a:cubicBezTo>
                      <a:pt x="478" y="3397"/>
                      <a:pt x="550" y="3458"/>
                      <a:pt x="630" y="3512"/>
                    </a:cubicBezTo>
                    <a:cubicBezTo>
                      <a:pt x="724" y="3575"/>
                      <a:pt x="833" y="3606"/>
                      <a:pt x="932" y="3659"/>
                    </a:cubicBezTo>
                    <a:cubicBezTo>
                      <a:pt x="939" y="3663"/>
                      <a:pt x="947" y="3665"/>
                      <a:pt x="954" y="3668"/>
                    </a:cubicBezTo>
                    <a:cubicBezTo>
                      <a:pt x="1062" y="3711"/>
                      <a:pt x="1176" y="3726"/>
                      <a:pt x="1292" y="3727"/>
                    </a:cubicBezTo>
                    <a:cubicBezTo>
                      <a:pt x="1297" y="3727"/>
                      <a:pt x="1303" y="3726"/>
                      <a:pt x="1308" y="3726"/>
                    </a:cubicBezTo>
                    <a:cubicBezTo>
                      <a:pt x="1287" y="3666"/>
                      <a:pt x="1268" y="3607"/>
                      <a:pt x="1246" y="3549"/>
                    </a:cubicBezTo>
                    <a:cubicBezTo>
                      <a:pt x="1207" y="3444"/>
                      <a:pt x="1162" y="3340"/>
                      <a:pt x="1128" y="3234"/>
                    </a:cubicBezTo>
                    <a:cubicBezTo>
                      <a:pt x="1093" y="3128"/>
                      <a:pt x="1052" y="3025"/>
                      <a:pt x="1044" y="2910"/>
                    </a:cubicBezTo>
                    <a:cubicBezTo>
                      <a:pt x="1034" y="2775"/>
                      <a:pt x="1021" y="2641"/>
                      <a:pt x="1019" y="2506"/>
                    </a:cubicBezTo>
                    <a:cubicBezTo>
                      <a:pt x="1017" y="2394"/>
                      <a:pt x="1018" y="2282"/>
                      <a:pt x="1017" y="2170"/>
                    </a:cubicBezTo>
                    <a:cubicBezTo>
                      <a:pt x="1017" y="2164"/>
                      <a:pt x="1018" y="2159"/>
                      <a:pt x="1019" y="2154"/>
                    </a:cubicBezTo>
                    <a:cubicBezTo>
                      <a:pt x="1044" y="2019"/>
                      <a:pt x="1068" y="1885"/>
                      <a:pt x="1094" y="1750"/>
                    </a:cubicBezTo>
                    <a:cubicBezTo>
                      <a:pt x="1101" y="1713"/>
                      <a:pt x="1101" y="1672"/>
                      <a:pt x="1137" y="1645"/>
                    </a:cubicBezTo>
                    <a:cubicBezTo>
                      <a:pt x="1142" y="1641"/>
                      <a:pt x="1142" y="1631"/>
                      <a:pt x="1145" y="1624"/>
                    </a:cubicBezTo>
                    <a:cubicBezTo>
                      <a:pt x="1173" y="1537"/>
                      <a:pt x="1199" y="1448"/>
                      <a:pt x="1231" y="1362"/>
                    </a:cubicBezTo>
                    <a:cubicBezTo>
                      <a:pt x="1309" y="1153"/>
                      <a:pt x="1428" y="965"/>
                      <a:pt x="1548" y="778"/>
                    </a:cubicBezTo>
                    <a:cubicBezTo>
                      <a:pt x="1608" y="684"/>
                      <a:pt x="1680" y="598"/>
                      <a:pt x="1748" y="510"/>
                    </a:cubicBezTo>
                    <a:cubicBezTo>
                      <a:pt x="1803" y="440"/>
                      <a:pt x="1852" y="367"/>
                      <a:pt x="1904" y="2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FB8C1F45-E824-437D-9353-FBA35B109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675" y="2917825"/>
                <a:ext cx="596900" cy="700087"/>
              </a:xfrm>
              <a:custGeom>
                <a:avLst/>
                <a:gdLst>
                  <a:gd name="T0" fmla="*/ 2837 w 4710"/>
                  <a:gd name="T1" fmla="*/ 5414 h 5542"/>
                  <a:gd name="T2" fmla="*/ 3697 w 4710"/>
                  <a:gd name="T3" fmla="*/ 5249 h 5542"/>
                  <a:gd name="T4" fmla="*/ 4465 w 4710"/>
                  <a:gd name="T5" fmla="*/ 4803 h 5542"/>
                  <a:gd name="T6" fmla="*/ 4594 w 4710"/>
                  <a:gd name="T7" fmla="*/ 4690 h 5542"/>
                  <a:gd name="T8" fmla="*/ 4686 w 4710"/>
                  <a:gd name="T9" fmla="*/ 4691 h 5542"/>
                  <a:gd name="T10" fmla="*/ 4679 w 4710"/>
                  <a:gd name="T11" fmla="*/ 4782 h 5542"/>
                  <a:gd name="T12" fmla="*/ 3414 w 4710"/>
                  <a:gd name="T13" fmla="*/ 5466 h 5542"/>
                  <a:gd name="T14" fmla="*/ 2861 w 4710"/>
                  <a:gd name="T15" fmla="*/ 5539 h 5542"/>
                  <a:gd name="T16" fmla="*/ 2463 w 4710"/>
                  <a:gd name="T17" fmla="*/ 5523 h 5542"/>
                  <a:gd name="T18" fmla="*/ 1127 w 4710"/>
                  <a:gd name="T19" fmla="*/ 5006 h 5542"/>
                  <a:gd name="T20" fmla="*/ 328 w 4710"/>
                  <a:gd name="T21" fmla="*/ 4089 h 5542"/>
                  <a:gd name="T22" fmla="*/ 53 w 4710"/>
                  <a:gd name="T23" fmla="*/ 3320 h 5542"/>
                  <a:gd name="T24" fmla="*/ 3 w 4710"/>
                  <a:gd name="T25" fmla="*/ 2852 h 5542"/>
                  <a:gd name="T26" fmla="*/ 16 w 4710"/>
                  <a:gd name="T27" fmla="*/ 2524 h 5542"/>
                  <a:gd name="T28" fmla="*/ 317 w 4710"/>
                  <a:gd name="T29" fmla="*/ 1487 h 5542"/>
                  <a:gd name="T30" fmla="*/ 745 w 4710"/>
                  <a:gd name="T31" fmla="*/ 886 h 5542"/>
                  <a:gd name="T32" fmla="*/ 2092 w 4710"/>
                  <a:gd name="T33" fmla="*/ 88 h 5542"/>
                  <a:gd name="T34" fmla="*/ 2484 w 4710"/>
                  <a:gd name="T35" fmla="*/ 18 h 5542"/>
                  <a:gd name="T36" fmla="*/ 2776 w 4710"/>
                  <a:gd name="T37" fmla="*/ 1 h 5542"/>
                  <a:gd name="T38" fmla="*/ 2838 w 4710"/>
                  <a:gd name="T39" fmla="*/ 38 h 5542"/>
                  <a:gd name="T40" fmla="*/ 2781 w 4710"/>
                  <a:gd name="T41" fmla="*/ 126 h 5542"/>
                  <a:gd name="T42" fmla="*/ 2484 w 4710"/>
                  <a:gd name="T43" fmla="*/ 143 h 5542"/>
                  <a:gd name="T44" fmla="*/ 1975 w 4710"/>
                  <a:gd name="T45" fmla="*/ 252 h 5542"/>
                  <a:gd name="T46" fmla="*/ 1120 w 4710"/>
                  <a:gd name="T47" fmla="*/ 709 h 5542"/>
                  <a:gd name="T48" fmla="*/ 431 w 4710"/>
                  <a:gd name="T49" fmla="*/ 1541 h 5542"/>
                  <a:gd name="T50" fmla="*/ 186 w 4710"/>
                  <a:gd name="T51" fmla="*/ 2241 h 5542"/>
                  <a:gd name="T52" fmla="*/ 129 w 4710"/>
                  <a:gd name="T53" fmla="*/ 2892 h 5542"/>
                  <a:gd name="T54" fmla="*/ 326 w 4710"/>
                  <a:gd name="T55" fmla="*/ 3792 h 5542"/>
                  <a:gd name="T56" fmla="*/ 707 w 4710"/>
                  <a:gd name="T57" fmla="*/ 4433 h 5542"/>
                  <a:gd name="T58" fmla="*/ 1407 w 4710"/>
                  <a:gd name="T59" fmla="*/ 5041 h 5542"/>
                  <a:gd name="T60" fmla="*/ 2236 w 4710"/>
                  <a:gd name="T61" fmla="*/ 5361 h 5542"/>
                  <a:gd name="T62" fmla="*/ 2747 w 4710"/>
                  <a:gd name="T63" fmla="*/ 5414 h 5542"/>
                  <a:gd name="T64" fmla="*/ 2837 w 4710"/>
                  <a:gd name="T65" fmla="*/ 5414 h 5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10" h="5542">
                    <a:moveTo>
                      <a:pt x="2837" y="5414"/>
                    </a:moveTo>
                    <a:cubicBezTo>
                      <a:pt x="3133" y="5408"/>
                      <a:pt x="3420" y="5353"/>
                      <a:pt x="3697" y="5249"/>
                    </a:cubicBezTo>
                    <a:cubicBezTo>
                      <a:pt x="3978" y="5143"/>
                      <a:pt x="4234" y="4995"/>
                      <a:pt x="4465" y="4803"/>
                    </a:cubicBezTo>
                    <a:cubicBezTo>
                      <a:pt x="4509" y="4767"/>
                      <a:pt x="4551" y="4728"/>
                      <a:pt x="4594" y="4690"/>
                    </a:cubicBezTo>
                    <a:cubicBezTo>
                      <a:pt x="4623" y="4664"/>
                      <a:pt x="4661" y="4664"/>
                      <a:pt x="4686" y="4691"/>
                    </a:cubicBezTo>
                    <a:cubicBezTo>
                      <a:pt x="4710" y="4717"/>
                      <a:pt x="4707" y="4756"/>
                      <a:pt x="4679" y="4782"/>
                    </a:cubicBezTo>
                    <a:cubicBezTo>
                      <a:pt x="4317" y="5120"/>
                      <a:pt x="3896" y="5350"/>
                      <a:pt x="3414" y="5466"/>
                    </a:cubicBezTo>
                    <a:cubicBezTo>
                      <a:pt x="3232" y="5510"/>
                      <a:pt x="3048" y="5534"/>
                      <a:pt x="2861" y="5539"/>
                    </a:cubicBezTo>
                    <a:cubicBezTo>
                      <a:pt x="2728" y="5542"/>
                      <a:pt x="2595" y="5538"/>
                      <a:pt x="2463" y="5523"/>
                    </a:cubicBezTo>
                    <a:cubicBezTo>
                      <a:pt x="1972" y="5468"/>
                      <a:pt x="1526" y="5296"/>
                      <a:pt x="1127" y="5006"/>
                    </a:cubicBezTo>
                    <a:cubicBezTo>
                      <a:pt x="792" y="4761"/>
                      <a:pt x="526" y="4455"/>
                      <a:pt x="328" y="4089"/>
                    </a:cubicBezTo>
                    <a:cubicBezTo>
                      <a:pt x="198" y="3847"/>
                      <a:pt x="106" y="3590"/>
                      <a:pt x="53" y="3320"/>
                    </a:cubicBezTo>
                    <a:cubicBezTo>
                      <a:pt x="23" y="3166"/>
                      <a:pt x="6" y="3010"/>
                      <a:pt x="3" y="2852"/>
                    </a:cubicBezTo>
                    <a:cubicBezTo>
                      <a:pt x="0" y="2742"/>
                      <a:pt x="5" y="2633"/>
                      <a:pt x="16" y="2524"/>
                    </a:cubicBezTo>
                    <a:cubicBezTo>
                      <a:pt x="55" y="2160"/>
                      <a:pt x="145" y="1812"/>
                      <a:pt x="317" y="1487"/>
                    </a:cubicBezTo>
                    <a:cubicBezTo>
                      <a:pt x="433" y="1268"/>
                      <a:pt x="574" y="1067"/>
                      <a:pt x="745" y="886"/>
                    </a:cubicBezTo>
                    <a:cubicBezTo>
                      <a:pt x="1117" y="491"/>
                      <a:pt x="1566" y="225"/>
                      <a:pt x="2092" y="88"/>
                    </a:cubicBezTo>
                    <a:cubicBezTo>
                      <a:pt x="2220" y="54"/>
                      <a:pt x="2351" y="29"/>
                      <a:pt x="2484" y="18"/>
                    </a:cubicBezTo>
                    <a:cubicBezTo>
                      <a:pt x="2581" y="10"/>
                      <a:pt x="2679" y="7"/>
                      <a:pt x="2776" y="1"/>
                    </a:cubicBezTo>
                    <a:cubicBezTo>
                      <a:pt x="2805" y="0"/>
                      <a:pt x="2826" y="12"/>
                      <a:pt x="2838" y="38"/>
                    </a:cubicBezTo>
                    <a:cubicBezTo>
                      <a:pt x="2857" y="79"/>
                      <a:pt x="2827" y="124"/>
                      <a:pt x="2781" y="126"/>
                    </a:cubicBezTo>
                    <a:cubicBezTo>
                      <a:pt x="2682" y="131"/>
                      <a:pt x="2583" y="133"/>
                      <a:pt x="2484" y="143"/>
                    </a:cubicBezTo>
                    <a:cubicBezTo>
                      <a:pt x="2311" y="161"/>
                      <a:pt x="2141" y="198"/>
                      <a:pt x="1975" y="252"/>
                    </a:cubicBezTo>
                    <a:cubicBezTo>
                      <a:pt x="1662" y="352"/>
                      <a:pt x="1377" y="504"/>
                      <a:pt x="1120" y="709"/>
                    </a:cubicBezTo>
                    <a:cubicBezTo>
                      <a:pt x="833" y="939"/>
                      <a:pt x="602" y="1216"/>
                      <a:pt x="431" y="1541"/>
                    </a:cubicBezTo>
                    <a:cubicBezTo>
                      <a:pt x="314" y="1762"/>
                      <a:pt x="231" y="1996"/>
                      <a:pt x="186" y="2241"/>
                    </a:cubicBezTo>
                    <a:cubicBezTo>
                      <a:pt x="145" y="2456"/>
                      <a:pt x="119" y="2673"/>
                      <a:pt x="129" y="2892"/>
                    </a:cubicBezTo>
                    <a:cubicBezTo>
                      <a:pt x="143" y="3203"/>
                      <a:pt x="207" y="3504"/>
                      <a:pt x="326" y="3792"/>
                    </a:cubicBezTo>
                    <a:cubicBezTo>
                      <a:pt x="422" y="4024"/>
                      <a:pt x="549" y="4238"/>
                      <a:pt x="707" y="4433"/>
                    </a:cubicBezTo>
                    <a:cubicBezTo>
                      <a:pt x="904" y="4677"/>
                      <a:pt x="1138" y="4880"/>
                      <a:pt x="1407" y="5041"/>
                    </a:cubicBezTo>
                    <a:cubicBezTo>
                      <a:pt x="1665" y="5194"/>
                      <a:pt x="1942" y="5301"/>
                      <a:pt x="2236" y="5361"/>
                    </a:cubicBezTo>
                    <a:cubicBezTo>
                      <a:pt x="2404" y="5395"/>
                      <a:pt x="2575" y="5415"/>
                      <a:pt x="2747" y="5414"/>
                    </a:cubicBezTo>
                    <a:cubicBezTo>
                      <a:pt x="2777" y="5414"/>
                      <a:pt x="2807" y="5414"/>
                      <a:pt x="2837" y="54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94504FEB-D423-4AC3-9946-F37621882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4175" y="2843213"/>
                <a:ext cx="585788" cy="822324"/>
              </a:xfrm>
              <a:custGeom>
                <a:avLst/>
                <a:gdLst>
                  <a:gd name="T0" fmla="*/ 1270 w 4626"/>
                  <a:gd name="T1" fmla="*/ 127 h 6513"/>
                  <a:gd name="T2" fmla="*/ 269 w 4626"/>
                  <a:gd name="T3" fmla="*/ 286 h 6513"/>
                  <a:gd name="T4" fmla="*/ 95 w 4626"/>
                  <a:gd name="T5" fmla="*/ 348 h 6513"/>
                  <a:gd name="T6" fmla="*/ 22 w 4626"/>
                  <a:gd name="T7" fmla="*/ 332 h 6513"/>
                  <a:gd name="T8" fmla="*/ 14 w 4626"/>
                  <a:gd name="T9" fmla="*/ 263 h 6513"/>
                  <a:gd name="T10" fmla="*/ 50 w 4626"/>
                  <a:gd name="T11" fmla="*/ 231 h 6513"/>
                  <a:gd name="T12" fmla="*/ 525 w 4626"/>
                  <a:gd name="T13" fmla="*/ 86 h 6513"/>
                  <a:gd name="T14" fmla="*/ 882 w 4626"/>
                  <a:gd name="T15" fmla="*/ 23 h 6513"/>
                  <a:gd name="T16" fmla="*/ 1193 w 4626"/>
                  <a:gd name="T17" fmla="*/ 1 h 6513"/>
                  <a:gd name="T18" fmla="*/ 1540 w 4626"/>
                  <a:gd name="T19" fmla="*/ 10 h 6513"/>
                  <a:gd name="T20" fmla="*/ 2322 w 4626"/>
                  <a:gd name="T21" fmla="*/ 171 h 6513"/>
                  <a:gd name="T22" fmla="*/ 3330 w 4626"/>
                  <a:gd name="T23" fmla="*/ 717 h 6513"/>
                  <a:gd name="T24" fmla="*/ 4284 w 4626"/>
                  <a:gd name="T25" fmla="*/ 1901 h 6513"/>
                  <a:gd name="T26" fmla="*/ 4560 w 4626"/>
                  <a:gd name="T27" fmla="*/ 2723 h 6513"/>
                  <a:gd name="T28" fmla="*/ 4622 w 4626"/>
                  <a:gd name="T29" fmla="*/ 3283 h 6513"/>
                  <a:gd name="T30" fmla="*/ 4608 w 4626"/>
                  <a:gd name="T31" fmla="*/ 3698 h 6513"/>
                  <a:gd name="T32" fmla="*/ 4431 w 4626"/>
                  <a:gd name="T33" fmla="*/ 4483 h 6513"/>
                  <a:gd name="T34" fmla="*/ 3909 w 4626"/>
                  <a:gd name="T35" fmla="*/ 5428 h 6513"/>
                  <a:gd name="T36" fmla="*/ 3430 w 4626"/>
                  <a:gd name="T37" fmla="*/ 5930 h 6513"/>
                  <a:gd name="T38" fmla="*/ 2503 w 4626"/>
                  <a:gd name="T39" fmla="*/ 6497 h 6513"/>
                  <a:gd name="T40" fmla="*/ 2414 w 4626"/>
                  <a:gd name="T41" fmla="*/ 6465 h 6513"/>
                  <a:gd name="T42" fmla="*/ 2457 w 4626"/>
                  <a:gd name="T43" fmla="*/ 6380 h 6513"/>
                  <a:gd name="T44" fmla="*/ 3267 w 4626"/>
                  <a:gd name="T45" fmla="*/ 5901 h 6513"/>
                  <a:gd name="T46" fmla="*/ 4195 w 4626"/>
                  <a:gd name="T47" fmla="*/ 4725 h 6513"/>
                  <a:gd name="T48" fmla="*/ 4448 w 4626"/>
                  <a:gd name="T49" fmla="*/ 3941 h 6513"/>
                  <a:gd name="T50" fmla="*/ 4498 w 4626"/>
                  <a:gd name="T51" fmla="*/ 3427 h 6513"/>
                  <a:gd name="T52" fmla="*/ 4480 w 4626"/>
                  <a:gd name="T53" fmla="*/ 3032 h 6513"/>
                  <a:gd name="T54" fmla="*/ 4173 w 4626"/>
                  <a:gd name="T55" fmla="*/ 1960 h 6513"/>
                  <a:gd name="T56" fmla="*/ 3689 w 4626"/>
                  <a:gd name="T57" fmla="*/ 1231 h 6513"/>
                  <a:gd name="T58" fmla="*/ 2644 w 4626"/>
                  <a:gd name="T59" fmla="*/ 436 h 6513"/>
                  <a:gd name="T60" fmla="*/ 1875 w 4626"/>
                  <a:gd name="T61" fmla="*/ 182 h 6513"/>
                  <a:gd name="T62" fmla="*/ 1408 w 4626"/>
                  <a:gd name="T63" fmla="*/ 128 h 6513"/>
                  <a:gd name="T64" fmla="*/ 1270 w 4626"/>
                  <a:gd name="T65" fmla="*/ 127 h 6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26" h="6513">
                    <a:moveTo>
                      <a:pt x="1270" y="127"/>
                    </a:moveTo>
                    <a:cubicBezTo>
                      <a:pt x="928" y="124"/>
                      <a:pt x="594" y="180"/>
                      <a:pt x="269" y="286"/>
                    </a:cubicBezTo>
                    <a:cubicBezTo>
                      <a:pt x="210" y="305"/>
                      <a:pt x="153" y="328"/>
                      <a:pt x="95" y="348"/>
                    </a:cubicBezTo>
                    <a:cubicBezTo>
                      <a:pt x="66" y="358"/>
                      <a:pt x="39" y="353"/>
                      <a:pt x="22" y="332"/>
                    </a:cubicBezTo>
                    <a:cubicBezTo>
                      <a:pt x="5" y="311"/>
                      <a:pt x="0" y="286"/>
                      <a:pt x="14" y="263"/>
                    </a:cubicBezTo>
                    <a:cubicBezTo>
                      <a:pt x="22" y="250"/>
                      <a:pt x="36" y="237"/>
                      <a:pt x="50" y="231"/>
                    </a:cubicBezTo>
                    <a:cubicBezTo>
                      <a:pt x="205" y="171"/>
                      <a:pt x="363" y="120"/>
                      <a:pt x="525" y="86"/>
                    </a:cubicBezTo>
                    <a:cubicBezTo>
                      <a:pt x="643" y="61"/>
                      <a:pt x="762" y="39"/>
                      <a:pt x="882" y="23"/>
                    </a:cubicBezTo>
                    <a:cubicBezTo>
                      <a:pt x="985" y="10"/>
                      <a:pt x="1089" y="3"/>
                      <a:pt x="1193" y="1"/>
                    </a:cubicBezTo>
                    <a:cubicBezTo>
                      <a:pt x="1308" y="0"/>
                      <a:pt x="1424" y="1"/>
                      <a:pt x="1540" y="10"/>
                    </a:cubicBezTo>
                    <a:cubicBezTo>
                      <a:pt x="1807" y="31"/>
                      <a:pt x="2068" y="85"/>
                      <a:pt x="2322" y="171"/>
                    </a:cubicBezTo>
                    <a:cubicBezTo>
                      <a:pt x="2690" y="294"/>
                      <a:pt x="3026" y="476"/>
                      <a:pt x="3330" y="717"/>
                    </a:cubicBezTo>
                    <a:cubicBezTo>
                      <a:pt x="3737" y="1039"/>
                      <a:pt x="4055" y="1434"/>
                      <a:pt x="4284" y="1901"/>
                    </a:cubicBezTo>
                    <a:cubicBezTo>
                      <a:pt x="4412" y="2163"/>
                      <a:pt x="4503" y="2437"/>
                      <a:pt x="4560" y="2723"/>
                    </a:cubicBezTo>
                    <a:cubicBezTo>
                      <a:pt x="4597" y="2908"/>
                      <a:pt x="4617" y="3095"/>
                      <a:pt x="4622" y="3283"/>
                    </a:cubicBezTo>
                    <a:cubicBezTo>
                      <a:pt x="4626" y="3422"/>
                      <a:pt x="4622" y="3560"/>
                      <a:pt x="4608" y="3698"/>
                    </a:cubicBezTo>
                    <a:cubicBezTo>
                      <a:pt x="4582" y="3967"/>
                      <a:pt x="4523" y="4229"/>
                      <a:pt x="4431" y="4483"/>
                    </a:cubicBezTo>
                    <a:cubicBezTo>
                      <a:pt x="4308" y="4826"/>
                      <a:pt x="4133" y="5141"/>
                      <a:pt x="3909" y="5428"/>
                    </a:cubicBezTo>
                    <a:cubicBezTo>
                      <a:pt x="3766" y="5612"/>
                      <a:pt x="3606" y="5779"/>
                      <a:pt x="3430" y="5930"/>
                    </a:cubicBezTo>
                    <a:cubicBezTo>
                      <a:pt x="3151" y="6169"/>
                      <a:pt x="2842" y="6358"/>
                      <a:pt x="2503" y="6497"/>
                    </a:cubicBezTo>
                    <a:cubicBezTo>
                      <a:pt x="2464" y="6513"/>
                      <a:pt x="2429" y="6500"/>
                      <a:pt x="2414" y="6465"/>
                    </a:cubicBezTo>
                    <a:cubicBezTo>
                      <a:pt x="2400" y="6430"/>
                      <a:pt x="2416" y="6397"/>
                      <a:pt x="2457" y="6380"/>
                    </a:cubicBezTo>
                    <a:cubicBezTo>
                      <a:pt x="2750" y="6260"/>
                      <a:pt x="3020" y="6100"/>
                      <a:pt x="3267" y="5901"/>
                    </a:cubicBezTo>
                    <a:cubicBezTo>
                      <a:pt x="3666" y="5579"/>
                      <a:pt x="3976" y="5188"/>
                      <a:pt x="4195" y="4725"/>
                    </a:cubicBezTo>
                    <a:cubicBezTo>
                      <a:pt x="4314" y="4475"/>
                      <a:pt x="4398" y="4213"/>
                      <a:pt x="4448" y="3941"/>
                    </a:cubicBezTo>
                    <a:cubicBezTo>
                      <a:pt x="4479" y="3771"/>
                      <a:pt x="4496" y="3600"/>
                      <a:pt x="4498" y="3427"/>
                    </a:cubicBezTo>
                    <a:cubicBezTo>
                      <a:pt x="4499" y="3295"/>
                      <a:pt x="4494" y="3163"/>
                      <a:pt x="4480" y="3032"/>
                    </a:cubicBezTo>
                    <a:cubicBezTo>
                      <a:pt x="4439" y="2657"/>
                      <a:pt x="4338" y="2299"/>
                      <a:pt x="4173" y="1960"/>
                    </a:cubicBezTo>
                    <a:cubicBezTo>
                      <a:pt x="4044" y="1695"/>
                      <a:pt x="3883" y="1452"/>
                      <a:pt x="3689" y="1231"/>
                    </a:cubicBezTo>
                    <a:cubicBezTo>
                      <a:pt x="3394" y="895"/>
                      <a:pt x="3046" y="630"/>
                      <a:pt x="2644" y="436"/>
                    </a:cubicBezTo>
                    <a:cubicBezTo>
                      <a:pt x="2399" y="318"/>
                      <a:pt x="2142" y="234"/>
                      <a:pt x="1875" y="182"/>
                    </a:cubicBezTo>
                    <a:cubicBezTo>
                      <a:pt x="1721" y="152"/>
                      <a:pt x="1565" y="133"/>
                      <a:pt x="1408" y="128"/>
                    </a:cubicBezTo>
                    <a:cubicBezTo>
                      <a:pt x="1362" y="126"/>
                      <a:pt x="1316" y="127"/>
                      <a:pt x="1270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B22D81-97CC-4185-A19F-82E9869BD1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4200" y="3130550"/>
                <a:ext cx="247650" cy="331787"/>
              </a:xfrm>
              <a:custGeom>
                <a:avLst/>
                <a:gdLst>
                  <a:gd name="T0" fmla="*/ 1 w 1959"/>
                  <a:gd name="T1" fmla="*/ 1635 h 2626"/>
                  <a:gd name="T2" fmla="*/ 166 w 1959"/>
                  <a:gd name="T3" fmla="*/ 1091 h 2626"/>
                  <a:gd name="T4" fmla="*/ 173 w 1959"/>
                  <a:gd name="T5" fmla="*/ 1079 h 2626"/>
                  <a:gd name="T6" fmla="*/ 202 w 1959"/>
                  <a:gd name="T7" fmla="*/ 1015 h 2626"/>
                  <a:gd name="T8" fmla="*/ 924 w 1959"/>
                  <a:gd name="T9" fmla="*/ 45 h 2626"/>
                  <a:gd name="T10" fmla="*/ 1036 w 1959"/>
                  <a:gd name="T11" fmla="*/ 45 h 2626"/>
                  <a:gd name="T12" fmla="*/ 1739 w 1959"/>
                  <a:gd name="T13" fmla="*/ 1017 h 2626"/>
                  <a:gd name="T14" fmla="*/ 1921 w 1959"/>
                  <a:gd name="T15" fmla="*/ 1473 h 2626"/>
                  <a:gd name="T16" fmla="*/ 1702 w 1959"/>
                  <a:gd name="T17" fmla="*/ 2258 h 2626"/>
                  <a:gd name="T18" fmla="*/ 1125 w 1959"/>
                  <a:gd name="T19" fmla="*/ 2585 h 2626"/>
                  <a:gd name="T20" fmla="*/ 373 w 1959"/>
                  <a:gd name="T21" fmla="*/ 2392 h 2626"/>
                  <a:gd name="T22" fmla="*/ 26 w 1959"/>
                  <a:gd name="T23" fmla="*/ 1845 h 2626"/>
                  <a:gd name="T24" fmla="*/ 1 w 1959"/>
                  <a:gd name="T25" fmla="*/ 1635 h 2626"/>
                  <a:gd name="T26" fmla="*/ 980 w 1959"/>
                  <a:gd name="T27" fmla="*/ 182 h 2626"/>
                  <a:gd name="T28" fmla="*/ 972 w 1959"/>
                  <a:gd name="T29" fmla="*/ 192 h 2626"/>
                  <a:gd name="T30" fmla="*/ 686 w 1959"/>
                  <a:gd name="T31" fmla="*/ 576 h 2626"/>
                  <a:gd name="T32" fmla="*/ 307 w 1959"/>
                  <a:gd name="T33" fmla="*/ 1085 h 2626"/>
                  <a:gd name="T34" fmla="*/ 298 w 1959"/>
                  <a:gd name="T35" fmla="*/ 1104 h 2626"/>
                  <a:gd name="T36" fmla="*/ 279 w 1959"/>
                  <a:gd name="T37" fmla="*/ 1149 h 2626"/>
                  <a:gd name="T38" fmla="*/ 182 w 1959"/>
                  <a:gd name="T39" fmla="*/ 1316 h 2626"/>
                  <a:gd name="T40" fmla="*/ 142 w 1959"/>
                  <a:gd name="T41" fmla="*/ 1786 h 2626"/>
                  <a:gd name="T42" fmla="*/ 431 w 1959"/>
                  <a:gd name="T43" fmla="*/ 2277 h 2626"/>
                  <a:gd name="T44" fmla="*/ 1130 w 1959"/>
                  <a:gd name="T45" fmla="*/ 2456 h 2626"/>
                  <a:gd name="T46" fmla="*/ 1701 w 1959"/>
                  <a:gd name="T47" fmla="*/ 2036 h 2626"/>
                  <a:gd name="T48" fmla="*/ 1783 w 1959"/>
                  <a:gd name="T49" fmla="*/ 1414 h 2626"/>
                  <a:gd name="T50" fmla="*/ 1666 w 1959"/>
                  <a:gd name="T51" fmla="*/ 1132 h 2626"/>
                  <a:gd name="T52" fmla="*/ 1187 w 1959"/>
                  <a:gd name="T53" fmla="*/ 469 h 2626"/>
                  <a:gd name="T54" fmla="*/ 980 w 1959"/>
                  <a:gd name="T55" fmla="*/ 182 h 2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59" h="2626">
                    <a:moveTo>
                      <a:pt x="1" y="1635"/>
                    </a:moveTo>
                    <a:cubicBezTo>
                      <a:pt x="1" y="1425"/>
                      <a:pt x="51" y="1248"/>
                      <a:pt x="166" y="1091"/>
                    </a:cubicBezTo>
                    <a:cubicBezTo>
                      <a:pt x="169" y="1087"/>
                      <a:pt x="173" y="1083"/>
                      <a:pt x="173" y="1079"/>
                    </a:cubicBezTo>
                    <a:cubicBezTo>
                      <a:pt x="171" y="1053"/>
                      <a:pt x="188" y="1035"/>
                      <a:pt x="202" y="1015"/>
                    </a:cubicBezTo>
                    <a:cubicBezTo>
                      <a:pt x="443" y="692"/>
                      <a:pt x="683" y="368"/>
                      <a:pt x="924" y="45"/>
                    </a:cubicBezTo>
                    <a:cubicBezTo>
                      <a:pt x="957" y="1"/>
                      <a:pt x="1004" y="0"/>
                      <a:pt x="1036" y="45"/>
                    </a:cubicBezTo>
                    <a:cubicBezTo>
                      <a:pt x="1271" y="369"/>
                      <a:pt x="1504" y="693"/>
                      <a:pt x="1739" y="1017"/>
                    </a:cubicBezTo>
                    <a:cubicBezTo>
                      <a:pt x="1839" y="1154"/>
                      <a:pt x="1899" y="1306"/>
                      <a:pt x="1921" y="1473"/>
                    </a:cubicBezTo>
                    <a:cubicBezTo>
                      <a:pt x="1959" y="1764"/>
                      <a:pt x="1891" y="2030"/>
                      <a:pt x="1702" y="2258"/>
                    </a:cubicBezTo>
                    <a:cubicBezTo>
                      <a:pt x="1552" y="2438"/>
                      <a:pt x="1359" y="2550"/>
                      <a:pt x="1125" y="2585"/>
                    </a:cubicBezTo>
                    <a:cubicBezTo>
                      <a:pt x="848" y="2626"/>
                      <a:pt x="595" y="2563"/>
                      <a:pt x="373" y="2392"/>
                    </a:cubicBezTo>
                    <a:cubicBezTo>
                      <a:pt x="192" y="2253"/>
                      <a:pt x="78" y="2068"/>
                      <a:pt x="26" y="1845"/>
                    </a:cubicBezTo>
                    <a:cubicBezTo>
                      <a:pt x="9" y="1771"/>
                      <a:pt x="0" y="1695"/>
                      <a:pt x="1" y="1635"/>
                    </a:cubicBezTo>
                    <a:close/>
                    <a:moveTo>
                      <a:pt x="980" y="182"/>
                    </a:moveTo>
                    <a:cubicBezTo>
                      <a:pt x="977" y="186"/>
                      <a:pt x="974" y="189"/>
                      <a:pt x="972" y="192"/>
                    </a:cubicBezTo>
                    <a:cubicBezTo>
                      <a:pt x="876" y="320"/>
                      <a:pt x="781" y="448"/>
                      <a:pt x="686" y="576"/>
                    </a:cubicBezTo>
                    <a:cubicBezTo>
                      <a:pt x="559" y="746"/>
                      <a:pt x="433" y="915"/>
                      <a:pt x="307" y="1085"/>
                    </a:cubicBezTo>
                    <a:cubicBezTo>
                      <a:pt x="303" y="1091"/>
                      <a:pt x="301" y="1098"/>
                      <a:pt x="298" y="1104"/>
                    </a:cubicBezTo>
                    <a:cubicBezTo>
                      <a:pt x="292" y="1119"/>
                      <a:pt x="289" y="1137"/>
                      <a:pt x="279" y="1149"/>
                    </a:cubicBezTo>
                    <a:cubicBezTo>
                      <a:pt x="241" y="1201"/>
                      <a:pt x="206" y="1256"/>
                      <a:pt x="182" y="1316"/>
                    </a:cubicBezTo>
                    <a:cubicBezTo>
                      <a:pt x="122" y="1468"/>
                      <a:pt x="112" y="1626"/>
                      <a:pt x="142" y="1786"/>
                    </a:cubicBezTo>
                    <a:cubicBezTo>
                      <a:pt x="180" y="1984"/>
                      <a:pt x="275" y="2150"/>
                      <a:pt x="431" y="2277"/>
                    </a:cubicBezTo>
                    <a:cubicBezTo>
                      <a:pt x="636" y="2443"/>
                      <a:pt x="871" y="2504"/>
                      <a:pt x="1130" y="2456"/>
                    </a:cubicBezTo>
                    <a:cubicBezTo>
                      <a:pt x="1386" y="2409"/>
                      <a:pt x="1576" y="2264"/>
                      <a:pt x="1701" y="2036"/>
                    </a:cubicBezTo>
                    <a:cubicBezTo>
                      <a:pt x="1808" y="1840"/>
                      <a:pt x="1830" y="1631"/>
                      <a:pt x="1783" y="1414"/>
                    </a:cubicBezTo>
                    <a:cubicBezTo>
                      <a:pt x="1760" y="1313"/>
                      <a:pt x="1726" y="1216"/>
                      <a:pt x="1666" y="1132"/>
                    </a:cubicBezTo>
                    <a:cubicBezTo>
                      <a:pt x="1508" y="910"/>
                      <a:pt x="1347" y="690"/>
                      <a:pt x="1187" y="469"/>
                    </a:cubicBezTo>
                    <a:cubicBezTo>
                      <a:pt x="1118" y="373"/>
                      <a:pt x="1049" y="278"/>
                      <a:pt x="980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296D0EB9-9565-4D1E-97CE-BB05B7EEC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475" y="3179763"/>
                <a:ext cx="136525" cy="387350"/>
              </a:xfrm>
              <a:custGeom>
                <a:avLst/>
                <a:gdLst>
                  <a:gd name="T0" fmla="*/ 2 w 1083"/>
                  <a:gd name="T1" fmla="*/ 735 h 3076"/>
                  <a:gd name="T2" fmla="*/ 20 w 1083"/>
                  <a:gd name="T3" fmla="*/ 393 h 3076"/>
                  <a:gd name="T4" fmla="*/ 60 w 1083"/>
                  <a:gd name="T5" fmla="*/ 59 h 3076"/>
                  <a:gd name="T6" fmla="*/ 130 w 1083"/>
                  <a:gd name="T7" fmla="*/ 3 h 3076"/>
                  <a:gd name="T8" fmla="*/ 184 w 1083"/>
                  <a:gd name="T9" fmla="*/ 68 h 3076"/>
                  <a:gd name="T10" fmla="*/ 167 w 1083"/>
                  <a:gd name="T11" fmla="*/ 201 h 3076"/>
                  <a:gd name="T12" fmla="*/ 140 w 1083"/>
                  <a:gd name="T13" fmla="*/ 457 h 3076"/>
                  <a:gd name="T14" fmla="*/ 130 w 1083"/>
                  <a:gd name="T15" fmla="*/ 816 h 3076"/>
                  <a:gd name="T16" fmla="*/ 160 w 1083"/>
                  <a:gd name="T17" fmla="*/ 1162 h 3076"/>
                  <a:gd name="T18" fmla="*/ 348 w 1083"/>
                  <a:gd name="T19" fmla="*/ 1876 h 3076"/>
                  <a:gd name="T20" fmla="*/ 843 w 1083"/>
                  <a:gd name="T21" fmla="*/ 2723 h 3076"/>
                  <a:gd name="T22" fmla="*/ 1052 w 1083"/>
                  <a:gd name="T23" fmla="*/ 2956 h 3076"/>
                  <a:gd name="T24" fmla="*/ 1056 w 1083"/>
                  <a:gd name="T25" fmla="*/ 3050 h 3076"/>
                  <a:gd name="T26" fmla="*/ 963 w 1083"/>
                  <a:gd name="T27" fmla="*/ 3044 h 3076"/>
                  <a:gd name="T28" fmla="*/ 184 w 1083"/>
                  <a:gd name="T29" fmla="*/ 1796 h 3076"/>
                  <a:gd name="T30" fmla="*/ 49 w 1083"/>
                  <a:gd name="T31" fmla="*/ 1270 h 3076"/>
                  <a:gd name="T32" fmla="*/ 2 w 1083"/>
                  <a:gd name="T33" fmla="*/ 735 h 3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83" h="3076">
                    <a:moveTo>
                      <a:pt x="2" y="735"/>
                    </a:moveTo>
                    <a:cubicBezTo>
                      <a:pt x="0" y="661"/>
                      <a:pt x="5" y="527"/>
                      <a:pt x="20" y="393"/>
                    </a:cubicBezTo>
                    <a:cubicBezTo>
                      <a:pt x="32" y="281"/>
                      <a:pt x="46" y="170"/>
                      <a:pt x="60" y="59"/>
                    </a:cubicBezTo>
                    <a:cubicBezTo>
                      <a:pt x="65" y="22"/>
                      <a:pt x="94" y="0"/>
                      <a:pt x="130" y="3"/>
                    </a:cubicBezTo>
                    <a:cubicBezTo>
                      <a:pt x="162" y="6"/>
                      <a:pt x="187" y="34"/>
                      <a:pt x="184" y="68"/>
                    </a:cubicBezTo>
                    <a:cubicBezTo>
                      <a:pt x="180" y="113"/>
                      <a:pt x="172" y="157"/>
                      <a:pt x="167" y="201"/>
                    </a:cubicBezTo>
                    <a:cubicBezTo>
                      <a:pt x="158" y="286"/>
                      <a:pt x="149" y="371"/>
                      <a:pt x="140" y="457"/>
                    </a:cubicBezTo>
                    <a:cubicBezTo>
                      <a:pt x="128" y="576"/>
                      <a:pt x="123" y="696"/>
                      <a:pt x="130" y="816"/>
                    </a:cubicBezTo>
                    <a:cubicBezTo>
                      <a:pt x="136" y="931"/>
                      <a:pt x="146" y="1047"/>
                      <a:pt x="160" y="1162"/>
                    </a:cubicBezTo>
                    <a:cubicBezTo>
                      <a:pt x="192" y="1408"/>
                      <a:pt x="257" y="1645"/>
                      <a:pt x="348" y="1876"/>
                    </a:cubicBezTo>
                    <a:cubicBezTo>
                      <a:pt x="469" y="2184"/>
                      <a:pt x="632" y="2468"/>
                      <a:pt x="843" y="2723"/>
                    </a:cubicBezTo>
                    <a:cubicBezTo>
                      <a:pt x="909" y="2803"/>
                      <a:pt x="982" y="2879"/>
                      <a:pt x="1052" y="2956"/>
                    </a:cubicBezTo>
                    <a:cubicBezTo>
                      <a:pt x="1081" y="2987"/>
                      <a:pt x="1083" y="3023"/>
                      <a:pt x="1056" y="3050"/>
                    </a:cubicBezTo>
                    <a:cubicBezTo>
                      <a:pt x="1031" y="3076"/>
                      <a:pt x="992" y="3074"/>
                      <a:pt x="963" y="3044"/>
                    </a:cubicBezTo>
                    <a:cubicBezTo>
                      <a:pt x="607" y="2688"/>
                      <a:pt x="351" y="2270"/>
                      <a:pt x="184" y="1796"/>
                    </a:cubicBezTo>
                    <a:cubicBezTo>
                      <a:pt x="124" y="1624"/>
                      <a:pt x="80" y="1449"/>
                      <a:pt x="49" y="1270"/>
                    </a:cubicBezTo>
                    <a:cubicBezTo>
                      <a:pt x="22" y="1113"/>
                      <a:pt x="6" y="955"/>
                      <a:pt x="2" y="7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D7F66709-C606-4D53-BFE4-41B27C86E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238" y="3000375"/>
                <a:ext cx="136525" cy="277812"/>
              </a:xfrm>
              <a:custGeom>
                <a:avLst/>
                <a:gdLst>
                  <a:gd name="T0" fmla="*/ 1078 w 1078"/>
                  <a:gd name="T1" fmla="*/ 2125 h 2194"/>
                  <a:gd name="T2" fmla="*/ 1015 w 1078"/>
                  <a:gd name="T3" fmla="*/ 2194 h 2194"/>
                  <a:gd name="T4" fmla="*/ 952 w 1078"/>
                  <a:gd name="T5" fmla="*/ 2124 h 2194"/>
                  <a:gd name="T6" fmla="*/ 786 w 1078"/>
                  <a:gd name="T7" fmla="*/ 1203 h 2194"/>
                  <a:gd name="T8" fmla="*/ 367 w 1078"/>
                  <a:gd name="T9" fmla="*/ 464 h 2194"/>
                  <a:gd name="T10" fmla="*/ 44 w 1078"/>
                  <a:gd name="T11" fmla="*/ 130 h 2194"/>
                  <a:gd name="T12" fmla="*/ 11 w 1078"/>
                  <a:gd name="T13" fmla="*/ 86 h 2194"/>
                  <a:gd name="T14" fmla="*/ 38 w 1078"/>
                  <a:gd name="T15" fmla="*/ 16 h 2194"/>
                  <a:gd name="T16" fmla="*/ 115 w 1078"/>
                  <a:gd name="T17" fmla="*/ 25 h 2194"/>
                  <a:gd name="T18" fmla="*/ 335 w 1078"/>
                  <a:gd name="T19" fmla="*/ 237 h 2194"/>
                  <a:gd name="T20" fmla="*/ 927 w 1078"/>
                  <a:gd name="T21" fmla="*/ 1227 h 2194"/>
                  <a:gd name="T22" fmla="*/ 1049 w 1078"/>
                  <a:gd name="T23" fmla="*/ 1735 h 2194"/>
                  <a:gd name="T24" fmla="*/ 1076 w 1078"/>
                  <a:gd name="T25" fmla="*/ 2097 h 2194"/>
                  <a:gd name="T26" fmla="*/ 1078 w 1078"/>
                  <a:gd name="T27" fmla="*/ 2125 h 2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78" h="2194">
                    <a:moveTo>
                      <a:pt x="1078" y="2125"/>
                    </a:moveTo>
                    <a:cubicBezTo>
                      <a:pt x="1077" y="2164"/>
                      <a:pt x="1051" y="2193"/>
                      <a:pt x="1015" y="2194"/>
                    </a:cubicBezTo>
                    <a:cubicBezTo>
                      <a:pt x="977" y="2194"/>
                      <a:pt x="952" y="2167"/>
                      <a:pt x="952" y="2124"/>
                    </a:cubicBezTo>
                    <a:cubicBezTo>
                      <a:pt x="950" y="1808"/>
                      <a:pt x="896" y="1500"/>
                      <a:pt x="786" y="1203"/>
                    </a:cubicBezTo>
                    <a:cubicBezTo>
                      <a:pt x="686" y="934"/>
                      <a:pt x="547" y="688"/>
                      <a:pt x="367" y="464"/>
                    </a:cubicBezTo>
                    <a:cubicBezTo>
                      <a:pt x="269" y="343"/>
                      <a:pt x="162" y="232"/>
                      <a:pt x="44" y="130"/>
                    </a:cubicBezTo>
                    <a:cubicBezTo>
                      <a:pt x="31" y="118"/>
                      <a:pt x="17" y="103"/>
                      <a:pt x="11" y="86"/>
                    </a:cubicBezTo>
                    <a:cubicBezTo>
                      <a:pt x="0" y="59"/>
                      <a:pt x="14" y="30"/>
                      <a:pt x="38" y="16"/>
                    </a:cubicBezTo>
                    <a:cubicBezTo>
                      <a:pt x="63" y="0"/>
                      <a:pt x="91" y="3"/>
                      <a:pt x="115" y="25"/>
                    </a:cubicBezTo>
                    <a:cubicBezTo>
                      <a:pt x="189" y="95"/>
                      <a:pt x="265" y="163"/>
                      <a:pt x="335" y="237"/>
                    </a:cubicBezTo>
                    <a:cubicBezTo>
                      <a:pt x="604" y="524"/>
                      <a:pt x="800" y="855"/>
                      <a:pt x="927" y="1227"/>
                    </a:cubicBezTo>
                    <a:cubicBezTo>
                      <a:pt x="984" y="1392"/>
                      <a:pt x="1024" y="1562"/>
                      <a:pt x="1049" y="1735"/>
                    </a:cubicBezTo>
                    <a:cubicBezTo>
                      <a:pt x="1066" y="1855"/>
                      <a:pt x="1076" y="1976"/>
                      <a:pt x="1076" y="2097"/>
                    </a:cubicBezTo>
                    <a:cubicBezTo>
                      <a:pt x="1076" y="2106"/>
                      <a:pt x="1077" y="2116"/>
                      <a:pt x="1078" y="2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1BCA312F-71BF-475E-B5C4-746DE49B2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438" y="3333750"/>
                <a:ext cx="68263" cy="66675"/>
              </a:xfrm>
              <a:custGeom>
                <a:avLst/>
                <a:gdLst>
                  <a:gd name="T0" fmla="*/ 92 w 540"/>
                  <a:gd name="T1" fmla="*/ 527 h 529"/>
                  <a:gd name="T2" fmla="*/ 16 w 540"/>
                  <a:gd name="T3" fmla="*/ 489 h 529"/>
                  <a:gd name="T4" fmla="*/ 76 w 540"/>
                  <a:gd name="T5" fmla="*/ 403 h 529"/>
                  <a:gd name="T6" fmla="*/ 324 w 540"/>
                  <a:gd name="T7" fmla="*/ 300 h 529"/>
                  <a:gd name="T8" fmla="*/ 414 w 540"/>
                  <a:gd name="T9" fmla="*/ 67 h 529"/>
                  <a:gd name="T10" fmla="*/ 458 w 540"/>
                  <a:gd name="T11" fmla="*/ 7 h 529"/>
                  <a:gd name="T12" fmla="*/ 528 w 540"/>
                  <a:gd name="T13" fmla="*/ 33 h 529"/>
                  <a:gd name="T14" fmla="*/ 539 w 540"/>
                  <a:gd name="T15" fmla="*/ 72 h 529"/>
                  <a:gd name="T16" fmla="*/ 432 w 540"/>
                  <a:gd name="T17" fmla="*/ 368 h 529"/>
                  <a:gd name="T18" fmla="*/ 144 w 540"/>
                  <a:gd name="T19" fmla="*/ 523 h 529"/>
                  <a:gd name="T20" fmla="*/ 118 w 540"/>
                  <a:gd name="T21" fmla="*/ 527 h 529"/>
                  <a:gd name="T22" fmla="*/ 92 w 540"/>
                  <a:gd name="T23" fmla="*/ 527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0" h="529">
                    <a:moveTo>
                      <a:pt x="92" y="527"/>
                    </a:moveTo>
                    <a:cubicBezTo>
                      <a:pt x="51" y="529"/>
                      <a:pt x="27" y="517"/>
                      <a:pt x="16" y="489"/>
                    </a:cubicBezTo>
                    <a:cubicBezTo>
                      <a:pt x="0" y="447"/>
                      <a:pt x="30" y="404"/>
                      <a:pt x="76" y="403"/>
                    </a:cubicBezTo>
                    <a:cubicBezTo>
                      <a:pt x="172" y="401"/>
                      <a:pt x="257" y="370"/>
                      <a:pt x="324" y="300"/>
                    </a:cubicBezTo>
                    <a:cubicBezTo>
                      <a:pt x="386" y="235"/>
                      <a:pt x="412" y="156"/>
                      <a:pt x="414" y="67"/>
                    </a:cubicBezTo>
                    <a:cubicBezTo>
                      <a:pt x="415" y="38"/>
                      <a:pt x="433" y="14"/>
                      <a:pt x="458" y="7"/>
                    </a:cubicBezTo>
                    <a:cubicBezTo>
                      <a:pt x="485" y="0"/>
                      <a:pt x="514" y="9"/>
                      <a:pt x="528" y="33"/>
                    </a:cubicBezTo>
                    <a:cubicBezTo>
                      <a:pt x="535" y="45"/>
                      <a:pt x="540" y="59"/>
                      <a:pt x="539" y="72"/>
                    </a:cubicBezTo>
                    <a:cubicBezTo>
                      <a:pt x="536" y="183"/>
                      <a:pt x="504" y="283"/>
                      <a:pt x="432" y="368"/>
                    </a:cubicBezTo>
                    <a:cubicBezTo>
                      <a:pt x="356" y="457"/>
                      <a:pt x="259" y="507"/>
                      <a:pt x="144" y="523"/>
                    </a:cubicBezTo>
                    <a:cubicBezTo>
                      <a:pt x="135" y="524"/>
                      <a:pt x="127" y="526"/>
                      <a:pt x="118" y="527"/>
                    </a:cubicBezTo>
                    <a:cubicBezTo>
                      <a:pt x="109" y="527"/>
                      <a:pt x="101" y="527"/>
                      <a:pt x="92" y="5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EE397056-8422-4D60-8E8D-51285E1D1568}"/>
              </a:ext>
            </a:extLst>
          </p:cNvPr>
          <p:cNvSpPr>
            <a:spLocks/>
          </p:cNvSpPr>
          <p:nvPr/>
        </p:nvSpPr>
        <p:spPr bwMode="auto">
          <a:xfrm rot="10800000">
            <a:off x="5924278" y="6719829"/>
            <a:ext cx="173376" cy="138170"/>
          </a:xfrm>
          <a:custGeom>
            <a:avLst/>
            <a:gdLst>
              <a:gd name="connsiteX0" fmla="*/ 0 w 173376"/>
              <a:gd name="connsiteY0" fmla="*/ 138170 h 138170"/>
              <a:gd name="connsiteX1" fmla="*/ 0 w 173376"/>
              <a:gd name="connsiteY1" fmla="*/ 0 h 138170"/>
              <a:gd name="connsiteX2" fmla="*/ 173376 w 173376"/>
              <a:gd name="connsiteY2" fmla="*/ 0 h 13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6" h="138170">
                <a:moveTo>
                  <a:pt x="0" y="138170"/>
                </a:moveTo>
                <a:lnTo>
                  <a:pt x="0" y="0"/>
                </a:lnTo>
                <a:lnTo>
                  <a:pt x="17337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E58200EE-C000-4984-9874-CFD4CE9857A6}"/>
              </a:ext>
            </a:extLst>
          </p:cNvPr>
          <p:cNvSpPr>
            <a:spLocks/>
          </p:cNvSpPr>
          <p:nvPr/>
        </p:nvSpPr>
        <p:spPr bwMode="auto">
          <a:xfrm rot="10800000">
            <a:off x="735704" y="5528201"/>
            <a:ext cx="5361951" cy="1329799"/>
          </a:xfrm>
          <a:custGeom>
            <a:avLst/>
            <a:gdLst>
              <a:gd name="connsiteX0" fmla="*/ 5227442 w 5361951"/>
              <a:gd name="connsiteY0" fmla="*/ 1329799 h 1329799"/>
              <a:gd name="connsiteX1" fmla="*/ 0 w 5361951"/>
              <a:gd name="connsiteY1" fmla="*/ 137759 h 1329799"/>
              <a:gd name="connsiteX2" fmla="*/ 172914 w 5361951"/>
              <a:gd name="connsiteY2" fmla="*/ 0 h 1329799"/>
              <a:gd name="connsiteX3" fmla="*/ 5358100 w 5361951"/>
              <a:gd name="connsiteY3" fmla="*/ 0 h 1329799"/>
              <a:gd name="connsiteX4" fmla="*/ 5361946 w 5361951"/>
              <a:gd name="connsiteY4" fmla="*/ 130476 h 1329799"/>
              <a:gd name="connsiteX5" fmla="*/ 5227442 w 5361951"/>
              <a:gd name="connsiteY5" fmla="*/ 1329799 h 132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61951" h="1329799">
                <a:moveTo>
                  <a:pt x="5227442" y="1329799"/>
                </a:moveTo>
                <a:lnTo>
                  <a:pt x="0" y="137759"/>
                </a:lnTo>
                <a:lnTo>
                  <a:pt x="172914" y="0"/>
                </a:lnTo>
                <a:lnTo>
                  <a:pt x="5358100" y="0"/>
                </a:lnTo>
                <a:lnTo>
                  <a:pt x="5361946" y="130476"/>
                </a:lnTo>
                <a:cubicBezTo>
                  <a:pt x="5362530" y="530275"/>
                  <a:pt x="5318262" y="932519"/>
                  <a:pt x="5227442" y="132979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31BB5765-4A5A-4952-BB6A-35654F981926}"/>
              </a:ext>
            </a:extLst>
          </p:cNvPr>
          <p:cNvSpPr>
            <a:spLocks/>
          </p:cNvSpPr>
          <p:nvPr/>
        </p:nvSpPr>
        <p:spPr bwMode="auto">
          <a:xfrm rot="10800000">
            <a:off x="6097655" y="5528201"/>
            <a:ext cx="5358807" cy="1329799"/>
          </a:xfrm>
          <a:custGeom>
            <a:avLst/>
            <a:gdLst>
              <a:gd name="connsiteX0" fmla="*/ 134511 w 5358807"/>
              <a:gd name="connsiteY0" fmla="*/ 1329799 h 1329799"/>
              <a:gd name="connsiteX1" fmla="*/ 5 w 5358807"/>
              <a:gd name="connsiteY1" fmla="*/ 130587 h 1329799"/>
              <a:gd name="connsiteX2" fmla="*/ 3840 w 5358807"/>
              <a:gd name="connsiteY2" fmla="*/ 0 h 1329799"/>
              <a:gd name="connsiteX3" fmla="*/ 5185987 w 5358807"/>
              <a:gd name="connsiteY3" fmla="*/ 0 h 1329799"/>
              <a:gd name="connsiteX4" fmla="*/ 5358807 w 5358807"/>
              <a:gd name="connsiteY4" fmla="*/ 137759 h 132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8807" h="1329799">
                <a:moveTo>
                  <a:pt x="134511" y="1329799"/>
                </a:moveTo>
                <a:cubicBezTo>
                  <a:pt x="43732" y="932519"/>
                  <a:pt x="-541" y="530325"/>
                  <a:pt x="5" y="130587"/>
                </a:cubicBezTo>
                <a:lnTo>
                  <a:pt x="3840" y="0"/>
                </a:lnTo>
                <a:lnTo>
                  <a:pt x="5185987" y="0"/>
                </a:lnTo>
                <a:lnTo>
                  <a:pt x="5358807" y="13775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9F9A179A-15BF-48EC-A6CA-5A5A71A3A91E}"/>
              </a:ext>
            </a:extLst>
          </p:cNvPr>
          <p:cNvSpPr>
            <a:spLocks/>
          </p:cNvSpPr>
          <p:nvPr/>
        </p:nvSpPr>
        <p:spPr bwMode="auto">
          <a:xfrm rot="10800000">
            <a:off x="6097655" y="6719830"/>
            <a:ext cx="173376" cy="138170"/>
          </a:xfrm>
          <a:custGeom>
            <a:avLst/>
            <a:gdLst>
              <a:gd name="connsiteX0" fmla="*/ 173376 w 173376"/>
              <a:gd name="connsiteY0" fmla="*/ 138170 h 138170"/>
              <a:gd name="connsiteX1" fmla="*/ 0 w 173376"/>
              <a:gd name="connsiteY1" fmla="*/ 0 h 138170"/>
              <a:gd name="connsiteX2" fmla="*/ 173376 w 173376"/>
              <a:gd name="connsiteY2" fmla="*/ 0 h 13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6" h="138170">
                <a:moveTo>
                  <a:pt x="173376" y="138170"/>
                </a:moveTo>
                <a:lnTo>
                  <a:pt x="0" y="0"/>
                </a:lnTo>
                <a:lnTo>
                  <a:pt x="17337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179E4478-69AB-4E1B-AAE1-CED44A76DB8D}"/>
              </a:ext>
            </a:extLst>
          </p:cNvPr>
          <p:cNvSpPr>
            <a:spLocks noEditPoints="1"/>
          </p:cNvSpPr>
          <p:nvPr/>
        </p:nvSpPr>
        <p:spPr bwMode="auto">
          <a:xfrm>
            <a:off x="4130303" y="6142551"/>
            <a:ext cx="1168588" cy="823324"/>
          </a:xfrm>
          <a:custGeom>
            <a:avLst/>
            <a:gdLst>
              <a:gd name="T0" fmla="*/ 65 w 517"/>
              <a:gd name="T1" fmla="*/ 299 h 363"/>
              <a:gd name="T2" fmla="*/ 219 w 517"/>
              <a:gd name="T3" fmla="*/ 317 h 363"/>
              <a:gd name="T4" fmla="*/ 244 w 517"/>
              <a:gd name="T5" fmla="*/ 322 h 363"/>
              <a:gd name="T6" fmla="*/ 173 w 517"/>
              <a:gd name="T7" fmla="*/ 263 h 363"/>
              <a:gd name="T8" fmla="*/ 311 w 517"/>
              <a:gd name="T9" fmla="*/ 252 h 363"/>
              <a:gd name="T10" fmla="*/ 184 w 517"/>
              <a:gd name="T11" fmla="*/ 219 h 363"/>
              <a:gd name="T12" fmla="*/ 222 w 517"/>
              <a:gd name="T13" fmla="*/ 188 h 363"/>
              <a:gd name="T14" fmla="*/ 291 w 517"/>
              <a:gd name="T15" fmla="*/ 166 h 363"/>
              <a:gd name="T16" fmla="*/ 406 w 517"/>
              <a:gd name="T17" fmla="*/ 160 h 363"/>
              <a:gd name="T18" fmla="*/ 38 w 517"/>
              <a:gd name="T19" fmla="*/ 263 h 363"/>
              <a:gd name="T20" fmla="*/ 77 w 517"/>
              <a:gd name="T21" fmla="*/ 157 h 363"/>
              <a:gd name="T22" fmla="*/ 455 w 517"/>
              <a:gd name="T23" fmla="*/ 85 h 363"/>
              <a:gd name="T24" fmla="*/ 117 w 517"/>
              <a:gd name="T25" fmla="*/ 67 h 363"/>
              <a:gd name="T26" fmla="*/ 206 w 517"/>
              <a:gd name="T27" fmla="*/ 184 h 363"/>
              <a:gd name="T28" fmla="*/ 218 w 517"/>
              <a:gd name="T29" fmla="*/ 148 h 363"/>
              <a:gd name="T30" fmla="*/ 164 w 517"/>
              <a:gd name="T31" fmla="*/ 195 h 363"/>
              <a:gd name="T32" fmla="*/ 248 w 517"/>
              <a:gd name="T33" fmla="*/ 144 h 363"/>
              <a:gd name="T34" fmla="*/ 243 w 517"/>
              <a:gd name="T35" fmla="*/ 136 h 363"/>
              <a:gd name="T36" fmla="*/ 225 w 517"/>
              <a:gd name="T37" fmla="*/ 146 h 363"/>
              <a:gd name="T38" fmla="*/ 265 w 517"/>
              <a:gd name="T39" fmla="*/ 8 h 363"/>
              <a:gd name="T40" fmla="*/ 190 w 517"/>
              <a:gd name="T41" fmla="*/ 195 h 363"/>
              <a:gd name="T42" fmla="*/ 183 w 517"/>
              <a:gd name="T43" fmla="*/ 22 h 363"/>
              <a:gd name="T44" fmla="*/ 175 w 517"/>
              <a:gd name="T45" fmla="*/ 26 h 363"/>
              <a:gd name="T46" fmla="*/ 158 w 517"/>
              <a:gd name="T47" fmla="*/ 216 h 363"/>
              <a:gd name="T48" fmla="*/ 121 w 517"/>
              <a:gd name="T49" fmla="*/ 84 h 363"/>
              <a:gd name="T50" fmla="*/ 116 w 517"/>
              <a:gd name="T51" fmla="*/ 62 h 363"/>
              <a:gd name="T52" fmla="*/ 121 w 517"/>
              <a:gd name="T53" fmla="*/ 239 h 363"/>
              <a:gd name="T54" fmla="*/ 89 w 517"/>
              <a:gd name="T55" fmla="*/ 200 h 363"/>
              <a:gd name="T56" fmla="*/ 53 w 517"/>
              <a:gd name="T57" fmla="*/ 127 h 363"/>
              <a:gd name="T58" fmla="*/ 51 w 517"/>
              <a:gd name="T59" fmla="*/ 269 h 363"/>
              <a:gd name="T60" fmla="*/ 23 w 517"/>
              <a:gd name="T61" fmla="*/ 112 h 363"/>
              <a:gd name="T62" fmla="*/ 33 w 517"/>
              <a:gd name="T63" fmla="*/ 268 h 363"/>
              <a:gd name="T64" fmla="*/ 4 w 517"/>
              <a:gd name="T65" fmla="*/ 287 h 363"/>
              <a:gd name="T66" fmla="*/ 42 w 517"/>
              <a:gd name="T67" fmla="*/ 283 h 363"/>
              <a:gd name="T68" fmla="*/ 180 w 517"/>
              <a:gd name="T69" fmla="*/ 363 h 363"/>
              <a:gd name="T70" fmla="*/ 61 w 517"/>
              <a:gd name="T71" fmla="*/ 278 h 363"/>
              <a:gd name="T72" fmla="*/ 88 w 517"/>
              <a:gd name="T73" fmla="*/ 264 h 363"/>
              <a:gd name="T74" fmla="*/ 246 w 517"/>
              <a:gd name="T75" fmla="*/ 326 h 363"/>
              <a:gd name="T76" fmla="*/ 225 w 517"/>
              <a:gd name="T77" fmla="*/ 305 h 363"/>
              <a:gd name="T78" fmla="*/ 131 w 517"/>
              <a:gd name="T79" fmla="*/ 243 h 363"/>
              <a:gd name="T80" fmla="*/ 306 w 517"/>
              <a:gd name="T81" fmla="*/ 298 h 363"/>
              <a:gd name="T82" fmla="*/ 292 w 517"/>
              <a:gd name="T83" fmla="*/ 284 h 363"/>
              <a:gd name="T84" fmla="*/ 167 w 517"/>
              <a:gd name="T85" fmla="*/ 221 h 363"/>
              <a:gd name="T86" fmla="*/ 280 w 517"/>
              <a:gd name="T87" fmla="*/ 251 h 363"/>
              <a:gd name="T88" fmla="*/ 342 w 517"/>
              <a:gd name="T89" fmla="*/ 259 h 363"/>
              <a:gd name="T90" fmla="*/ 180 w 517"/>
              <a:gd name="T91" fmla="*/ 212 h 363"/>
              <a:gd name="T92" fmla="*/ 214 w 517"/>
              <a:gd name="T93" fmla="*/ 195 h 363"/>
              <a:gd name="T94" fmla="*/ 355 w 517"/>
              <a:gd name="T95" fmla="*/ 209 h 363"/>
              <a:gd name="T96" fmla="*/ 397 w 517"/>
              <a:gd name="T97" fmla="*/ 208 h 363"/>
              <a:gd name="T98" fmla="*/ 240 w 517"/>
              <a:gd name="T99" fmla="*/ 167 h 363"/>
              <a:gd name="T100" fmla="*/ 372 w 517"/>
              <a:gd name="T101" fmla="*/ 169 h 363"/>
              <a:gd name="T102" fmla="*/ 457 w 517"/>
              <a:gd name="T103" fmla="*/ 162 h 363"/>
              <a:gd name="T104" fmla="*/ 328 w 517"/>
              <a:gd name="T105" fmla="*/ 143 h 363"/>
              <a:gd name="T106" fmla="*/ 351 w 517"/>
              <a:gd name="T107" fmla="*/ 123 h 363"/>
              <a:gd name="T108" fmla="*/ 508 w 517"/>
              <a:gd name="T109" fmla="*/ 90 h 363"/>
              <a:gd name="T110" fmla="*/ 457 w 517"/>
              <a:gd name="T111" fmla="*/ 77 h 363"/>
              <a:gd name="T112" fmla="*/ 265 w 517"/>
              <a:gd name="T113" fmla="*/ 138 h 363"/>
              <a:gd name="T114" fmla="*/ 372 w 517"/>
              <a:gd name="T11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17" h="363">
                <a:moveTo>
                  <a:pt x="169" y="353"/>
                </a:moveTo>
                <a:cubicBezTo>
                  <a:pt x="168" y="353"/>
                  <a:pt x="167" y="353"/>
                  <a:pt x="167" y="352"/>
                </a:cubicBezTo>
                <a:cubicBezTo>
                  <a:pt x="148" y="344"/>
                  <a:pt x="130" y="337"/>
                  <a:pt x="112" y="328"/>
                </a:cubicBezTo>
                <a:cubicBezTo>
                  <a:pt x="95" y="321"/>
                  <a:pt x="79" y="312"/>
                  <a:pt x="65" y="299"/>
                </a:cubicBezTo>
                <a:cubicBezTo>
                  <a:pt x="60" y="294"/>
                  <a:pt x="55" y="289"/>
                  <a:pt x="48" y="283"/>
                </a:cubicBezTo>
                <a:cubicBezTo>
                  <a:pt x="88" y="290"/>
                  <a:pt x="153" y="325"/>
                  <a:pt x="169" y="353"/>
                </a:cubicBezTo>
                <a:moveTo>
                  <a:pt x="244" y="323"/>
                </a:moveTo>
                <a:cubicBezTo>
                  <a:pt x="235" y="321"/>
                  <a:pt x="227" y="320"/>
                  <a:pt x="219" y="317"/>
                </a:cubicBezTo>
                <a:cubicBezTo>
                  <a:pt x="200" y="312"/>
                  <a:pt x="182" y="307"/>
                  <a:pt x="164" y="301"/>
                </a:cubicBezTo>
                <a:cubicBezTo>
                  <a:pt x="145" y="295"/>
                  <a:pt x="127" y="287"/>
                  <a:pt x="112" y="274"/>
                </a:cubicBezTo>
                <a:cubicBezTo>
                  <a:pt x="110" y="272"/>
                  <a:pt x="107" y="271"/>
                  <a:pt x="106" y="268"/>
                </a:cubicBezTo>
                <a:cubicBezTo>
                  <a:pt x="159" y="274"/>
                  <a:pt x="203" y="294"/>
                  <a:pt x="244" y="322"/>
                </a:cubicBezTo>
                <a:cubicBezTo>
                  <a:pt x="244" y="322"/>
                  <a:pt x="244" y="323"/>
                  <a:pt x="244" y="323"/>
                </a:cubicBezTo>
                <a:moveTo>
                  <a:pt x="294" y="292"/>
                </a:moveTo>
                <a:cubicBezTo>
                  <a:pt x="285" y="290"/>
                  <a:pt x="277" y="288"/>
                  <a:pt x="270" y="287"/>
                </a:cubicBezTo>
                <a:cubicBezTo>
                  <a:pt x="237" y="281"/>
                  <a:pt x="204" y="274"/>
                  <a:pt x="173" y="263"/>
                </a:cubicBezTo>
                <a:cubicBezTo>
                  <a:pt x="161" y="259"/>
                  <a:pt x="152" y="252"/>
                  <a:pt x="142" y="243"/>
                </a:cubicBezTo>
                <a:cubicBezTo>
                  <a:pt x="199" y="247"/>
                  <a:pt x="250" y="260"/>
                  <a:pt x="294" y="292"/>
                </a:cubicBezTo>
                <a:moveTo>
                  <a:pt x="319" y="253"/>
                </a:moveTo>
                <a:cubicBezTo>
                  <a:pt x="316" y="253"/>
                  <a:pt x="314" y="252"/>
                  <a:pt x="311" y="252"/>
                </a:cubicBezTo>
                <a:cubicBezTo>
                  <a:pt x="299" y="250"/>
                  <a:pt x="286" y="247"/>
                  <a:pt x="274" y="246"/>
                </a:cubicBezTo>
                <a:cubicBezTo>
                  <a:pt x="246" y="243"/>
                  <a:pt x="219" y="237"/>
                  <a:pt x="194" y="226"/>
                </a:cubicBezTo>
                <a:cubicBezTo>
                  <a:pt x="190" y="225"/>
                  <a:pt x="186" y="223"/>
                  <a:pt x="181" y="219"/>
                </a:cubicBezTo>
                <a:cubicBezTo>
                  <a:pt x="182" y="219"/>
                  <a:pt x="183" y="219"/>
                  <a:pt x="184" y="219"/>
                </a:cubicBezTo>
                <a:cubicBezTo>
                  <a:pt x="235" y="219"/>
                  <a:pt x="280" y="228"/>
                  <a:pt x="321" y="253"/>
                </a:cubicBezTo>
                <a:cubicBezTo>
                  <a:pt x="320" y="253"/>
                  <a:pt x="320" y="253"/>
                  <a:pt x="319" y="253"/>
                </a:cubicBezTo>
                <a:moveTo>
                  <a:pt x="368" y="205"/>
                </a:moveTo>
                <a:cubicBezTo>
                  <a:pt x="318" y="203"/>
                  <a:pt x="268" y="207"/>
                  <a:pt x="222" y="188"/>
                </a:cubicBezTo>
                <a:cubicBezTo>
                  <a:pt x="235" y="186"/>
                  <a:pt x="247" y="186"/>
                  <a:pt x="259" y="186"/>
                </a:cubicBezTo>
                <a:cubicBezTo>
                  <a:pt x="296" y="186"/>
                  <a:pt x="333" y="192"/>
                  <a:pt x="368" y="205"/>
                </a:cubicBezTo>
                <a:moveTo>
                  <a:pt x="304" y="166"/>
                </a:moveTo>
                <a:cubicBezTo>
                  <a:pt x="300" y="166"/>
                  <a:pt x="295" y="166"/>
                  <a:pt x="291" y="166"/>
                </a:cubicBezTo>
                <a:cubicBezTo>
                  <a:pt x="280" y="166"/>
                  <a:pt x="270" y="164"/>
                  <a:pt x="258" y="161"/>
                </a:cubicBezTo>
                <a:cubicBezTo>
                  <a:pt x="276" y="154"/>
                  <a:pt x="312" y="150"/>
                  <a:pt x="347" y="150"/>
                </a:cubicBezTo>
                <a:cubicBezTo>
                  <a:pt x="376" y="150"/>
                  <a:pt x="403" y="152"/>
                  <a:pt x="417" y="158"/>
                </a:cubicBezTo>
                <a:cubicBezTo>
                  <a:pt x="414" y="160"/>
                  <a:pt x="410" y="159"/>
                  <a:pt x="406" y="160"/>
                </a:cubicBezTo>
                <a:cubicBezTo>
                  <a:pt x="372" y="163"/>
                  <a:pt x="338" y="166"/>
                  <a:pt x="304" y="166"/>
                </a:cubicBezTo>
                <a:moveTo>
                  <a:pt x="38" y="263"/>
                </a:moveTo>
                <a:cubicBezTo>
                  <a:pt x="17" y="234"/>
                  <a:pt x="6" y="150"/>
                  <a:pt x="21" y="120"/>
                </a:cubicBezTo>
                <a:cubicBezTo>
                  <a:pt x="25" y="168"/>
                  <a:pt x="41" y="213"/>
                  <a:pt x="38" y="263"/>
                </a:cubicBezTo>
                <a:moveTo>
                  <a:pt x="85" y="238"/>
                </a:moveTo>
                <a:cubicBezTo>
                  <a:pt x="63" y="193"/>
                  <a:pt x="48" y="145"/>
                  <a:pt x="66" y="93"/>
                </a:cubicBezTo>
                <a:cubicBezTo>
                  <a:pt x="66" y="94"/>
                  <a:pt x="66" y="94"/>
                  <a:pt x="66" y="95"/>
                </a:cubicBezTo>
                <a:cubicBezTo>
                  <a:pt x="68" y="116"/>
                  <a:pt x="73" y="136"/>
                  <a:pt x="77" y="157"/>
                </a:cubicBezTo>
                <a:cubicBezTo>
                  <a:pt x="82" y="182"/>
                  <a:pt x="87" y="207"/>
                  <a:pt x="86" y="233"/>
                </a:cubicBezTo>
                <a:cubicBezTo>
                  <a:pt x="86" y="235"/>
                  <a:pt x="87" y="237"/>
                  <a:pt x="85" y="238"/>
                </a:cubicBezTo>
                <a:moveTo>
                  <a:pt x="314" y="121"/>
                </a:moveTo>
                <a:cubicBezTo>
                  <a:pt x="359" y="96"/>
                  <a:pt x="406" y="85"/>
                  <a:pt x="455" y="85"/>
                </a:cubicBezTo>
                <a:cubicBezTo>
                  <a:pt x="466" y="85"/>
                  <a:pt x="476" y="86"/>
                  <a:pt x="486" y="87"/>
                </a:cubicBezTo>
                <a:cubicBezTo>
                  <a:pt x="429" y="101"/>
                  <a:pt x="372" y="115"/>
                  <a:pt x="314" y="121"/>
                </a:cubicBezTo>
                <a:moveTo>
                  <a:pt x="127" y="227"/>
                </a:moveTo>
                <a:cubicBezTo>
                  <a:pt x="105" y="176"/>
                  <a:pt x="96" y="124"/>
                  <a:pt x="117" y="67"/>
                </a:cubicBezTo>
                <a:cubicBezTo>
                  <a:pt x="117" y="70"/>
                  <a:pt x="117" y="72"/>
                  <a:pt x="118" y="74"/>
                </a:cubicBezTo>
                <a:cubicBezTo>
                  <a:pt x="121" y="118"/>
                  <a:pt x="125" y="162"/>
                  <a:pt x="129" y="206"/>
                </a:cubicBezTo>
                <a:cubicBezTo>
                  <a:pt x="130" y="213"/>
                  <a:pt x="130" y="220"/>
                  <a:pt x="127" y="227"/>
                </a:cubicBezTo>
                <a:moveTo>
                  <a:pt x="206" y="184"/>
                </a:moveTo>
                <a:cubicBezTo>
                  <a:pt x="201" y="140"/>
                  <a:pt x="222" y="69"/>
                  <a:pt x="249" y="39"/>
                </a:cubicBezTo>
                <a:cubicBezTo>
                  <a:pt x="245" y="51"/>
                  <a:pt x="241" y="63"/>
                  <a:pt x="238" y="75"/>
                </a:cubicBezTo>
                <a:cubicBezTo>
                  <a:pt x="235" y="87"/>
                  <a:pt x="232" y="99"/>
                  <a:pt x="228" y="111"/>
                </a:cubicBezTo>
                <a:cubicBezTo>
                  <a:pt x="225" y="124"/>
                  <a:pt x="222" y="136"/>
                  <a:pt x="218" y="148"/>
                </a:cubicBezTo>
                <a:cubicBezTo>
                  <a:pt x="215" y="160"/>
                  <a:pt x="211" y="171"/>
                  <a:pt x="206" y="184"/>
                </a:cubicBezTo>
                <a:moveTo>
                  <a:pt x="164" y="195"/>
                </a:moveTo>
                <a:cubicBezTo>
                  <a:pt x="142" y="146"/>
                  <a:pt x="148" y="79"/>
                  <a:pt x="180" y="29"/>
                </a:cubicBezTo>
                <a:cubicBezTo>
                  <a:pt x="182" y="56"/>
                  <a:pt x="170" y="186"/>
                  <a:pt x="164" y="195"/>
                </a:cubicBezTo>
                <a:moveTo>
                  <a:pt x="248" y="144"/>
                </a:moveTo>
                <a:cubicBezTo>
                  <a:pt x="257" y="116"/>
                  <a:pt x="270" y="91"/>
                  <a:pt x="290" y="68"/>
                </a:cubicBezTo>
                <a:cubicBezTo>
                  <a:pt x="305" y="50"/>
                  <a:pt x="349" y="14"/>
                  <a:pt x="358" y="11"/>
                </a:cubicBezTo>
                <a:cubicBezTo>
                  <a:pt x="321" y="56"/>
                  <a:pt x="290" y="104"/>
                  <a:pt x="248" y="144"/>
                </a:cubicBezTo>
                <a:moveTo>
                  <a:pt x="372" y="0"/>
                </a:moveTo>
                <a:cubicBezTo>
                  <a:pt x="365" y="1"/>
                  <a:pt x="359" y="5"/>
                  <a:pt x="353" y="9"/>
                </a:cubicBezTo>
                <a:cubicBezTo>
                  <a:pt x="314" y="31"/>
                  <a:pt x="283" y="61"/>
                  <a:pt x="260" y="99"/>
                </a:cubicBezTo>
                <a:cubicBezTo>
                  <a:pt x="253" y="111"/>
                  <a:pt x="247" y="123"/>
                  <a:pt x="243" y="136"/>
                </a:cubicBezTo>
                <a:cubicBezTo>
                  <a:pt x="240" y="145"/>
                  <a:pt x="236" y="153"/>
                  <a:pt x="234" y="162"/>
                </a:cubicBezTo>
                <a:cubicBezTo>
                  <a:pt x="234" y="162"/>
                  <a:pt x="233" y="163"/>
                  <a:pt x="232" y="164"/>
                </a:cubicBezTo>
                <a:cubicBezTo>
                  <a:pt x="228" y="167"/>
                  <a:pt x="223" y="171"/>
                  <a:pt x="217" y="175"/>
                </a:cubicBezTo>
                <a:cubicBezTo>
                  <a:pt x="220" y="164"/>
                  <a:pt x="223" y="155"/>
                  <a:pt x="225" y="146"/>
                </a:cubicBezTo>
                <a:cubicBezTo>
                  <a:pt x="236" y="112"/>
                  <a:pt x="242" y="78"/>
                  <a:pt x="254" y="45"/>
                </a:cubicBezTo>
                <a:cubicBezTo>
                  <a:pt x="258" y="34"/>
                  <a:pt x="262" y="23"/>
                  <a:pt x="266" y="12"/>
                </a:cubicBezTo>
                <a:cubicBezTo>
                  <a:pt x="267" y="11"/>
                  <a:pt x="268" y="9"/>
                  <a:pt x="266" y="8"/>
                </a:cubicBezTo>
                <a:cubicBezTo>
                  <a:pt x="266" y="8"/>
                  <a:pt x="266" y="8"/>
                  <a:pt x="265" y="8"/>
                </a:cubicBezTo>
                <a:cubicBezTo>
                  <a:pt x="264" y="8"/>
                  <a:pt x="263" y="9"/>
                  <a:pt x="262" y="10"/>
                </a:cubicBezTo>
                <a:cubicBezTo>
                  <a:pt x="233" y="43"/>
                  <a:pt x="213" y="78"/>
                  <a:pt x="204" y="119"/>
                </a:cubicBezTo>
                <a:cubicBezTo>
                  <a:pt x="200" y="139"/>
                  <a:pt x="198" y="159"/>
                  <a:pt x="199" y="179"/>
                </a:cubicBezTo>
                <a:cubicBezTo>
                  <a:pt x="200" y="187"/>
                  <a:pt x="197" y="191"/>
                  <a:pt x="190" y="195"/>
                </a:cubicBezTo>
                <a:cubicBezTo>
                  <a:pt x="184" y="198"/>
                  <a:pt x="179" y="203"/>
                  <a:pt x="172" y="207"/>
                </a:cubicBezTo>
                <a:cubicBezTo>
                  <a:pt x="173" y="200"/>
                  <a:pt x="174" y="194"/>
                  <a:pt x="174" y="187"/>
                </a:cubicBezTo>
                <a:cubicBezTo>
                  <a:pt x="180" y="147"/>
                  <a:pt x="183" y="107"/>
                  <a:pt x="183" y="67"/>
                </a:cubicBezTo>
                <a:cubicBezTo>
                  <a:pt x="183" y="52"/>
                  <a:pt x="180" y="37"/>
                  <a:pt x="183" y="22"/>
                </a:cubicBezTo>
                <a:cubicBezTo>
                  <a:pt x="183" y="21"/>
                  <a:pt x="183" y="20"/>
                  <a:pt x="182" y="19"/>
                </a:cubicBezTo>
                <a:cubicBezTo>
                  <a:pt x="182" y="19"/>
                  <a:pt x="181" y="19"/>
                  <a:pt x="181" y="19"/>
                </a:cubicBezTo>
                <a:cubicBezTo>
                  <a:pt x="180" y="19"/>
                  <a:pt x="180" y="20"/>
                  <a:pt x="179" y="20"/>
                </a:cubicBezTo>
                <a:cubicBezTo>
                  <a:pt x="178" y="22"/>
                  <a:pt x="176" y="24"/>
                  <a:pt x="175" y="26"/>
                </a:cubicBezTo>
                <a:cubicBezTo>
                  <a:pt x="161" y="54"/>
                  <a:pt x="148" y="83"/>
                  <a:pt x="146" y="114"/>
                </a:cubicBezTo>
                <a:cubicBezTo>
                  <a:pt x="143" y="138"/>
                  <a:pt x="146" y="163"/>
                  <a:pt x="153" y="186"/>
                </a:cubicBezTo>
                <a:cubicBezTo>
                  <a:pt x="156" y="194"/>
                  <a:pt x="158" y="203"/>
                  <a:pt x="160" y="211"/>
                </a:cubicBezTo>
                <a:cubicBezTo>
                  <a:pt x="161" y="213"/>
                  <a:pt x="160" y="215"/>
                  <a:pt x="158" y="216"/>
                </a:cubicBezTo>
                <a:cubicBezTo>
                  <a:pt x="152" y="220"/>
                  <a:pt x="145" y="225"/>
                  <a:pt x="138" y="229"/>
                </a:cubicBezTo>
                <a:cubicBezTo>
                  <a:pt x="137" y="229"/>
                  <a:pt x="137" y="230"/>
                  <a:pt x="136" y="230"/>
                </a:cubicBezTo>
                <a:cubicBezTo>
                  <a:pt x="135" y="230"/>
                  <a:pt x="135" y="229"/>
                  <a:pt x="135" y="227"/>
                </a:cubicBezTo>
                <a:cubicBezTo>
                  <a:pt x="134" y="179"/>
                  <a:pt x="127" y="131"/>
                  <a:pt x="121" y="84"/>
                </a:cubicBezTo>
                <a:cubicBezTo>
                  <a:pt x="120" y="77"/>
                  <a:pt x="120" y="69"/>
                  <a:pt x="119" y="62"/>
                </a:cubicBezTo>
                <a:cubicBezTo>
                  <a:pt x="119" y="61"/>
                  <a:pt x="121" y="59"/>
                  <a:pt x="118" y="59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7" y="59"/>
                  <a:pt x="116" y="61"/>
                  <a:pt x="116" y="62"/>
                </a:cubicBezTo>
                <a:cubicBezTo>
                  <a:pt x="114" y="66"/>
                  <a:pt x="112" y="71"/>
                  <a:pt x="110" y="76"/>
                </a:cubicBezTo>
                <a:cubicBezTo>
                  <a:pt x="99" y="111"/>
                  <a:pt x="96" y="146"/>
                  <a:pt x="105" y="181"/>
                </a:cubicBezTo>
                <a:cubicBezTo>
                  <a:pt x="109" y="199"/>
                  <a:pt x="114" y="217"/>
                  <a:pt x="123" y="234"/>
                </a:cubicBezTo>
                <a:cubicBezTo>
                  <a:pt x="124" y="236"/>
                  <a:pt x="124" y="238"/>
                  <a:pt x="121" y="239"/>
                </a:cubicBezTo>
                <a:cubicBezTo>
                  <a:pt x="114" y="243"/>
                  <a:pt x="106" y="247"/>
                  <a:pt x="98" y="250"/>
                </a:cubicBezTo>
                <a:cubicBezTo>
                  <a:pt x="98" y="251"/>
                  <a:pt x="97" y="251"/>
                  <a:pt x="96" y="251"/>
                </a:cubicBezTo>
                <a:cubicBezTo>
                  <a:pt x="95" y="251"/>
                  <a:pt x="95" y="249"/>
                  <a:pt x="95" y="248"/>
                </a:cubicBezTo>
                <a:cubicBezTo>
                  <a:pt x="93" y="232"/>
                  <a:pt x="92" y="216"/>
                  <a:pt x="89" y="200"/>
                </a:cubicBezTo>
                <a:cubicBezTo>
                  <a:pt x="84" y="169"/>
                  <a:pt x="79" y="138"/>
                  <a:pt x="72" y="107"/>
                </a:cubicBezTo>
                <a:cubicBezTo>
                  <a:pt x="71" y="100"/>
                  <a:pt x="70" y="93"/>
                  <a:pt x="69" y="87"/>
                </a:cubicBezTo>
                <a:cubicBezTo>
                  <a:pt x="69" y="85"/>
                  <a:pt x="69" y="84"/>
                  <a:pt x="67" y="82"/>
                </a:cubicBezTo>
                <a:cubicBezTo>
                  <a:pt x="61" y="97"/>
                  <a:pt x="56" y="112"/>
                  <a:pt x="53" y="127"/>
                </a:cubicBezTo>
                <a:cubicBezTo>
                  <a:pt x="49" y="152"/>
                  <a:pt x="53" y="175"/>
                  <a:pt x="61" y="198"/>
                </a:cubicBezTo>
                <a:cubicBezTo>
                  <a:pt x="67" y="217"/>
                  <a:pt x="74" y="234"/>
                  <a:pt x="83" y="251"/>
                </a:cubicBezTo>
                <a:cubicBezTo>
                  <a:pt x="85" y="255"/>
                  <a:pt x="84" y="257"/>
                  <a:pt x="80" y="258"/>
                </a:cubicBezTo>
                <a:cubicBezTo>
                  <a:pt x="70" y="262"/>
                  <a:pt x="60" y="265"/>
                  <a:pt x="51" y="269"/>
                </a:cubicBezTo>
                <a:cubicBezTo>
                  <a:pt x="50" y="270"/>
                  <a:pt x="49" y="270"/>
                  <a:pt x="48" y="270"/>
                </a:cubicBezTo>
                <a:cubicBezTo>
                  <a:pt x="47" y="270"/>
                  <a:pt x="46" y="269"/>
                  <a:pt x="46" y="267"/>
                </a:cubicBezTo>
                <a:cubicBezTo>
                  <a:pt x="46" y="226"/>
                  <a:pt x="36" y="187"/>
                  <a:pt x="28" y="147"/>
                </a:cubicBezTo>
                <a:cubicBezTo>
                  <a:pt x="26" y="136"/>
                  <a:pt x="23" y="124"/>
                  <a:pt x="23" y="112"/>
                </a:cubicBezTo>
                <a:cubicBezTo>
                  <a:pt x="23" y="111"/>
                  <a:pt x="22" y="110"/>
                  <a:pt x="22" y="109"/>
                </a:cubicBezTo>
                <a:cubicBezTo>
                  <a:pt x="19" y="113"/>
                  <a:pt x="18" y="116"/>
                  <a:pt x="17" y="120"/>
                </a:cubicBezTo>
                <a:cubicBezTo>
                  <a:pt x="5" y="158"/>
                  <a:pt x="5" y="195"/>
                  <a:pt x="18" y="231"/>
                </a:cubicBezTo>
                <a:cubicBezTo>
                  <a:pt x="23" y="243"/>
                  <a:pt x="28" y="256"/>
                  <a:pt x="33" y="268"/>
                </a:cubicBezTo>
                <a:cubicBezTo>
                  <a:pt x="36" y="274"/>
                  <a:pt x="36" y="274"/>
                  <a:pt x="29" y="276"/>
                </a:cubicBezTo>
                <a:cubicBezTo>
                  <a:pt x="21" y="278"/>
                  <a:pt x="13" y="279"/>
                  <a:pt x="6" y="281"/>
                </a:cubicBezTo>
                <a:cubicBezTo>
                  <a:pt x="3" y="281"/>
                  <a:pt x="0" y="281"/>
                  <a:pt x="0" y="284"/>
                </a:cubicBezTo>
                <a:cubicBezTo>
                  <a:pt x="0" y="287"/>
                  <a:pt x="2" y="287"/>
                  <a:pt x="4" y="287"/>
                </a:cubicBezTo>
                <a:cubicBezTo>
                  <a:pt x="4" y="287"/>
                  <a:pt x="5" y="287"/>
                  <a:pt x="6" y="287"/>
                </a:cubicBezTo>
                <a:cubicBezTo>
                  <a:pt x="16" y="286"/>
                  <a:pt x="27" y="284"/>
                  <a:pt x="37" y="282"/>
                </a:cubicBezTo>
                <a:cubicBezTo>
                  <a:pt x="37" y="281"/>
                  <a:pt x="38" y="281"/>
                  <a:pt x="39" y="281"/>
                </a:cubicBezTo>
                <a:cubicBezTo>
                  <a:pt x="40" y="281"/>
                  <a:pt x="41" y="282"/>
                  <a:pt x="42" y="283"/>
                </a:cubicBezTo>
                <a:cubicBezTo>
                  <a:pt x="55" y="302"/>
                  <a:pt x="73" y="316"/>
                  <a:pt x="94" y="327"/>
                </a:cubicBezTo>
                <a:cubicBezTo>
                  <a:pt x="119" y="339"/>
                  <a:pt x="146" y="349"/>
                  <a:pt x="171" y="360"/>
                </a:cubicBezTo>
                <a:cubicBezTo>
                  <a:pt x="173" y="360"/>
                  <a:pt x="175" y="361"/>
                  <a:pt x="177" y="362"/>
                </a:cubicBezTo>
                <a:cubicBezTo>
                  <a:pt x="178" y="363"/>
                  <a:pt x="179" y="363"/>
                  <a:pt x="180" y="363"/>
                </a:cubicBezTo>
                <a:cubicBezTo>
                  <a:pt x="181" y="363"/>
                  <a:pt x="182" y="363"/>
                  <a:pt x="182" y="362"/>
                </a:cubicBezTo>
                <a:cubicBezTo>
                  <a:pt x="184" y="361"/>
                  <a:pt x="182" y="359"/>
                  <a:pt x="182" y="358"/>
                </a:cubicBezTo>
                <a:cubicBezTo>
                  <a:pt x="161" y="328"/>
                  <a:pt x="133" y="308"/>
                  <a:pt x="100" y="291"/>
                </a:cubicBezTo>
                <a:cubicBezTo>
                  <a:pt x="88" y="285"/>
                  <a:pt x="75" y="282"/>
                  <a:pt x="61" y="278"/>
                </a:cubicBezTo>
                <a:cubicBezTo>
                  <a:pt x="60" y="278"/>
                  <a:pt x="58" y="278"/>
                  <a:pt x="57" y="276"/>
                </a:cubicBezTo>
                <a:cubicBezTo>
                  <a:pt x="60" y="275"/>
                  <a:pt x="63" y="273"/>
                  <a:pt x="66" y="272"/>
                </a:cubicBezTo>
                <a:cubicBezTo>
                  <a:pt x="71" y="271"/>
                  <a:pt x="76" y="269"/>
                  <a:pt x="81" y="267"/>
                </a:cubicBezTo>
                <a:cubicBezTo>
                  <a:pt x="84" y="265"/>
                  <a:pt x="86" y="264"/>
                  <a:pt x="88" y="264"/>
                </a:cubicBezTo>
                <a:cubicBezTo>
                  <a:pt x="90" y="264"/>
                  <a:pt x="91" y="266"/>
                  <a:pt x="95" y="269"/>
                </a:cubicBezTo>
                <a:cubicBezTo>
                  <a:pt x="106" y="281"/>
                  <a:pt x="121" y="289"/>
                  <a:pt x="136" y="296"/>
                </a:cubicBezTo>
                <a:cubicBezTo>
                  <a:pt x="166" y="309"/>
                  <a:pt x="199" y="315"/>
                  <a:pt x="232" y="323"/>
                </a:cubicBezTo>
                <a:cubicBezTo>
                  <a:pt x="237" y="324"/>
                  <a:pt x="242" y="325"/>
                  <a:pt x="246" y="326"/>
                </a:cubicBezTo>
                <a:cubicBezTo>
                  <a:pt x="247" y="326"/>
                  <a:pt x="248" y="326"/>
                  <a:pt x="249" y="326"/>
                </a:cubicBezTo>
                <a:cubicBezTo>
                  <a:pt x="250" y="326"/>
                  <a:pt x="250" y="326"/>
                  <a:pt x="251" y="326"/>
                </a:cubicBezTo>
                <a:cubicBezTo>
                  <a:pt x="252" y="324"/>
                  <a:pt x="250" y="323"/>
                  <a:pt x="249" y="322"/>
                </a:cubicBezTo>
                <a:cubicBezTo>
                  <a:pt x="242" y="315"/>
                  <a:pt x="233" y="310"/>
                  <a:pt x="225" y="305"/>
                </a:cubicBezTo>
                <a:cubicBezTo>
                  <a:pt x="203" y="291"/>
                  <a:pt x="181" y="277"/>
                  <a:pt x="154" y="270"/>
                </a:cubicBezTo>
                <a:cubicBezTo>
                  <a:pt x="137" y="265"/>
                  <a:pt x="121" y="260"/>
                  <a:pt x="103" y="258"/>
                </a:cubicBezTo>
                <a:cubicBezTo>
                  <a:pt x="112" y="253"/>
                  <a:pt x="120" y="248"/>
                  <a:pt x="129" y="244"/>
                </a:cubicBezTo>
                <a:cubicBezTo>
                  <a:pt x="130" y="244"/>
                  <a:pt x="130" y="243"/>
                  <a:pt x="131" y="243"/>
                </a:cubicBezTo>
                <a:cubicBezTo>
                  <a:pt x="131" y="243"/>
                  <a:pt x="132" y="244"/>
                  <a:pt x="133" y="245"/>
                </a:cubicBezTo>
                <a:cubicBezTo>
                  <a:pt x="150" y="264"/>
                  <a:pt x="175" y="271"/>
                  <a:pt x="200" y="277"/>
                </a:cubicBezTo>
                <a:cubicBezTo>
                  <a:pt x="232" y="285"/>
                  <a:pt x="265" y="289"/>
                  <a:pt x="296" y="295"/>
                </a:cubicBezTo>
                <a:cubicBezTo>
                  <a:pt x="300" y="296"/>
                  <a:pt x="303" y="297"/>
                  <a:pt x="306" y="298"/>
                </a:cubicBezTo>
                <a:cubicBezTo>
                  <a:pt x="306" y="298"/>
                  <a:pt x="307" y="298"/>
                  <a:pt x="307" y="298"/>
                </a:cubicBezTo>
                <a:cubicBezTo>
                  <a:pt x="308" y="298"/>
                  <a:pt x="309" y="298"/>
                  <a:pt x="309" y="297"/>
                </a:cubicBezTo>
                <a:cubicBezTo>
                  <a:pt x="310" y="296"/>
                  <a:pt x="309" y="295"/>
                  <a:pt x="308" y="294"/>
                </a:cubicBezTo>
                <a:cubicBezTo>
                  <a:pt x="302" y="291"/>
                  <a:pt x="297" y="288"/>
                  <a:pt x="292" y="284"/>
                </a:cubicBezTo>
                <a:cubicBezTo>
                  <a:pt x="271" y="271"/>
                  <a:pt x="250" y="259"/>
                  <a:pt x="226" y="251"/>
                </a:cubicBezTo>
                <a:cubicBezTo>
                  <a:pt x="200" y="243"/>
                  <a:pt x="174" y="238"/>
                  <a:pt x="147" y="236"/>
                </a:cubicBezTo>
                <a:cubicBezTo>
                  <a:pt x="146" y="236"/>
                  <a:pt x="146" y="236"/>
                  <a:pt x="144" y="235"/>
                </a:cubicBezTo>
                <a:cubicBezTo>
                  <a:pt x="152" y="230"/>
                  <a:pt x="158" y="225"/>
                  <a:pt x="167" y="221"/>
                </a:cubicBezTo>
                <a:cubicBezTo>
                  <a:pt x="167" y="221"/>
                  <a:pt x="168" y="221"/>
                  <a:pt x="169" y="221"/>
                </a:cubicBezTo>
                <a:cubicBezTo>
                  <a:pt x="169" y="221"/>
                  <a:pt x="170" y="221"/>
                  <a:pt x="170" y="221"/>
                </a:cubicBezTo>
                <a:cubicBezTo>
                  <a:pt x="179" y="231"/>
                  <a:pt x="192" y="233"/>
                  <a:pt x="204" y="237"/>
                </a:cubicBezTo>
                <a:cubicBezTo>
                  <a:pt x="229" y="245"/>
                  <a:pt x="255" y="247"/>
                  <a:pt x="280" y="251"/>
                </a:cubicBezTo>
                <a:cubicBezTo>
                  <a:pt x="296" y="254"/>
                  <a:pt x="312" y="254"/>
                  <a:pt x="327" y="258"/>
                </a:cubicBezTo>
                <a:cubicBezTo>
                  <a:pt x="331" y="259"/>
                  <a:pt x="334" y="259"/>
                  <a:pt x="338" y="260"/>
                </a:cubicBezTo>
                <a:cubicBezTo>
                  <a:pt x="339" y="260"/>
                  <a:pt x="339" y="260"/>
                  <a:pt x="339" y="260"/>
                </a:cubicBezTo>
                <a:cubicBezTo>
                  <a:pt x="340" y="260"/>
                  <a:pt x="341" y="260"/>
                  <a:pt x="342" y="259"/>
                </a:cubicBezTo>
                <a:cubicBezTo>
                  <a:pt x="343" y="258"/>
                  <a:pt x="341" y="257"/>
                  <a:pt x="340" y="257"/>
                </a:cubicBezTo>
                <a:cubicBezTo>
                  <a:pt x="312" y="243"/>
                  <a:pt x="286" y="226"/>
                  <a:pt x="254" y="220"/>
                </a:cubicBezTo>
                <a:cubicBezTo>
                  <a:pt x="234" y="217"/>
                  <a:pt x="214" y="211"/>
                  <a:pt x="192" y="211"/>
                </a:cubicBezTo>
                <a:cubicBezTo>
                  <a:pt x="188" y="211"/>
                  <a:pt x="184" y="211"/>
                  <a:pt x="180" y="212"/>
                </a:cubicBezTo>
                <a:cubicBezTo>
                  <a:pt x="184" y="208"/>
                  <a:pt x="187" y="207"/>
                  <a:pt x="190" y="204"/>
                </a:cubicBezTo>
                <a:cubicBezTo>
                  <a:pt x="193" y="202"/>
                  <a:pt x="197" y="200"/>
                  <a:pt x="199" y="197"/>
                </a:cubicBezTo>
                <a:cubicBezTo>
                  <a:pt x="202" y="195"/>
                  <a:pt x="205" y="194"/>
                  <a:pt x="207" y="194"/>
                </a:cubicBezTo>
                <a:cubicBezTo>
                  <a:pt x="209" y="194"/>
                  <a:pt x="211" y="194"/>
                  <a:pt x="214" y="195"/>
                </a:cubicBezTo>
                <a:cubicBezTo>
                  <a:pt x="237" y="204"/>
                  <a:pt x="262" y="208"/>
                  <a:pt x="287" y="208"/>
                </a:cubicBezTo>
                <a:cubicBezTo>
                  <a:pt x="307" y="208"/>
                  <a:pt x="326" y="209"/>
                  <a:pt x="346" y="209"/>
                </a:cubicBezTo>
                <a:cubicBezTo>
                  <a:pt x="348" y="209"/>
                  <a:pt x="351" y="209"/>
                  <a:pt x="353" y="209"/>
                </a:cubicBezTo>
                <a:cubicBezTo>
                  <a:pt x="354" y="209"/>
                  <a:pt x="354" y="209"/>
                  <a:pt x="355" y="209"/>
                </a:cubicBezTo>
                <a:cubicBezTo>
                  <a:pt x="368" y="209"/>
                  <a:pt x="382" y="212"/>
                  <a:pt x="396" y="212"/>
                </a:cubicBezTo>
                <a:cubicBezTo>
                  <a:pt x="396" y="212"/>
                  <a:pt x="398" y="213"/>
                  <a:pt x="399" y="213"/>
                </a:cubicBezTo>
                <a:cubicBezTo>
                  <a:pt x="399" y="213"/>
                  <a:pt x="400" y="212"/>
                  <a:pt x="400" y="211"/>
                </a:cubicBezTo>
                <a:cubicBezTo>
                  <a:pt x="401" y="209"/>
                  <a:pt x="398" y="209"/>
                  <a:pt x="397" y="208"/>
                </a:cubicBezTo>
                <a:cubicBezTo>
                  <a:pt x="353" y="190"/>
                  <a:pt x="307" y="180"/>
                  <a:pt x="259" y="180"/>
                </a:cubicBezTo>
                <a:cubicBezTo>
                  <a:pt x="247" y="180"/>
                  <a:pt x="236" y="181"/>
                  <a:pt x="224" y="182"/>
                </a:cubicBezTo>
                <a:cubicBezTo>
                  <a:pt x="223" y="182"/>
                  <a:pt x="222" y="182"/>
                  <a:pt x="220" y="182"/>
                </a:cubicBezTo>
                <a:cubicBezTo>
                  <a:pt x="227" y="176"/>
                  <a:pt x="234" y="172"/>
                  <a:pt x="240" y="167"/>
                </a:cubicBezTo>
                <a:cubicBezTo>
                  <a:pt x="240" y="167"/>
                  <a:pt x="240" y="166"/>
                  <a:pt x="241" y="166"/>
                </a:cubicBezTo>
                <a:cubicBezTo>
                  <a:pt x="241" y="166"/>
                  <a:pt x="242" y="167"/>
                  <a:pt x="242" y="167"/>
                </a:cubicBezTo>
                <a:cubicBezTo>
                  <a:pt x="261" y="172"/>
                  <a:pt x="280" y="174"/>
                  <a:pt x="299" y="174"/>
                </a:cubicBezTo>
                <a:cubicBezTo>
                  <a:pt x="323" y="174"/>
                  <a:pt x="348" y="171"/>
                  <a:pt x="372" y="169"/>
                </a:cubicBezTo>
                <a:cubicBezTo>
                  <a:pt x="400" y="166"/>
                  <a:pt x="428" y="164"/>
                  <a:pt x="455" y="162"/>
                </a:cubicBezTo>
                <a:cubicBezTo>
                  <a:pt x="455" y="162"/>
                  <a:pt x="456" y="162"/>
                  <a:pt x="456" y="162"/>
                </a:cubicBezTo>
                <a:cubicBezTo>
                  <a:pt x="456" y="162"/>
                  <a:pt x="456" y="162"/>
                  <a:pt x="456" y="162"/>
                </a:cubicBezTo>
                <a:cubicBezTo>
                  <a:pt x="456" y="162"/>
                  <a:pt x="457" y="162"/>
                  <a:pt x="457" y="162"/>
                </a:cubicBezTo>
                <a:cubicBezTo>
                  <a:pt x="458" y="162"/>
                  <a:pt x="459" y="162"/>
                  <a:pt x="460" y="161"/>
                </a:cubicBezTo>
                <a:cubicBezTo>
                  <a:pt x="460" y="159"/>
                  <a:pt x="458" y="158"/>
                  <a:pt x="456" y="158"/>
                </a:cubicBezTo>
                <a:cubicBezTo>
                  <a:pt x="419" y="152"/>
                  <a:pt x="382" y="143"/>
                  <a:pt x="344" y="143"/>
                </a:cubicBezTo>
                <a:cubicBezTo>
                  <a:pt x="339" y="143"/>
                  <a:pt x="334" y="143"/>
                  <a:pt x="328" y="143"/>
                </a:cubicBezTo>
                <a:cubicBezTo>
                  <a:pt x="315" y="144"/>
                  <a:pt x="302" y="146"/>
                  <a:pt x="289" y="148"/>
                </a:cubicBezTo>
                <a:cubicBezTo>
                  <a:pt x="277" y="150"/>
                  <a:pt x="264" y="153"/>
                  <a:pt x="252" y="158"/>
                </a:cubicBezTo>
                <a:cubicBezTo>
                  <a:pt x="264" y="148"/>
                  <a:pt x="275" y="136"/>
                  <a:pt x="291" y="133"/>
                </a:cubicBezTo>
                <a:cubicBezTo>
                  <a:pt x="311" y="129"/>
                  <a:pt x="331" y="126"/>
                  <a:pt x="351" y="123"/>
                </a:cubicBezTo>
                <a:cubicBezTo>
                  <a:pt x="382" y="118"/>
                  <a:pt x="412" y="110"/>
                  <a:pt x="442" y="102"/>
                </a:cubicBezTo>
                <a:cubicBezTo>
                  <a:pt x="463" y="97"/>
                  <a:pt x="483" y="92"/>
                  <a:pt x="504" y="90"/>
                </a:cubicBezTo>
                <a:cubicBezTo>
                  <a:pt x="504" y="90"/>
                  <a:pt x="505" y="90"/>
                  <a:pt x="506" y="90"/>
                </a:cubicBezTo>
                <a:cubicBezTo>
                  <a:pt x="506" y="90"/>
                  <a:pt x="507" y="90"/>
                  <a:pt x="508" y="90"/>
                </a:cubicBezTo>
                <a:cubicBezTo>
                  <a:pt x="509" y="90"/>
                  <a:pt x="510" y="90"/>
                  <a:pt x="511" y="90"/>
                </a:cubicBezTo>
                <a:cubicBezTo>
                  <a:pt x="512" y="90"/>
                  <a:pt x="514" y="90"/>
                  <a:pt x="517" y="89"/>
                </a:cubicBezTo>
                <a:cubicBezTo>
                  <a:pt x="507" y="83"/>
                  <a:pt x="496" y="80"/>
                  <a:pt x="485" y="79"/>
                </a:cubicBezTo>
                <a:cubicBezTo>
                  <a:pt x="476" y="78"/>
                  <a:pt x="466" y="77"/>
                  <a:pt x="457" y="77"/>
                </a:cubicBezTo>
                <a:cubicBezTo>
                  <a:pt x="433" y="77"/>
                  <a:pt x="409" y="80"/>
                  <a:pt x="385" y="87"/>
                </a:cubicBezTo>
                <a:cubicBezTo>
                  <a:pt x="376" y="89"/>
                  <a:pt x="367" y="92"/>
                  <a:pt x="359" y="95"/>
                </a:cubicBezTo>
                <a:cubicBezTo>
                  <a:pt x="335" y="105"/>
                  <a:pt x="311" y="113"/>
                  <a:pt x="288" y="125"/>
                </a:cubicBezTo>
                <a:cubicBezTo>
                  <a:pt x="280" y="129"/>
                  <a:pt x="273" y="134"/>
                  <a:pt x="265" y="138"/>
                </a:cubicBezTo>
                <a:cubicBezTo>
                  <a:pt x="271" y="132"/>
                  <a:pt x="276" y="125"/>
                  <a:pt x="282" y="119"/>
                </a:cubicBezTo>
                <a:cubicBezTo>
                  <a:pt x="307" y="93"/>
                  <a:pt x="328" y="64"/>
                  <a:pt x="346" y="34"/>
                </a:cubicBezTo>
                <a:cubicBezTo>
                  <a:pt x="353" y="22"/>
                  <a:pt x="360" y="11"/>
                  <a:pt x="371" y="2"/>
                </a:cubicBezTo>
                <a:cubicBezTo>
                  <a:pt x="372" y="2"/>
                  <a:pt x="372" y="1"/>
                  <a:pt x="372" y="0"/>
                </a:cubicBezTo>
              </a:path>
            </a:pathLst>
          </a:custGeom>
          <a:gradFill flip="none" rotWithShape="1">
            <a:gsLst>
              <a:gs pos="15000">
                <a:schemeClr val="accent1">
                  <a:lumMod val="40000"/>
                  <a:lumOff val="6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38000"/>
                </a:scheme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6272024-413F-8BFF-9211-B6AB24041D74}"/>
              </a:ext>
            </a:extLst>
          </p:cNvPr>
          <p:cNvGrpSpPr/>
          <p:nvPr/>
        </p:nvGrpSpPr>
        <p:grpSpPr>
          <a:xfrm>
            <a:off x="3742622" y="4326472"/>
            <a:ext cx="4706756" cy="2549051"/>
            <a:chOff x="3742622" y="4326472"/>
            <a:chExt cx="4706756" cy="2549051"/>
          </a:xfrm>
        </p:grpSpPr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6FC97F93-A122-4974-BE17-40DBE17697D8}"/>
                </a:ext>
              </a:extLst>
            </p:cNvPr>
            <p:cNvSpPr/>
            <p:nvPr/>
          </p:nvSpPr>
          <p:spPr>
            <a:xfrm>
              <a:off x="3742622" y="4326472"/>
              <a:ext cx="4706756" cy="2531529"/>
            </a:xfrm>
            <a:custGeom>
              <a:avLst/>
              <a:gdLst>
                <a:gd name="connsiteX0" fmla="*/ 2353378 w 4706756"/>
                <a:gd name="connsiteY0" fmla="*/ 0 h 2531529"/>
                <a:gd name="connsiteX1" fmla="*/ 4706756 w 4706756"/>
                <a:gd name="connsiteY1" fmla="*/ 2353378 h 2531529"/>
                <a:gd name="connsiteX2" fmla="*/ 4697760 w 4706756"/>
                <a:gd name="connsiteY2" fmla="*/ 2531529 h 2531529"/>
                <a:gd name="connsiteX3" fmla="*/ 8996 w 4706756"/>
                <a:gd name="connsiteY3" fmla="*/ 2531529 h 2531529"/>
                <a:gd name="connsiteX4" fmla="*/ 0 w 4706756"/>
                <a:gd name="connsiteY4" fmla="*/ 2353378 h 2531529"/>
                <a:gd name="connsiteX5" fmla="*/ 2353378 w 4706756"/>
                <a:gd name="connsiteY5" fmla="*/ 0 h 253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06756" h="2531529">
                  <a:moveTo>
                    <a:pt x="2353378" y="0"/>
                  </a:moveTo>
                  <a:cubicBezTo>
                    <a:pt x="3653113" y="0"/>
                    <a:pt x="4706756" y="1053643"/>
                    <a:pt x="4706756" y="2353378"/>
                  </a:cubicBezTo>
                  <a:lnTo>
                    <a:pt x="4697760" y="2531529"/>
                  </a:lnTo>
                  <a:lnTo>
                    <a:pt x="8996" y="2531529"/>
                  </a:lnTo>
                  <a:lnTo>
                    <a:pt x="0" y="2353378"/>
                  </a:lnTo>
                  <a:cubicBezTo>
                    <a:pt x="0" y="1053643"/>
                    <a:pt x="1053643" y="0"/>
                    <a:pt x="235337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90000"/>
                    <a:lumOff val="10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8900000" scaled="1"/>
              <a:tileRect/>
            </a:gradFill>
            <a:ln w="857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3083E24-2BF1-4099-94E4-510B3532DA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6379" y="6001147"/>
              <a:ext cx="1050714" cy="840403"/>
            </a:xfrm>
            <a:custGeom>
              <a:avLst/>
              <a:gdLst>
                <a:gd name="T0" fmla="*/ 251 w 526"/>
                <a:gd name="T1" fmla="*/ 164 h 420"/>
                <a:gd name="T2" fmla="*/ 292 w 526"/>
                <a:gd name="T3" fmla="*/ 36 h 420"/>
                <a:gd name="T4" fmla="*/ 301 w 526"/>
                <a:gd name="T5" fmla="*/ 83 h 420"/>
                <a:gd name="T6" fmla="*/ 263 w 526"/>
                <a:gd name="T7" fmla="*/ 162 h 420"/>
                <a:gd name="T8" fmla="*/ 380 w 526"/>
                <a:gd name="T9" fmla="*/ 11 h 420"/>
                <a:gd name="T10" fmla="*/ 392 w 526"/>
                <a:gd name="T11" fmla="*/ 64 h 420"/>
                <a:gd name="T12" fmla="*/ 344 w 526"/>
                <a:gd name="T13" fmla="*/ 115 h 420"/>
                <a:gd name="T14" fmla="*/ 403 w 526"/>
                <a:gd name="T15" fmla="*/ 80 h 420"/>
                <a:gd name="T16" fmla="*/ 525 w 526"/>
                <a:gd name="T17" fmla="*/ 67 h 420"/>
                <a:gd name="T18" fmla="*/ 381 w 526"/>
                <a:gd name="T19" fmla="*/ 107 h 420"/>
                <a:gd name="T20" fmla="*/ 381 w 526"/>
                <a:gd name="T21" fmla="*/ 142 h 420"/>
                <a:gd name="T22" fmla="*/ 434 w 526"/>
                <a:gd name="T23" fmla="*/ 179 h 420"/>
                <a:gd name="T24" fmla="*/ 300 w 526"/>
                <a:gd name="T25" fmla="*/ 147 h 420"/>
                <a:gd name="T26" fmla="*/ 223 w 526"/>
                <a:gd name="T27" fmla="*/ 203 h 420"/>
                <a:gd name="T28" fmla="*/ 350 w 526"/>
                <a:gd name="T29" fmla="*/ 225 h 420"/>
                <a:gd name="T30" fmla="*/ 234 w 526"/>
                <a:gd name="T31" fmla="*/ 215 h 420"/>
                <a:gd name="T32" fmla="*/ 138 w 526"/>
                <a:gd name="T33" fmla="*/ 284 h 420"/>
                <a:gd name="T34" fmla="*/ 223 w 526"/>
                <a:gd name="T35" fmla="*/ 264 h 420"/>
                <a:gd name="T36" fmla="*/ 283 w 526"/>
                <a:gd name="T37" fmla="*/ 294 h 420"/>
                <a:gd name="T38" fmla="*/ 148 w 526"/>
                <a:gd name="T39" fmla="*/ 294 h 420"/>
                <a:gd name="T40" fmla="*/ 7 w 526"/>
                <a:gd name="T41" fmla="*/ 417 h 420"/>
                <a:gd name="T42" fmla="*/ 80 w 526"/>
                <a:gd name="T43" fmla="*/ 338 h 420"/>
                <a:gd name="T44" fmla="*/ 109 w 526"/>
                <a:gd name="T45" fmla="*/ 180 h 420"/>
                <a:gd name="T46" fmla="*/ 132 w 526"/>
                <a:gd name="T47" fmla="*/ 212 h 420"/>
                <a:gd name="T48" fmla="*/ 167 w 526"/>
                <a:gd name="T49" fmla="*/ 239 h 420"/>
                <a:gd name="T50" fmla="*/ 209 w 526"/>
                <a:gd name="T51" fmla="*/ 83 h 420"/>
                <a:gd name="T52" fmla="*/ 193 w 526"/>
                <a:gd name="T53" fmla="*/ 208 h 420"/>
                <a:gd name="T54" fmla="*/ 121 w 526"/>
                <a:gd name="T55" fmla="*/ 173 h 420"/>
                <a:gd name="T56" fmla="*/ 84 w 526"/>
                <a:gd name="T57" fmla="*/ 329 h 420"/>
                <a:gd name="T58" fmla="*/ 105 w 526"/>
                <a:gd name="T59" fmla="*/ 237 h 420"/>
                <a:gd name="T60" fmla="*/ 121 w 526"/>
                <a:gd name="T61" fmla="*/ 173 h 420"/>
                <a:gd name="T62" fmla="*/ 285 w 526"/>
                <a:gd name="T63" fmla="*/ 96 h 420"/>
                <a:gd name="T64" fmla="*/ 271 w 526"/>
                <a:gd name="T65" fmla="*/ 291 h 420"/>
                <a:gd name="T66" fmla="*/ 271 w 526"/>
                <a:gd name="T67" fmla="*/ 291 h 420"/>
                <a:gd name="T68" fmla="*/ 376 w 526"/>
                <a:gd name="T69" fmla="*/ 59 h 420"/>
                <a:gd name="T70" fmla="*/ 380 w 526"/>
                <a:gd name="T71" fmla="*/ 16 h 420"/>
                <a:gd name="T72" fmla="*/ 123 w 526"/>
                <a:gd name="T73" fmla="*/ 180 h 420"/>
                <a:gd name="T74" fmla="*/ 98 w 526"/>
                <a:gd name="T75" fmla="*/ 311 h 420"/>
                <a:gd name="T76" fmla="*/ 124 w 526"/>
                <a:gd name="T77" fmla="*/ 178 h 420"/>
                <a:gd name="T78" fmla="*/ 386 w 526"/>
                <a:gd name="T79" fmla="*/ 105 h 420"/>
                <a:gd name="T80" fmla="*/ 428 w 526"/>
                <a:gd name="T81" fmla="*/ 176 h 420"/>
                <a:gd name="T82" fmla="*/ 319 w 526"/>
                <a:gd name="T83" fmla="*/ 145 h 420"/>
                <a:gd name="T84" fmla="*/ 227 w 526"/>
                <a:gd name="T85" fmla="*/ 209 h 420"/>
                <a:gd name="T86" fmla="*/ 343 w 526"/>
                <a:gd name="T87" fmla="*/ 224 h 420"/>
                <a:gd name="T88" fmla="*/ 227 w 526"/>
                <a:gd name="T89" fmla="*/ 209 h 420"/>
                <a:gd name="T90" fmla="*/ 431 w 526"/>
                <a:gd name="T91" fmla="*/ 83 h 420"/>
                <a:gd name="T92" fmla="*/ 271 w 526"/>
                <a:gd name="T93" fmla="*/ 287 h 420"/>
                <a:gd name="T94" fmla="*/ 146 w 526"/>
                <a:gd name="T95" fmla="*/ 283 h 420"/>
                <a:gd name="T96" fmla="*/ 246 w 526"/>
                <a:gd name="T97" fmla="*/ 282 h 420"/>
                <a:gd name="T98" fmla="*/ 282 w 526"/>
                <a:gd name="T99" fmla="*/ 209 h 420"/>
                <a:gd name="T100" fmla="*/ 339 w 526"/>
                <a:gd name="T101" fmla="*/ 220 h 420"/>
                <a:gd name="T102" fmla="*/ 355 w 526"/>
                <a:gd name="T103" fmla="*/ 102 h 420"/>
                <a:gd name="T104" fmla="*/ 207 w 526"/>
                <a:gd name="T105" fmla="*/ 109 h 420"/>
                <a:gd name="T106" fmla="*/ 294 w 526"/>
                <a:gd name="T107" fmla="*/ 50 h 420"/>
                <a:gd name="T108" fmla="*/ 296 w 526"/>
                <a:gd name="T109" fmla="*/ 62 h 420"/>
                <a:gd name="T110" fmla="*/ 414 w 526"/>
                <a:gd name="T111" fmla="*/ 16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6" h="420">
                  <a:moveTo>
                    <a:pt x="185" y="222"/>
                  </a:moveTo>
                  <a:cubicBezTo>
                    <a:pt x="188" y="220"/>
                    <a:pt x="191" y="217"/>
                    <a:pt x="193" y="214"/>
                  </a:cubicBezTo>
                  <a:cubicBezTo>
                    <a:pt x="208" y="200"/>
                    <a:pt x="225" y="189"/>
                    <a:pt x="241" y="177"/>
                  </a:cubicBezTo>
                  <a:cubicBezTo>
                    <a:pt x="246" y="174"/>
                    <a:pt x="248" y="169"/>
                    <a:pt x="251" y="164"/>
                  </a:cubicBezTo>
                  <a:cubicBezTo>
                    <a:pt x="251" y="163"/>
                    <a:pt x="251" y="162"/>
                    <a:pt x="250" y="161"/>
                  </a:cubicBezTo>
                  <a:cubicBezTo>
                    <a:pt x="246" y="141"/>
                    <a:pt x="245" y="122"/>
                    <a:pt x="250" y="104"/>
                  </a:cubicBezTo>
                  <a:cubicBezTo>
                    <a:pt x="254" y="87"/>
                    <a:pt x="261" y="73"/>
                    <a:pt x="272" y="60"/>
                  </a:cubicBezTo>
                  <a:cubicBezTo>
                    <a:pt x="279" y="52"/>
                    <a:pt x="285" y="44"/>
                    <a:pt x="292" y="36"/>
                  </a:cubicBezTo>
                  <a:cubicBezTo>
                    <a:pt x="293" y="35"/>
                    <a:pt x="293" y="34"/>
                    <a:pt x="294" y="34"/>
                  </a:cubicBezTo>
                  <a:cubicBezTo>
                    <a:pt x="296" y="35"/>
                    <a:pt x="296" y="36"/>
                    <a:pt x="296" y="37"/>
                  </a:cubicBezTo>
                  <a:cubicBezTo>
                    <a:pt x="297" y="46"/>
                    <a:pt x="299" y="54"/>
                    <a:pt x="300" y="63"/>
                  </a:cubicBezTo>
                  <a:cubicBezTo>
                    <a:pt x="300" y="69"/>
                    <a:pt x="301" y="76"/>
                    <a:pt x="301" y="83"/>
                  </a:cubicBezTo>
                  <a:cubicBezTo>
                    <a:pt x="300" y="99"/>
                    <a:pt x="296" y="115"/>
                    <a:pt x="287" y="128"/>
                  </a:cubicBezTo>
                  <a:cubicBezTo>
                    <a:pt x="281" y="137"/>
                    <a:pt x="276" y="147"/>
                    <a:pt x="268" y="155"/>
                  </a:cubicBezTo>
                  <a:cubicBezTo>
                    <a:pt x="265" y="158"/>
                    <a:pt x="262" y="161"/>
                    <a:pt x="259" y="164"/>
                  </a:cubicBezTo>
                  <a:cubicBezTo>
                    <a:pt x="261" y="164"/>
                    <a:pt x="262" y="163"/>
                    <a:pt x="263" y="162"/>
                  </a:cubicBezTo>
                  <a:cubicBezTo>
                    <a:pt x="284" y="147"/>
                    <a:pt x="306" y="134"/>
                    <a:pt x="329" y="123"/>
                  </a:cubicBezTo>
                  <a:cubicBezTo>
                    <a:pt x="336" y="119"/>
                    <a:pt x="339" y="113"/>
                    <a:pt x="338" y="104"/>
                  </a:cubicBezTo>
                  <a:cubicBezTo>
                    <a:pt x="337" y="76"/>
                    <a:pt x="344" y="51"/>
                    <a:pt x="360" y="29"/>
                  </a:cubicBezTo>
                  <a:cubicBezTo>
                    <a:pt x="365" y="22"/>
                    <a:pt x="372" y="16"/>
                    <a:pt x="380" y="11"/>
                  </a:cubicBezTo>
                  <a:cubicBezTo>
                    <a:pt x="384" y="8"/>
                    <a:pt x="388" y="4"/>
                    <a:pt x="392" y="2"/>
                  </a:cubicBezTo>
                  <a:cubicBezTo>
                    <a:pt x="395" y="0"/>
                    <a:pt x="397" y="1"/>
                    <a:pt x="397" y="4"/>
                  </a:cubicBezTo>
                  <a:cubicBezTo>
                    <a:pt x="398" y="9"/>
                    <a:pt x="398" y="14"/>
                    <a:pt x="398" y="19"/>
                  </a:cubicBezTo>
                  <a:cubicBezTo>
                    <a:pt x="400" y="35"/>
                    <a:pt x="399" y="50"/>
                    <a:pt x="392" y="64"/>
                  </a:cubicBezTo>
                  <a:cubicBezTo>
                    <a:pt x="388" y="73"/>
                    <a:pt x="381" y="80"/>
                    <a:pt x="375" y="87"/>
                  </a:cubicBezTo>
                  <a:cubicBezTo>
                    <a:pt x="367" y="97"/>
                    <a:pt x="358" y="104"/>
                    <a:pt x="347" y="111"/>
                  </a:cubicBezTo>
                  <a:cubicBezTo>
                    <a:pt x="347" y="112"/>
                    <a:pt x="346" y="113"/>
                    <a:pt x="345" y="114"/>
                  </a:cubicBezTo>
                  <a:cubicBezTo>
                    <a:pt x="345" y="114"/>
                    <a:pt x="344" y="114"/>
                    <a:pt x="344" y="115"/>
                  </a:cubicBezTo>
                  <a:cubicBezTo>
                    <a:pt x="347" y="114"/>
                    <a:pt x="349" y="113"/>
                    <a:pt x="352" y="112"/>
                  </a:cubicBezTo>
                  <a:cubicBezTo>
                    <a:pt x="360" y="108"/>
                    <a:pt x="368" y="104"/>
                    <a:pt x="376" y="102"/>
                  </a:cubicBezTo>
                  <a:cubicBezTo>
                    <a:pt x="379" y="101"/>
                    <a:pt x="380" y="98"/>
                    <a:pt x="382" y="96"/>
                  </a:cubicBezTo>
                  <a:cubicBezTo>
                    <a:pt x="388" y="90"/>
                    <a:pt x="395" y="84"/>
                    <a:pt x="403" y="80"/>
                  </a:cubicBezTo>
                  <a:cubicBezTo>
                    <a:pt x="421" y="69"/>
                    <a:pt x="441" y="64"/>
                    <a:pt x="461" y="62"/>
                  </a:cubicBezTo>
                  <a:cubicBezTo>
                    <a:pt x="473" y="61"/>
                    <a:pt x="485" y="62"/>
                    <a:pt x="497" y="63"/>
                  </a:cubicBezTo>
                  <a:cubicBezTo>
                    <a:pt x="505" y="64"/>
                    <a:pt x="514" y="65"/>
                    <a:pt x="522" y="66"/>
                  </a:cubicBezTo>
                  <a:cubicBezTo>
                    <a:pt x="523" y="66"/>
                    <a:pt x="525" y="66"/>
                    <a:pt x="525" y="67"/>
                  </a:cubicBezTo>
                  <a:cubicBezTo>
                    <a:pt x="526" y="69"/>
                    <a:pt x="525" y="70"/>
                    <a:pt x="523" y="70"/>
                  </a:cubicBezTo>
                  <a:cubicBezTo>
                    <a:pt x="504" y="84"/>
                    <a:pt x="484" y="97"/>
                    <a:pt x="461" y="104"/>
                  </a:cubicBezTo>
                  <a:cubicBezTo>
                    <a:pt x="436" y="111"/>
                    <a:pt x="410" y="114"/>
                    <a:pt x="384" y="107"/>
                  </a:cubicBezTo>
                  <a:cubicBezTo>
                    <a:pt x="383" y="106"/>
                    <a:pt x="382" y="106"/>
                    <a:pt x="381" y="107"/>
                  </a:cubicBezTo>
                  <a:cubicBezTo>
                    <a:pt x="367" y="114"/>
                    <a:pt x="352" y="120"/>
                    <a:pt x="337" y="127"/>
                  </a:cubicBezTo>
                  <a:cubicBezTo>
                    <a:pt x="331" y="130"/>
                    <a:pt x="324" y="134"/>
                    <a:pt x="318" y="138"/>
                  </a:cubicBezTo>
                  <a:cubicBezTo>
                    <a:pt x="322" y="137"/>
                    <a:pt x="325" y="137"/>
                    <a:pt x="329" y="137"/>
                  </a:cubicBezTo>
                  <a:cubicBezTo>
                    <a:pt x="347" y="135"/>
                    <a:pt x="364" y="136"/>
                    <a:pt x="381" y="142"/>
                  </a:cubicBezTo>
                  <a:cubicBezTo>
                    <a:pt x="396" y="147"/>
                    <a:pt x="409" y="154"/>
                    <a:pt x="421" y="164"/>
                  </a:cubicBezTo>
                  <a:cubicBezTo>
                    <a:pt x="425" y="167"/>
                    <a:pt x="430" y="170"/>
                    <a:pt x="435" y="174"/>
                  </a:cubicBezTo>
                  <a:cubicBezTo>
                    <a:pt x="435" y="175"/>
                    <a:pt x="437" y="176"/>
                    <a:pt x="436" y="177"/>
                  </a:cubicBezTo>
                  <a:cubicBezTo>
                    <a:pt x="436" y="179"/>
                    <a:pt x="435" y="178"/>
                    <a:pt x="434" y="179"/>
                  </a:cubicBezTo>
                  <a:cubicBezTo>
                    <a:pt x="418" y="183"/>
                    <a:pt x="402" y="182"/>
                    <a:pt x="386" y="179"/>
                  </a:cubicBezTo>
                  <a:cubicBezTo>
                    <a:pt x="368" y="176"/>
                    <a:pt x="351" y="170"/>
                    <a:pt x="335" y="160"/>
                  </a:cubicBezTo>
                  <a:cubicBezTo>
                    <a:pt x="328" y="156"/>
                    <a:pt x="322" y="152"/>
                    <a:pt x="316" y="147"/>
                  </a:cubicBezTo>
                  <a:cubicBezTo>
                    <a:pt x="310" y="143"/>
                    <a:pt x="305" y="144"/>
                    <a:pt x="300" y="147"/>
                  </a:cubicBezTo>
                  <a:cubicBezTo>
                    <a:pt x="294" y="150"/>
                    <a:pt x="289" y="153"/>
                    <a:pt x="283" y="157"/>
                  </a:cubicBezTo>
                  <a:cubicBezTo>
                    <a:pt x="264" y="169"/>
                    <a:pt x="247" y="182"/>
                    <a:pt x="229" y="195"/>
                  </a:cubicBezTo>
                  <a:cubicBezTo>
                    <a:pt x="226" y="197"/>
                    <a:pt x="222" y="200"/>
                    <a:pt x="219" y="203"/>
                  </a:cubicBezTo>
                  <a:cubicBezTo>
                    <a:pt x="221" y="204"/>
                    <a:pt x="222" y="203"/>
                    <a:pt x="223" y="203"/>
                  </a:cubicBezTo>
                  <a:cubicBezTo>
                    <a:pt x="236" y="196"/>
                    <a:pt x="249" y="192"/>
                    <a:pt x="264" y="191"/>
                  </a:cubicBezTo>
                  <a:cubicBezTo>
                    <a:pt x="283" y="189"/>
                    <a:pt x="302" y="194"/>
                    <a:pt x="320" y="204"/>
                  </a:cubicBezTo>
                  <a:cubicBezTo>
                    <a:pt x="329" y="210"/>
                    <a:pt x="339" y="215"/>
                    <a:pt x="348" y="222"/>
                  </a:cubicBezTo>
                  <a:cubicBezTo>
                    <a:pt x="349" y="223"/>
                    <a:pt x="350" y="223"/>
                    <a:pt x="350" y="225"/>
                  </a:cubicBezTo>
                  <a:cubicBezTo>
                    <a:pt x="350" y="226"/>
                    <a:pt x="349" y="226"/>
                    <a:pt x="347" y="226"/>
                  </a:cubicBezTo>
                  <a:cubicBezTo>
                    <a:pt x="343" y="228"/>
                    <a:pt x="338" y="230"/>
                    <a:pt x="334" y="232"/>
                  </a:cubicBezTo>
                  <a:cubicBezTo>
                    <a:pt x="315" y="240"/>
                    <a:pt x="295" y="239"/>
                    <a:pt x="275" y="231"/>
                  </a:cubicBezTo>
                  <a:cubicBezTo>
                    <a:pt x="261" y="226"/>
                    <a:pt x="248" y="221"/>
                    <a:pt x="234" y="215"/>
                  </a:cubicBezTo>
                  <a:cubicBezTo>
                    <a:pt x="229" y="212"/>
                    <a:pt x="224" y="210"/>
                    <a:pt x="219" y="209"/>
                  </a:cubicBezTo>
                  <a:cubicBezTo>
                    <a:pt x="215" y="208"/>
                    <a:pt x="211" y="209"/>
                    <a:pt x="208" y="211"/>
                  </a:cubicBezTo>
                  <a:cubicBezTo>
                    <a:pt x="194" y="223"/>
                    <a:pt x="181" y="236"/>
                    <a:pt x="168" y="250"/>
                  </a:cubicBezTo>
                  <a:cubicBezTo>
                    <a:pt x="158" y="261"/>
                    <a:pt x="148" y="272"/>
                    <a:pt x="138" y="284"/>
                  </a:cubicBezTo>
                  <a:cubicBezTo>
                    <a:pt x="138" y="284"/>
                    <a:pt x="138" y="284"/>
                    <a:pt x="137" y="285"/>
                  </a:cubicBezTo>
                  <a:cubicBezTo>
                    <a:pt x="139" y="285"/>
                    <a:pt x="139" y="284"/>
                    <a:pt x="140" y="284"/>
                  </a:cubicBezTo>
                  <a:cubicBezTo>
                    <a:pt x="147" y="278"/>
                    <a:pt x="154" y="273"/>
                    <a:pt x="162" y="270"/>
                  </a:cubicBezTo>
                  <a:cubicBezTo>
                    <a:pt x="181" y="262"/>
                    <a:pt x="202" y="262"/>
                    <a:pt x="223" y="264"/>
                  </a:cubicBezTo>
                  <a:cubicBezTo>
                    <a:pt x="242" y="267"/>
                    <a:pt x="260" y="273"/>
                    <a:pt x="276" y="285"/>
                  </a:cubicBezTo>
                  <a:cubicBezTo>
                    <a:pt x="278" y="287"/>
                    <a:pt x="281" y="288"/>
                    <a:pt x="283" y="290"/>
                  </a:cubicBezTo>
                  <a:cubicBezTo>
                    <a:pt x="284" y="291"/>
                    <a:pt x="285" y="291"/>
                    <a:pt x="285" y="292"/>
                  </a:cubicBezTo>
                  <a:cubicBezTo>
                    <a:pt x="285" y="293"/>
                    <a:pt x="284" y="294"/>
                    <a:pt x="283" y="294"/>
                  </a:cubicBezTo>
                  <a:cubicBezTo>
                    <a:pt x="271" y="293"/>
                    <a:pt x="261" y="299"/>
                    <a:pt x="251" y="302"/>
                  </a:cubicBezTo>
                  <a:cubicBezTo>
                    <a:pt x="244" y="304"/>
                    <a:pt x="237" y="306"/>
                    <a:pt x="230" y="308"/>
                  </a:cubicBezTo>
                  <a:cubicBezTo>
                    <a:pt x="215" y="313"/>
                    <a:pt x="199" y="311"/>
                    <a:pt x="183" y="308"/>
                  </a:cubicBezTo>
                  <a:cubicBezTo>
                    <a:pt x="170" y="305"/>
                    <a:pt x="159" y="301"/>
                    <a:pt x="148" y="294"/>
                  </a:cubicBezTo>
                  <a:cubicBezTo>
                    <a:pt x="139" y="289"/>
                    <a:pt x="131" y="292"/>
                    <a:pt x="126" y="297"/>
                  </a:cubicBezTo>
                  <a:cubicBezTo>
                    <a:pt x="105" y="319"/>
                    <a:pt x="87" y="344"/>
                    <a:pt x="66" y="366"/>
                  </a:cubicBezTo>
                  <a:cubicBezTo>
                    <a:pt x="51" y="382"/>
                    <a:pt x="35" y="397"/>
                    <a:pt x="18" y="410"/>
                  </a:cubicBezTo>
                  <a:cubicBezTo>
                    <a:pt x="15" y="413"/>
                    <a:pt x="11" y="415"/>
                    <a:pt x="7" y="417"/>
                  </a:cubicBezTo>
                  <a:cubicBezTo>
                    <a:pt x="5" y="418"/>
                    <a:pt x="2" y="420"/>
                    <a:pt x="1" y="417"/>
                  </a:cubicBezTo>
                  <a:cubicBezTo>
                    <a:pt x="0" y="415"/>
                    <a:pt x="2" y="413"/>
                    <a:pt x="4" y="412"/>
                  </a:cubicBezTo>
                  <a:cubicBezTo>
                    <a:pt x="13" y="406"/>
                    <a:pt x="21" y="399"/>
                    <a:pt x="29" y="392"/>
                  </a:cubicBezTo>
                  <a:cubicBezTo>
                    <a:pt x="48" y="376"/>
                    <a:pt x="63" y="357"/>
                    <a:pt x="80" y="338"/>
                  </a:cubicBezTo>
                  <a:cubicBezTo>
                    <a:pt x="81" y="337"/>
                    <a:pt x="81" y="336"/>
                    <a:pt x="81" y="334"/>
                  </a:cubicBezTo>
                  <a:cubicBezTo>
                    <a:pt x="79" y="318"/>
                    <a:pt x="74" y="303"/>
                    <a:pt x="72" y="287"/>
                  </a:cubicBezTo>
                  <a:cubicBezTo>
                    <a:pt x="69" y="261"/>
                    <a:pt x="71" y="237"/>
                    <a:pt x="83" y="215"/>
                  </a:cubicBezTo>
                  <a:cubicBezTo>
                    <a:pt x="90" y="202"/>
                    <a:pt x="99" y="191"/>
                    <a:pt x="109" y="180"/>
                  </a:cubicBezTo>
                  <a:cubicBezTo>
                    <a:pt x="114" y="176"/>
                    <a:pt x="118" y="172"/>
                    <a:pt x="122" y="167"/>
                  </a:cubicBezTo>
                  <a:cubicBezTo>
                    <a:pt x="123" y="166"/>
                    <a:pt x="123" y="166"/>
                    <a:pt x="125" y="166"/>
                  </a:cubicBezTo>
                  <a:cubicBezTo>
                    <a:pt x="126" y="167"/>
                    <a:pt x="126" y="168"/>
                    <a:pt x="126" y="168"/>
                  </a:cubicBezTo>
                  <a:cubicBezTo>
                    <a:pt x="126" y="183"/>
                    <a:pt x="130" y="197"/>
                    <a:pt x="132" y="212"/>
                  </a:cubicBezTo>
                  <a:cubicBezTo>
                    <a:pt x="136" y="242"/>
                    <a:pt x="128" y="268"/>
                    <a:pt x="114" y="293"/>
                  </a:cubicBezTo>
                  <a:cubicBezTo>
                    <a:pt x="112" y="297"/>
                    <a:pt x="110" y="301"/>
                    <a:pt x="108" y="305"/>
                  </a:cubicBezTo>
                  <a:cubicBezTo>
                    <a:pt x="111" y="302"/>
                    <a:pt x="114" y="299"/>
                    <a:pt x="117" y="296"/>
                  </a:cubicBezTo>
                  <a:cubicBezTo>
                    <a:pt x="134" y="277"/>
                    <a:pt x="150" y="258"/>
                    <a:pt x="167" y="239"/>
                  </a:cubicBezTo>
                  <a:cubicBezTo>
                    <a:pt x="171" y="236"/>
                    <a:pt x="172" y="232"/>
                    <a:pt x="171" y="226"/>
                  </a:cubicBezTo>
                  <a:cubicBezTo>
                    <a:pt x="167" y="209"/>
                    <a:pt x="167" y="193"/>
                    <a:pt x="169" y="176"/>
                  </a:cubicBezTo>
                  <a:cubicBezTo>
                    <a:pt x="173" y="151"/>
                    <a:pt x="180" y="128"/>
                    <a:pt x="193" y="107"/>
                  </a:cubicBezTo>
                  <a:cubicBezTo>
                    <a:pt x="198" y="99"/>
                    <a:pt x="203" y="91"/>
                    <a:pt x="209" y="83"/>
                  </a:cubicBezTo>
                  <a:cubicBezTo>
                    <a:pt x="209" y="82"/>
                    <a:pt x="210" y="81"/>
                    <a:pt x="211" y="81"/>
                  </a:cubicBezTo>
                  <a:cubicBezTo>
                    <a:pt x="212" y="82"/>
                    <a:pt x="213" y="83"/>
                    <a:pt x="213" y="84"/>
                  </a:cubicBezTo>
                  <a:cubicBezTo>
                    <a:pt x="211" y="99"/>
                    <a:pt x="214" y="115"/>
                    <a:pt x="214" y="131"/>
                  </a:cubicBezTo>
                  <a:cubicBezTo>
                    <a:pt x="213" y="159"/>
                    <a:pt x="205" y="184"/>
                    <a:pt x="193" y="208"/>
                  </a:cubicBezTo>
                  <a:cubicBezTo>
                    <a:pt x="191" y="210"/>
                    <a:pt x="190" y="213"/>
                    <a:pt x="189" y="215"/>
                  </a:cubicBezTo>
                  <a:cubicBezTo>
                    <a:pt x="187" y="218"/>
                    <a:pt x="186" y="220"/>
                    <a:pt x="184" y="222"/>
                  </a:cubicBezTo>
                  <a:cubicBezTo>
                    <a:pt x="184" y="222"/>
                    <a:pt x="184" y="222"/>
                    <a:pt x="185" y="222"/>
                  </a:cubicBezTo>
                  <a:close/>
                  <a:moveTo>
                    <a:pt x="121" y="173"/>
                  </a:moveTo>
                  <a:cubicBezTo>
                    <a:pt x="120" y="173"/>
                    <a:pt x="119" y="174"/>
                    <a:pt x="119" y="175"/>
                  </a:cubicBezTo>
                  <a:cubicBezTo>
                    <a:pt x="114" y="181"/>
                    <a:pt x="108" y="187"/>
                    <a:pt x="102" y="194"/>
                  </a:cubicBezTo>
                  <a:cubicBezTo>
                    <a:pt x="82" y="218"/>
                    <a:pt x="73" y="246"/>
                    <a:pt x="76" y="279"/>
                  </a:cubicBezTo>
                  <a:cubicBezTo>
                    <a:pt x="77" y="296"/>
                    <a:pt x="81" y="312"/>
                    <a:pt x="84" y="329"/>
                  </a:cubicBezTo>
                  <a:cubicBezTo>
                    <a:pt x="84" y="329"/>
                    <a:pt x="85" y="329"/>
                    <a:pt x="85" y="330"/>
                  </a:cubicBezTo>
                  <a:cubicBezTo>
                    <a:pt x="88" y="322"/>
                    <a:pt x="91" y="314"/>
                    <a:pt x="93" y="306"/>
                  </a:cubicBezTo>
                  <a:cubicBezTo>
                    <a:pt x="96" y="293"/>
                    <a:pt x="98" y="280"/>
                    <a:pt x="99" y="266"/>
                  </a:cubicBezTo>
                  <a:cubicBezTo>
                    <a:pt x="101" y="257"/>
                    <a:pt x="101" y="247"/>
                    <a:pt x="105" y="237"/>
                  </a:cubicBezTo>
                  <a:cubicBezTo>
                    <a:pt x="106" y="233"/>
                    <a:pt x="107" y="229"/>
                    <a:pt x="107" y="225"/>
                  </a:cubicBezTo>
                  <a:cubicBezTo>
                    <a:pt x="107" y="221"/>
                    <a:pt x="108" y="217"/>
                    <a:pt x="108" y="213"/>
                  </a:cubicBezTo>
                  <a:cubicBezTo>
                    <a:pt x="111" y="202"/>
                    <a:pt x="115" y="192"/>
                    <a:pt x="119" y="181"/>
                  </a:cubicBezTo>
                  <a:cubicBezTo>
                    <a:pt x="120" y="179"/>
                    <a:pt x="121" y="176"/>
                    <a:pt x="121" y="173"/>
                  </a:cubicBezTo>
                  <a:close/>
                  <a:moveTo>
                    <a:pt x="292" y="40"/>
                  </a:moveTo>
                  <a:cubicBezTo>
                    <a:pt x="279" y="56"/>
                    <a:pt x="266" y="73"/>
                    <a:pt x="259" y="93"/>
                  </a:cubicBezTo>
                  <a:cubicBezTo>
                    <a:pt x="252" y="113"/>
                    <a:pt x="250" y="144"/>
                    <a:pt x="254" y="159"/>
                  </a:cubicBezTo>
                  <a:cubicBezTo>
                    <a:pt x="266" y="138"/>
                    <a:pt x="278" y="118"/>
                    <a:pt x="285" y="96"/>
                  </a:cubicBezTo>
                  <a:cubicBezTo>
                    <a:pt x="285" y="95"/>
                    <a:pt x="285" y="94"/>
                    <a:pt x="285" y="93"/>
                  </a:cubicBezTo>
                  <a:cubicBezTo>
                    <a:pt x="286" y="82"/>
                    <a:pt x="288" y="70"/>
                    <a:pt x="290" y="59"/>
                  </a:cubicBezTo>
                  <a:cubicBezTo>
                    <a:pt x="291" y="53"/>
                    <a:pt x="292" y="46"/>
                    <a:pt x="292" y="40"/>
                  </a:cubicBezTo>
                  <a:close/>
                  <a:moveTo>
                    <a:pt x="271" y="291"/>
                  </a:moveTo>
                  <a:cubicBezTo>
                    <a:pt x="228" y="279"/>
                    <a:pt x="186" y="282"/>
                    <a:pt x="145" y="290"/>
                  </a:cubicBezTo>
                  <a:cubicBezTo>
                    <a:pt x="153" y="292"/>
                    <a:pt x="160" y="297"/>
                    <a:pt x="167" y="299"/>
                  </a:cubicBezTo>
                  <a:cubicBezTo>
                    <a:pt x="192" y="306"/>
                    <a:pt x="216" y="309"/>
                    <a:pt x="240" y="301"/>
                  </a:cubicBezTo>
                  <a:cubicBezTo>
                    <a:pt x="250" y="297"/>
                    <a:pt x="261" y="294"/>
                    <a:pt x="271" y="291"/>
                  </a:cubicBezTo>
                  <a:close/>
                  <a:moveTo>
                    <a:pt x="342" y="108"/>
                  </a:moveTo>
                  <a:cubicBezTo>
                    <a:pt x="343" y="108"/>
                    <a:pt x="343" y="107"/>
                    <a:pt x="344" y="106"/>
                  </a:cubicBezTo>
                  <a:cubicBezTo>
                    <a:pt x="348" y="100"/>
                    <a:pt x="352" y="95"/>
                    <a:pt x="355" y="89"/>
                  </a:cubicBezTo>
                  <a:cubicBezTo>
                    <a:pt x="362" y="79"/>
                    <a:pt x="369" y="69"/>
                    <a:pt x="376" y="59"/>
                  </a:cubicBezTo>
                  <a:cubicBezTo>
                    <a:pt x="384" y="47"/>
                    <a:pt x="390" y="33"/>
                    <a:pt x="393" y="18"/>
                  </a:cubicBezTo>
                  <a:cubicBezTo>
                    <a:pt x="394" y="14"/>
                    <a:pt x="394" y="10"/>
                    <a:pt x="393" y="5"/>
                  </a:cubicBezTo>
                  <a:cubicBezTo>
                    <a:pt x="390" y="10"/>
                    <a:pt x="385" y="12"/>
                    <a:pt x="381" y="15"/>
                  </a:cubicBezTo>
                  <a:cubicBezTo>
                    <a:pt x="381" y="16"/>
                    <a:pt x="380" y="16"/>
                    <a:pt x="380" y="16"/>
                  </a:cubicBezTo>
                  <a:cubicBezTo>
                    <a:pt x="375" y="21"/>
                    <a:pt x="371" y="26"/>
                    <a:pt x="366" y="31"/>
                  </a:cubicBezTo>
                  <a:cubicBezTo>
                    <a:pt x="347" y="52"/>
                    <a:pt x="341" y="78"/>
                    <a:pt x="342" y="108"/>
                  </a:cubicBezTo>
                  <a:close/>
                  <a:moveTo>
                    <a:pt x="124" y="178"/>
                  </a:moveTo>
                  <a:cubicBezTo>
                    <a:pt x="123" y="178"/>
                    <a:pt x="123" y="179"/>
                    <a:pt x="123" y="180"/>
                  </a:cubicBezTo>
                  <a:cubicBezTo>
                    <a:pt x="121" y="186"/>
                    <a:pt x="120" y="192"/>
                    <a:pt x="117" y="198"/>
                  </a:cubicBezTo>
                  <a:cubicBezTo>
                    <a:pt x="111" y="216"/>
                    <a:pt x="107" y="234"/>
                    <a:pt x="106" y="253"/>
                  </a:cubicBezTo>
                  <a:cubicBezTo>
                    <a:pt x="104" y="272"/>
                    <a:pt x="103" y="292"/>
                    <a:pt x="98" y="310"/>
                  </a:cubicBezTo>
                  <a:cubicBezTo>
                    <a:pt x="98" y="310"/>
                    <a:pt x="98" y="311"/>
                    <a:pt x="98" y="311"/>
                  </a:cubicBezTo>
                  <a:cubicBezTo>
                    <a:pt x="109" y="295"/>
                    <a:pt x="120" y="279"/>
                    <a:pt x="125" y="260"/>
                  </a:cubicBezTo>
                  <a:cubicBezTo>
                    <a:pt x="128" y="248"/>
                    <a:pt x="131" y="236"/>
                    <a:pt x="128" y="223"/>
                  </a:cubicBezTo>
                  <a:cubicBezTo>
                    <a:pt x="126" y="214"/>
                    <a:pt x="125" y="205"/>
                    <a:pt x="125" y="195"/>
                  </a:cubicBezTo>
                  <a:cubicBezTo>
                    <a:pt x="124" y="190"/>
                    <a:pt x="124" y="184"/>
                    <a:pt x="124" y="178"/>
                  </a:cubicBezTo>
                  <a:close/>
                  <a:moveTo>
                    <a:pt x="386" y="105"/>
                  </a:moveTo>
                  <a:cubicBezTo>
                    <a:pt x="411" y="108"/>
                    <a:pt x="436" y="109"/>
                    <a:pt x="460" y="103"/>
                  </a:cubicBezTo>
                  <a:cubicBezTo>
                    <a:pt x="481" y="97"/>
                    <a:pt x="498" y="84"/>
                    <a:pt x="515" y="72"/>
                  </a:cubicBezTo>
                  <a:cubicBezTo>
                    <a:pt x="471" y="79"/>
                    <a:pt x="427" y="87"/>
                    <a:pt x="386" y="105"/>
                  </a:cubicBezTo>
                  <a:close/>
                  <a:moveTo>
                    <a:pt x="319" y="145"/>
                  </a:moveTo>
                  <a:cubicBezTo>
                    <a:pt x="327" y="150"/>
                    <a:pt x="333" y="155"/>
                    <a:pt x="340" y="159"/>
                  </a:cubicBezTo>
                  <a:cubicBezTo>
                    <a:pt x="362" y="173"/>
                    <a:pt x="386" y="179"/>
                    <a:pt x="411" y="179"/>
                  </a:cubicBezTo>
                  <a:cubicBezTo>
                    <a:pt x="417" y="179"/>
                    <a:pt x="423" y="179"/>
                    <a:pt x="428" y="176"/>
                  </a:cubicBezTo>
                  <a:cubicBezTo>
                    <a:pt x="427" y="175"/>
                    <a:pt x="426" y="175"/>
                    <a:pt x="426" y="175"/>
                  </a:cubicBezTo>
                  <a:cubicBezTo>
                    <a:pt x="412" y="165"/>
                    <a:pt x="396" y="161"/>
                    <a:pt x="380" y="156"/>
                  </a:cubicBezTo>
                  <a:cubicBezTo>
                    <a:pt x="363" y="150"/>
                    <a:pt x="345" y="148"/>
                    <a:pt x="328" y="146"/>
                  </a:cubicBezTo>
                  <a:cubicBezTo>
                    <a:pt x="325" y="145"/>
                    <a:pt x="323" y="145"/>
                    <a:pt x="319" y="145"/>
                  </a:cubicBezTo>
                  <a:close/>
                  <a:moveTo>
                    <a:pt x="173" y="225"/>
                  </a:moveTo>
                  <a:cubicBezTo>
                    <a:pt x="181" y="213"/>
                    <a:pt x="206" y="108"/>
                    <a:pt x="205" y="96"/>
                  </a:cubicBezTo>
                  <a:cubicBezTo>
                    <a:pt x="179" y="134"/>
                    <a:pt x="168" y="177"/>
                    <a:pt x="173" y="225"/>
                  </a:cubicBezTo>
                  <a:close/>
                  <a:moveTo>
                    <a:pt x="227" y="209"/>
                  </a:moveTo>
                  <a:cubicBezTo>
                    <a:pt x="233" y="211"/>
                    <a:pt x="239" y="214"/>
                    <a:pt x="245" y="216"/>
                  </a:cubicBezTo>
                  <a:cubicBezTo>
                    <a:pt x="258" y="222"/>
                    <a:pt x="271" y="228"/>
                    <a:pt x="284" y="231"/>
                  </a:cubicBezTo>
                  <a:cubicBezTo>
                    <a:pt x="304" y="236"/>
                    <a:pt x="322" y="236"/>
                    <a:pt x="339" y="227"/>
                  </a:cubicBezTo>
                  <a:cubicBezTo>
                    <a:pt x="341" y="226"/>
                    <a:pt x="342" y="226"/>
                    <a:pt x="343" y="224"/>
                  </a:cubicBezTo>
                  <a:cubicBezTo>
                    <a:pt x="341" y="223"/>
                    <a:pt x="339" y="223"/>
                    <a:pt x="338" y="223"/>
                  </a:cubicBezTo>
                  <a:cubicBezTo>
                    <a:pt x="330" y="222"/>
                    <a:pt x="321" y="221"/>
                    <a:pt x="313" y="219"/>
                  </a:cubicBezTo>
                  <a:cubicBezTo>
                    <a:pt x="294" y="215"/>
                    <a:pt x="275" y="211"/>
                    <a:pt x="256" y="209"/>
                  </a:cubicBezTo>
                  <a:cubicBezTo>
                    <a:pt x="246" y="209"/>
                    <a:pt x="237" y="208"/>
                    <a:pt x="227" y="209"/>
                  </a:cubicBezTo>
                  <a:close/>
                  <a:moveTo>
                    <a:pt x="517" y="69"/>
                  </a:moveTo>
                  <a:cubicBezTo>
                    <a:pt x="466" y="59"/>
                    <a:pt x="421" y="68"/>
                    <a:pt x="383" y="99"/>
                  </a:cubicBezTo>
                  <a:cubicBezTo>
                    <a:pt x="384" y="99"/>
                    <a:pt x="385" y="99"/>
                    <a:pt x="386" y="98"/>
                  </a:cubicBezTo>
                  <a:cubicBezTo>
                    <a:pt x="400" y="91"/>
                    <a:pt x="415" y="87"/>
                    <a:pt x="431" y="83"/>
                  </a:cubicBezTo>
                  <a:cubicBezTo>
                    <a:pt x="446" y="80"/>
                    <a:pt x="463" y="80"/>
                    <a:pt x="478" y="76"/>
                  </a:cubicBezTo>
                  <a:cubicBezTo>
                    <a:pt x="486" y="74"/>
                    <a:pt x="493" y="73"/>
                    <a:pt x="501" y="72"/>
                  </a:cubicBezTo>
                  <a:cubicBezTo>
                    <a:pt x="506" y="72"/>
                    <a:pt x="512" y="71"/>
                    <a:pt x="517" y="69"/>
                  </a:cubicBezTo>
                  <a:close/>
                  <a:moveTo>
                    <a:pt x="271" y="287"/>
                  </a:moveTo>
                  <a:cubicBezTo>
                    <a:pt x="265" y="283"/>
                    <a:pt x="259" y="279"/>
                    <a:pt x="253" y="276"/>
                  </a:cubicBezTo>
                  <a:cubicBezTo>
                    <a:pt x="240" y="271"/>
                    <a:pt x="226" y="269"/>
                    <a:pt x="212" y="268"/>
                  </a:cubicBezTo>
                  <a:cubicBezTo>
                    <a:pt x="195" y="267"/>
                    <a:pt x="178" y="267"/>
                    <a:pt x="163" y="273"/>
                  </a:cubicBezTo>
                  <a:cubicBezTo>
                    <a:pt x="157" y="275"/>
                    <a:pt x="151" y="279"/>
                    <a:pt x="146" y="283"/>
                  </a:cubicBezTo>
                  <a:cubicBezTo>
                    <a:pt x="147" y="283"/>
                    <a:pt x="148" y="283"/>
                    <a:pt x="148" y="283"/>
                  </a:cubicBezTo>
                  <a:cubicBezTo>
                    <a:pt x="165" y="279"/>
                    <a:pt x="181" y="278"/>
                    <a:pt x="198" y="279"/>
                  </a:cubicBezTo>
                  <a:cubicBezTo>
                    <a:pt x="205" y="280"/>
                    <a:pt x="211" y="281"/>
                    <a:pt x="217" y="281"/>
                  </a:cubicBezTo>
                  <a:cubicBezTo>
                    <a:pt x="227" y="280"/>
                    <a:pt x="236" y="281"/>
                    <a:pt x="246" y="282"/>
                  </a:cubicBezTo>
                  <a:cubicBezTo>
                    <a:pt x="255" y="284"/>
                    <a:pt x="263" y="285"/>
                    <a:pt x="271" y="287"/>
                  </a:cubicBezTo>
                  <a:close/>
                  <a:moveTo>
                    <a:pt x="232" y="203"/>
                  </a:moveTo>
                  <a:cubicBezTo>
                    <a:pt x="234" y="204"/>
                    <a:pt x="235" y="203"/>
                    <a:pt x="236" y="203"/>
                  </a:cubicBezTo>
                  <a:cubicBezTo>
                    <a:pt x="251" y="205"/>
                    <a:pt x="266" y="206"/>
                    <a:pt x="282" y="209"/>
                  </a:cubicBezTo>
                  <a:cubicBezTo>
                    <a:pt x="286" y="210"/>
                    <a:pt x="290" y="211"/>
                    <a:pt x="294" y="211"/>
                  </a:cubicBezTo>
                  <a:cubicBezTo>
                    <a:pt x="298" y="211"/>
                    <a:pt x="301" y="212"/>
                    <a:pt x="305" y="213"/>
                  </a:cubicBezTo>
                  <a:cubicBezTo>
                    <a:pt x="312" y="215"/>
                    <a:pt x="319" y="217"/>
                    <a:pt x="326" y="218"/>
                  </a:cubicBezTo>
                  <a:cubicBezTo>
                    <a:pt x="330" y="219"/>
                    <a:pt x="335" y="220"/>
                    <a:pt x="339" y="220"/>
                  </a:cubicBezTo>
                  <a:cubicBezTo>
                    <a:pt x="304" y="193"/>
                    <a:pt x="261" y="186"/>
                    <a:pt x="232" y="203"/>
                  </a:cubicBezTo>
                  <a:close/>
                  <a:moveTo>
                    <a:pt x="396" y="18"/>
                  </a:moveTo>
                  <a:cubicBezTo>
                    <a:pt x="388" y="51"/>
                    <a:pt x="369" y="76"/>
                    <a:pt x="353" y="104"/>
                  </a:cubicBezTo>
                  <a:cubicBezTo>
                    <a:pt x="354" y="103"/>
                    <a:pt x="355" y="103"/>
                    <a:pt x="355" y="102"/>
                  </a:cubicBezTo>
                  <a:cubicBezTo>
                    <a:pt x="361" y="97"/>
                    <a:pt x="367" y="91"/>
                    <a:pt x="373" y="85"/>
                  </a:cubicBezTo>
                  <a:cubicBezTo>
                    <a:pt x="384" y="74"/>
                    <a:pt x="392" y="60"/>
                    <a:pt x="396" y="44"/>
                  </a:cubicBezTo>
                  <a:cubicBezTo>
                    <a:pt x="397" y="35"/>
                    <a:pt x="397" y="27"/>
                    <a:pt x="396" y="18"/>
                  </a:cubicBezTo>
                  <a:close/>
                  <a:moveTo>
                    <a:pt x="207" y="109"/>
                  </a:moveTo>
                  <a:cubicBezTo>
                    <a:pt x="200" y="143"/>
                    <a:pt x="194" y="178"/>
                    <a:pt x="185" y="213"/>
                  </a:cubicBezTo>
                  <a:cubicBezTo>
                    <a:pt x="189" y="209"/>
                    <a:pt x="200" y="185"/>
                    <a:pt x="203" y="173"/>
                  </a:cubicBezTo>
                  <a:cubicBezTo>
                    <a:pt x="209" y="152"/>
                    <a:pt x="210" y="131"/>
                    <a:pt x="207" y="109"/>
                  </a:cubicBezTo>
                  <a:close/>
                  <a:moveTo>
                    <a:pt x="294" y="50"/>
                  </a:moveTo>
                  <a:cubicBezTo>
                    <a:pt x="291" y="83"/>
                    <a:pt x="285" y="116"/>
                    <a:pt x="270" y="145"/>
                  </a:cubicBezTo>
                  <a:cubicBezTo>
                    <a:pt x="273" y="141"/>
                    <a:pt x="277" y="137"/>
                    <a:pt x="280" y="133"/>
                  </a:cubicBezTo>
                  <a:cubicBezTo>
                    <a:pt x="285" y="124"/>
                    <a:pt x="291" y="115"/>
                    <a:pt x="294" y="104"/>
                  </a:cubicBezTo>
                  <a:cubicBezTo>
                    <a:pt x="297" y="90"/>
                    <a:pt x="297" y="76"/>
                    <a:pt x="296" y="62"/>
                  </a:cubicBezTo>
                  <a:cubicBezTo>
                    <a:pt x="296" y="58"/>
                    <a:pt x="296" y="54"/>
                    <a:pt x="294" y="50"/>
                  </a:cubicBezTo>
                  <a:close/>
                  <a:moveTo>
                    <a:pt x="414" y="164"/>
                  </a:moveTo>
                  <a:cubicBezTo>
                    <a:pt x="390" y="146"/>
                    <a:pt x="352" y="135"/>
                    <a:pt x="328" y="141"/>
                  </a:cubicBezTo>
                  <a:cubicBezTo>
                    <a:pt x="357" y="144"/>
                    <a:pt x="385" y="156"/>
                    <a:pt x="414" y="164"/>
                  </a:cubicBezTo>
                  <a:close/>
                </a:path>
              </a:pathLst>
            </a:custGeom>
            <a:gradFill flip="none" rotWithShape="1">
              <a:gsLst>
                <a:gs pos="15000">
                  <a:schemeClr val="accent1">
                    <a:lumMod val="40000"/>
                    <a:lumOff val="6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9650F3D0-38CA-4D6B-A768-B197FCE64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2154" y="5082438"/>
              <a:ext cx="900732" cy="1793085"/>
            </a:xfrm>
            <a:custGeom>
              <a:avLst/>
              <a:gdLst>
                <a:gd name="T0" fmla="*/ 307 w 451"/>
                <a:gd name="T1" fmla="*/ 657 h 900"/>
                <a:gd name="T2" fmla="*/ 27 w 451"/>
                <a:gd name="T3" fmla="*/ 588 h 900"/>
                <a:gd name="T4" fmla="*/ 98 w 451"/>
                <a:gd name="T5" fmla="*/ 608 h 900"/>
                <a:gd name="T6" fmla="*/ 266 w 451"/>
                <a:gd name="T7" fmla="*/ 608 h 900"/>
                <a:gd name="T8" fmla="*/ 252 w 451"/>
                <a:gd name="T9" fmla="*/ 611 h 900"/>
                <a:gd name="T10" fmla="*/ 59 w 451"/>
                <a:gd name="T11" fmla="*/ 506 h 900"/>
                <a:gd name="T12" fmla="*/ 326 w 451"/>
                <a:gd name="T13" fmla="*/ 486 h 900"/>
                <a:gd name="T14" fmla="*/ 326 w 451"/>
                <a:gd name="T15" fmla="*/ 486 h 900"/>
                <a:gd name="T16" fmla="*/ 183 w 451"/>
                <a:gd name="T17" fmla="*/ 476 h 900"/>
                <a:gd name="T18" fmla="*/ 165 w 451"/>
                <a:gd name="T19" fmla="*/ 481 h 900"/>
                <a:gd name="T20" fmla="*/ 296 w 451"/>
                <a:gd name="T21" fmla="*/ 451 h 900"/>
                <a:gd name="T22" fmla="*/ 382 w 451"/>
                <a:gd name="T23" fmla="*/ 421 h 900"/>
                <a:gd name="T24" fmla="*/ 309 w 451"/>
                <a:gd name="T25" fmla="*/ 428 h 900"/>
                <a:gd name="T26" fmla="*/ 287 w 451"/>
                <a:gd name="T27" fmla="*/ 446 h 900"/>
                <a:gd name="T28" fmla="*/ 185 w 451"/>
                <a:gd name="T29" fmla="*/ 418 h 900"/>
                <a:gd name="T30" fmla="*/ 301 w 451"/>
                <a:gd name="T31" fmla="*/ 369 h 900"/>
                <a:gd name="T32" fmla="*/ 310 w 451"/>
                <a:gd name="T33" fmla="*/ 333 h 900"/>
                <a:gd name="T34" fmla="*/ 313 w 451"/>
                <a:gd name="T35" fmla="*/ 225 h 900"/>
                <a:gd name="T36" fmla="*/ 256 w 451"/>
                <a:gd name="T37" fmla="*/ 270 h 900"/>
                <a:gd name="T38" fmla="*/ 227 w 451"/>
                <a:gd name="T39" fmla="*/ 261 h 900"/>
                <a:gd name="T40" fmla="*/ 146 w 451"/>
                <a:gd name="T41" fmla="*/ 199 h 900"/>
                <a:gd name="T42" fmla="*/ 254 w 451"/>
                <a:gd name="T43" fmla="*/ 165 h 900"/>
                <a:gd name="T44" fmla="*/ 301 w 451"/>
                <a:gd name="T45" fmla="*/ 75 h 900"/>
                <a:gd name="T46" fmla="*/ 165 w 451"/>
                <a:gd name="T47" fmla="*/ 28 h 900"/>
                <a:gd name="T48" fmla="*/ 149 w 451"/>
                <a:gd name="T49" fmla="*/ 5 h 900"/>
                <a:gd name="T50" fmla="*/ 154 w 451"/>
                <a:gd name="T51" fmla="*/ 104 h 900"/>
                <a:gd name="T52" fmla="*/ 256 w 451"/>
                <a:gd name="T53" fmla="*/ 261 h 900"/>
                <a:gd name="T54" fmla="*/ 243 w 451"/>
                <a:gd name="T55" fmla="*/ 260 h 900"/>
                <a:gd name="T56" fmla="*/ 173 w 451"/>
                <a:gd name="T57" fmla="*/ 251 h 900"/>
                <a:gd name="T58" fmla="*/ 213 w 451"/>
                <a:gd name="T59" fmla="*/ 527 h 900"/>
                <a:gd name="T60" fmla="*/ 223 w 451"/>
                <a:gd name="T61" fmla="*/ 350 h 900"/>
                <a:gd name="T62" fmla="*/ 197 w 451"/>
                <a:gd name="T63" fmla="*/ 441 h 900"/>
                <a:gd name="T64" fmla="*/ 181 w 451"/>
                <a:gd name="T65" fmla="*/ 441 h 900"/>
                <a:gd name="T66" fmla="*/ 81 w 451"/>
                <a:gd name="T67" fmla="*/ 412 h 900"/>
                <a:gd name="T68" fmla="*/ 187 w 451"/>
                <a:gd name="T69" fmla="*/ 486 h 900"/>
                <a:gd name="T70" fmla="*/ 133 w 451"/>
                <a:gd name="T71" fmla="*/ 582 h 900"/>
                <a:gd name="T72" fmla="*/ 118 w 451"/>
                <a:gd name="T73" fmla="*/ 592 h 900"/>
                <a:gd name="T74" fmla="*/ 4 w 451"/>
                <a:gd name="T75" fmla="*/ 565 h 900"/>
                <a:gd name="T76" fmla="*/ 149 w 451"/>
                <a:gd name="T77" fmla="*/ 627 h 900"/>
                <a:gd name="T78" fmla="*/ 190 w 451"/>
                <a:gd name="T79" fmla="*/ 900 h 900"/>
                <a:gd name="T80" fmla="*/ 221 w 451"/>
                <a:gd name="T81" fmla="*/ 641 h 900"/>
                <a:gd name="T82" fmla="*/ 330 w 451"/>
                <a:gd name="T83" fmla="*/ 633 h 900"/>
                <a:gd name="T84" fmla="*/ 366 w 451"/>
                <a:gd name="T85" fmla="*/ 543 h 900"/>
                <a:gd name="T86" fmla="*/ 220 w 451"/>
                <a:gd name="T87" fmla="*/ 629 h 900"/>
                <a:gd name="T88" fmla="*/ 270 w 451"/>
                <a:gd name="T89" fmla="*/ 517 h 900"/>
                <a:gd name="T90" fmla="*/ 183 w 451"/>
                <a:gd name="T91" fmla="*/ 595 h 900"/>
                <a:gd name="T92" fmla="*/ 319 w 451"/>
                <a:gd name="T93" fmla="*/ 490 h 900"/>
                <a:gd name="T94" fmla="*/ 267 w 451"/>
                <a:gd name="T95" fmla="*/ 470 h 900"/>
                <a:gd name="T96" fmla="*/ 449 w 451"/>
                <a:gd name="T97" fmla="*/ 389 h 900"/>
                <a:gd name="T98" fmla="*/ 383 w 451"/>
                <a:gd name="T99" fmla="*/ 342 h 900"/>
                <a:gd name="T100" fmla="*/ 272 w 451"/>
                <a:gd name="T101" fmla="*/ 412 h 900"/>
                <a:gd name="T102" fmla="*/ 397 w 451"/>
                <a:gd name="T103" fmla="*/ 190 h 900"/>
                <a:gd name="T104" fmla="*/ 295 w 451"/>
                <a:gd name="T105" fmla="*/ 240 h 900"/>
                <a:gd name="T106" fmla="*/ 321 w 451"/>
                <a:gd name="T107" fmla="*/ 211 h 900"/>
                <a:gd name="T108" fmla="*/ 380 w 451"/>
                <a:gd name="T109" fmla="*/ 64 h 900"/>
                <a:gd name="T110" fmla="*/ 284 w 451"/>
                <a:gd name="T111" fmla="*/ 205 h 900"/>
                <a:gd name="T112" fmla="*/ 297 w 451"/>
                <a:gd name="T113" fmla="*/ 6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51" h="900">
                  <a:moveTo>
                    <a:pt x="373" y="638"/>
                  </a:moveTo>
                  <a:cubicBezTo>
                    <a:pt x="373" y="638"/>
                    <a:pt x="373" y="638"/>
                    <a:pt x="373" y="638"/>
                  </a:cubicBezTo>
                  <a:cubicBezTo>
                    <a:pt x="373" y="638"/>
                    <a:pt x="373" y="638"/>
                    <a:pt x="373" y="638"/>
                  </a:cubicBezTo>
                  <a:moveTo>
                    <a:pt x="307" y="657"/>
                  </a:moveTo>
                  <a:cubicBezTo>
                    <a:pt x="290" y="657"/>
                    <a:pt x="274" y="653"/>
                    <a:pt x="257" y="648"/>
                  </a:cubicBezTo>
                  <a:cubicBezTo>
                    <a:pt x="270" y="649"/>
                    <a:pt x="284" y="650"/>
                    <a:pt x="298" y="650"/>
                  </a:cubicBezTo>
                  <a:cubicBezTo>
                    <a:pt x="315" y="650"/>
                    <a:pt x="333" y="649"/>
                    <a:pt x="350" y="648"/>
                  </a:cubicBezTo>
                  <a:cubicBezTo>
                    <a:pt x="336" y="654"/>
                    <a:pt x="322" y="657"/>
                    <a:pt x="307" y="657"/>
                  </a:cubicBezTo>
                  <a:moveTo>
                    <a:pt x="304" y="647"/>
                  </a:moveTo>
                  <a:cubicBezTo>
                    <a:pt x="284" y="647"/>
                    <a:pt x="265" y="645"/>
                    <a:pt x="246" y="642"/>
                  </a:cubicBezTo>
                  <a:cubicBezTo>
                    <a:pt x="253" y="638"/>
                    <a:pt x="275" y="635"/>
                    <a:pt x="299" y="635"/>
                  </a:cubicBezTo>
                  <a:cubicBezTo>
                    <a:pt x="322" y="635"/>
                    <a:pt x="347" y="637"/>
                    <a:pt x="360" y="642"/>
                  </a:cubicBezTo>
                  <a:cubicBezTo>
                    <a:pt x="341" y="646"/>
                    <a:pt x="323" y="647"/>
                    <a:pt x="304" y="647"/>
                  </a:cubicBezTo>
                  <a:moveTo>
                    <a:pt x="117" y="621"/>
                  </a:moveTo>
                  <a:cubicBezTo>
                    <a:pt x="83" y="621"/>
                    <a:pt x="52" y="614"/>
                    <a:pt x="26" y="588"/>
                  </a:cubicBezTo>
                  <a:cubicBezTo>
                    <a:pt x="27" y="588"/>
                    <a:pt x="27" y="588"/>
                    <a:pt x="27" y="588"/>
                  </a:cubicBezTo>
                  <a:cubicBezTo>
                    <a:pt x="31" y="588"/>
                    <a:pt x="34" y="591"/>
                    <a:pt x="37" y="593"/>
                  </a:cubicBezTo>
                  <a:cubicBezTo>
                    <a:pt x="53" y="601"/>
                    <a:pt x="70" y="605"/>
                    <a:pt x="88" y="609"/>
                  </a:cubicBezTo>
                  <a:cubicBezTo>
                    <a:pt x="102" y="612"/>
                    <a:pt x="116" y="616"/>
                    <a:pt x="130" y="620"/>
                  </a:cubicBezTo>
                  <a:cubicBezTo>
                    <a:pt x="126" y="621"/>
                    <a:pt x="121" y="621"/>
                    <a:pt x="117" y="621"/>
                  </a:cubicBezTo>
                  <a:moveTo>
                    <a:pt x="133" y="618"/>
                  </a:moveTo>
                  <a:cubicBezTo>
                    <a:pt x="133" y="618"/>
                    <a:pt x="132" y="618"/>
                    <a:pt x="131" y="618"/>
                  </a:cubicBezTo>
                  <a:cubicBezTo>
                    <a:pt x="131" y="618"/>
                    <a:pt x="130" y="617"/>
                    <a:pt x="129" y="617"/>
                  </a:cubicBezTo>
                  <a:cubicBezTo>
                    <a:pt x="119" y="614"/>
                    <a:pt x="108" y="611"/>
                    <a:pt x="98" y="608"/>
                  </a:cubicBezTo>
                  <a:cubicBezTo>
                    <a:pt x="84" y="604"/>
                    <a:pt x="69" y="602"/>
                    <a:pt x="55" y="597"/>
                  </a:cubicBezTo>
                  <a:cubicBezTo>
                    <a:pt x="38" y="591"/>
                    <a:pt x="22" y="583"/>
                    <a:pt x="8" y="571"/>
                  </a:cubicBezTo>
                  <a:cubicBezTo>
                    <a:pt x="8" y="570"/>
                    <a:pt x="7" y="569"/>
                    <a:pt x="6" y="568"/>
                  </a:cubicBezTo>
                  <a:cubicBezTo>
                    <a:pt x="54" y="572"/>
                    <a:pt x="94" y="594"/>
                    <a:pt x="133" y="618"/>
                  </a:cubicBezTo>
                  <a:cubicBezTo>
                    <a:pt x="133" y="618"/>
                    <a:pt x="133" y="618"/>
                    <a:pt x="133" y="618"/>
                  </a:cubicBezTo>
                  <a:moveTo>
                    <a:pt x="266" y="608"/>
                  </a:moveTo>
                  <a:cubicBezTo>
                    <a:pt x="292" y="593"/>
                    <a:pt x="320" y="582"/>
                    <a:pt x="344" y="563"/>
                  </a:cubicBezTo>
                  <a:cubicBezTo>
                    <a:pt x="324" y="589"/>
                    <a:pt x="298" y="603"/>
                    <a:pt x="266" y="608"/>
                  </a:cubicBezTo>
                  <a:moveTo>
                    <a:pt x="252" y="611"/>
                  </a:moveTo>
                  <a:cubicBezTo>
                    <a:pt x="256" y="604"/>
                    <a:pt x="262" y="600"/>
                    <a:pt x="267" y="595"/>
                  </a:cubicBezTo>
                  <a:cubicBezTo>
                    <a:pt x="280" y="585"/>
                    <a:pt x="294" y="576"/>
                    <a:pt x="309" y="569"/>
                  </a:cubicBezTo>
                  <a:cubicBezTo>
                    <a:pt x="325" y="561"/>
                    <a:pt x="341" y="552"/>
                    <a:pt x="356" y="543"/>
                  </a:cubicBezTo>
                  <a:cubicBezTo>
                    <a:pt x="358" y="542"/>
                    <a:pt x="359" y="541"/>
                    <a:pt x="361" y="540"/>
                  </a:cubicBezTo>
                  <a:cubicBezTo>
                    <a:pt x="354" y="550"/>
                    <a:pt x="346" y="558"/>
                    <a:pt x="336" y="564"/>
                  </a:cubicBezTo>
                  <a:cubicBezTo>
                    <a:pt x="319" y="577"/>
                    <a:pt x="300" y="587"/>
                    <a:pt x="281" y="596"/>
                  </a:cubicBezTo>
                  <a:cubicBezTo>
                    <a:pt x="271" y="601"/>
                    <a:pt x="262" y="606"/>
                    <a:pt x="252" y="611"/>
                  </a:cubicBezTo>
                  <a:moveTo>
                    <a:pt x="224" y="603"/>
                  </a:moveTo>
                  <a:cubicBezTo>
                    <a:pt x="235" y="576"/>
                    <a:pt x="247" y="551"/>
                    <a:pt x="267" y="528"/>
                  </a:cubicBezTo>
                  <a:cubicBezTo>
                    <a:pt x="259" y="558"/>
                    <a:pt x="246" y="583"/>
                    <a:pt x="224" y="603"/>
                  </a:cubicBezTo>
                  <a:moveTo>
                    <a:pt x="220" y="603"/>
                  </a:moveTo>
                  <a:cubicBezTo>
                    <a:pt x="220" y="575"/>
                    <a:pt x="245" y="531"/>
                    <a:pt x="265" y="524"/>
                  </a:cubicBezTo>
                  <a:cubicBezTo>
                    <a:pt x="246" y="548"/>
                    <a:pt x="231" y="574"/>
                    <a:pt x="220" y="603"/>
                  </a:cubicBezTo>
                  <a:moveTo>
                    <a:pt x="131" y="596"/>
                  </a:moveTo>
                  <a:cubicBezTo>
                    <a:pt x="97" y="574"/>
                    <a:pt x="73" y="544"/>
                    <a:pt x="59" y="506"/>
                  </a:cubicBezTo>
                  <a:cubicBezTo>
                    <a:pt x="80" y="539"/>
                    <a:pt x="106" y="567"/>
                    <a:pt x="131" y="596"/>
                  </a:cubicBezTo>
                  <a:moveTo>
                    <a:pt x="135" y="595"/>
                  </a:moveTo>
                  <a:cubicBezTo>
                    <a:pt x="107" y="561"/>
                    <a:pt x="75" y="531"/>
                    <a:pt x="54" y="491"/>
                  </a:cubicBezTo>
                  <a:cubicBezTo>
                    <a:pt x="55" y="491"/>
                    <a:pt x="55" y="490"/>
                    <a:pt x="56" y="490"/>
                  </a:cubicBezTo>
                  <a:cubicBezTo>
                    <a:pt x="57" y="490"/>
                    <a:pt x="57" y="491"/>
                    <a:pt x="57" y="491"/>
                  </a:cubicBezTo>
                  <a:cubicBezTo>
                    <a:pt x="69" y="505"/>
                    <a:pt x="82" y="518"/>
                    <a:pt x="95" y="531"/>
                  </a:cubicBezTo>
                  <a:cubicBezTo>
                    <a:pt x="113" y="549"/>
                    <a:pt x="125" y="572"/>
                    <a:pt x="135" y="595"/>
                  </a:cubicBezTo>
                  <a:moveTo>
                    <a:pt x="326" y="486"/>
                  </a:moveTo>
                  <a:cubicBezTo>
                    <a:pt x="307" y="486"/>
                    <a:pt x="289" y="482"/>
                    <a:pt x="271" y="477"/>
                  </a:cubicBezTo>
                  <a:cubicBezTo>
                    <a:pt x="272" y="476"/>
                    <a:pt x="273" y="476"/>
                    <a:pt x="275" y="476"/>
                  </a:cubicBezTo>
                  <a:cubicBezTo>
                    <a:pt x="276" y="476"/>
                    <a:pt x="278" y="476"/>
                    <a:pt x="279" y="476"/>
                  </a:cubicBezTo>
                  <a:cubicBezTo>
                    <a:pt x="283" y="477"/>
                    <a:pt x="286" y="477"/>
                    <a:pt x="289" y="477"/>
                  </a:cubicBezTo>
                  <a:cubicBezTo>
                    <a:pt x="309" y="477"/>
                    <a:pt x="328" y="482"/>
                    <a:pt x="348" y="482"/>
                  </a:cubicBezTo>
                  <a:cubicBezTo>
                    <a:pt x="349" y="482"/>
                    <a:pt x="351" y="482"/>
                    <a:pt x="352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43" y="485"/>
                    <a:pt x="334" y="486"/>
                    <a:pt x="326" y="486"/>
                  </a:cubicBezTo>
                  <a:moveTo>
                    <a:pt x="271" y="474"/>
                  </a:moveTo>
                  <a:cubicBezTo>
                    <a:pt x="281" y="472"/>
                    <a:pt x="291" y="471"/>
                    <a:pt x="301" y="471"/>
                  </a:cubicBezTo>
                  <a:cubicBezTo>
                    <a:pt x="320" y="471"/>
                    <a:pt x="338" y="475"/>
                    <a:pt x="357" y="479"/>
                  </a:cubicBezTo>
                  <a:cubicBezTo>
                    <a:pt x="353" y="479"/>
                    <a:pt x="350" y="480"/>
                    <a:pt x="346" y="480"/>
                  </a:cubicBezTo>
                  <a:cubicBezTo>
                    <a:pt x="335" y="480"/>
                    <a:pt x="324" y="478"/>
                    <a:pt x="312" y="477"/>
                  </a:cubicBezTo>
                  <a:cubicBezTo>
                    <a:pt x="301" y="475"/>
                    <a:pt x="290" y="474"/>
                    <a:pt x="278" y="474"/>
                  </a:cubicBezTo>
                  <a:cubicBezTo>
                    <a:pt x="276" y="474"/>
                    <a:pt x="274" y="474"/>
                    <a:pt x="271" y="474"/>
                  </a:cubicBezTo>
                  <a:moveTo>
                    <a:pt x="183" y="476"/>
                  </a:moveTo>
                  <a:cubicBezTo>
                    <a:pt x="153" y="464"/>
                    <a:pt x="123" y="451"/>
                    <a:pt x="99" y="428"/>
                  </a:cubicBezTo>
                  <a:cubicBezTo>
                    <a:pt x="128" y="442"/>
                    <a:pt x="160" y="452"/>
                    <a:pt x="183" y="476"/>
                  </a:cubicBezTo>
                  <a:moveTo>
                    <a:pt x="165" y="481"/>
                  </a:moveTo>
                  <a:cubicBezTo>
                    <a:pt x="162" y="481"/>
                    <a:pt x="159" y="481"/>
                    <a:pt x="156" y="480"/>
                  </a:cubicBezTo>
                  <a:cubicBezTo>
                    <a:pt x="132" y="476"/>
                    <a:pt x="115" y="462"/>
                    <a:pt x="100" y="443"/>
                  </a:cubicBezTo>
                  <a:cubicBezTo>
                    <a:pt x="96" y="438"/>
                    <a:pt x="92" y="432"/>
                    <a:pt x="89" y="425"/>
                  </a:cubicBezTo>
                  <a:cubicBezTo>
                    <a:pt x="119" y="452"/>
                    <a:pt x="126" y="458"/>
                    <a:pt x="178" y="480"/>
                  </a:cubicBezTo>
                  <a:cubicBezTo>
                    <a:pt x="173" y="480"/>
                    <a:pt x="169" y="481"/>
                    <a:pt x="165" y="481"/>
                  </a:cubicBezTo>
                  <a:moveTo>
                    <a:pt x="293" y="451"/>
                  </a:moveTo>
                  <a:cubicBezTo>
                    <a:pt x="303" y="444"/>
                    <a:pt x="315" y="440"/>
                    <a:pt x="328" y="436"/>
                  </a:cubicBezTo>
                  <a:cubicBezTo>
                    <a:pt x="345" y="431"/>
                    <a:pt x="362" y="428"/>
                    <a:pt x="379" y="425"/>
                  </a:cubicBezTo>
                  <a:cubicBezTo>
                    <a:pt x="400" y="422"/>
                    <a:pt x="419" y="414"/>
                    <a:pt x="436" y="401"/>
                  </a:cubicBezTo>
                  <a:cubicBezTo>
                    <a:pt x="437" y="400"/>
                    <a:pt x="439" y="400"/>
                    <a:pt x="440" y="399"/>
                  </a:cubicBezTo>
                  <a:cubicBezTo>
                    <a:pt x="435" y="406"/>
                    <a:pt x="429" y="412"/>
                    <a:pt x="421" y="418"/>
                  </a:cubicBezTo>
                  <a:cubicBezTo>
                    <a:pt x="399" y="434"/>
                    <a:pt x="373" y="440"/>
                    <a:pt x="346" y="443"/>
                  </a:cubicBezTo>
                  <a:cubicBezTo>
                    <a:pt x="329" y="444"/>
                    <a:pt x="312" y="447"/>
                    <a:pt x="296" y="451"/>
                  </a:cubicBezTo>
                  <a:cubicBezTo>
                    <a:pt x="295" y="451"/>
                    <a:pt x="294" y="451"/>
                    <a:pt x="293" y="451"/>
                  </a:cubicBezTo>
                  <a:moveTo>
                    <a:pt x="303" y="441"/>
                  </a:moveTo>
                  <a:cubicBezTo>
                    <a:pt x="302" y="440"/>
                    <a:pt x="302" y="440"/>
                    <a:pt x="302" y="440"/>
                  </a:cubicBezTo>
                  <a:cubicBezTo>
                    <a:pt x="304" y="439"/>
                    <a:pt x="307" y="437"/>
                    <a:pt x="309" y="436"/>
                  </a:cubicBezTo>
                  <a:cubicBezTo>
                    <a:pt x="339" y="418"/>
                    <a:pt x="372" y="407"/>
                    <a:pt x="407" y="402"/>
                  </a:cubicBezTo>
                  <a:cubicBezTo>
                    <a:pt x="416" y="400"/>
                    <a:pt x="425" y="398"/>
                    <a:pt x="435" y="396"/>
                  </a:cubicBezTo>
                  <a:cubicBezTo>
                    <a:pt x="436" y="396"/>
                    <a:pt x="438" y="396"/>
                    <a:pt x="440" y="395"/>
                  </a:cubicBezTo>
                  <a:cubicBezTo>
                    <a:pt x="422" y="410"/>
                    <a:pt x="403" y="417"/>
                    <a:pt x="382" y="421"/>
                  </a:cubicBezTo>
                  <a:cubicBezTo>
                    <a:pt x="363" y="425"/>
                    <a:pt x="344" y="427"/>
                    <a:pt x="325" y="433"/>
                  </a:cubicBezTo>
                  <a:cubicBezTo>
                    <a:pt x="318" y="436"/>
                    <a:pt x="310" y="439"/>
                    <a:pt x="303" y="441"/>
                  </a:cubicBezTo>
                  <a:moveTo>
                    <a:pt x="207" y="489"/>
                  </a:moveTo>
                  <a:cubicBezTo>
                    <a:pt x="208" y="474"/>
                    <a:pt x="209" y="460"/>
                    <a:pt x="212" y="446"/>
                  </a:cubicBezTo>
                  <a:cubicBezTo>
                    <a:pt x="216" y="429"/>
                    <a:pt x="220" y="412"/>
                    <a:pt x="225" y="395"/>
                  </a:cubicBezTo>
                  <a:cubicBezTo>
                    <a:pt x="226" y="392"/>
                    <a:pt x="226" y="388"/>
                    <a:pt x="226" y="384"/>
                  </a:cubicBezTo>
                  <a:cubicBezTo>
                    <a:pt x="232" y="421"/>
                    <a:pt x="226" y="455"/>
                    <a:pt x="207" y="489"/>
                  </a:cubicBezTo>
                  <a:moveTo>
                    <a:pt x="309" y="428"/>
                  </a:moveTo>
                  <a:cubicBezTo>
                    <a:pt x="311" y="417"/>
                    <a:pt x="350" y="372"/>
                    <a:pt x="367" y="360"/>
                  </a:cubicBezTo>
                  <a:cubicBezTo>
                    <a:pt x="346" y="381"/>
                    <a:pt x="331" y="407"/>
                    <a:pt x="309" y="428"/>
                  </a:cubicBezTo>
                  <a:moveTo>
                    <a:pt x="287" y="446"/>
                  </a:moveTo>
                  <a:cubicBezTo>
                    <a:pt x="300" y="403"/>
                    <a:pt x="331" y="374"/>
                    <a:pt x="369" y="351"/>
                  </a:cubicBezTo>
                  <a:cubicBezTo>
                    <a:pt x="369" y="354"/>
                    <a:pt x="368" y="354"/>
                    <a:pt x="367" y="355"/>
                  </a:cubicBezTo>
                  <a:cubicBezTo>
                    <a:pt x="352" y="370"/>
                    <a:pt x="337" y="383"/>
                    <a:pt x="324" y="398"/>
                  </a:cubicBezTo>
                  <a:cubicBezTo>
                    <a:pt x="315" y="409"/>
                    <a:pt x="308" y="421"/>
                    <a:pt x="300" y="432"/>
                  </a:cubicBezTo>
                  <a:cubicBezTo>
                    <a:pt x="296" y="437"/>
                    <a:pt x="292" y="443"/>
                    <a:pt x="287" y="446"/>
                  </a:cubicBezTo>
                  <a:moveTo>
                    <a:pt x="188" y="444"/>
                  </a:moveTo>
                  <a:cubicBezTo>
                    <a:pt x="157" y="401"/>
                    <a:pt x="143" y="353"/>
                    <a:pt x="137" y="303"/>
                  </a:cubicBezTo>
                  <a:cubicBezTo>
                    <a:pt x="141" y="315"/>
                    <a:pt x="145" y="327"/>
                    <a:pt x="150" y="339"/>
                  </a:cubicBezTo>
                  <a:cubicBezTo>
                    <a:pt x="157" y="360"/>
                    <a:pt x="165" y="381"/>
                    <a:pt x="175" y="402"/>
                  </a:cubicBezTo>
                  <a:cubicBezTo>
                    <a:pt x="180" y="414"/>
                    <a:pt x="184" y="426"/>
                    <a:pt x="187" y="439"/>
                  </a:cubicBezTo>
                  <a:cubicBezTo>
                    <a:pt x="187" y="440"/>
                    <a:pt x="187" y="442"/>
                    <a:pt x="188" y="444"/>
                  </a:cubicBezTo>
                  <a:moveTo>
                    <a:pt x="193" y="440"/>
                  </a:moveTo>
                  <a:cubicBezTo>
                    <a:pt x="190" y="433"/>
                    <a:pt x="188" y="425"/>
                    <a:pt x="185" y="418"/>
                  </a:cubicBezTo>
                  <a:cubicBezTo>
                    <a:pt x="179" y="403"/>
                    <a:pt x="171" y="390"/>
                    <a:pt x="166" y="375"/>
                  </a:cubicBezTo>
                  <a:cubicBezTo>
                    <a:pt x="158" y="350"/>
                    <a:pt x="148" y="326"/>
                    <a:pt x="141" y="301"/>
                  </a:cubicBezTo>
                  <a:cubicBezTo>
                    <a:pt x="140" y="300"/>
                    <a:pt x="139" y="298"/>
                    <a:pt x="140" y="296"/>
                  </a:cubicBezTo>
                  <a:cubicBezTo>
                    <a:pt x="142" y="299"/>
                    <a:pt x="143" y="301"/>
                    <a:pt x="145" y="304"/>
                  </a:cubicBezTo>
                  <a:cubicBezTo>
                    <a:pt x="155" y="322"/>
                    <a:pt x="166" y="340"/>
                    <a:pt x="175" y="359"/>
                  </a:cubicBezTo>
                  <a:cubicBezTo>
                    <a:pt x="185" y="379"/>
                    <a:pt x="194" y="400"/>
                    <a:pt x="194" y="424"/>
                  </a:cubicBezTo>
                  <a:cubicBezTo>
                    <a:pt x="195" y="429"/>
                    <a:pt x="194" y="435"/>
                    <a:pt x="193" y="440"/>
                  </a:cubicBezTo>
                  <a:moveTo>
                    <a:pt x="301" y="369"/>
                  </a:moveTo>
                  <a:cubicBezTo>
                    <a:pt x="301" y="369"/>
                    <a:pt x="301" y="368"/>
                    <a:pt x="301" y="368"/>
                  </a:cubicBezTo>
                  <a:cubicBezTo>
                    <a:pt x="312" y="353"/>
                    <a:pt x="321" y="337"/>
                    <a:pt x="331" y="322"/>
                  </a:cubicBezTo>
                  <a:cubicBezTo>
                    <a:pt x="342" y="305"/>
                    <a:pt x="354" y="288"/>
                    <a:pt x="365" y="272"/>
                  </a:cubicBezTo>
                  <a:cubicBezTo>
                    <a:pt x="375" y="259"/>
                    <a:pt x="381" y="244"/>
                    <a:pt x="387" y="229"/>
                  </a:cubicBezTo>
                  <a:cubicBezTo>
                    <a:pt x="388" y="227"/>
                    <a:pt x="388" y="226"/>
                    <a:pt x="390" y="224"/>
                  </a:cubicBezTo>
                  <a:cubicBezTo>
                    <a:pt x="379" y="284"/>
                    <a:pt x="346" y="330"/>
                    <a:pt x="301" y="369"/>
                  </a:cubicBezTo>
                  <a:moveTo>
                    <a:pt x="298" y="359"/>
                  </a:moveTo>
                  <a:cubicBezTo>
                    <a:pt x="302" y="350"/>
                    <a:pt x="306" y="341"/>
                    <a:pt x="310" y="333"/>
                  </a:cubicBezTo>
                  <a:cubicBezTo>
                    <a:pt x="324" y="301"/>
                    <a:pt x="346" y="274"/>
                    <a:pt x="367" y="246"/>
                  </a:cubicBezTo>
                  <a:cubicBezTo>
                    <a:pt x="374" y="237"/>
                    <a:pt x="381" y="227"/>
                    <a:pt x="388" y="217"/>
                  </a:cubicBezTo>
                  <a:cubicBezTo>
                    <a:pt x="385" y="224"/>
                    <a:pt x="383" y="230"/>
                    <a:pt x="380" y="237"/>
                  </a:cubicBezTo>
                  <a:cubicBezTo>
                    <a:pt x="360" y="281"/>
                    <a:pt x="329" y="318"/>
                    <a:pt x="301" y="358"/>
                  </a:cubicBezTo>
                  <a:cubicBezTo>
                    <a:pt x="300" y="358"/>
                    <a:pt x="300" y="359"/>
                    <a:pt x="298" y="359"/>
                  </a:cubicBezTo>
                  <a:moveTo>
                    <a:pt x="313" y="225"/>
                  </a:moveTo>
                  <a:cubicBezTo>
                    <a:pt x="331" y="216"/>
                    <a:pt x="349" y="206"/>
                    <a:pt x="366" y="194"/>
                  </a:cubicBezTo>
                  <a:cubicBezTo>
                    <a:pt x="353" y="211"/>
                    <a:pt x="334" y="220"/>
                    <a:pt x="313" y="225"/>
                  </a:cubicBezTo>
                  <a:moveTo>
                    <a:pt x="319" y="218"/>
                  </a:moveTo>
                  <a:cubicBezTo>
                    <a:pt x="336" y="204"/>
                    <a:pt x="357" y="195"/>
                    <a:pt x="375" y="182"/>
                  </a:cubicBezTo>
                  <a:cubicBezTo>
                    <a:pt x="359" y="199"/>
                    <a:pt x="339" y="208"/>
                    <a:pt x="319" y="218"/>
                  </a:cubicBezTo>
                  <a:moveTo>
                    <a:pt x="255" y="271"/>
                  </a:moveTo>
                  <a:cubicBezTo>
                    <a:pt x="234" y="240"/>
                    <a:pt x="218" y="205"/>
                    <a:pt x="192" y="178"/>
                  </a:cubicBezTo>
                  <a:cubicBezTo>
                    <a:pt x="202" y="182"/>
                    <a:pt x="212" y="188"/>
                    <a:pt x="219" y="197"/>
                  </a:cubicBezTo>
                  <a:cubicBezTo>
                    <a:pt x="233" y="212"/>
                    <a:pt x="241" y="231"/>
                    <a:pt x="249" y="250"/>
                  </a:cubicBezTo>
                  <a:cubicBezTo>
                    <a:pt x="251" y="257"/>
                    <a:pt x="254" y="264"/>
                    <a:pt x="256" y="270"/>
                  </a:cubicBezTo>
                  <a:cubicBezTo>
                    <a:pt x="256" y="271"/>
                    <a:pt x="256" y="271"/>
                    <a:pt x="255" y="271"/>
                  </a:cubicBezTo>
                  <a:moveTo>
                    <a:pt x="226" y="262"/>
                  </a:moveTo>
                  <a:cubicBezTo>
                    <a:pt x="172" y="253"/>
                    <a:pt x="129" y="230"/>
                    <a:pt x="106" y="177"/>
                  </a:cubicBezTo>
                  <a:cubicBezTo>
                    <a:pt x="106" y="177"/>
                    <a:pt x="106" y="177"/>
                    <a:pt x="106" y="177"/>
                  </a:cubicBezTo>
                  <a:cubicBezTo>
                    <a:pt x="108" y="177"/>
                    <a:pt x="109" y="179"/>
                    <a:pt x="110" y="180"/>
                  </a:cubicBezTo>
                  <a:cubicBezTo>
                    <a:pt x="126" y="198"/>
                    <a:pt x="143" y="216"/>
                    <a:pt x="165" y="230"/>
                  </a:cubicBezTo>
                  <a:cubicBezTo>
                    <a:pt x="178" y="238"/>
                    <a:pt x="193" y="245"/>
                    <a:pt x="208" y="252"/>
                  </a:cubicBezTo>
                  <a:cubicBezTo>
                    <a:pt x="214" y="255"/>
                    <a:pt x="220" y="258"/>
                    <a:pt x="227" y="261"/>
                  </a:cubicBezTo>
                  <a:cubicBezTo>
                    <a:pt x="226" y="262"/>
                    <a:pt x="226" y="262"/>
                    <a:pt x="226" y="262"/>
                  </a:cubicBezTo>
                  <a:moveTo>
                    <a:pt x="227" y="257"/>
                  </a:moveTo>
                  <a:cubicBezTo>
                    <a:pt x="221" y="254"/>
                    <a:pt x="216" y="252"/>
                    <a:pt x="211" y="249"/>
                  </a:cubicBezTo>
                  <a:cubicBezTo>
                    <a:pt x="194" y="241"/>
                    <a:pt x="177" y="234"/>
                    <a:pt x="162" y="223"/>
                  </a:cubicBezTo>
                  <a:cubicBezTo>
                    <a:pt x="143" y="211"/>
                    <a:pt x="127" y="195"/>
                    <a:pt x="113" y="178"/>
                  </a:cubicBezTo>
                  <a:cubicBezTo>
                    <a:pt x="112" y="178"/>
                    <a:pt x="112" y="178"/>
                    <a:pt x="111" y="177"/>
                  </a:cubicBezTo>
                  <a:cubicBezTo>
                    <a:pt x="112" y="177"/>
                    <a:pt x="112" y="177"/>
                    <a:pt x="112" y="176"/>
                  </a:cubicBezTo>
                  <a:cubicBezTo>
                    <a:pt x="124" y="184"/>
                    <a:pt x="135" y="192"/>
                    <a:pt x="146" y="199"/>
                  </a:cubicBezTo>
                  <a:cubicBezTo>
                    <a:pt x="161" y="209"/>
                    <a:pt x="178" y="219"/>
                    <a:pt x="193" y="229"/>
                  </a:cubicBezTo>
                  <a:cubicBezTo>
                    <a:pt x="206" y="237"/>
                    <a:pt x="216" y="246"/>
                    <a:pt x="227" y="257"/>
                  </a:cubicBezTo>
                  <a:moveTo>
                    <a:pt x="267" y="179"/>
                  </a:moveTo>
                  <a:cubicBezTo>
                    <a:pt x="254" y="178"/>
                    <a:pt x="192" y="135"/>
                    <a:pt x="179" y="118"/>
                  </a:cubicBezTo>
                  <a:cubicBezTo>
                    <a:pt x="209" y="137"/>
                    <a:pt x="238" y="157"/>
                    <a:pt x="267" y="179"/>
                  </a:cubicBezTo>
                  <a:moveTo>
                    <a:pt x="254" y="165"/>
                  </a:moveTo>
                  <a:cubicBezTo>
                    <a:pt x="229" y="148"/>
                    <a:pt x="206" y="131"/>
                    <a:pt x="181" y="116"/>
                  </a:cubicBezTo>
                  <a:cubicBezTo>
                    <a:pt x="208" y="127"/>
                    <a:pt x="233" y="143"/>
                    <a:pt x="254" y="165"/>
                  </a:cubicBezTo>
                  <a:moveTo>
                    <a:pt x="322" y="182"/>
                  </a:moveTo>
                  <a:cubicBezTo>
                    <a:pt x="333" y="150"/>
                    <a:pt x="351" y="122"/>
                    <a:pt x="369" y="95"/>
                  </a:cubicBezTo>
                  <a:cubicBezTo>
                    <a:pt x="358" y="126"/>
                    <a:pt x="341" y="154"/>
                    <a:pt x="322" y="182"/>
                  </a:cubicBezTo>
                  <a:moveTo>
                    <a:pt x="328" y="179"/>
                  </a:moveTo>
                  <a:cubicBezTo>
                    <a:pt x="347" y="153"/>
                    <a:pt x="361" y="125"/>
                    <a:pt x="373" y="94"/>
                  </a:cubicBezTo>
                  <a:cubicBezTo>
                    <a:pt x="367" y="128"/>
                    <a:pt x="350" y="155"/>
                    <a:pt x="328" y="179"/>
                  </a:cubicBezTo>
                  <a:moveTo>
                    <a:pt x="292" y="151"/>
                  </a:moveTo>
                  <a:cubicBezTo>
                    <a:pt x="296" y="126"/>
                    <a:pt x="298" y="100"/>
                    <a:pt x="301" y="75"/>
                  </a:cubicBezTo>
                  <a:cubicBezTo>
                    <a:pt x="306" y="101"/>
                    <a:pt x="301" y="126"/>
                    <a:pt x="292" y="151"/>
                  </a:cubicBezTo>
                  <a:moveTo>
                    <a:pt x="301" y="136"/>
                  </a:moveTo>
                  <a:cubicBezTo>
                    <a:pt x="307" y="113"/>
                    <a:pt x="307" y="90"/>
                    <a:pt x="305" y="66"/>
                  </a:cubicBezTo>
                  <a:cubicBezTo>
                    <a:pt x="314" y="76"/>
                    <a:pt x="316" y="107"/>
                    <a:pt x="301" y="136"/>
                  </a:cubicBezTo>
                  <a:moveTo>
                    <a:pt x="247" y="130"/>
                  </a:moveTo>
                  <a:cubicBezTo>
                    <a:pt x="239" y="123"/>
                    <a:pt x="231" y="116"/>
                    <a:pt x="223" y="109"/>
                  </a:cubicBezTo>
                  <a:cubicBezTo>
                    <a:pt x="209" y="95"/>
                    <a:pt x="194" y="80"/>
                    <a:pt x="182" y="63"/>
                  </a:cubicBezTo>
                  <a:cubicBezTo>
                    <a:pt x="175" y="52"/>
                    <a:pt x="170" y="40"/>
                    <a:pt x="165" y="28"/>
                  </a:cubicBezTo>
                  <a:cubicBezTo>
                    <a:pt x="164" y="24"/>
                    <a:pt x="162" y="22"/>
                    <a:pt x="161" y="17"/>
                  </a:cubicBezTo>
                  <a:cubicBezTo>
                    <a:pt x="197" y="50"/>
                    <a:pt x="221" y="91"/>
                    <a:pt x="247" y="130"/>
                  </a:cubicBezTo>
                  <a:moveTo>
                    <a:pt x="252" y="131"/>
                  </a:moveTo>
                  <a:cubicBezTo>
                    <a:pt x="225" y="90"/>
                    <a:pt x="199" y="48"/>
                    <a:pt x="163" y="13"/>
                  </a:cubicBezTo>
                  <a:cubicBezTo>
                    <a:pt x="207" y="42"/>
                    <a:pt x="237" y="81"/>
                    <a:pt x="252" y="131"/>
                  </a:cubicBezTo>
                  <a:moveTo>
                    <a:pt x="149" y="0"/>
                  </a:moveTo>
                  <a:cubicBezTo>
                    <a:pt x="149" y="0"/>
                    <a:pt x="148" y="1"/>
                    <a:pt x="148" y="1"/>
                  </a:cubicBezTo>
                  <a:cubicBezTo>
                    <a:pt x="147" y="2"/>
                    <a:pt x="148" y="4"/>
                    <a:pt x="149" y="5"/>
                  </a:cubicBezTo>
                  <a:cubicBezTo>
                    <a:pt x="155" y="11"/>
                    <a:pt x="158" y="19"/>
                    <a:pt x="161" y="27"/>
                  </a:cubicBezTo>
                  <a:cubicBezTo>
                    <a:pt x="166" y="41"/>
                    <a:pt x="172" y="54"/>
                    <a:pt x="180" y="66"/>
                  </a:cubicBezTo>
                  <a:cubicBezTo>
                    <a:pt x="194" y="85"/>
                    <a:pt x="210" y="101"/>
                    <a:pt x="227" y="117"/>
                  </a:cubicBezTo>
                  <a:cubicBezTo>
                    <a:pt x="236" y="124"/>
                    <a:pt x="244" y="132"/>
                    <a:pt x="251" y="141"/>
                  </a:cubicBezTo>
                  <a:cubicBezTo>
                    <a:pt x="254" y="145"/>
                    <a:pt x="261" y="161"/>
                    <a:pt x="262" y="164"/>
                  </a:cubicBezTo>
                  <a:cubicBezTo>
                    <a:pt x="247" y="149"/>
                    <a:pt x="230" y="136"/>
                    <a:pt x="211" y="126"/>
                  </a:cubicBezTo>
                  <a:cubicBezTo>
                    <a:pt x="193" y="115"/>
                    <a:pt x="173" y="109"/>
                    <a:pt x="153" y="101"/>
                  </a:cubicBezTo>
                  <a:cubicBezTo>
                    <a:pt x="153" y="103"/>
                    <a:pt x="153" y="103"/>
                    <a:pt x="154" y="104"/>
                  </a:cubicBezTo>
                  <a:cubicBezTo>
                    <a:pt x="160" y="108"/>
                    <a:pt x="166" y="113"/>
                    <a:pt x="171" y="117"/>
                  </a:cubicBezTo>
                  <a:cubicBezTo>
                    <a:pt x="180" y="127"/>
                    <a:pt x="190" y="135"/>
                    <a:pt x="200" y="144"/>
                  </a:cubicBezTo>
                  <a:cubicBezTo>
                    <a:pt x="220" y="161"/>
                    <a:pt x="243" y="175"/>
                    <a:pt x="267" y="185"/>
                  </a:cubicBezTo>
                  <a:cubicBezTo>
                    <a:pt x="271" y="187"/>
                    <a:pt x="273" y="189"/>
                    <a:pt x="274" y="192"/>
                  </a:cubicBezTo>
                  <a:cubicBezTo>
                    <a:pt x="286" y="226"/>
                    <a:pt x="288" y="261"/>
                    <a:pt x="288" y="296"/>
                  </a:cubicBezTo>
                  <a:cubicBezTo>
                    <a:pt x="288" y="298"/>
                    <a:pt x="288" y="299"/>
                    <a:pt x="286" y="301"/>
                  </a:cubicBezTo>
                  <a:cubicBezTo>
                    <a:pt x="282" y="296"/>
                    <a:pt x="278" y="291"/>
                    <a:pt x="273" y="287"/>
                  </a:cubicBezTo>
                  <a:cubicBezTo>
                    <a:pt x="264" y="280"/>
                    <a:pt x="260" y="271"/>
                    <a:pt x="256" y="261"/>
                  </a:cubicBezTo>
                  <a:cubicBezTo>
                    <a:pt x="250" y="243"/>
                    <a:pt x="243" y="225"/>
                    <a:pt x="233" y="209"/>
                  </a:cubicBezTo>
                  <a:cubicBezTo>
                    <a:pt x="225" y="197"/>
                    <a:pt x="215" y="186"/>
                    <a:pt x="202" y="179"/>
                  </a:cubicBezTo>
                  <a:cubicBezTo>
                    <a:pt x="196" y="176"/>
                    <a:pt x="190" y="172"/>
                    <a:pt x="184" y="169"/>
                  </a:cubicBezTo>
                  <a:cubicBezTo>
                    <a:pt x="183" y="168"/>
                    <a:pt x="182" y="167"/>
                    <a:pt x="181" y="167"/>
                  </a:cubicBezTo>
                  <a:cubicBezTo>
                    <a:pt x="180" y="167"/>
                    <a:pt x="180" y="167"/>
                    <a:pt x="179" y="168"/>
                  </a:cubicBezTo>
                  <a:cubicBezTo>
                    <a:pt x="178" y="170"/>
                    <a:pt x="180" y="171"/>
                    <a:pt x="181" y="172"/>
                  </a:cubicBezTo>
                  <a:cubicBezTo>
                    <a:pt x="193" y="184"/>
                    <a:pt x="204" y="198"/>
                    <a:pt x="213" y="212"/>
                  </a:cubicBezTo>
                  <a:cubicBezTo>
                    <a:pt x="224" y="228"/>
                    <a:pt x="232" y="245"/>
                    <a:pt x="243" y="260"/>
                  </a:cubicBezTo>
                  <a:cubicBezTo>
                    <a:pt x="245" y="262"/>
                    <a:pt x="247" y="265"/>
                    <a:pt x="249" y="268"/>
                  </a:cubicBezTo>
                  <a:cubicBezTo>
                    <a:pt x="244" y="266"/>
                    <a:pt x="241" y="264"/>
                    <a:pt x="238" y="262"/>
                  </a:cubicBezTo>
                  <a:cubicBezTo>
                    <a:pt x="222" y="247"/>
                    <a:pt x="206" y="232"/>
                    <a:pt x="187" y="222"/>
                  </a:cubicBezTo>
                  <a:cubicBezTo>
                    <a:pt x="160" y="206"/>
                    <a:pt x="133" y="187"/>
                    <a:pt x="106" y="170"/>
                  </a:cubicBezTo>
                  <a:cubicBezTo>
                    <a:pt x="105" y="169"/>
                    <a:pt x="103" y="167"/>
                    <a:pt x="101" y="167"/>
                  </a:cubicBezTo>
                  <a:cubicBezTo>
                    <a:pt x="101" y="167"/>
                    <a:pt x="100" y="167"/>
                    <a:pt x="99" y="168"/>
                  </a:cubicBezTo>
                  <a:cubicBezTo>
                    <a:pt x="97" y="170"/>
                    <a:pt x="99" y="173"/>
                    <a:pt x="101" y="175"/>
                  </a:cubicBezTo>
                  <a:cubicBezTo>
                    <a:pt x="118" y="208"/>
                    <a:pt x="138" y="237"/>
                    <a:pt x="173" y="251"/>
                  </a:cubicBezTo>
                  <a:cubicBezTo>
                    <a:pt x="189" y="257"/>
                    <a:pt x="205" y="261"/>
                    <a:pt x="221" y="264"/>
                  </a:cubicBezTo>
                  <a:cubicBezTo>
                    <a:pt x="230" y="265"/>
                    <a:pt x="239" y="267"/>
                    <a:pt x="247" y="272"/>
                  </a:cubicBezTo>
                  <a:cubicBezTo>
                    <a:pt x="262" y="281"/>
                    <a:pt x="276" y="292"/>
                    <a:pt x="285" y="308"/>
                  </a:cubicBezTo>
                  <a:cubicBezTo>
                    <a:pt x="286" y="310"/>
                    <a:pt x="287" y="312"/>
                    <a:pt x="287" y="314"/>
                  </a:cubicBezTo>
                  <a:cubicBezTo>
                    <a:pt x="286" y="333"/>
                    <a:pt x="283" y="351"/>
                    <a:pt x="279" y="370"/>
                  </a:cubicBezTo>
                  <a:cubicBezTo>
                    <a:pt x="276" y="382"/>
                    <a:pt x="273" y="394"/>
                    <a:pt x="268" y="406"/>
                  </a:cubicBezTo>
                  <a:cubicBezTo>
                    <a:pt x="262" y="423"/>
                    <a:pt x="256" y="440"/>
                    <a:pt x="248" y="457"/>
                  </a:cubicBezTo>
                  <a:cubicBezTo>
                    <a:pt x="237" y="480"/>
                    <a:pt x="225" y="503"/>
                    <a:pt x="213" y="527"/>
                  </a:cubicBezTo>
                  <a:cubicBezTo>
                    <a:pt x="210" y="533"/>
                    <a:pt x="206" y="539"/>
                    <a:pt x="203" y="546"/>
                  </a:cubicBezTo>
                  <a:cubicBezTo>
                    <a:pt x="201" y="543"/>
                    <a:pt x="201" y="540"/>
                    <a:pt x="202" y="538"/>
                  </a:cubicBezTo>
                  <a:cubicBezTo>
                    <a:pt x="203" y="531"/>
                    <a:pt x="204" y="524"/>
                    <a:pt x="203" y="517"/>
                  </a:cubicBezTo>
                  <a:cubicBezTo>
                    <a:pt x="203" y="511"/>
                    <a:pt x="205" y="506"/>
                    <a:pt x="207" y="500"/>
                  </a:cubicBezTo>
                  <a:cubicBezTo>
                    <a:pt x="212" y="490"/>
                    <a:pt x="218" y="479"/>
                    <a:pt x="222" y="468"/>
                  </a:cubicBezTo>
                  <a:cubicBezTo>
                    <a:pt x="230" y="449"/>
                    <a:pt x="233" y="429"/>
                    <a:pt x="233" y="409"/>
                  </a:cubicBezTo>
                  <a:cubicBezTo>
                    <a:pt x="233" y="390"/>
                    <a:pt x="230" y="371"/>
                    <a:pt x="224" y="353"/>
                  </a:cubicBezTo>
                  <a:cubicBezTo>
                    <a:pt x="224" y="352"/>
                    <a:pt x="224" y="350"/>
                    <a:pt x="223" y="350"/>
                  </a:cubicBezTo>
                  <a:cubicBezTo>
                    <a:pt x="222" y="350"/>
                    <a:pt x="222" y="350"/>
                    <a:pt x="222" y="350"/>
                  </a:cubicBezTo>
                  <a:cubicBezTo>
                    <a:pt x="220" y="351"/>
                    <a:pt x="221" y="353"/>
                    <a:pt x="222" y="354"/>
                  </a:cubicBezTo>
                  <a:cubicBezTo>
                    <a:pt x="223" y="360"/>
                    <a:pt x="223" y="365"/>
                    <a:pt x="223" y="371"/>
                  </a:cubicBezTo>
                  <a:cubicBezTo>
                    <a:pt x="223" y="383"/>
                    <a:pt x="221" y="396"/>
                    <a:pt x="218" y="407"/>
                  </a:cubicBezTo>
                  <a:cubicBezTo>
                    <a:pt x="213" y="425"/>
                    <a:pt x="208" y="442"/>
                    <a:pt x="205" y="460"/>
                  </a:cubicBezTo>
                  <a:cubicBezTo>
                    <a:pt x="204" y="470"/>
                    <a:pt x="203" y="480"/>
                    <a:pt x="202" y="489"/>
                  </a:cubicBezTo>
                  <a:cubicBezTo>
                    <a:pt x="200" y="480"/>
                    <a:pt x="198" y="470"/>
                    <a:pt x="196" y="461"/>
                  </a:cubicBezTo>
                  <a:cubicBezTo>
                    <a:pt x="195" y="454"/>
                    <a:pt x="195" y="448"/>
                    <a:pt x="197" y="441"/>
                  </a:cubicBezTo>
                  <a:cubicBezTo>
                    <a:pt x="198" y="436"/>
                    <a:pt x="198" y="430"/>
                    <a:pt x="198" y="425"/>
                  </a:cubicBezTo>
                  <a:cubicBezTo>
                    <a:pt x="197" y="401"/>
                    <a:pt x="189" y="379"/>
                    <a:pt x="178" y="358"/>
                  </a:cubicBezTo>
                  <a:cubicBezTo>
                    <a:pt x="167" y="335"/>
                    <a:pt x="152" y="313"/>
                    <a:pt x="141" y="289"/>
                  </a:cubicBezTo>
                  <a:cubicBezTo>
                    <a:pt x="138" y="283"/>
                    <a:pt x="135" y="277"/>
                    <a:pt x="132" y="271"/>
                  </a:cubicBezTo>
                  <a:cubicBezTo>
                    <a:pt x="131" y="272"/>
                    <a:pt x="131" y="273"/>
                    <a:pt x="131" y="274"/>
                  </a:cubicBezTo>
                  <a:cubicBezTo>
                    <a:pt x="132" y="283"/>
                    <a:pt x="133" y="292"/>
                    <a:pt x="134" y="301"/>
                  </a:cubicBezTo>
                  <a:cubicBezTo>
                    <a:pt x="137" y="337"/>
                    <a:pt x="144" y="371"/>
                    <a:pt x="160" y="403"/>
                  </a:cubicBezTo>
                  <a:cubicBezTo>
                    <a:pt x="167" y="416"/>
                    <a:pt x="172" y="430"/>
                    <a:pt x="181" y="441"/>
                  </a:cubicBezTo>
                  <a:cubicBezTo>
                    <a:pt x="187" y="447"/>
                    <a:pt x="190" y="454"/>
                    <a:pt x="191" y="462"/>
                  </a:cubicBezTo>
                  <a:cubicBezTo>
                    <a:pt x="191" y="468"/>
                    <a:pt x="192" y="473"/>
                    <a:pt x="193" y="479"/>
                  </a:cubicBezTo>
                  <a:cubicBezTo>
                    <a:pt x="193" y="480"/>
                    <a:pt x="194" y="482"/>
                    <a:pt x="193" y="483"/>
                  </a:cubicBezTo>
                  <a:cubicBezTo>
                    <a:pt x="187" y="473"/>
                    <a:pt x="179" y="464"/>
                    <a:pt x="169" y="458"/>
                  </a:cubicBezTo>
                  <a:cubicBezTo>
                    <a:pt x="153" y="447"/>
                    <a:pt x="135" y="439"/>
                    <a:pt x="117" y="431"/>
                  </a:cubicBezTo>
                  <a:cubicBezTo>
                    <a:pt x="105" y="426"/>
                    <a:pt x="93" y="423"/>
                    <a:pt x="83" y="413"/>
                  </a:cubicBezTo>
                  <a:cubicBezTo>
                    <a:pt x="83" y="413"/>
                    <a:pt x="82" y="412"/>
                    <a:pt x="81" y="412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79" y="413"/>
                    <a:pt x="80" y="415"/>
                    <a:pt x="81" y="416"/>
                  </a:cubicBezTo>
                  <a:cubicBezTo>
                    <a:pt x="88" y="431"/>
                    <a:pt x="97" y="445"/>
                    <a:pt x="109" y="457"/>
                  </a:cubicBezTo>
                  <a:cubicBezTo>
                    <a:pt x="123" y="472"/>
                    <a:pt x="139" y="481"/>
                    <a:pt x="159" y="484"/>
                  </a:cubicBezTo>
                  <a:cubicBezTo>
                    <a:pt x="166" y="484"/>
                    <a:pt x="173" y="484"/>
                    <a:pt x="180" y="484"/>
                  </a:cubicBezTo>
                  <a:cubicBezTo>
                    <a:pt x="180" y="484"/>
                    <a:pt x="180" y="484"/>
                    <a:pt x="180" y="484"/>
                  </a:cubicBezTo>
                  <a:cubicBezTo>
                    <a:pt x="181" y="484"/>
                    <a:pt x="181" y="484"/>
                    <a:pt x="182" y="484"/>
                  </a:cubicBezTo>
                  <a:cubicBezTo>
                    <a:pt x="182" y="484"/>
                    <a:pt x="183" y="484"/>
                    <a:pt x="183" y="484"/>
                  </a:cubicBezTo>
                  <a:cubicBezTo>
                    <a:pt x="185" y="484"/>
                    <a:pt x="186" y="484"/>
                    <a:pt x="187" y="486"/>
                  </a:cubicBezTo>
                  <a:cubicBezTo>
                    <a:pt x="192" y="490"/>
                    <a:pt x="195" y="495"/>
                    <a:pt x="196" y="502"/>
                  </a:cubicBezTo>
                  <a:cubicBezTo>
                    <a:pt x="197" y="519"/>
                    <a:pt x="195" y="537"/>
                    <a:pt x="192" y="554"/>
                  </a:cubicBezTo>
                  <a:cubicBezTo>
                    <a:pt x="191" y="560"/>
                    <a:pt x="192" y="566"/>
                    <a:pt x="189" y="571"/>
                  </a:cubicBezTo>
                  <a:cubicBezTo>
                    <a:pt x="180" y="590"/>
                    <a:pt x="170" y="609"/>
                    <a:pt x="165" y="629"/>
                  </a:cubicBezTo>
                  <a:cubicBezTo>
                    <a:pt x="165" y="631"/>
                    <a:pt x="164" y="632"/>
                    <a:pt x="163" y="632"/>
                  </a:cubicBezTo>
                  <a:cubicBezTo>
                    <a:pt x="162" y="632"/>
                    <a:pt x="162" y="631"/>
                    <a:pt x="161" y="630"/>
                  </a:cubicBezTo>
                  <a:cubicBezTo>
                    <a:pt x="154" y="620"/>
                    <a:pt x="146" y="610"/>
                    <a:pt x="141" y="599"/>
                  </a:cubicBezTo>
                  <a:cubicBezTo>
                    <a:pt x="139" y="593"/>
                    <a:pt x="136" y="587"/>
                    <a:pt x="133" y="582"/>
                  </a:cubicBezTo>
                  <a:cubicBezTo>
                    <a:pt x="123" y="559"/>
                    <a:pt x="109" y="538"/>
                    <a:pt x="90" y="522"/>
                  </a:cubicBezTo>
                  <a:cubicBezTo>
                    <a:pt x="84" y="517"/>
                    <a:pt x="80" y="512"/>
                    <a:pt x="75" y="507"/>
                  </a:cubicBezTo>
                  <a:cubicBezTo>
                    <a:pt x="66" y="498"/>
                    <a:pt x="58" y="489"/>
                    <a:pt x="51" y="479"/>
                  </a:cubicBezTo>
                  <a:cubicBezTo>
                    <a:pt x="51" y="478"/>
                    <a:pt x="50" y="477"/>
                    <a:pt x="49" y="477"/>
                  </a:cubicBezTo>
                  <a:cubicBezTo>
                    <a:pt x="49" y="477"/>
                    <a:pt x="48" y="477"/>
                    <a:pt x="48" y="478"/>
                  </a:cubicBezTo>
                  <a:cubicBezTo>
                    <a:pt x="47" y="478"/>
                    <a:pt x="47" y="480"/>
                    <a:pt x="47" y="481"/>
                  </a:cubicBezTo>
                  <a:cubicBezTo>
                    <a:pt x="47" y="482"/>
                    <a:pt x="47" y="483"/>
                    <a:pt x="47" y="484"/>
                  </a:cubicBezTo>
                  <a:cubicBezTo>
                    <a:pt x="59" y="527"/>
                    <a:pt x="83" y="563"/>
                    <a:pt x="118" y="592"/>
                  </a:cubicBezTo>
                  <a:cubicBezTo>
                    <a:pt x="126" y="598"/>
                    <a:pt x="134" y="603"/>
                    <a:pt x="140" y="610"/>
                  </a:cubicBezTo>
                  <a:cubicBezTo>
                    <a:pt x="144" y="613"/>
                    <a:pt x="147" y="617"/>
                    <a:pt x="149" y="621"/>
                  </a:cubicBezTo>
                  <a:cubicBezTo>
                    <a:pt x="148" y="621"/>
                    <a:pt x="147" y="621"/>
                    <a:pt x="147" y="621"/>
                  </a:cubicBezTo>
                  <a:cubicBezTo>
                    <a:pt x="140" y="617"/>
                    <a:pt x="133" y="614"/>
                    <a:pt x="127" y="610"/>
                  </a:cubicBezTo>
                  <a:cubicBezTo>
                    <a:pt x="99" y="591"/>
                    <a:pt x="70" y="576"/>
                    <a:pt x="36" y="569"/>
                  </a:cubicBezTo>
                  <a:cubicBezTo>
                    <a:pt x="26" y="567"/>
                    <a:pt x="15" y="565"/>
                    <a:pt x="5" y="565"/>
                  </a:cubicBezTo>
                  <a:cubicBezTo>
                    <a:pt x="5" y="565"/>
                    <a:pt x="5" y="565"/>
                    <a:pt x="5" y="565"/>
                  </a:cubicBezTo>
                  <a:cubicBezTo>
                    <a:pt x="4" y="565"/>
                    <a:pt x="4" y="565"/>
                    <a:pt x="4" y="565"/>
                  </a:cubicBezTo>
                  <a:cubicBezTo>
                    <a:pt x="2" y="565"/>
                    <a:pt x="1" y="565"/>
                    <a:pt x="0" y="567"/>
                  </a:cubicBezTo>
                  <a:cubicBezTo>
                    <a:pt x="0" y="569"/>
                    <a:pt x="1" y="570"/>
                    <a:pt x="2" y="572"/>
                  </a:cubicBezTo>
                  <a:cubicBezTo>
                    <a:pt x="9" y="579"/>
                    <a:pt x="16" y="586"/>
                    <a:pt x="23" y="593"/>
                  </a:cubicBezTo>
                  <a:cubicBezTo>
                    <a:pt x="43" y="611"/>
                    <a:pt x="67" y="623"/>
                    <a:pt x="94" y="624"/>
                  </a:cubicBezTo>
                  <a:cubicBezTo>
                    <a:pt x="98" y="624"/>
                    <a:pt x="102" y="624"/>
                    <a:pt x="105" y="624"/>
                  </a:cubicBezTo>
                  <a:cubicBezTo>
                    <a:pt x="117" y="624"/>
                    <a:pt x="129" y="624"/>
                    <a:pt x="140" y="624"/>
                  </a:cubicBezTo>
                  <a:cubicBezTo>
                    <a:pt x="140" y="624"/>
                    <a:pt x="140" y="624"/>
                    <a:pt x="141" y="624"/>
                  </a:cubicBezTo>
                  <a:cubicBezTo>
                    <a:pt x="144" y="624"/>
                    <a:pt x="147" y="624"/>
                    <a:pt x="149" y="627"/>
                  </a:cubicBezTo>
                  <a:cubicBezTo>
                    <a:pt x="150" y="628"/>
                    <a:pt x="151" y="629"/>
                    <a:pt x="151" y="629"/>
                  </a:cubicBezTo>
                  <a:cubicBezTo>
                    <a:pt x="156" y="629"/>
                    <a:pt x="157" y="633"/>
                    <a:pt x="158" y="637"/>
                  </a:cubicBezTo>
                  <a:cubicBezTo>
                    <a:pt x="159" y="640"/>
                    <a:pt x="161" y="643"/>
                    <a:pt x="160" y="647"/>
                  </a:cubicBezTo>
                  <a:cubicBezTo>
                    <a:pt x="157" y="658"/>
                    <a:pt x="155" y="669"/>
                    <a:pt x="153" y="681"/>
                  </a:cubicBezTo>
                  <a:cubicBezTo>
                    <a:pt x="148" y="711"/>
                    <a:pt x="145" y="742"/>
                    <a:pt x="149" y="773"/>
                  </a:cubicBezTo>
                  <a:cubicBezTo>
                    <a:pt x="152" y="810"/>
                    <a:pt x="160" y="846"/>
                    <a:pt x="176" y="880"/>
                  </a:cubicBezTo>
                  <a:cubicBezTo>
                    <a:pt x="179" y="886"/>
                    <a:pt x="182" y="892"/>
                    <a:pt x="187" y="897"/>
                  </a:cubicBezTo>
                  <a:cubicBezTo>
                    <a:pt x="188" y="898"/>
                    <a:pt x="189" y="900"/>
                    <a:pt x="190" y="900"/>
                  </a:cubicBezTo>
                  <a:cubicBezTo>
                    <a:pt x="191" y="900"/>
                    <a:pt x="191" y="899"/>
                    <a:pt x="192" y="899"/>
                  </a:cubicBezTo>
                  <a:cubicBezTo>
                    <a:pt x="194" y="898"/>
                    <a:pt x="192" y="895"/>
                    <a:pt x="191" y="894"/>
                  </a:cubicBezTo>
                  <a:cubicBezTo>
                    <a:pt x="187" y="887"/>
                    <a:pt x="183" y="880"/>
                    <a:pt x="180" y="873"/>
                  </a:cubicBezTo>
                  <a:cubicBezTo>
                    <a:pt x="161" y="824"/>
                    <a:pt x="153" y="774"/>
                    <a:pt x="155" y="722"/>
                  </a:cubicBezTo>
                  <a:cubicBezTo>
                    <a:pt x="156" y="711"/>
                    <a:pt x="156" y="701"/>
                    <a:pt x="161" y="690"/>
                  </a:cubicBezTo>
                  <a:cubicBezTo>
                    <a:pt x="172" y="672"/>
                    <a:pt x="184" y="656"/>
                    <a:pt x="201" y="644"/>
                  </a:cubicBezTo>
                  <a:cubicBezTo>
                    <a:pt x="206" y="641"/>
                    <a:pt x="210" y="640"/>
                    <a:pt x="215" y="640"/>
                  </a:cubicBezTo>
                  <a:cubicBezTo>
                    <a:pt x="217" y="640"/>
                    <a:pt x="219" y="640"/>
                    <a:pt x="221" y="641"/>
                  </a:cubicBezTo>
                  <a:cubicBezTo>
                    <a:pt x="234" y="645"/>
                    <a:pt x="247" y="648"/>
                    <a:pt x="260" y="653"/>
                  </a:cubicBezTo>
                  <a:cubicBezTo>
                    <a:pt x="268" y="656"/>
                    <a:pt x="277" y="658"/>
                    <a:pt x="286" y="659"/>
                  </a:cubicBezTo>
                  <a:cubicBezTo>
                    <a:pt x="292" y="660"/>
                    <a:pt x="299" y="661"/>
                    <a:pt x="305" y="661"/>
                  </a:cubicBezTo>
                  <a:cubicBezTo>
                    <a:pt x="326" y="661"/>
                    <a:pt x="346" y="656"/>
                    <a:pt x="365" y="644"/>
                  </a:cubicBezTo>
                  <a:cubicBezTo>
                    <a:pt x="368" y="642"/>
                    <a:pt x="371" y="642"/>
                    <a:pt x="373" y="638"/>
                  </a:cubicBezTo>
                  <a:cubicBezTo>
                    <a:pt x="369" y="638"/>
                    <a:pt x="366" y="639"/>
                    <a:pt x="362" y="639"/>
                  </a:cubicBezTo>
                  <a:cubicBezTo>
                    <a:pt x="362" y="639"/>
                    <a:pt x="361" y="639"/>
                    <a:pt x="360" y="638"/>
                  </a:cubicBezTo>
                  <a:cubicBezTo>
                    <a:pt x="350" y="637"/>
                    <a:pt x="340" y="635"/>
                    <a:pt x="330" y="633"/>
                  </a:cubicBezTo>
                  <a:cubicBezTo>
                    <a:pt x="319" y="632"/>
                    <a:pt x="309" y="632"/>
                    <a:pt x="299" y="632"/>
                  </a:cubicBezTo>
                  <a:cubicBezTo>
                    <a:pt x="285" y="632"/>
                    <a:pt x="270" y="633"/>
                    <a:pt x="256" y="637"/>
                  </a:cubicBezTo>
                  <a:cubicBezTo>
                    <a:pt x="248" y="639"/>
                    <a:pt x="240" y="639"/>
                    <a:pt x="232" y="639"/>
                  </a:cubicBezTo>
                  <a:cubicBezTo>
                    <a:pt x="232" y="639"/>
                    <a:pt x="232" y="639"/>
                    <a:pt x="232" y="639"/>
                  </a:cubicBezTo>
                  <a:cubicBezTo>
                    <a:pt x="226" y="639"/>
                    <a:pt x="221" y="637"/>
                    <a:pt x="216" y="635"/>
                  </a:cubicBezTo>
                  <a:cubicBezTo>
                    <a:pt x="232" y="625"/>
                    <a:pt x="248" y="616"/>
                    <a:pt x="267" y="612"/>
                  </a:cubicBezTo>
                  <a:cubicBezTo>
                    <a:pt x="285" y="609"/>
                    <a:pt x="302" y="603"/>
                    <a:pt x="317" y="592"/>
                  </a:cubicBezTo>
                  <a:cubicBezTo>
                    <a:pt x="337" y="579"/>
                    <a:pt x="353" y="562"/>
                    <a:pt x="366" y="543"/>
                  </a:cubicBezTo>
                  <a:cubicBezTo>
                    <a:pt x="368" y="540"/>
                    <a:pt x="370" y="537"/>
                    <a:pt x="371" y="534"/>
                  </a:cubicBezTo>
                  <a:cubicBezTo>
                    <a:pt x="372" y="533"/>
                    <a:pt x="374" y="531"/>
                    <a:pt x="372" y="530"/>
                  </a:cubicBezTo>
                  <a:cubicBezTo>
                    <a:pt x="372" y="530"/>
                    <a:pt x="372" y="530"/>
                    <a:pt x="371" y="530"/>
                  </a:cubicBezTo>
                  <a:cubicBezTo>
                    <a:pt x="370" y="530"/>
                    <a:pt x="370" y="531"/>
                    <a:pt x="369" y="531"/>
                  </a:cubicBezTo>
                  <a:cubicBezTo>
                    <a:pt x="368" y="532"/>
                    <a:pt x="367" y="533"/>
                    <a:pt x="366" y="534"/>
                  </a:cubicBezTo>
                  <a:cubicBezTo>
                    <a:pt x="350" y="546"/>
                    <a:pt x="332" y="554"/>
                    <a:pt x="314" y="563"/>
                  </a:cubicBezTo>
                  <a:cubicBezTo>
                    <a:pt x="293" y="572"/>
                    <a:pt x="273" y="584"/>
                    <a:pt x="258" y="600"/>
                  </a:cubicBezTo>
                  <a:cubicBezTo>
                    <a:pt x="247" y="612"/>
                    <a:pt x="234" y="622"/>
                    <a:pt x="220" y="629"/>
                  </a:cubicBezTo>
                  <a:cubicBezTo>
                    <a:pt x="217" y="630"/>
                    <a:pt x="215" y="631"/>
                    <a:pt x="213" y="633"/>
                  </a:cubicBezTo>
                  <a:cubicBezTo>
                    <a:pt x="212" y="633"/>
                    <a:pt x="212" y="634"/>
                    <a:pt x="211" y="634"/>
                  </a:cubicBezTo>
                  <a:cubicBezTo>
                    <a:pt x="211" y="634"/>
                    <a:pt x="211" y="634"/>
                    <a:pt x="211" y="634"/>
                  </a:cubicBezTo>
                  <a:cubicBezTo>
                    <a:pt x="215" y="617"/>
                    <a:pt x="226" y="606"/>
                    <a:pt x="237" y="595"/>
                  </a:cubicBezTo>
                  <a:cubicBezTo>
                    <a:pt x="242" y="589"/>
                    <a:pt x="247" y="583"/>
                    <a:pt x="251" y="577"/>
                  </a:cubicBezTo>
                  <a:cubicBezTo>
                    <a:pt x="263" y="560"/>
                    <a:pt x="266" y="539"/>
                    <a:pt x="274" y="519"/>
                  </a:cubicBezTo>
                  <a:cubicBezTo>
                    <a:pt x="275" y="517"/>
                    <a:pt x="274" y="517"/>
                    <a:pt x="273" y="517"/>
                  </a:cubicBezTo>
                  <a:cubicBezTo>
                    <a:pt x="272" y="517"/>
                    <a:pt x="271" y="517"/>
                    <a:pt x="270" y="517"/>
                  </a:cubicBezTo>
                  <a:cubicBezTo>
                    <a:pt x="260" y="521"/>
                    <a:pt x="251" y="528"/>
                    <a:pt x="244" y="536"/>
                  </a:cubicBezTo>
                  <a:cubicBezTo>
                    <a:pt x="232" y="551"/>
                    <a:pt x="225" y="568"/>
                    <a:pt x="220" y="586"/>
                  </a:cubicBezTo>
                  <a:cubicBezTo>
                    <a:pt x="217" y="598"/>
                    <a:pt x="215" y="610"/>
                    <a:pt x="211" y="621"/>
                  </a:cubicBezTo>
                  <a:cubicBezTo>
                    <a:pt x="208" y="629"/>
                    <a:pt x="206" y="636"/>
                    <a:pt x="200" y="641"/>
                  </a:cubicBezTo>
                  <a:cubicBezTo>
                    <a:pt x="186" y="650"/>
                    <a:pt x="175" y="662"/>
                    <a:pt x="164" y="674"/>
                  </a:cubicBezTo>
                  <a:cubicBezTo>
                    <a:pt x="163" y="676"/>
                    <a:pt x="162" y="677"/>
                    <a:pt x="160" y="677"/>
                  </a:cubicBezTo>
                  <a:cubicBezTo>
                    <a:pt x="161" y="668"/>
                    <a:pt x="163" y="659"/>
                    <a:pt x="165" y="651"/>
                  </a:cubicBezTo>
                  <a:cubicBezTo>
                    <a:pt x="170" y="632"/>
                    <a:pt x="175" y="613"/>
                    <a:pt x="183" y="595"/>
                  </a:cubicBezTo>
                  <a:cubicBezTo>
                    <a:pt x="190" y="580"/>
                    <a:pt x="198" y="566"/>
                    <a:pt x="206" y="552"/>
                  </a:cubicBezTo>
                  <a:cubicBezTo>
                    <a:pt x="216" y="534"/>
                    <a:pt x="222" y="513"/>
                    <a:pt x="237" y="498"/>
                  </a:cubicBezTo>
                  <a:cubicBezTo>
                    <a:pt x="242" y="494"/>
                    <a:pt x="247" y="488"/>
                    <a:pt x="251" y="483"/>
                  </a:cubicBezTo>
                  <a:cubicBezTo>
                    <a:pt x="253" y="481"/>
                    <a:pt x="256" y="480"/>
                    <a:pt x="259" y="480"/>
                  </a:cubicBezTo>
                  <a:cubicBezTo>
                    <a:pt x="259" y="480"/>
                    <a:pt x="260" y="480"/>
                    <a:pt x="260" y="480"/>
                  </a:cubicBezTo>
                  <a:cubicBezTo>
                    <a:pt x="269" y="481"/>
                    <a:pt x="277" y="482"/>
                    <a:pt x="286" y="485"/>
                  </a:cubicBezTo>
                  <a:cubicBezTo>
                    <a:pt x="293" y="487"/>
                    <a:pt x="300" y="489"/>
                    <a:pt x="308" y="489"/>
                  </a:cubicBezTo>
                  <a:cubicBezTo>
                    <a:pt x="312" y="490"/>
                    <a:pt x="315" y="490"/>
                    <a:pt x="319" y="490"/>
                  </a:cubicBezTo>
                  <a:cubicBezTo>
                    <a:pt x="331" y="490"/>
                    <a:pt x="342" y="488"/>
                    <a:pt x="354" y="486"/>
                  </a:cubicBezTo>
                  <a:cubicBezTo>
                    <a:pt x="362" y="484"/>
                    <a:pt x="370" y="482"/>
                    <a:pt x="378" y="482"/>
                  </a:cubicBezTo>
                  <a:cubicBezTo>
                    <a:pt x="379" y="482"/>
                    <a:pt x="381" y="482"/>
                    <a:pt x="382" y="480"/>
                  </a:cubicBezTo>
                  <a:cubicBezTo>
                    <a:pt x="382" y="478"/>
                    <a:pt x="379" y="478"/>
                    <a:pt x="378" y="478"/>
                  </a:cubicBezTo>
                  <a:cubicBezTo>
                    <a:pt x="362" y="475"/>
                    <a:pt x="346" y="472"/>
                    <a:pt x="330" y="469"/>
                  </a:cubicBezTo>
                  <a:cubicBezTo>
                    <a:pt x="319" y="467"/>
                    <a:pt x="309" y="466"/>
                    <a:pt x="299" y="466"/>
                  </a:cubicBezTo>
                  <a:cubicBezTo>
                    <a:pt x="289" y="466"/>
                    <a:pt x="278" y="467"/>
                    <a:pt x="268" y="470"/>
                  </a:cubicBezTo>
                  <a:cubicBezTo>
                    <a:pt x="268" y="470"/>
                    <a:pt x="268" y="470"/>
                    <a:pt x="267" y="470"/>
                  </a:cubicBezTo>
                  <a:cubicBezTo>
                    <a:pt x="267" y="470"/>
                    <a:pt x="266" y="470"/>
                    <a:pt x="266" y="469"/>
                  </a:cubicBezTo>
                  <a:cubicBezTo>
                    <a:pt x="266" y="469"/>
                    <a:pt x="267" y="468"/>
                    <a:pt x="267" y="468"/>
                  </a:cubicBezTo>
                  <a:cubicBezTo>
                    <a:pt x="275" y="459"/>
                    <a:pt x="286" y="456"/>
                    <a:pt x="298" y="453"/>
                  </a:cubicBezTo>
                  <a:cubicBezTo>
                    <a:pt x="315" y="450"/>
                    <a:pt x="332" y="448"/>
                    <a:pt x="349" y="446"/>
                  </a:cubicBezTo>
                  <a:cubicBezTo>
                    <a:pt x="365" y="444"/>
                    <a:pt x="381" y="442"/>
                    <a:pt x="396" y="436"/>
                  </a:cubicBezTo>
                  <a:cubicBezTo>
                    <a:pt x="417" y="427"/>
                    <a:pt x="435" y="414"/>
                    <a:pt x="448" y="394"/>
                  </a:cubicBezTo>
                  <a:cubicBezTo>
                    <a:pt x="449" y="393"/>
                    <a:pt x="451" y="392"/>
                    <a:pt x="450" y="390"/>
                  </a:cubicBezTo>
                  <a:cubicBezTo>
                    <a:pt x="450" y="389"/>
                    <a:pt x="449" y="389"/>
                    <a:pt x="449" y="389"/>
                  </a:cubicBezTo>
                  <a:cubicBezTo>
                    <a:pt x="448" y="389"/>
                    <a:pt x="446" y="390"/>
                    <a:pt x="445" y="390"/>
                  </a:cubicBezTo>
                  <a:cubicBezTo>
                    <a:pt x="432" y="393"/>
                    <a:pt x="419" y="397"/>
                    <a:pt x="405" y="399"/>
                  </a:cubicBezTo>
                  <a:cubicBezTo>
                    <a:pt x="377" y="403"/>
                    <a:pt x="351" y="412"/>
                    <a:pt x="326" y="424"/>
                  </a:cubicBezTo>
                  <a:cubicBezTo>
                    <a:pt x="321" y="426"/>
                    <a:pt x="315" y="429"/>
                    <a:pt x="309" y="432"/>
                  </a:cubicBezTo>
                  <a:cubicBezTo>
                    <a:pt x="309" y="431"/>
                    <a:pt x="309" y="431"/>
                    <a:pt x="310" y="431"/>
                  </a:cubicBezTo>
                  <a:cubicBezTo>
                    <a:pt x="326" y="413"/>
                    <a:pt x="341" y="395"/>
                    <a:pt x="357" y="377"/>
                  </a:cubicBezTo>
                  <a:cubicBezTo>
                    <a:pt x="366" y="367"/>
                    <a:pt x="376" y="357"/>
                    <a:pt x="383" y="345"/>
                  </a:cubicBezTo>
                  <a:cubicBezTo>
                    <a:pt x="383" y="344"/>
                    <a:pt x="385" y="343"/>
                    <a:pt x="383" y="342"/>
                  </a:cubicBezTo>
                  <a:cubicBezTo>
                    <a:pt x="383" y="341"/>
                    <a:pt x="383" y="341"/>
                    <a:pt x="383" y="341"/>
                  </a:cubicBezTo>
                  <a:cubicBezTo>
                    <a:pt x="382" y="341"/>
                    <a:pt x="381" y="342"/>
                    <a:pt x="381" y="342"/>
                  </a:cubicBezTo>
                  <a:cubicBezTo>
                    <a:pt x="368" y="348"/>
                    <a:pt x="357" y="355"/>
                    <a:pt x="347" y="363"/>
                  </a:cubicBezTo>
                  <a:cubicBezTo>
                    <a:pt x="320" y="382"/>
                    <a:pt x="299" y="406"/>
                    <a:pt x="286" y="437"/>
                  </a:cubicBezTo>
                  <a:cubicBezTo>
                    <a:pt x="284" y="444"/>
                    <a:pt x="281" y="452"/>
                    <a:pt x="274" y="457"/>
                  </a:cubicBezTo>
                  <a:cubicBezTo>
                    <a:pt x="266" y="462"/>
                    <a:pt x="258" y="469"/>
                    <a:pt x="251" y="476"/>
                  </a:cubicBezTo>
                  <a:cubicBezTo>
                    <a:pt x="247" y="480"/>
                    <a:pt x="244" y="484"/>
                    <a:pt x="239" y="487"/>
                  </a:cubicBezTo>
                  <a:cubicBezTo>
                    <a:pt x="252" y="462"/>
                    <a:pt x="260" y="436"/>
                    <a:pt x="272" y="412"/>
                  </a:cubicBezTo>
                  <a:cubicBezTo>
                    <a:pt x="278" y="400"/>
                    <a:pt x="285" y="388"/>
                    <a:pt x="296" y="379"/>
                  </a:cubicBezTo>
                  <a:cubicBezTo>
                    <a:pt x="311" y="367"/>
                    <a:pt x="325" y="353"/>
                    <a:pt x="338" y="338"/>
                  </a:cubicBezTo>
                  <a:cubicBezTo>
                    <a:pt x="359" y="313"/>
                    <a:pt x="376" y="286"/>
                    <a:pt x="386" y="255"/>
                  </a:cubicBezTo>
                  <a:cubicBezTo>
                    <a:pt x="391" y="238"/>
                    <a:pt x="395" y="221"/>
                    <a:pt x="398" y="204"/>
                  </a:cubicBezTo>
                  <a:cubicBezTo>
                    <a:pt x="399" y="200"/>
                    <a:pt x="399" y="196"/>
                    <a:pt x="400" y="191"/>
                  </a:cubicBezTo>
                  <a:cubicBezTo>
                    <a:pt x="400" y="190"/>
                    <a:pt x="400" y="188"/>
                    <a:pt x="399" y="188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97" y="188"/>
                    <a:pt x="397" y="189"/>
                    <a:pt x="397" y="190"/>
                  </a:cubicBezTo>
                  <a:cubicBezTo>
                    <a:pt x="396" y="192"/>
                    <a:pt x="396" y="194"/>
                    <a:pt x="395" y="196"/>
                  </a:cubicBezTo>
                  <a:cubicBezTo>
                    <a:pt x="388" y="211"/>
                    <a:pt x="379" y="225"/>
                    <a:pt x="369" y="239"/>
                  </a:cubicBezTo>
                  <a:cubicBezTo>
                    <a:pt x="354" y="258"/>
                    <a:pt x="338" y="277"/>
                    <a:pt x="325" y="298"/>
                  </a:cubicBezTo>
                  <a:cubicBezTo>
                    <a:pt x="311" y="319"/>
                    <a:pt x="299" y="342"/>
                    <a:pt x="292" y="367"/>
                  </a:cubicBezTo>
                  <a:cubicBezTo>
                    <a:pt x="289" y="376"/>
                    <a:pt x="283" y="383"/>
                    <a:pt x="278" y="391"/>
                  </a:cubicBezTo>
                  <a:cubicBezTo>
                    <a:pt x="281" y="380"/>
                    <a:pt x="283" y="369"/>
                    <a:pt x="285" y="357"/>
                  </a:cubicBezTo>
                  <a:cubicBezTo>
                    <a:pt x="291" y="327"/>
                    <a:pt x="292" y="297"/>
                    <a:pt x="291" y="267"/>
                  </a:cubicBezTo>
                  <a:cubicBezTo>
                    <a:pt x="291" y="258"/>
                    <a:pt x="292" y="249"/>
                    <a:pt x="295" y="240"/>
                  </a:cubicBezTo>
                  <a:cubicBezTo>
                    <a:pt x="296" y="238"/>
                    <a:pt x="297" y="236"/>
                    <a:pt x="299" y="235"/>
                  </a:cubicBezTo>
                  <a:cubicBezTo>
                    <a:pt x="305" y="233"/>
                    <a:pt x="311" y="231"/>
                    <a:pt x="317" y="230"/>
                  </a:cubicBezTo>
                  <a:cubicBezTo>
                    <a:pt x="353" y="220"/>
                    <a:pt x="377" y="196"/>
                    <a:pt x="393" y="165"/>
                  </a:cubicBezTo>
                  <a:cubicBezTo>
                    <a:pt x="394" y="164"/>
                    <a:pt x="396" y="161"/>
                    <a:pt x="393" y="160"/>
                  </a:cubicBezTo>
                  <a:cubicBezTo>
                    <a:pt x="393" y="160"/>
                    <a:pt x="392" y="160"/>
                    <a:pt x="392" y="160"/>
                  </a:cubicBezTo>
                  <a:cubicBezTo>
                    <a:pt x="391" y="160"/>
                    <a:pt x="390" y="161"/>
                    <a:pt x="389" y="162"/>
                  </a:cubicBezTo>
                  <a:cubicBezTo>
                    <a:pt x="379" y="174"/>
                    <a:pt x="367" y="184"/>
                    <a:pt x="353" y="191"/>
                  </a:cubicBezTo>
                  <a:cubicBezTo>
                    <a:pt x="342" y="198"/>
                    <a:pt x="332" y="205"/>
                    <a:pt x="321" y="211"/>
                  </a:cubicBezTo>
                  <a:cubicBezTo>
                    <a:pt x="313" y="216"/>
                    <a:pt x="307" y="223"/>
                    <a:pt x="299" y="228"/>
                  </a:cubicBezTo>
                  <a:cubicBezTo>
                    <a:pt x="301" y="224"/>
                    <a:pt x="302" y="219"/>
                    <a:pt x="305" y="216"/>
                  </a:cubicBezTo>
                  <a:cubicBezTo>
                    <a:pt x="313" y="204"/>
                    <a:pt x="323" y="192"/>
                    <a:pt x="332" y="181"/>
                  </a:cubicBezTo>
                  <a:cubicBezTo>
                    <a:pt x="343" y="169"/>
                    <a:pt x="353" y="156"/>
                    <a:pt x="362" y="141"/>
                  </a:cubicBezTo>
                  <a:cubicBezTo>
                    <a:pt x="375" y="118"/>
                    <a:pt x="378" y="91"/>
                    <a:pt x="385" y="65"/>
                  </a:cubicBezTo>
                  <a:cubicBezTo>
                    <a:pt x="385" y="64"/>
                    <a:pt x="385" y="62"/>
                    <a:pt x="383" y="62"/>
                  </a:cubicBezTo>
                  <a:cubicBezTo>
                    <a:pt x="383" y="62"/>
                    <a:pt x="383" y="62"/>
                    <a:pt x="383" y="62"/>
                  </a:cubicBezTo>
                  <a:cubicBezTo>
                    <a:pt x="382" y="62"/>
                    <a:pt x="381" y="63"/>
                    <a:pt x="380" y="64"/>
                  </a:cubicBezTo>
                  <a:cubicBezTo>
                    <a:pt x="380" y="68"/>
                    <a:pt x="378" y="72"/>
                    <a:pt x="376" y="75"/>
                  </a:cubicBezTo>
                  <a:cubicBezTo>
                    <a:pt x="368" y="88"/>
                    <a:pt x="360" y="100"/>
                    <a:pt x="352" y="113"/>
                  </a:cubicBezTo>
                  <a:cubicBezTo>
                    <a:pt x="337" y="136"/>
                    <a:pt x="324" y="160"/>
                    <a:pt x="315" y="186"/>
                  </a:cubicBezTo>
                  <a:cubicBezTo>
                    <a:pt x="312" y="194"/>
                    <a:pt x="308" y="203"/>
                    <a:pt x="305" y="211"/>
                  </a:cubicBezTo>
                  <a:cubicBezTo>
                    <a:pt x="302" y="217"/>
                    <a:pt x="298" y="221"/>
                    <a:pt x="296" y="227"/>
                  </a:cubicBezTo>
                  <a:cubicBezTo>
                    <a:pt x="294" y="231"/>
                    <a:pt x="292" y="235"/>
                    <a:pt x="290" y="240"/>
                  </a:cubicBezTo>
                  <a:cubicBezTo>
                    <a:pt x="289" y="239"/>
                    <a:pt x="289" y="239"/>
                    <a:pt x="288" y="239"/>
                  </a:cubicBezTo>
                  <a:cubicBezTo>
                    <a:pt x="288" y="228"/>
                    <a:pt x="283" y="217"/>
                    <a:pt x="284" y="205"/>
                  </a:cubicBezTo>
                  <a:cubicBezTo>
                    <a:pt x="285" y="190"/>
                    <a:pt x="287" y="176"/>
                    <a:pt x="294" y="162"/>
                  </a:cubicBezTo>
                  <a:cubicBezTo>
                    <a:pt x="300" y="149"/>
                    <a:pt x="308" y="136"/>
                    <a:pt x="312" y="122"/>
                  </a:cubicBezTo>
                  <a:cubicBezTo>
                    <a:pt x="318" y="105"/>
                    <a:pt x="319" y="87"/>
                    <a:pt x="313" y="70"/>
                  </a:cubicBezTo>
                  <a:cubicBezTo>
                    <a:pt x="309" y="61"/>
                    <a:pt x="303" y="53"/>
                    <a:pt x="300" y="44"/>
                  </a:cubicBezTo>
                  <a:cubicBezTo>
                    <a:pt x="299" y="43"/>
                    <a:pt x="299" y="42"/>
                    <a:pt x="298" y="42"/>
                  </a:cubicBezTo>
                  <a:cubicBezTo>
                    <a:pt x="298" y="42"/>
                    <a:pt x="297" y="42"/>
                    <a:pt x="297" y="42"/>
                  </a:cubicBezTo>
                  <a:cubicBezTo>
                    <a:pt x="296" y="42"/>
                    <a:pt x="296" y="44"/>
                    <a:pt x="296" y="45"/>
                  </a:cubicBezTo>
                  <a:cubicBezTo>
                    <a:pt x="297" y="53"/>
                    <a:pt x="297" y="60"/>
                    <a:pt x="297" y="68"/>
                  </a:cubicBezTo>
                  <a:cubicBezTo>
                    <a:pt x="296" y="88"/>
                    <a:pt x="293" y="108"/>
                    <a:pt x="290" y="128"/>
                  </a:cubicBezTo>
                  <a:cubicBezTo>
                    <a:pt x="288" y="151"/>
                    <a:pt x="283" y="174"/>
                    <a:pt x="280" y="197"/>
                  </a:cubicBezTo>
                  <a:cubicBezTo>
                    <a:pt x="277" y="193"/>
                    <a:pt x="277" y="189"/>
                    <a:pt x="276" y="186"/>
                  </a:cubicBezTo>
                  <a:cubicBezTo>
                    <a:pt x="270" y="167"/>
                    <a:pt x="262" y="149"/>
                    <a:pt x="257" y="131"/>
                  </a:cubicBezTo>
                  <a:cubicBezTo>
                    <a:pt x="244" y="85"/>
                    <a:pt x="218" y="47"/>
                    <a:pt x="179" y="19"/>
                  </a:cubicBezTo>
                  <a:cubicBezTo>
                    <a:pt x="170" y="12"/>
                    <a:pt x="162" y="6"/>
                    <a:pt x="152" y="1"/>
                  </a:cubicBezTo>
                  <a:cubicBezTo>
                    <a:pt x="151" y="1"/>
                    <a:pt x="150" y="0"/>
                    <a:pt x="149" y="0"/>
                  </a:cubicBezTo>
                </a:path>
              </a:pathLst>
            </a:custGeom>
            <a:gradFill flip="none" rotWithShape="1">
              <a:gsLst>
                <a:gs pos="15000">
                  <a:schemeClr val="accent1">
                    <a:lumMod val="40000"/>
                    <a:lumOff val="6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DB2D3B38-D0F8-42F7-9E8A-D0BFA59DCE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6022" y="5141540"/>
              <a:ext cx="932510" cy="1369962"/>
            </a:xfrm>
            <a:custGeom>
              <a:avLst/>
              <a:gdLst>
                <a:gd name="T0" fmla="*/ 119 w 434"/>
                <a:gd name="T1" fmla="*/ 521 h 639"/>
                <a:gd name="T2" fmla="*/ 224 w 434"/>
                <a:gd name="T3" fmla="*/ 492 h 639"/>
                <a:gd name="T4" fmla="*/ 246 w 434"/>
                <a:gd name="T5" fmla="*/ 497 h 639"/>
                <a:gd name="T6" fmla="*/ 113 w 434"/>
                <a:gd name="T7" fmla="*/ 515 h 639"/>
                <a:gd name="T8" fmla="*/ 229 w 434"/>
                <a:gd name="T9" fmla="*/ 472 h 639"/>
                <a:gd name="T10" fmla="*/ 240 w 434"/>
                <a:gd name="T11" fmla="*/ 481 h 639"/>
                <a:gd name="T12" fmla="*/ 203 w 434"/>
                <a:gd name="T13" fmla="*/ 420 h 639"/>
                <a:gd name="T14" fmla="*/ 203 w 434"/>
                <a:gd name="T15" fmla="*/ 420 h 639"/>
                <a:gd name="T16" fmla="*/ 332 w 434"/>
                <a:gd name="T17" fmla="*/ 368 h 639"/>
                <a:gd name="T18" fmla="*/ 109 w 434"/>
                <a:gd name="T19" fmla="*/ 352 h 639"/>
                <a:gd name="T20" fmla="*/ 140 w 434"/>
                <a:gd name="T21" fmla="*/ 455 h 639"/>
                <a:gd name="T22" fmla="*/ 121 w 434"/>
                <a:gd name="T23" fmla="*/ 315 h 639"/>
                <a:gd name="T24" fmla="*/ 140 w 434"/>
                <a:gd name="T25" fmla="*/ 457 h 639"/>
                <a:gd name="T26" fmla="*/ 341 w 434"/>
                <a:gd name="T27" fmla="*/ 277 h 639"/>
                <a:gd name="T28" fmla="*/ 281 w 434"/>
                <a:gd name="T29" fmla="*/ 321 h 639"/>
                <a:gd name="T30" fmla="*/ 375 w 434"/>
                <a:gd name="T31" fmla="*/ 261 h 639"/>
                <a:gd name="T32" fmla="*/ 221 w 434"/>
                <a:gd name="T33" fmla="*/ 350 h 639"/>
                <a:gd name="T34" fmla="*/ 202 w 434"/>
                <a:gd name="T35" fmla="*/ 268 h 639"/>
                <a:gd name="T36" fmla="*/ 215 w 434"/>
                <a:gd name="T37" fmla="*/ 356 h 639"/>
                <a:gd name="T38" fmla="*/ 184 w 434"/>
                <a:gd name="T39" fmla="*/ 226 h 639"/>
                <a:gd name="T40" fmla="*/ 215 w 434"/>
                <a:gd name="T41" fmla="*/ 356 h 639"/>
                <a:gd name="T42" fmla="*/ 369 w 434"/>
                <a:gd name="T43" fmla="*/ 170 h 639"/>
                <a:gd name="T44" fmla="*/ 419 w 434"/>
                <a:gd name="T45" fmla="*/ 159 h 639"/>
                <a:gd name="T46" fmla="*/ 321 w 434"/>
                <a:gd name="T47" fmla="*/ 201 h 639"/>
                <a:gd name="T48" fmla="*/ 406 w 434"/>
                <a:gd name="T49" fmla="*/ 142 h 639"/>
                <a:gd name="T50" fmla="*/ 245 w 434"/>
                <a:gd name="T51" fmla="*/ 138 h 639"/>
                <a:gd name="T52" fmla="*/ 228 w 434"/>
                <a:gd name="T53" fmla="*/ 143 h 639"/>
                <a:gd name="T54" fmla="*/ 276 w 434"/>
                <a:gd name="T55" fmla="*/ 234 h 639"/>
                <a:gd name="T56" fmla="*/ 339 w 434"/>
                <a:gd name="T57" fmla="*/ 12 h 639"/>
                <a:gd name="T58" fmla="*/ 335 w 434"/>
                <a:gd name="T59" fmla="*/ 110 h 639"/>
                <a:gd name="T60" fmla="*/ 323 w 434"/>
                <a:gd name="T61" fmla="*/ 166 h 639"/>
                <a:gd name="T62" fmla="*/ 314 w 434"/>
                <a:gd name="T63" fmla="*/ 166 h 639"/>
                <a:gd name="T64" fmla="*/ 286 w 434"/>
                <a:gd name="T65" fmla="*/ 232 h 639"/>
                <a:gd name="T66" fmla="*/ 228 w 434"/>
                <a:gd name="T67" fmla="*/ 114 h 639"/>
                <a:gd name="T68" fmla="*/ 259 w 434"/>
                <a:gd name="T69" fmla="*/ 228 h 639"/>
                <a:gd name="T70" fmla="*/ 231 w 434"/>
                <a:gd name="T71" fmla="*/ 353 h 639"/>
                <a:gd name="T72" fmla="*/ 210 w 434"/>
                <a:gd name="T73" fmla="*/ 250 h 639"/>
                <a:gd name="T74" fmla="*/ 181 w 434"/>
                <a:gd name="T75" fmla="*/ 221 h 639"/>
                <a:gd name="T76" fmla="*/ 216 w 434"/>
                <a:gd name="T77" fmla="*/ 366 h 639"/>
                <a:gd name="T78" fmla="*/ 139 w 434"/>
                <a:gd name="T79" fmla="*/ 468 h 639"/>
                <a:gd name="T80" fmla="*/ 123 w 434"/>
                <a:gd name="T81" fmla="*/ 309 h 639"/>
                <a:gd name="T82" fmla="*/ 112 w 434"/>
                <a:gd name="T83" fmla="*/ 302 h 639"/>
                <a:gd name="T84" fmla="*/ 127 w 434"/>
                <a:gd name="T85" fmla="*/ 457 h 639"/>
                <a:gd name="T86" fmla="*/ 2 w 434"/>
                <a:gd name="T87" fmla="*/ 632 h 639"/>
                <a:gd name="T88" fmla="*/ 28 w 434"/>
                <a:gd name="T89" fmla="*/ 603 h 639"/>
                <a:gd name="T90" fmla="*/ 143 w 434"/>
                <a:gd name="T91" fmla="*/ 542 h 639"/>
                <a:gd name="T92" fmla="*/ 274 w 434"/>
                <a:gd name="T93" fmla="*/ 472 h 639"/>
                <a:gd name="T94" fmla="*/ 265 w 434"/>
                <a:gd name="T95" fmla="*/ 468 h 639"/>
                <a:gd name="T96" fmla="*/ 119 w 434"/>
                <a:gd name="T97" fmla="*/ 503 h 639"/>
                <a:gd name="T98" fmla="*/ 202 w 434"/>
                <a:gd name="T99" fmla="*/ 423 h 639"/>
                <a:gd name="T100" fmla="*/ 361 w 434"/>
                <a:gd name="T101" fmla="*/ 363 h 639"/>
                <a:gd name="T102" fmla="*/ 306 w 434"/>
                <a:gd name="T103" fmla="*/ 363 h 639"/>
                <a:gd name="T104" fmla="*/ 204 w 434"/>
                <a:gd name="T105" fmla="*/ 407 h 639"/>
                <a:gd name="T106" fmla="*/ 265 w 434"/>
                <a:gd name="T107" fmla="*/ 324 h 639"/>
                <a:gd name="T108" fmla="*/ 380 w 434"/>
                <a:gd name="T109" fmla="*/ 288 h 639"/>
                <a:gd name="T110" fmla="*/ 377 w 434"/>
                <a:gd name="T111" fmla="*/ 257 h 639"/>
                <a:gd name="T112" fmla="*/ 272 w 434"/>
                <a:gd name="T113" fmla="*/ 303 h 639"/>
                <a:gd name="T114" fmla="*/ 322 w 434"/>
                <a:gd name="T115" fmla="*/ 218 h 639"/>
                <a:gd name="T116" fmla="*/ 430 w 434"/>
                <a:gd name="T117" fmla="*/ 139 h 639"/>
                <a:gd name="T118" fmla="*/ 337 w 434"/>
                <a:gd name="T119" fmla="*/ 173 h 639"/>
                <a:gd name="T120" fmla="*/ 312 w 434"/>
                <a:gd name="T121" fmla="*/ 203 h 639"/>
                <a:gd name="T122" fmla="*/ 357 w 434"/>
                <a:gd name="T123" fmla="*/ 72 h 639"/>
                <a:gd name="T124" fmla="*/ 343 w 434"/>
                <a:gd name="T125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4" h="639">
                  <a:moveTo>
                    <a:pt x="148" y="537"/>
                  </a:moveTo>
                  <a:cubicBezTo>
                    <a:pt x="130" y="537"/>
                    <a:pt x="112" y="535"/>
                    <a:pt x="94" y="533"/>
                  </a:cubicBezTo>
                  <a:cubicBezTo>
                    <a:pt x="94" y="533"/>
                    <a:pt x="94" y="533"/>
                    <a:pt x="93" y="532"/>
                  </a:cubicBezTo>
                  <a:cubicBezTo>
                    <a:pt x="101" y="528"/>
                    <a:pt x="110" y="524"/>
                    <a:pt x="119" y="521"/>
                  </a:cubicBezTo>
                  <a:cubicBezTo>
                    <a:pt x="133" y="516"/>
                    <a:pt x="149" y="512"/>
                    <a:pt x="164" y="509"/>
                  </a:cubicBezTo>
                  <a:cubicBezTo>
                    <a:pt x="175" y="506"/>
                    <a:pt x="186" y="504"/>
                    <a:pt x="196" y="500"/>
                  </a:cubicBezTo>
                  <a:cubicBezTo>
                    <a:pt x="201" y="497"/>
                    <a:pt x="206" y="496"/>
                    <a:pt x="211" y="496"/>
                  </a:cubicBezTo>
                  <a:cubicBezTo>
                    <a:pt x="215" y="495"/>
                    <a:pt x="220" y="494"/>
                    <a:pt x="224" y="492"/>
                  </a:cubicBezTo>
                  <a:cubicBezTo>
                    <a:pt x="236" y="488"/>
                    <a:pt x="247" y="482"/>
                    <a:pt x="259" y="477"/>
                  </a:cubicBezTo>
                  <a:cubicBezTo>
                    <a:pt x="262" y="476"/>
                    <a:pt x="264" y="474"/>
                    <a:pt x="268" y="473"/>
                  </a:cubicBezTo>
                  <a:cubicBezTo>
                    <a:pt x="268" y="475"/>
                    <a:pt x="267" y="475"/>
                    <a:pt x="267" y="476"/>
                  </a:cubicBezTo>
                  <a:cubicBezTo>
                    <a:pt x="260" y="483"/>
                    <a:pt x="253" y="490"/>
                    <a:pt x="246" y="497"/>
                  </a:cubicBezTo>
                  <a:cubicBezTo>
                    <a:pt x="221" y="523"/>
                    <a:pt x="190" y="537"/>
                    <a:pt x="152" y="537"/>
                  </a:cubicBezTo>
                  <a:cubicBezTo>
                    <a:pt x="151" y="537"/>
                    <a:pt x="149" y="537"/>
                    <a:pt x="148" y="537"/>
                  </a:cubicBezTo>
                  <a:moveTo>
                    <a:pt x="114" y="516"/>
                  </a:moveTo>
                  <a:cubicBezTo>
                    <a:pt x="113" y="516"/>
                    <a:pt x="113" y="516"/>
                    <a:pt x="113" y="515"/>
                  </a:cubicBezTo>
                  <a:cubicBezTo>
                    <a:pt x="130" y="501"/>
                    <a:pt x="147" y="487"/>
                    <a:pt x="168" y="479"/>
                  </a:cubicBezTo>
                  <a:cubicBezTo>
                    <a:pt x="180" y="475"/>
                    <a:pt x="191" y="471"/>
                    <a:pt x="204" y="471"/>
                  </a:cubicBezTo>
                  <a:cubicBezTo>
                    <a:pt x="206" y="471"/>
                    <a:pt x="208" y="471"/>
                    <a:pt x="210" y="471"/>
                  </a:cubicBezTo>
                  <a:cubicBezTo>
                    <a:pt x="216" y="472"/>
                    <a:pt x="223" y="472"/>
                    <a:pt x="229" y="472"/>
                  </a:cubicBezTo>
                  <a:cubicBezTo>
                    <a:pt x="233" y="472"/>
                    <a:pt x="238" y="472"/>
                    <a:pt x="242" y="472"/>
                  </a:cubicBezTo>
                  <a:cubicBezTo>
                    <a:pt x="249" y="472"/>
                    <a:pt x="255" y="471"/>
                    <a:pt x="262" y="471"/>
                  </a:cubicBezTo>
                  <a:cubicBezTo>
                    <a:pt x="262" y="472"/>
                    <a:pt x="261" y="472"/>
                    <a:pt x="260" y="473"/>
                  </a:cubicBezTo>
                  <a:cubicBezTo>
                    <a:pt x="253" y="475"/>
                    <a:pt x="246" y="477"/>
                    <a:pt x="240" y="481"/>
                  </a:cubicBezTo>
                  <a:cubicBezTo>
                    <a:pt x="221" y="490"/>
                    <a:pt x="200" y="496"/>
                    <a:pt x="178" y="500"/>
                  </a:cubicBezTo>
                  <a:cubicBezTo>
                    <a:pt x="157" y="504"/>
                    <a:pt x="135" y="508"/>
                    <a:pt x="114" y="516"/>
                  </a:cubicBezTo>
                  <a:cubicBezTo>
                    <a:pt x="114" y="516"/>
                    <a:pt x="114" y="516"/>
                    <a:pt x="114" y="516"/>
                  </a:cubicBezTo>
                  <a:moveTo>
                    <a:pt x="203" y="420"/>
                  </a:moveTo>
                  <a:cubicBezTo>
                    <a:pt x="203" y="420"/>
                    <a:pt x="203" y="420"/>
                    <a:pt x="203" y="420"/>
                  </a:cubicBezTo>
                  <a:cubicBezTo>
                    <a:pt x="215" y="410"/>
                    <a:pt x="332" y="369"/>
                    <a:pt x="347" y="369"/>
                  </a:cubicBezTo>
                  <a:cubicBezTo>
                    <a:pt x="347" y="369"/>
                    <a:pt x="347" y="369"/>
                    <a:pt x="347" y="369"/>
                  </a:cubicBezTo>
                  <a:cubicBezTo>
                    <a:pt x="306" y="402"/>
                    <a:pt x="259" y="420"/>
                    <a:pt x="203" y="420"/>
                  </a:cubicBezTo>
                  <a:moveTo>
                    <a:pt x="215" y="405"/>
                  </a:moveTo>
                  <a:cubicBezTo>
                    <a:pt x="220" y="400"/>
                    <a:pt x="245" y="385"/>
                    <a:pt x="259" y="379"/>
                  </a:cubicBezTo>
                  <a:cubicBezTo>
                    <a:pt x="281" y="371"/>
                    <a:pt x="305" y="368"/>
                    <a:pt x="330" y="368"/>
                  </a:cubicBezTo>
                  <a:cubicBezTo>
                    <a:pt x="330" y="368"/>
                    <a:pt x="331" y="368"/>
                    <a:pt x="332" y="368"/>
                  </a:cubicBezTo>
                  <a:cubicBezTo>
                    <a:pt x="293" y="380"/>
                    <a:pt x="254" y="391"/>
                    <a:pt x="215" y="405"/>
                  </a:cubicBezTo>
                  <a:moveTo>
                    <a:pt x="132" y="460"/>
                  </a:moveTo>
                  <a:cubicBezTo>
                    <a:pt x="128" y="451"/>
                    <a:pt x="122" y="444"/>
                    <a:pt x="119" y="435"/>
                  </a:cubicBezTo>
                  <a:cubicBezTo>
                    <a:pt x="108" y="408"/>
                    <a:pt x="102" y="380"/>
                    <a:pt x="109" y="352"/>
                  </a:cubicBezTo>
                  <a:cubicBezTo>
                    <a:pt x="112" y="340"/>
                    <a:pt x="114" y="327"/>
                    <a:pt x="116" y="315"/>
                  </a:cubicBezTo>
                  <a:cubicBezTo>
                    <a:pt x="135" y="363"/>
                    <a:pt x="136" y="411"/>
                    <a:pt x="132" y="460"/>
                  </a:cubicBezTo>
                  <a:moveTo>
                    <a:pt x="140" y="457"/>
                  </a:moveTo>
                  <a:cubicBezTo>
                    <a:pt x="140" y="456"/>
                    <a:pt x="140" y="456"/>
                    <a:pt x="140" y="455"/>
                  </a:cubicBezTo>
                  <a:cubicBezTo>
                    <a:pt x="142" y="436"/>
                    <a:pt x="141" y="417"/>
                    <a:pt x="138" y="397"/>
                  </a:cubicBezTo>
                  <a:cubicBezTo>
                    <a:pt x="137" y="390"/>
                    <a:pt x="135" y="383"/>
                    <a:pt x="134" y="376"/>
                  </a:cubicBezTo>
                  <a:cubicBezTo>
                    <a:pt x="133" y="365"/>
                    <a:pt x="132" y="354"/>
                    <a:pt x="129" y="343"/>
                  </a:cubicBezTo>
                  <a:cubicBezTo>
                    <a:pt x="126" y="333"/>
                    <a:pt x="124" y="324"/>
                    <a:pt x="121" y="315"/>
                  </a:cubicBezTo>
                  <a:cubicBezTo>
                    <a:pt x="127" y="321"/>
                    <a:pt x="131" y="328"/>
                    <a:pt x="135" y="335"/>
                  </a:cubicBezTo>
                  <a:cubicBezTo>
                    <a:pt x="142" y="349"/>
                    <a:pt x="147" y="364"/>
                    <a:pt x="149" y="380"/>
                  </a:cubicBezTo>
                  <a:cubicBezTo>
                    <a:pt x="152" y="399"/>
                    <a:pt x="154" y="419"/>
                    <a:pt x="149" y="437"/>
                  </a:cubicBezTo>
                  <a:cubicBezTo>
                    <a:pt x="147" y="444"/>
                    <a:pt x="144" y="451"/>
                    <a:pt x="140" y="457"/>
                  </a:cubicBezTo>
                  <a:moveTo>
                    <a:pt x="281" y="321"/>
                  </a:moveTo>
                  <a:cubicBezTo>
                    <a:pt x="277" y="321"/>
                    <a:pt x="272" y="320"/>
                    <a:pt x="269" y="320"/>
                  </a:cubicBezTo>
                  <a:cubicBezTo>
                    <a:pt x="291" y="304"/>
                    <a:pt x="313" y="288"/>
                    <a:pt x="338" y="278"/>
                  </a:cubicBezTo>
                  <a:cubicBezTo>
                    <a:pt x="339" y="277"/>
                    <a:pt x="340" y="277"/>
                    <a:pt x="341" y="277"/>
                  </a:cubicBezTo>
                  <a:cubicBezTo>
                    <a:pt x="354" y="275"/>
                    <a:pt x="367" y="272"/>
                    <a:pt x="380" y="268"/>
                  </a:cubicBezTo>
                  <a:cubicBezTo>
                    <a:pt x="386" y="266"/>
                    <a:pt x="393" y="264"/>
                    <a:pt x="401" y="263"/>
                  </a:cubicBezTo>
                  <a:cubicBezTo>
                    <a:pt x="384" y="280"/>
                    <a:pt x="366" y="296"/>
                    <a:pt x="343" y="307"/>
                  </a:cubicBezTo>
                  <a:cubicBezTo>
                    <a:pt x="326" y="315"/>
                    <a:pt x="300" y="321"/>
                    <a:pt x="281" y="321"/>
                  </a:cubicBezTo>
                  <a:moveTo>
                    <a:pt x="283" y="301"/>
                  </a:moveTo>
                  <a:cubicBezTo>
                    <a:pt x="287" y="296"/>
                    <a:pt x="291" y="292"/>
                    <a:pt x="296" y="288"/>
                  </a:cubicBezTo>
                  <a:cubicBezTo>
                    <a:pt x="306" y="280"/>
                    <a:pt x="315" y="273"/>
                    <a:pt x="327" y="269"/>
                  </a:cubicBezTo>
                  <a:cubicBezTo>
                    <a:pt x="342" y="264"/>
                    <a:pt x="359" y="262"/>
                    <a:pt x="375" y="261"/>
                  </a:cubicBezTo>
                  <a:cubicBezTo>
                    <a:pt x="376" y="261"/>
                    <a:pt x="378" y="261"/>
                    <a:pt x="379" y="261"/>
                  </a:cubicBezTo>
                  <a:cubicBezTo>
                    <a:pt x="382" y="261"/>
                    <a:pt x="386" y="261"/>
                    <a:pt x="389" y="262"/>
                  </a:cubicBezTo>
                  <a:cubicBezTo>
                    <a:pt x="351" y="270"/>
                    <a:pt x="315" y="280"/>
                    <a:pt x="283" y="301"/>
                  </a:cubicBezTo>
                  <a:moveTo>
                    <a:pt x="221" y="350"/>
                  </a:moveTo>
                  <a:cubicBezTo>
                    <a:pt x="220" y="349"/>
                    <a:pt x="221" y="347"/>
                    <a:pt x="220" y="346"/>
                  </a:cubicBezTo>
                  <a:cubicBezTo>
                    <a:pt x="217" y="328"/>
                    <a:pt x="214" y="311"/>
                    <a:pt x="208" y="294"/>
                  </a:cubicBezTo>
                  <a:cubicBezTo>
                    <a:pt x="207" y="290"/>
                    <a:pt x="205" y="285"/>
                    <a:pt x="205" y="280"/>
                  </a:cubicBezTo>
                  <a:cubicBezTo>
                    <a:pt x="204" y="276"/>
                    <a:pt x="204" y="272"/>
                    <a:pt x="202" y="268"/>
                  </a:cubicBezTo>
                  <a:cubicBezTo>
                    <a:pt x="198" y="260"/>
                    <a:pt x="195" y="253"/>
                    <a:pt x="193" y="245"/>
                  </a:cubicBezTo>
                  <a:cubicBezTo>
                    <a:pt x="192" y="240"/>
                    <a:pt x="191" y="235"/>
                    <a:pt x="189" y="230"/>
                  </a:cubicBezTo>
                  <a:cubicBezTo>
                    <a:pt x="224" y="267"/>
                    <a:pt x="237" y="315"/>
                    <a:pt x="221" y="350"/>
                  </a:cubicBezTo>
                  <a:moveTo>
                    <a:pt x="215" y="356"/>
                  </a:moveTo>
                  <a:cubicBezTo>
                    <a:pt x="212" y="350"/>
                    <a:pt x="208" y="343"/>
                    <a:pt x="204" y="336"/>
                  </a:cubicBezTo>
                  <a:cubicBezTo>
                    <a:pt x="197" y="322"/>
                    <a:pt x="188" y="309"/>
                    <a:pt x="183" y="294"/>
                  </a:cubicBezTo>
                  <a:cubicBezTo>
                    <a:pt x="176" y="272"/>
                    <a:pt x="173" y="251"/>
                    <a:pt x="182" y="230"/>
                  </a:cubicBezTo>
                  <a:cubicBezTo>
                    <a:pt x="183" y="229"/>
                    <a:pt x="183" y="227"/>
                    <a:pt x="184" y="226"/>
                  </a:cubicBezTo>
                  <a:cubicBezTo>
                    <a:pt x="186" y="228"/>
                    <a:pt x="186" y="230"/>
                    <a:pt x="186" y="232"/>
                  </a:cubicBezTo>
                  <a:cubicBezTo>
                    <a:pt x="189" y="241"/>
                    <a:pt x="190" y="250"/>
                    <a:pt x="194" y="259"/>
                  </a:cubicBezTo>
                  <a:cubicBezTo>
                    <a:pt x="201" y="280"/>
                    <a:pt x="208" y="302"/>
                    <a:pt x="211" y="323"/>
                  </a:cubicBezTo>
                  <a:cubicBezTo>
                    <a:pt x="213" y="334"/>
                    <a:pt x="215" y="345"/>
                    <a:pt x="215" y="356"/>
                  </a:cubicBezTo>
                  <a:moveTo>
                    <a:pt x="318" y="214"/>
                  </a:moveTo>
                  <a:cubicBezTo>
                    <a:pt x="318" y="212"/>
                    <a:pt x="319" y="212"/>
                    <a:pt x="319" y="212"/>
                  </a:cubicBezTo>
                  <a:cubicBezTo>
                    <a:pt x="325" y="207"/>
                    <a:pt x="331" y="201"/>
                    <a:pt x="337" y="196"/>
                  </a:cubicBezTo>
                  <a:cubicBezTo>
                    <a:pt x="348" y="187"/>
                    <a:pt x="359" y="179"/>
                    <a:pt x="369" y="170"/>
                  </a:cubicBezTo>
                  <a:cubicBezTo>
                    <a:pt x="382" y="159"/>
                    <a:pt x="398" y="151"/>
                    <a:pt x="415" y="146"/>
                  </a:cubicBezTo>
                  <a:cubicBezTo>
                    <a:pt x="418" y="144"/>
                    <a:pt x="422" y="144"/>
                    <a:pt x="427" y="144"/>
                  </a:cubicBezTo>
                  <a:cubicBezTo>
                    <a:pt x="428" y="144"/>
                    <a:pt x="429" y="144"/>
                    <a:pt x="430" y="144"/>
                  </a:cubicBezTo>
                  <a:cubicBezTo>
                    <a:pt x="424" y="148"/>
                    <a:pt x="423" y="154"/>
                    <a:pt x="419" y="159"/>
                  </a:cubicBezTo>
                  <a:cubicBezTo>
                    <a:pt x="419" y="159"/>
                    <a:pt x="418" y="160"/>
                    <a:pt x="418" y="160"/>
                  </a:cubicBezTo>
                  <a:cubicBezTo>
                    <a:pt x="413" y="166"/>
                    <a:pt x="408" y="172"/>
                    <a:pt x="402" y="177"/>
                  </a:cubicBezTo>
                  <a:cubicBezTo>
                    <a:pt x="380" y="201"/>
                    <a:pt x="351" y="212"/>
                    <a:pt x="318" y="214"/>
                  </a:cubicBezTo>
                  <a:moveTo>
                    <a:pt x="321" y="201"/>
                  </a:moveTo>
                  <a:cubicBezTo>
                    <a:pt x="321" y="200"/>
                    <a:pt x="322" y="199"/>
                    <a:pt x="323" y="198"/>
                  </a:cubicBezTo>
                  <a:cubicBezTo>
                    <a:pt x="328" y="190"/>
                    <a:pt x="334" y="183"/>
                    <a:pt x="340" y="176"/>
                  </a:cubicBezTo>
                  <a:cubicBezTo>
                    <a:pt x="352" y="162"/>
                    <a:pt x="366" y="151"/>
                    <a:pt x="385" y="145"/>
                  </a:cubicBezTo>
                  <a:cubicBezTo>
                    <a:pt x="392" y="143"/>
                    <a:pt x="399" y="142"/>
                    <a:pt x="406" y="142"/>
                  </a:cubicBezTo>
                  <a:cubicBezTo>
                    <a:pt x="409" y="142"/>
                    <a:pt x="411" y="142"/>
                    <a:pt x="414" y="143"/>
                  </a:cubicBezTo>
                  <a:cubicBezTo>
                    <a:pt x="378" y="155"/>
                    <a:pt x="351" y="180"/>
                    <a:pt x="321" y="201"/>
                  </a:cubicBezTo>
                  <a:moveTo>
                    <a:pt x="281" y="234"/>
                  </a:moveTo>
                  <a:cubicBezTo>
                    <a:pt x="274" y="200"/>
                    <a:pt x="258" y="170"/>
                    <a:pt x="245" y="138"/>
                  </a:cubicBezTo>
                  <a:cubicBezTo>
                    <a:pt x="268" y="163"/>
                    <a:pt x="285" y="206"/>
                    <a:pt x="281" y="234"/>
                  </a:cubicBezTo>
                  <a:moveTo>
                    <a:pt x="278" y="244"/>
                  </a:moveTo>
                  <a:cubicBezTo>
                    <a:pt x="271" y="236"/>
                    <a:pt x="264" y="230"/>
                    <a:pt x="259" y="222"/>
                  </a:cubicBezTo>
                  <a:cubicBezTo>
                    <a:pt x="241" y="198"/>
                    <a:pt x="231" y="171"/>
                    <a:pt x="228" y="143"/>
                  </a:cubicBezTo>
                  <a:cubicBezTo>
                    <a:pt x="227" y="136"/>
                    <a:pt x="227" y="130"/>
                    <a:pt x="229" y="124"/>
                  </a:cubicBezTo>
                  <a:cubicBezTo>
                    <a:pt x="231" y="124"/>
                    <a:pt x="231" y="125"/>
                    <a:pt x="232" y="126"/>
                  </a:cubicBezTo>
                  <a:cubicBezTo>
                    <a:pt x="245" y="141"/>
                    <a:pt x="251" y="158"/>
                    <a:pt x="259" y="175"/>
                  </a:cubicBezTo>
                  <a:cubicBezTo>
                    <a:pt x="267" y="194"/>
                    <a:pt x="271" y="215"/>
                    <a:pt x="276" y="234"/>
                  </a:cubicBezTo>
                  <a:cubicBezTo>
                    <a:pt x="277" y="237"/>
                    <a:pt x="277" y="240"/>
                    <a:pt x="278" y="244"/>
                  </a:cubicBezTo>
                  <a:moveTo>
                    <a:pt x="316" y="163"/>
                  </a:moveTo>
                  <a:cubicBezTo>
                    <a:pt x="310" y="135"/>
                    <a:pt x="305" y="107"/>
                    <a:pt x="310" y="79"/>
                  </a:cubicBezTo>
                  <a:cubicBezTo>
                    <a:pt x="314" y="54"/>
                    <a:pt x="327" y="32"/>
                    <a:pt x="339" y="12"/>
                  </a:cubicBezTo>
                  <a:cubicBezTo>
                    <a:pt x="336" y="63"/>
                    <a:pt x="331" y="114"/>
                    <a:pt x="316" y="163"/>
                  </a:cubicBezTo>
                  <a:moveTo>
                    <a:pt x="323" y="166"/>
                  </a:moveTo>
                  <a:cubicBezTo>
                    <a:pt x="322" y="165"/>
                    <a:pt x="323" y="164"/>
                    <a:pt x="323" y="163"/>
                  </a:cubicBezTo>
                  <a:cubicBezTo>
                    <a:pt x="330" y="146"/>
                    <a:pt x="333" y="128"/>
                    <a:pt x="335" y="110"/>
                  </a:cubicBezTo>
                  <a:cubicBezTo>
                    <a:pt x="338" y="91"/>
                    <a:pt x="336" y="73"/>
                    <a:pt x="339" y="54"/>
                  </a:cubicBezTo>
                  <a:cubicBezTo>
                    <a:pt x="340" y="46"/>
                    <a:pt x="340" y="37"/>
                    <a:pt x="340" y="28"/>
                  </a:cubicBezTo>
                  <a:cubicBezTo>
                    <a:pt x="340" y="22"/>
                    <a:pt x="341" y="16"/>
                    <a:pt x="342" y="10"/>
                  </a:cubicBezTo>
                  <a:cubicBezTo>
                    <a:pt x="360" y="67"/>
                    <a:pt x="354" y="119"/>
                    <a:pt x="323" y="166"/>
                  </a:cubicBezTo>
                  <a:moveTo>
                    <a:pt x="343" y="0"/>
                  </a:moveTo>
                  <a:cubicBezTo>
                    <a:pt x="341" y="0"/>
                    <a:pt x="341" y="1"/>
                    <a:pt x="340" y="2"/>
                  </a:cubicBezTo>
                  <a:cubicBezTo>
                    <a:pt x="326" y="26"/>
                    <a:pt x="314" y="50"/>
                    <a:pt x="309" y="78"/>
                  </a:cubicBezTo>
                  <a:cubicBezTo>
                    <a:pt x="303" y="107"/>
                    <a:pt x="303" y="137"/>
                    <a:pt x="314" y="166"/>
                  </a:cubicBezTo>
                  <a:cubicBezTo>
                    <a:pt x="315" y="167"/>
                    <a:pt x="315" y="168"/>
                    <a:pt x="315" y="169"/>
                  </a:cubicBezTo>
                  <a:cubicBezTo>
                    <a:pt x="308" y="186"/>
                    <a:pt x="303" y="204"/>
                    <a:pt x="296" y="221"/>
                  </a:cubicBezTo>
                  <a:cubicBezTo>
                    <a:pt x="293" y="229"/>
                    <a:pt x="290" y="237"/>
                    <a:pt x="286" y="245"/>
                  </a:cubicBezTo>
                  <a:cubicBezTo>
                    <a:pt x="286" y="241"/>
                    <a:pt x="286" y="236"/>
                    <a:pt x="286" y="232"/>
                  </a:cubicBezTo>
                  <a:cubicBezTo>
                    <a:pt x="286" y="212"/>
                    <a:pt x="282" y="192"/>
                    <a:pt x="274" y="173"/>
                  </a:cubicBezTo>
                  <a:cubicBezTo>
                    <a:pt x="267" y="157"/>
                    <a:pt x="257" y="143"/>
                    <a:pt x="245" y="130"/>
                  </a:cubicBezTo>
                  <a:cubicBezTo>
                    <a:pt x="240" y="125"/>
                    <a:pt x="236" y="120"/>
                    <a:pt x="231" y="116"/>
                  </a:cubicBezTo>
                  <a:cubicBezTo>
                    <a:pt x="230" y="115"/>
                    <a:pt x="229" y="114"/>
                    <a:pt x="228" y="114"/>
                  </a:cubicBezTo>
                  <a:cubicBezTo>
                    <a:pt x="228" y="114"/>
                    <a:pt x="228" y="114"/>
                    <a:pt x="227" y="114"/>
                  </a:cubicBezTo>
                  <a:cubicBezTo>
                    <a:pt x="226" y="114"/>
                    <a:pt x="226" y="116"/>
                    <a:pt x="226" y="117"/>
                  </a:cubicBezTo>
                  <a:cubicBezTo>
                    <a:pt x="223" y="135"/>
                    <a:pt x="226" y="154"/>
                    <a:pt x="231" y="172"/>
                  </a:cubicBezTo>
                  <a:cubicBezTo>
                    <a:pt x="237" y="192"/>
                    <a:pt x="246" y="211"/>
                    <a:pt x="259" y="228"/>
                  </a:cubicBezTo>
                  <a:cubicBezTo>
                    <a:pt x="264" y="235"/>
                    <a:pt x="270" y="241"/>
                    <a:pt x="275" y="248"/>
                  </a:cubicBezTo>
                  <a:cubicBezTo>
                    <a:pt x="281" y="254"/>
                    <a:pt x="281" y="260"/>
                    <a:pt x="278" y="267"/>
                  </a:cubicBezTo>
                  <a:cubicBezTo>
                    <a:pt x="275" y="273"/>
                    <a:pt x="272" y="280"/>
                    <a:pt x="268" y="287"/>
                  </a:cubicBezTo>
                  <a:cubicBezTo>
                    <a:pt x="257" y="309"/>
                    <a:pt x="243" y="331"/>
                    <a:pt x="231" y="353"/>
                  </a:cubicBezTo>
                  <a:cubicBezTo>
                    <a:pt x="228" y="357"/>
                    <a:pt x="226" y="361"/>
                    <a:pt x="223" y="365"/>
                  </a:cubicBezTo>
                  <a:cubicBezTo>
                    <a:pt x="222" y="363"/>
                    <a:pt x="222" y="362"/>
                    <a:pt x="223" y="361"/>
                  </a:cubicBezTo>
                  <a:cubicBezTo>
                    <a:pt x="228" y="345"/>
                    <a:pt x="232" y="330"/>
                    <a:pt x="232" y="313"/>
                  </a:cubicBezTo>
                  <a:cubicBezTo>
                    <a:pt x="231" y="290"/>
                    <a:pt x="224" y="269"/>
                    <a:pt x="210" y="250"/>
                  </a:cubicBezTo>
                  <a:cubicBezTo>
                    <a:pt x="202" y="240"/>
                    <a:pt x="195" y="229"/>
                    <a:pt x="187" y="220"/>
                  </a:cubicBezTo>
                  <a:cubicBezTo>
                    <a:pt x="186" y="219"/>
                    <a:pt x="185" y="218"/>
                    <a:pt x="184" y="218"/>
                  </a:cubicBezTo>
                  <a:cubicBezTo>
                    <a:pt x="184" y="218"/>
                    <a:pt x="183" y="218"/>
                    <a:pt x="183" y="218"/>
                  </a:cubicBezTo>
                  <a:cubicBezTo>
                    <a:pt x="182" y="218"/>
                    <a:pt x="182" y="220"/>
                    <a:pt x="181" y="221"/>
                  </a:cubicBezTo>
                  <a:cubicBezTo>
                    <a:pt x="180" y="227"/>
                    <a:pt x="179" y="232"/>
                    <a:pt x="177" y="237"/>
                  </a:cubicBezTo>
                  <a:cubicBezTo>
                    <a:pt x="169" y="260"/>
                    <a:pt x="173" y="282"/>
                    <a:pt x="184" y="304"/>
                  </a:cubicBezTo>
                  <a:cubicBezTo>
                    <a:pt x="191" y="319"/>
                    <a:pt x="199" y="334"/>
                    <a:pt x="208" y="349"/>
                  </a:cubicBezTo>
                  <a:cubicBezTo>
                    <a:pt x="211" y="354"/>
                    <a:pt x="214" y="360"/>
                    <a:pt x="216" y="366"/>
                  </a:cubicBezTo>
                  <a:cubicBezTo>
                    <a:pt x="217" y="370"/>
                    <a:pt x="217" y="375"/>
                    <a:pt x="215" y="378"/>
                  </a:cubicBezTo>
                  <a:cubicBezTo>
                    <a:pt x="203" y="396"/>
                    <a:pt x="189" y="412"/>
                    <a:pt x="175" y="428"/>
                  </a:cubicBezTo>
                  <a:cubicBezTo>
                    <a:pt x="164" y="441"/>
                    <a:pt x="152" y="454"/>
                    <a:pt x="140" y="467"/>
                  </a:cubicBezTo>
                  <a:cubicBezTo>
                    <a:pt x="139" y="467"/>
                    <a:pt x="139" y="467"/>
                    <a:pt x="139" y="468"/>
                  </a:cubicBezTo>
                  <a:cubicBezTo>
                    <a:pt x="138" y="466"/>
                    <a:pt x="139" y="466"/>
                    <a:pt x="139" y="465"/>
                  </a:cubicBezTo>
                  <a:cubicBezTo>
                    <a:pt x="145" y="456"/>
                    <a:pt x="150" y="448"/>
                    <a:pt x="153" y="438"/>
                  </a:cubicBezTo>
                  <a:cubicBezTo>
                    <a:pt x="160" y="415"/>
                    <a:pt x="158" y="391"/>
                    <a:pt x="152" y="367"/>
                  </a:cubicBezTo>
                  <a:cubicBezTo>
                    <a:pt x="147" y="346"/>
                    <a:pt x="138" y="326"/>
                    <a:pt x="123" y="309"/>
                  </a:cubicBezTo>
                  <a:cubicBezTo>
                    <a:pt x="121" y="307"/>
                    <a:pt x="118" y="304"/>
                    <a:pt x="116" y="301"/>
                  </a:cubicBezTo>
                  <a:cubicBezTo>
                    <a:pt x="115" y="301"/>
                    <a:pt x="115" y="300"/>
                    <a:pt x="114" y="300"/>
                  </a:cubicBezTo>
                  <a:cubicBezTo>
                    <a:pt x="114" y="300"/>
                    <a:pt x="113" y="300"/>
                    <a:pt x="113" y="300"/>
                  </a:cubicBezTo>
                  <a:cubicBezTo>
                    <a:pt x="112" y="300"/>
                    <a:pt x="112" y="301"/>
                    <a:pt x="112" y="302"/>
                  </a:cubicBezTo>
                  <a:cubicBezTo>
                    <a:pt x="114" y="316"/>
                    <a:pt x="109" y="328"/>
                    <a:pt x="106" y="340"/>
                  </a:cubicBezTo>
                  <a:cubicBezTo>
                    <a:pt x="104" y="348"/>
                    <a:pt x="103" y="356"/>
                    <a:pt x="101" y="364"/>
                  </a:cubicBezTo>
                  <a:cubicBezTo>
                    <a:pt x="98" y="382"/>
                    <a:pt x="102" y="400"/>
                    <a:pt x="107" y="418"/>
                  </a:cubicBezTo>
                  <a:cubicBezTo>
                    <a:pt x="112" y="432"/>
                    <a:pt x="117" y="445"/>
                    <a:pt x="127" y="457"/>
                  </a:cubicBezTo>
                  <a:cubicBezTo>
                    <a:pt x="134" y="466"/>
                    <a:pt x="131" y="476"/>
                    <a:pt x="126" y="482"/>
                  </a:cubicBezTo>
                  <a:cubicBezTo>
                    <a:pt x="103" y="509"/>
                    <a:pt x="77" y="532"/>
                    <a:pt x="53" y="559"/>
                  </a:cubicBezTo>
                  <a:cubicBezTo>
                    <a:pt x="37" y="577"/>
                    <a:pt x="22" y="597"/>
                    <a:pt x="9" y="618"/>
                  </a:cubicBezTo>
                  <a:cubicBezTo>
                    <a:pt x="6" y="622"/>
                    <a:pt x="4" y="627"/>
                    <a:pt x="2" y="632"/>
                  </a:cubicBezTo>
                  <a:cubicBezTo>
                    <a:pt x="1" y="634"/>
                    <a:pt x="0" y="637"/>
                    <a:pt x="3" y="638"/>
                  </a:cubicBezTo>
                  <a:cubicBezTo>
                    <a:pt x="3" y="638"/>
                    <a:pt x="4" y="639"/>
                    <a:pt x="4" y="639"/>
                  </a:cubicBezTo>
                  <a:cubicBezTo>
                    <a:pt x="6" y="639"/>
                    <a:pt x="7" y="636"/>
                    <a:pt x="8" y="635"/>
                  </a:cubicBezTo>
                  <a:cubicBezTo>
                    <a:pt x="14" y="624"/>
                    <a:pt x="21" y="614"/>
                    <a:pt x="28" y="603"/>
                  </a:cubicBezTo>
                  <a:cubicBezTo>
                    <a:pt x="44" y="580"/>
                    <a:pt x="65" y="560"/>
                    <a:pt x="84" y="539"/>
                  </a:cubicBezTo>
                  <a:cubicBezTo>
                    <a:pt x="85" y="538"/>
                    <a:pt x="86" y="538"/>
                    <a:pt x="88" y="538"/>
                  </a:cubicBezTo>
                  <a:cubicBezTo>
                    <a:pt x="88" y="538"/>
                    <a:pt x="88" y="538"/>
                    <a:pt x="88" y="538"/>
                  </a:cubicBezTo>
                  <a:cubicBezTo>
                    <a:pt x="107" y="538"/>
                    <a:pt x="125" y="541"/>
                    <a:pt x="143" y="542"/>
                  </a:cubicBezTo>
                  <a:cubicBezTo>
                    <a:pt x="146" y="542"/>
                    <a:pt x="148" y="542"/>
                    <a:pt x="150" y="542"/>
                  </a:cubicBezTo>
                  <a:cubicBezTo>
                    <a:pt x="177" y="542"/>
                    <a:pt x="202" y="537"/>
                    <a:pt x="224" y="522"/>
                  </a:cubicBezTo>
                  <a:cubicBezTo>
                    <a:pt x="238" y="513"/>
                    <a:pt x="250" y="501"/>
                    <a:pt x="261" y="488"/>
                  </a:cubicBezTo>
                  <a:cubicBezTo>
                    <a:pt x="265" y="482"/>
                    <a:pt x="269" y="477"/>
                    <a:pt x="274" y="472"/>
                  </a:cubicBezTo>
                  <a:cubicBezTo>
                    <a:pt x="275" y="471"/>
                    <a:pt x="276" y="470"/>
                    <a:pt x="276" y="469"/>
                  </a:cubicBezTo>
                  <a:cubicBezTo>
                    <a:pt x="275" y="468"/>
                    <a:pt x="274" y="468"/>
                    <a:pt x="273" y="468"/>
                  </a:cubicBezTo>
                  <a:cubicBezTo>
                    <a:pt x="273" y="468"/>
                    <a:pt x="273" y="468"/>
                    <a:pt x="273" y="468"/>
                  </a:cubicBezTo>
                  <a:cubicBezTo>
                    <a:pt x="270" y="468"/>
                    <a:pt x="268" y="468"/>
                    <a:pt x="265" y="468"/>
                  </a:cubicBezTo>
                  <a:cubicBezTo>
                    <a:pt x="251" y="468"/>
                    <a:pt x="237" y="466"/>
                    <a:pt x="223" y="466"/>
                  </a:cubicBezTo>
                  <a:cubicBezTo>
                    <a:pt x="221" y="466"/>
                    <a:pt x="219" y="466"/>
                    <a:pt x="217" y="466"/>
                  </a:cubicBezTo>
                  <a:cubicBezTo>
                    <a:pt x="184" y="466"/>
                    <a:pt x="157" y="478"/>
                    <a:pt x="132" y="495"/>
                  </a:cubicBezTo>
                  <a:cubicBezTo>
                    <a:pt x="127" y="498"/>
                    <a:pt x="123" y="501"/>
                    <a:pt x="119" y="503"/>
                  </a:cubicBezTo>
                  <a:cubicBezTo>
                    <a:pt x="122" y="500"/>
                    <a:pt x="125" y="496"/>
                    <a:pt x="128" y="492"/>
                  </a:cubicBezTo>
                  <a:cubicBezTo>
                    <a:pt x="147" y="471"/>
                    <a:pt x="168" y="450"/>
                    <a:pt x="187" y="428"/>
                  </a:cubicBezTo>
                  <a:cubicBezTo>
                    <a:pt x="190" y="425"/>
                    <a:pt x="194" y="422"/>
                    <a:pt x="199" y="422"/>
                  </a:cubicBezTo>
                  <a:cubicBezTo>
                    <a:pt x="200" y="422"/>
                    <a:pt x="201" y="422"/>
                    <a:pt x="202" y="423"/>
                  </a:cubicBezTo>
                  <a:cubicBezTo>
                    <a:pt x="208" y="424"/>
                    <a:pt x="213" y="424"/>
                    <a:pt x="219" y="424"/>
                  </a:cubicBezTo>
                  <a:cubicBezTo>
                    <a:pt x="233" y="424"/>
                    <a:pt x="246" y="422"/>
                    <a:pt x="259" y="419"/>
                  </a:cubicBezTo>
                  <a:cubicBezTo>
                    <a:pt x="287" y="412"/>
                    <a:pt x="313" y="401"/>
                    <a:pt x="335" y="384"/>
                  </a:cubicBezTo>
                  <a:cubicBezTo>
                    <a:pt x="344" y="378"/>
                    <a:pt x="353" y="370"/>
                    <a:pt x="361" y="363"/>
                  </a:cubicBezTo>
                  <a:cubicBezTo>
                    <a:pt x="362" y="362"/>
                    <a:pt x="363" y="362"/>
                    <a:pt x="363" y="360"/>
                  </a:cubicBezTo>
                  <a:cubicBezTo>
                    <a:pt x="362" y="359"/>
                    <a:pt x="361" y="359"/>
                    <a:pt x="360" y="359"/>
                  </a:cubicBezTo>
                  <a:cubicBezTo>
                    <a:pt x="360" y="359"/>
                    <a:pt x="360" y="359"/>
                    <a:pt x="360" y="359"/>
                  </a:cubicBezTo>
                  <a:cubicBezTo>
                    <a:pt x="342" y="362"/>
                    <a:pt x="324" y="361"/>
                    <a:pt x="306" y="363"/>
                  </a:cubicBezTo>
                  <a:cubicBezTo>
                    <a:pt x="274" y="366"/>
                    <a:pt x="246" y="379"/>
                    <a:pt x="220" y="396"/>
                  </a:cubicBezTo>
                  <a:cubicBezTo>
                    <a:pt x="218" y="397"/>
                    <a:pt x="215" y="399"/>
                    <a:pt x="212" y="401"/>
                  </a:cubicBezTo>
                  <a:cubicBezTo>
                    <a:pt x="210" y="403"/>
                    <a:pt x="207" y="405"/>
                    <a:pt x="205" y="407"/>
                  </a:cubicBezTo>
                  <a:cubicBezTo>
                    <a:pt x="204" y="407"/>
                    <a:pt x="204" y="407"/>
                    <a:pt x="204" y="407"/>
                  </a:cubicBezTo>
                  <a:cubicBezTo>
                    <a:pt x="207" y="403"/>
                    <a:pt x="210" y="399"/>
                    <a:pt x="213" y="396"/>
                  </a:cubicBezTo>
                  <a:cubicBezTo>
                    <a:pt x="227" y="377"/>
                    <a:pt x="238" y="357"/>
                    <a:pt x="249" y="337"/>
                  </a:cubicBezTo>
                  <a:cubicBezTo>
                    <a:pt x="253" y="331"/>
                    <a:pt x="259" y="328"/>
                    <a:pt x="263" y="324"/>
                  </a:cubicBezTo>
                  <a:cubicBezTo>
                    <a:pt x="264" y="324"/>
                    <a:pt x="264" y="324"/>
                    <a:pt x="265" y="324"/>
                  </a:cubicBezTo>
                  <a:cubicBezTo>
                    <a:pt x="266" y="324"/>
                    <a:pt x="267" y="324"/>
                    <a:pt x="268" y="324"/>
                  </a:cubicBezTo>
                  <a:cubicBezTo>
                    <a:pt x="275" y="325"/>
                    <a:pt x="283" y="326"/>
                    <a:pt x="290" y="326"/>
                  </a:cubicBezTo>
                  <a:cubicBezTo>
                    <a:pt x="305" y="326"/>
                    <a:pt x="319" y="324"/>
                    <a:pt x="333" y="319"/>
                  </a:cubicBezTo>
                  <a:cubicBezTo>
                    <a:pt x="351" y="312"/>
                    <a:pt x="367" y="302"/>
                    <a:pt x="380" y="288"/>
                  </a:cubicBezTo>
                  <a:cubicBezTo>
                    <a:pt x="388" y="279"/>
                    <a:pt x="397" y="271"/>
                    <a:pt x="406" y="262"/>
                  </a:cubicBezTo>
                  <a:cubicBezTo>
                    <a:pt x="406" y="262"/>
                    <a:pt x="408" y="261"/>
                    <a:pt x="407" y="260"/>
                  </a:cubicBezTo>
                  <a:cubicBezTo>
                    <a:pt x="406" y="258"/>
                    <a:pt x="405" y="258"/>
                    <a:pt x="404" y="258"/>
                  </a:cubicBezTo>
                  <a:cubicBezTo>
                    <a:pt x="395" y="258"/>
                    <a:pt x="386" y="257"/>
                    <a:pt x="377" y="257"/>
                  </a:cubicBezTo>
                  <a:cubicBezTo>
                    <a:pt x="376" y="257"/>
                    <a:pt x="375" y="257"/>
                    <a:pt x="374" y="257"/>
                  </a:cubicBezTo>
                  <a:cubicBezTo>
                    <a:pt x="366" y="257"/>
                    <a:pt x="358" y="257"/>
                    <a:pt x="351" y="258"/>
                  </a:cubicBezTo>
                  <a:cubicBezTo>
                    <a:pt x="332" y="261"/>
                    <a:pt x="315" y="267"/>
                    <a:pt x="301" y="279"/>
                  </a:cubicBezTo>
                  <a:cubicBezTo>
                    <a:pt x="291" y="287"/>
                    <a:pt x="280" y="294"/>
                    <a:pt x="272" y="303"/>
                  </a:cubicBezTo>
                  <a:cubicBezTo>
                    <a:pt x="269" y="307"/>
                    <a:pt x="266" y="311"/>
                    <a:pt x="263" y="315"/>
                  </a:cubicBezTo>
                  <a:cubicBezTo>
                    <a:pt x="262" y="313"/>
                    <a:pt x="263" y="312"/>
                    <a:pt x="264" y="310"/>
                  </a:cubicBezTo>
                  <a:cubicBezTo>
                    <a:pt x="279" y="285"/>
                    <a:pt x="291" y="258"/>
                    <a:pt x="302" y="230"/>
                  </a:cubicBezTo>
                  <a:cubicBezTo>
                    <a:pt x="305" y="221"/>
                    <a:pt x="312" y="218"/>
                    <a:pt x="322" y="218"/>
                  </a:cubicBezTo>
                  <a:cubicBezTo>
                    <a:pt x="355" y="216"/>
                    <a:pt x="383" y="205"/>
                    <a:pt x="405" y="184"/>
                  </a:cubicBezTo>
                  <a:cubicBezTo>
                    <a:pt x="413" y="177"/>
                    <a:pt x="418" y="169"/>
                    <a:pt x="424" y="160"/>
                  </a:cubicBezTo>
                  <a:cubicBezTo>
                    <a:pt x="427" y="155"/>
                    <a:pt x="431" y="150"/>
                    <a:pt x="433" y="144"/>
                  </a:cubicBezTo>
                  <a:cubicBezTo>
                    <a:pt x="434" y="141"/>
                    <a:pt x="434" y="139"/>
                    <a:pt x="430" y="139"/>
                  </a:cubicBezTo>
                  <a:cubicBezTo>
                    <a:pt x="428" y="139"/>
                    <a:pt x="426" y="139"/>
                    <a:pt x="424" y="139"/>
                  </a:cubicBezTo>
                  <a:cubicBezTo>
                    <a:pt x="420" y="139"/>
                    <a:pt x="416" y="139"/>
                    <a:pt x="412" y="139"/>
                  </a:cubicBezTo>
                  <a:cubicBezTo>
                    <a:pt x="394" y="140"/>
                    <a:pt x="377" y="143"/>
                    <a:pt x="362" y="152"/>
                  </a:cubicBezTo>
                  <a:cubicBezTo>
                    <a:pt x="352" y="158"/>
                    <a:pt x="345" y="166"/>
                    <a:pt x="337" y="173"/>
                  </a:cubicBezTo>
                  <a:cubicBezTo>
                    <a:pt x="327" y="183"/>
                    <a:pt x="320" y="196"/>
                    <a:pt x="313" y="208"/>
                  </a:cubicBezTo>
                  <a:cubicBezTo>
                    <a:pt x="312" y="209"/>
                    <a:pt x="311" y="210"/>
                    <a:pt x="311" y="211"/>
                  </a:cubicBezTo>
                  <a:cubicBezTo>
                    <a:pt x="310" y="212"/>
                    <a:pt x="310" y="212"/>
                    <a:pt x="309" y="213"/>
                  </a:cubicBezTo>
                  <a:cubicBezTo>
                    <a:pt x="309" y="209"/>
                    <a:pt x="311" y="206"/>
                    <a:pt x="312" y="203"/>
                  </a:cubicBezTo>
                  <a:cubicBezTo>
                    <a:pt x="316" y="194"/>
                    <a:pt x="319" y="184"/>
                    <a:pt x="320" y="174"/>
                  </a:cubicBezTo>
                  <a:cubicBezTo>
                    <a:pt x="321" y="170"/>
                    <a:pt x="324" y="169"/>
                    <a:pt x="326" y="167"/>
                  </a:cubicBezTo>
                  <a:cubicBezTo>
                    <a:pt x="333" y="159"/>
                    <a:pt x="339" y="150"/>
                    <a:pt x="343" y="141"/>
                  </a:cubicBezTo>
                  <a:cubicBezTo>
                    <a:pt x="352" y="119"/>
                    <a:pt x="357" y="96"/>
                    <a:pt x="357" y="72"/>
                  </a:cubicBezTo>
                  <a:cubicBezTo>
                    <a:pt x="357" y="59"/>
                    <a:pt x="354" y="45"/>
                    <a:pt x="351" y="31"/>
                  </a:cubicBezTo>
                  <a:cubicBezTo>
                    <a:pt x="350" y="22"/>
                    <a:pt x="347" y="13"/>
                    <a:pt x="345" y="4"/>
                  </a:cubicBezTo>
                  <a:cubicBezTo>
                    <a:pt x="345" y="2"/>
                    <a:pt x="345" y="0"/>
                    <a:pt x="343" y="0"/>
                  </a:cubicBezTo>
                  <a:cubicBezTo>
                    <a:pt x="343" y="0"/>
                    <a:pt x="343" y="0"/>
                    <a:pt x="343" y="0"/>
                  </a:cubicBezTo>
                </a:path>
              </a:pathLst>
            </a:custGeom>
            <a:gradFill flip="none" rotWithShape="1">
              <a:gsLst>
                <a:gs pos="15000">
                  <a:schemeClr val="accent1">
                    <a:lumMod val="40000"/>
                    <a:lumOff val="6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70A138B-A3F4-4CC1-8117-10AF9C640003}"/>
                </a:ext>
              </a:extLst>
            </p:cNvPr>
            <p:cNvSpPr/>
            <p:nvPr/>
          </p:nvSpPr>
          <p:spPr>
            <a:xfrm>
              <a:off x="4650392" y="5495756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数据处理与应用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741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A2116B-B198-820A-13A2-707AF3745A25}"/>
              </a:ext>
            </a:extLst>
          </p:cNvPr>
          <p:cNvSpPr txBox="1"/>
          <p:nvPr/>
        </p:nvSpPr>
        <p:spPr>
          <a:xfrm>
            <a:off x="2646218" y="2235653"/>
            <a:ext cx="80771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小组成员第一次聚在一起，分享各自对数字化学习的看法。他们发现尽管使用电子教材已经很普遍，但如何高效地使用电子教材进行学习还是一个值得探讨的话题。于是，他们决定以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电子教材的使用体验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为主题进行初步的探索。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61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EE397056-8422-4D60-8E8D-51285E1D1568}"/>
              </a:ext>
            </a:extLst>
          </p:cNvPr>
          <p:cNvSpPr>
            <a:spLocks/>
          </p:cNvSpPr>
          <p:nvPr/>
        </p:nvSpPr>
        <p:spPr bwMode="auto">
          <a:xfrm rot="10800000">
            <a:off x="5924278" y="6719829"/>
            <a:ext cx="173376" cy="138170"/>
          </a:xfrm>
          <a:custGeom>
            <a:avLst/>
            <a:gdLst>
              <a:gd name="connsiteX0" fmla="*/ 0 w 173376"/>
              <a:gd name="connsiteY0" fmla="*/ 138170 h 138170"/>
              <a:gd name="connsiteX1" fmla="*/ 0 w 173376"/>
              <a:gd name="connsiteY1" fmla="*/ 0 h 138170"/>
              <a:gd name="connsiteX2" fmla="*/ 173376 w 173376"/>
              <a:gd name="connsiteY2" fmla="*/ 0 h 13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6" h="138170">
                <a:moveTo>
                  <a:pt x="0" y="138170"/>
                </a:moveTo>
                <a:lnTo>
                  <a:pt x="0" y="0"/>
                </a:lnTo>
                <a:lnTo>
                  <a:pt x="17337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E58200EE-C000-4984-9874-CFD4CE9857A6}"/>
              </a:ext>
            </a:extLst>
          </p:cNvPr>
          <p:cNvSpPr>
            <a:spLocks/>
          </p:cNvSpPr>
          <p:nvPr/>
        </p:nvSpPr>
        <p:spPr bwMode="auto">
          <a:xfrm rot="10800000">
            <a:off x="735704" y="5528201"/>
            <a:ext cx="5361951" cy="1329799"/>
          </a:xfrm>
          <a:custGeom>
            <a:avLst/>
            <a:gdLst>
              <a:gd name="connsiteX0" fmla="*/ 5227442 w 5361951"/>
              <a:gd name="connsiteY0" fmla="*/ 1329799 h 1329799"/>
              <a:gd name="connsiteX1" fmla="*/ 0 w 5361951"/>
              <a:gd name="connsiteY1" fmla="*/ 137759 h 1329799"/>
              <a:gd name="connsiteX2" fmla="*/ 172914 w 5361951"/>
              <a:gd name="connsiteY2" fmla="*/ 0 h 1329799"/>
              <a:gd name="connsiteX3" fmla="*/ 5358100 w 5361951"/>
              <a:gd name="connsiteY3" fmla="*/ 0 h 1329799"/>
              <a:gd name="connsiteX4" fmla="*/ 5361946 w 5361951"/>
              <a:gd name="connsiteY4" fmla="*/ 130476 h 1329799"/>
              <a:gd name="connsiteX5" fmla="*/ 5227442 w 5361951"/>
              <a:gd name="connsiteY5" fmla="*/ 1329799 h 132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61951" h="1329799">
                <a:moveTo>
                  <a:pt x="5227442" y="1329799"/>
                </a:moveTo>
                <a:lnTo>
                  <a:pt x="0" y="137759"/>
                </a:lnTo>
                <a:lnTo>
                  <a:pt x="172914" y="0"/>
                </a:lnTo>
                <a:lnTo>
                  <a:pt x="5358100" y="0"/>
                </a:lnTo>
                <a:lnTo>
                  <a:pt x="5361946" y="130476"/>
                </a:lnTo>
                <a:cubicBezTo>
                  <a:pt x="5362530" y="530275"/>
                  <a:pt x="5318262" y="932519"/>
                  <a:pt x="5227442" y="132979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31BB5765-4A5A-4952-BB6A-35654F981926}"/>
              </a:ext>
            </a:extLst>
          </p:cNvPr>
          <p:cNvSpPr>
            <a:spLocks/>
          </p:cNvSpPr>
          <p:nvPr/>
        </p:nvSpPr>
        <p:spPr bwMode="auto">
          <a:xfrm rot="10800000">
            <a:off x="6097655" y="5528201"/>
            <a:ext cx="5358807" cy="1329799"/>
          </a:xfrm>
          <a:custGeom>
            <a:avLst/>
            <a:gdLst>
              <a:gd name="connsiteX0" fmla="*/ 134511 w 5358807"/>
              <a:gd name="connsiteY0" fmla="*/ 1329799 h 1329799"/>
              <a:gd name="connsiteX1" fmla="*/ 5 w 5358807"/>
              <a:gd name="connsiteY1" fmla="*/ 130587 h 1329799"/>
              <a:gd name="connsiteX2" fmla="*/ 3840 w 5358807"/>
              <a:gd name="connsiteY2" fmla="*/ 0 h 1329799"/>
              <a:gd name="connsiteX3" fmla="*/ 5185987 w 5358807"/>
              <a:gd name="connsiteY3" fmla="*/ 0 h 1329799"/>
              <a:gd name="connsiteX4" fmla="*/ 5358807 w 5358807"/>
              <a:gd name="connsiteY4" fmla="*/ 137759 h 132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8807" h="1329799">
                <a:moveTo>
                  <a:pt x="134511" y="1329799"/>
                </a:moveTo>
                <a:cubicBezTo>
                  <a:pt x="43732" y="932519"/>
                  <a:pt x="-541" y="530325"/>
                  <a:pt x="5" y="130587"/>
                </a:cubicBezTo>
                <a:lnTo>
                  <a:pt x="3840" y="0"/>
                </a:lnTo>
                <a:lnTo>
                  <a:pt x="5185987" y="0"/>
                </a:lnTo>
                <a:lnTo>
                  <a:pt x="5358807" y="13775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9F9A179A-15BF-48EC-A6CA-5A5A71A3A91E}"/>
              </a:ext>
            </a:extLst>
          </p:cNvPr>
          <p:cNvSpPr>
            <a:spLocks/>
          </p:cNvSpPr>
          <p:nvPr/>
        </p:nvSpPr>
        <p:spPr bwMode="auto">
          <a:xfrm rot="10800000">
            <a:off x="6097655" y="6719830"/>
            <a:ext cx="173376" cy="138170"/>
          </a:xfrm>
          <a:custGeom>
            <a:avLst/>
            <a:gdLst>
              <a:gd name="connsiteX0" fmla="*/ 173376 w 173376"/>
              <a:gd name="connsiteY0" fmla="*/ 138170 h 138170"/>
              <a:gd name="connsiteX1" fmla="*/ 0 w 173376"/>
              <a:gd name="connsiteY1" fmla="*/ 0 h 138170"/>
              <a:gd name="connsiteX2" fmla="*/ 173376 w 173376"/>
              <a:gd name="connsiteY2" fmla="*/ 0 h 13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6" h="138170">
                <a:moveTo>
                  <a:pt x="173376" y="138170"/>
                </a:moveTo>
                <a:lnTo>
                  <a:pt x="0" y="0"/>
                </a:lnTo>
                <a:lnTo>
                  <a:pt x="17337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6FD473D0-9B0C-4DC8-BA1C-F0F372A6A63D}"/>
              </a:ext>
            </a:extLst>
          </p:cNvPr>
          <p:cNvSpPr/>
          <p:nvPr/>
        </p:nvSpPr>
        <p:spPr>
          <a:xfrm>
            <a:off x="501036" y="1092200"/>
            <a:ext cx="11189928" cy="11189928"/>
          </a:xfrm>
          <a:prstGeom prst="arc">
            <a:avLst>
              <a:gd name="adj1" fmla="val 17928954"/>
              <a:gd name="adj2" fmla="val 21338320"/>
            </a:avLst>
          </a:prstGeom>
          <a:noFill/>
          <a:ln w="12700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3083E24-2BF1-4099-94E4-510B3532DA8D}"/>
              </a:ext>
            </a:extLst>
          </p:cNvPr>
          <p:cNvSpPr>
            <a:spLocks noEditPoints="1"/>
          </p:cNvSpPr>
          <p:nvPr/>
        </p:nvSpPr>
        <p:spPr bwMode="auto">
          <a:xfrm>
            <a:off x="7306379" y="6001147"/>
            <a:ext cx="1050714" cy="840403"/>
          </a:xfrm>
          <a:custGeom>
            <a:avLst/>
            <a:gdLst>
              <a:gd name="T0" fmla="*/ 251 w 526"/>
              <a:gd name="T1" fmla="*/ 164 h 420"/>
              <a:gd name="T2" fmla="*/ 292 w 526"/>
              <a:gd name="T3" fmla="*/ 36 h 420"/>
              <a:gd name="T4" fmla="*/ 301 w 526"/>
              <a:gd name="T5" fmla="*/ 83 h 420"/>
              <a:gd name="T6" fmla="*/ 263 w 526"/>
              <a:gd name="T7" fmla="*/ 162 h 420"/>
              <a:gd name="T8" fmla="*/ 380 w 526"/>
              <a:gd name="T9" fmla="*/ 11 h 420"/>
              <a:gd name="T10" fmla="*/ 392 w 526"/>
              <a:gd name="T11" fmla="*/ 64 h 420"/>
              <a:gd name="T12" fmla="*/ 344 w 526"/>
              <a:gd name="T13" fmla="*/ 115 h 420"/>
              <a:gd name="T14" fmla="*/ 403 w 526"/>
              <a:gd name="T15" fmla="*/ 80 h 420"/>
              <a:gd name="T16" fmla="*/ 525 w 526"/>
              <a:gd name="T17" fmla="*/ 67 h 420"/>
              <a:gd name="T18" fmla="*/ 381 w 526"/>
              <a:gd name="T19" fmla="*/ 107 h 420"/>
              <a:gd name="T20" fmla="*/ 381 w 526"/>
              <a:gd name="T21" fmla="*/ 142 h 420"/>
              <a:gd name="T22" fmla="*/ 434 w 526"/>
              <a:gd name="T23" fmla="*/ 179 h 420"/>
              <a:gd name="T24" fmla="*/ 300 w 526"/>
              <a:gd name="T25" fmla="*/ 147 h 420"/>
              <a:gd name="T26" fmla="*/ 223 w 526"/>
              <a:gd name="T27" fmla="*/ 203 h 420"/>
              <a:gd name="T28" fmla="*/ 350 w 526"/>
              <a:gd name="T29" fmla="*/ 225 h 420"/>
              <a:gd name="T30" fmla="*/ 234 w 526"/>
              <a:gd name="T31" fmla="*/ 215 h 420"/>
              <a:gd name="T32" fmla="*/ 138 w 526"/>
              <a:gd name="T33" fmla="*/ 284 h 420"/>
              <a:gd name="T34" fmla="*/ 223 w 526"/>
              <a:gd name="T35" fmla="*/ 264 h 420"/>
              <a:gd name="T36" fmla="*/ 283 w 526"/>
              <a:gd name="T37" fmla="*/ 294 h 420"/>
              <a:gd name="T38" fmla="*/ 148 w 526"/>
              <a:gd name="T39" fmla="*/ 294 h 420"/>
              <a:gd name="T40" fmla="*/ 7 w 526"/>
              <a:gd name="T41" fmla="*/ 417 h 420"/>
              <a:gd name="T42" fmla="*/ 80 w 526"/>
              <a:gd name="T43" fmla="*/ 338 h 420"/>
              <a:gd name="T44" fmla="*/ 109 w 526"/>
              <a:gd name="T45" fmla="*/ 180 h 420"/>
              <a:gd name="T46" fmla="*/ 132 w 526"/>
              <a:gd name="T47" fmla="*/ 212 h 420"/>
              <a:gd name="T48" fmla="*/ 167 w 526"/>
              <a:gd name="T49" fmla="*/ 239 h 420"/>
              <a:gd name="T50" fmla="*/ 209 w 526"/>
              <a:gd name="T51" fmla="*/ 83 h 420"/>
              <a:gd name="T52" fmla="*/ 193 w 526"/>
              <a:gd name="T53" fmla="*/ 208 h 420"/>
              <a:gd name="T54" fmla="*/ 121 w 526"/>
              <a:gd name="T55" fmla="*/ 173 h 420"/>
              <a:gd name="T56" fmla="*/ 84 w 526"/>
              <a:gd name="T57" fmla="*/ 329 h 420"/>
              <a:gd name="T58" fmla="*/ 105 w 526"/>
              <a:gd name="T59" fmla="*/ 237 h 420"/>
              <a:gd name="T60" fmla="*/ 121 w 526"/>
              <a:gd name="T61" fmla="*/ 173 h 420"/>
              <a:gd name="T62" fmla="*/ 285 w 526"/>
              <a:gd name="T63" fmla="*/ 96 h 420"/>
              <a:gd name="T64" fmla="*/ 271 w 526"/>
              <a:gd name="T65" fmla="*/ 291 h 420"/>
              <a:gd name="T66" fmla="*/ 271 w 526"/>
              <a:gd name="T67" fmla="*/ 291 h 420"/>
              <a:gd name="T68" fmla="*/ 376 w 526"/>
              <a:gd name="T69" fmla="*/ 59 h 420"/>
              <a:gd name="T70" fmla="*/ 380 w 526"/>
              <a:gd name="T71" fmla="*/ 16 h 420"/>
              <a:gd name="T72" fmla="*/ 123 w 526"/>
              <a:gd name="T73" fmla="*/ 180 h 420"/>
              <a:gd name="T74" fmla="*/ 98 w 526"/>
              <a:gd name="T75" fmla="*/ 311 h 420"/>
              <a:gd name="T76" fmla="*/ 124 w 526"/>
              <a:gd name="T77" fmla="*/ 178 h 420"/>
              <a:gd name="T78" fmla="*/ 386 w 526"/>
              <a:gd name="T79" fmla="*/ 105 h 420"/>
              <a:gd name="T80" fmla="*/ 428 w 526"/>
              <a:gd name="T81" fmla="*/ 176 h 420"/>
              <a:gd name="T82" fmla="*/ 319 w 526"/>
              <a:gd name="T83" fmla="*/ 145 h 420"/>
              <a:gd name="T84" fmla="*/ 227 w 526"/>
              <a:gd name="T85" fmla="*/ 209 h 420"/>
              <a:gd name="T86" fmla="*/ 343 w 526"/>
              <a:gd name="T87" fmla="*/ 224 h 420"/>
              <a:gd name="T88" fmla="*/ 227 w 526"/>
              <a:gd name="T89" fmla="*/ 209 h 420"/>
              <a:gd name="T90" fmla="*/ 431 w 526"/>
              <a:gd name="T91" fmla="*/ 83 h 420"/>
              <a:gd name="T92" fmla="*/ 271 w 526"/>
              <a:gd name="T93" fmla="*/ 287 h 420"/>
              <a:gd name="T94" fmla="*/ 146 w 526"/>
              <a:gd name="T95" fmla="*/ 283 h 420"/>
              <a:gd name="T96" fmla="*/ 246 w 526"/>
              <a:gd name="T97" fmla="*/ 282 h 420"/>
              <a:gd name="T98" fmla="*/ 282 w 526"/>
              <a:gd name="T99" fmla="*/ 209 h 420"/>
              <a:gd name="T100" fmla="*/ 339 w 526"/>
              <a:gd name="T101" fmla="*/ 220 h 420"/>
              <a:gd name="T102" fmla="*/ 355 w 526"/>
              <a:gd name="T103" fmla="*/ 102 h 420"/>
              <a:gd name="T104" fmla="*/ 207 w 526"/>
              <a:gd name="T105" fmla="*/ 109 h 420"/>
              <a:gd name="T106" fmla="*/ 294 w 526"/>
              <a:gd name="T107" fmla="*/ 50 h 420"/>
              <a:gd name="T108" fmla="*/ 296 w 526"/>
              <a:gd name="T109" fmla="*/ 62 h 420"/>
              <a:gd name="T110" fmla="*/ 414 w 526"/>
              <a:gd name="T111" fmla="*/ 164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6" h="420">
                <a:moveTo>
                  <a:pt x="185" y="222"/>
                </a:moveTo>
                <a:cubicBezTo>
                  <a:pt x="188" y="220"/>
                  <a:pt x="191" y="217"/>
                  <a:pt x="193" y="214"/>
                </a:cubicBezTo>
                <a:cubicBezTo>
                  <a:pt x="208" y="200"/>
                  <a:pt x="225" y="189"/>
                  <a:pt x="241" y="177"/>
                </a:cubicBezTo>
                <a:cubicBezTo>
                  <a:pt x="246" y="174"/>
                  <a:pt x="248" y="169"/>
                  <a:pt x="251" y="164"/>
                </a:cubicBezTo>
                <a:cubicBezTo>
                  <a:pt x="251" y="163"/>
                  <a:pt x="251" y="162"/>
                  <a:pt x="250" y="161"/>
                </a:cubicBezTo>
                <a:cubicBezTo>
                  <a:pt x="246" y="141"/>
                  <a:pt x="245" y="122"/>
                  <a:pt x="250" y="104"/>
                </a:cubicBezTo>
                <a:cubicBezTo>
                  <a:pt x="254" y="87"/>
                  <a:pt x="261" y="73"/>
                  <a:pt x="272" y="60"/>
                </a:cubicBezTo>
                <a:cubicBezTo>
                  <a:pt x="279" y="52"/>
                  <a:pt x="285" y="44"/>
                  <a:pt x="292" y="36"/>
                </a:cubicBezTo>
                <a:cubicBezTo>
                  <a:pt x="293" y="35"/>
                  <a:pt x="293" y="34"/>
                  <a:pt x="294" y="34"/>
                </a:cubicBezTo>
                <a:cubicBezTo>
                  <a:pt x="296" y="35"/>
                  <a:pt x="296" y="36"/>
                  <a:pt x="296" y="37"/>
                </a:cubicBezTo>
                <a:cubicBezTo>
                  <a:pt x="297" y="46"/>
                  <a:pt x="299" y="54"/>
                  <a:pt x="300" y="63"/>
                </a:cubicBezTo>
                <a:cubicBezTo>
                  <a:pt x="300" y="69"/>
                  <a:pt x="301" y="76"/>
                  <a:pt x="301" y="83"/>
                </a:cubicBezTo>
                <a:cubicBezTo>
                  <a:pt x="300" y="99"/>
                  <a:pt x="296" y="115"/>
                  <a:pt x="287" y="128"/>
                </a:cubicBezTo>
                <a:cubicBezTo>
                  <a:pt x="281" y="137"/>
                  <a:pt x="276" y="147"/>
                  <a:pt x="268" y="155"/>
                </a:cubicBezTo>
                <a:cubicBezTo>
                  <a:pt x="265" y="158"/>
                  <a:pt x="262" y="161"/>
                  <a:pt x="259" y="164"/>
                </a:cubicBezTo>
                <a:cubicBezTo>
                  <a:pt x="261" y="164"/>
                  <a:pt x="262" y="163"/>
                  <a:pt x="263" y="162"/>
                </a:cubicBezTo>
                <a:cubicBezTo>
                  <a:pt x="284" y="147"/>
                  <a:pt x="306" y="134"/>
                  <a:pt x="329" y="123"/>
                </a:cubicBezTo>
                <a:cubicBezTo>
                  <a:pt x="336" y="119"/>
                  <a:pt x="339" y="113"/>
                  <a:pt x="338" y="104"/>
                </a:cubicBezTo>
                <a:cubicBezTo>
                  <a:pt x="337" y="76"/>
                  <a:pt x="344" y="51"/>
                  <a:pt x="360" y="29"/>
                </a:cubicBezTo>
                <a:cubicBezTo>
                  <a:pt x="365" y="22"/>
                  <a:pt x="372" y="16"/>
                  <a:pt x="380" y="11"/>
                </a:cubicBezTo>
                <a:cubicBezTo>
                  <a:pt x="384" y="8"/>
                  <a:pt x="388" y="4"/>
                  <a:pt x="392" y="2"/>
                </a:cubicBezTo>
                <a:cubicBezTo>
                  <a:pt x="395" y="0"/>
                  <a:pt x="397" y="1"/>
                  <a:pt x="397" y="4"/>
                </a:cubicBezTo>
                <a:cubicBezTo>
                  <a:pt x="398" y="9"/>
                  <a:pt x="398" y="14"/>
                  <a:pt x="398" y="19"/>
                </a:cubicBezTo>
                <a:cubicBezTo>
                  <a:pt x="400" y="35"/>
                  <a:pt x="399" y="50"/>
                  <a:pt x="392" y="64"/>
                </a:cubicBezTo>
                <a:cubicBezTo>
                  <a:pt x="388" y="73"/>
                  <a:pt x="381" y="80"/>
                  <a:pt x="375" y="87"/>
                </a:cubicBezTo>
                <a:cubicBezTo>
                  <a:pt x="367" y="97"/>
                  <a:pt x="358" y="104"/>
                  <a:pt x="347" y="111"/>
                </a:cubicBezTo>
                <a:cubicBezTo>
                  <a:pt x="347" y="112"/>
                  <a:pt x="346" y="113"/>
                  <a:pt x="345" y="114"/>
                </a:cubicBezTo>
                <a:cubicBezTo>
                  <a:pt x="345" y="114"/>
                  <a:pt x="344" y="114"/>
                  <a:pt x="344" y="115"/>
                </a:cubicBezTo>
                <a:cubicBezTo>
                  <a:pt x="347" y="114"/>
                  <a:pt x="349" y="113"/>
                  <a:pt x="352" y="112"/>
                </a:cubicBezTo>
                <a:cubicBezTo>
                  <a:pt x="360" y="108"/>
                  <a:pt x="368" y="104"/>
                  <a:pt x="376" y="102"/>
                </a:cubicBezTo>
                <a:cubicBezTo>
                  <a:pt x="379" y="101"/>
                  <a:pt x="380" y="98"/>
                  <a:pt x="382" y="96"/>
                </a:cubicBezTo>
                <a:cubicBezTo>
                  <a:pt x="388" y="90"/>
                  <a:pt x="395" y="84"/>
                  <a:pt x="403" y="80"/>
                </a:cubicBezTo>
                <a:cubicBezTo>
                  <a:pt x="421" y="69"/>
                  <a:pt x="441" y="64"/>
                  <a:pt x="461" y="62"/>
                </a:cubicBezTo>
                <a:cubicBezTo>
                  <a:pt x="473" y="61"/>
                  <a:pt x="485" y="62"/>
                  <a:pt x="497" y="63"/>
                </a:cubicBezTo>
                <a:cubicBezTo>
                  <a:pt x="505" y="64"/>
                  <a:pt x="514" y="65"/>
                  <a:pt x="522" y="66"/>
                </a:cubicBezTo>
                <a:cubicBezTo>
                  <a:pt x="523" y="66"/>
                  <a:pt x="525" y="66"/>
                  <a:pt x="525" y="67"/>
                </a:cubicBezTo>
                <a:cubicBezTo>
                  <a:pt x="526" y="69"/>
                  <a:pt x="525" y="70"/>
                  <a:pt x="523" y="70"/>
                </a:cubicBezTo>
                <a:cubicBezTo>
                  <a:pt x="504" y="84"/>
                  <a:pt x="484" y="97"/>
                  <a:pt x="461" y="104"/>
                </a:cubicBezTo>
                <a:cubicBezTo>
                  <a:pt x="436" y="111"/>
                  <a:pt x="410" y="114"/>
                  <a:pt x="384" y="107"/>
                </a:cubicBezTo>
                <a:cubicBezTo>
                  <a:pt x="383" y="106"/>
                  <a:pt x="382" y="106"/>
                  <a:pt x="381" y="107"/>
                </a:cubicBezTo>
                <a:cubicBezTo>
                  <a:pt x="367" y="114"/>
                  <a:pt x="352" y="120"/>
                  <a:pt x="337" y="127"/>
                </a:cubicBezTo>
                <a:cubicBezTo>
                  <a:pt x="331" y="130"/>
                  <a:pt x="324" y="134"/>
                  <a:pt x="318" y="138"/>
                </a:cubicBezTo>
                <a:cubicBezTo>
                  <a:pt x="322" y="137"/>
                  <a:pt x="325" y="137"/>
                  <a:pt x="329" y="137"/>
                </a:cubicBezTo>
                <a:cubicBezTo>
                  <a:pt x="347" y="135"/>
                  <a:pt x="364" y="136"/>
                  <a:pt x="381" y="142"/>
                </a:cubicBezTo>
                <a:cubicBezTo>
                  <a:pt x="396" y="147"/>
                  <a:pt x="409" y="154"/>
                  <a:pt x="421" y="164"/>
                </a:cubicBezTo>
                <a:cubicBezTo>
                  <a:pt x="425" y="167"/>
                  <a:pt x="430" y="170"/>
                  <a:pt x="435" y="174"/>
                </a:cubicBezTo>
                <a:cubicBezTo>
                  <a:pt x="435" y="175"/>
                  <a:pt x="437" y="176"/>
                  <a:pt x="436" y="177"/>
                </a:cubicBezTo>
                <a:cubicBezTo>
                  <a:pt x="436" y="179"/>
                  <a:pt x="435" y="178"/>
                  <a:pt x="434" y="179"/>
                </a:cubicBezTo>
                <a:cubicBezTo>
                  <a:pt x="418" y="183"/>
                  <a:pt x="402" y="182"/>
                  <a:pt x="386" y="179"/>
                </a:cubicBezTo>
                <a:cubicBezTo>
                  <a:pt x="368" y="176"/>
                  <a:pt x="351" y="170"/>
                  <a:pt x="335" y="160"/>
                </a:cubicBezTo>
                <a:cubicBezTo>
                  <a:pt x="328" y="156"/>
                  <a:pt x="322" y="152"/>
                  <a:pt x="316" y="147"/>
                </a:cubicBezTo>
                <a:cubicBezTo>
                  <a:pt x="310" y="143"/>
                  <a:pt x="305" y="144"/>
                  <a:pt x="300" y="147"/>
                </a:cubicBezTo>
                <a:cubicBezTo>
                  <a:pt x="294" y="150"/>
                  <a:pt x="289" y="153"/>
                  <a:pt x="283" y="157"/>
                </a:cubicBezTo>
                <a:cubicBezTo>
                  <a:pt x="264" y="169"/>
                  <a:pt x="247" y="182"/>
                  <a:pt x="229" y="195"/>
                </a:cubicBezTo>
                <a:cubicBezTo>
                  <a:pt x="226" y="197"/>
                  <a:pt x="222" y="200"/>
                  <a:pt x="219" y="203"/>
                </a:cubicBezTo>
                <a:cubicBezTo>
                  <a:pt x="221" y="204"/>
                  <a:pt x="222" y="203"/>
                  <a:pt x="223" y="203"/>
                </a:cubicBezTo>
                <a:cubicBezTo>
                  <a:pt x="236" y="196"/>
                  <a:pt x="249" y="192"/>
                  <a:pt x="264" y="191"/>
                </a:cubicBezTo>
                <a:cubicBezTo>
                  <a:pt x="283" y="189"/>
                  <a:pt x="302" y="194"/>
                  <a:pt x="320" y="204"/>
                </a:cubicBezTo>
                <a:cubicBezTo>
                  <a:pt x="329" y="210"/>
                  <a:pt x="339" y="215"/>
                  <a:pt x="348" y="222"/>
                </a:cubicBezTo>
                <a:cubicBezTo>
                  <a:pt x="349" y="223"/>
                  <a:pt x="350" y="223"/>
                  <a:pt x="350" y="225"/>
                </a:cubicBezTo>
                <a:cubicBezTo>
                  <a:pt x="350" y="226"/>
                  <a:pt x="349" y="226"/>
                  <a:pt x="347" y="226"/>
                </a:cubicBezTo>
                <a:cubicBezTo>
                  <a:pt x="343" y="228"/>
                  <a:pt x="338" y="230"/>
                  <a:pt x="334" y="232"/>
                </a:cubicBezTo>
                <a:cubicBezTo>
                  <a:pt x="315" y="240"/>
                  <a:pt x="295" y="239"/>
                  <a:pt x="275" y="231"/>
                </a:cubicBezTo>
                <a:cubicBezTo>
                  <a:pt x="261" y="226"/>
                  <a:pt x="248" y="221"/>
                  <a:pt x="234" y="215"/>
                </a:cubicBezTo>
                <a:cubicBezTo>
                  <a:pt x="229" y="212"/>
                  <a:pt x="224" y="210"/>
                  <a:pt x="219" y="209"/>
                </a:cubicBezTo>
                <a:cubicBezTo>
                  <a:pt x="215" y="208"/>
                  <a:pt x="211" y="209"/>
                  <a:pt x="208" y="211"/>
                </a:cubicBezTo>
                <a:cubicBezTo>
                  <a:pt x="194" y="223"/>
                  <a:pt x="181" y="236"/>
                  <a:pt x="168" y="250"/>
                </a:cubicBezTo>
                <a:cubicBezTo>
                  <a:pt x="158" y="261"/>
                  <a:pt x="148" y="272"/>
                  <a:pt x="138" y="284"/>
                </a:cubicBezTo>
                <a:cubicBezTo>
                  <a:pt x="138" y="284"/>
                  <a:pt x="138" y="284"/>
                  <a:pt x="137" y="285"/>
                </a:cubicBezTo>
                <a:cubicBezTo>
                  <a:pt x="139" y="285"/>
                  <a:pt x="139" y="284"/>
                  <a:pt x="140" y="284"/>
                </a:cubicBezTo>
                <a:cubicBezTo>
                  <a:pt x="147" y="278"/>
                  <a:pt x="154" y="273"/>
                  <a:pt x="162" y="270"/>
                </a:cubicBezTo>
                <a:cubicBezTo>
                  <a:pt x="181" y="262"/>
                  <a:pt x="202" y="262"/>
                  <a:pt x="223" y="264"/>
                </a:cubicBezTo>
                <a:cubicBezTo>
                  <a:pt x="242" y="267"/>
                  <a:pt x="260" y="273"/>
                  <a:pt x="276" y="285"/>
                </a:cubicBezTo>
                <a:cubicBezTo>
                  <a:pt x="278" y="287"/>
                  <a:pt x="281" y="288"/>
                  <a:pt x="283" y="290"/>
                </a:cubicBezTo>
                <a:cubicBezTo>
                  <a:pt x="284" y="291"/>
                  <a:pt x="285" y="291"/>
                  <a:pt x="285" y="292"/>
                </a:cubicBezTo>
                <a:cubicBezTo>
                  <a:pt x="285" y="293"/>
                  <a:pt x="284" y="294"/>
                  <a:pt x="283" y="294"/>
                </a:cubicBezTo>
                <a:cubicBezTo>
                  <a:pt x="271" y="293"/>
                  <a:pt x="261" y="299"/>
                  <a:pt x="251" y="302"/>
                </a:cubicBezTo>
                <a:cubicBezTo>
                  <a:pt x="244" y="304"/>
                  <a:pt x="237" y="306"/>
                  <a:pt x="230" y="308"/>
                </a:cubicBezTo>
                <a:cubicBezTo>
                  <a:pt x="215" y="313"/>
                  <a:pt x="199" y="311"/>
                  <a:pt x="183" y="308"/>
                </a:cubicBezTo>
                <a:cubicBezTo>
                  <a:pt x="170" y="305"/>
                  <a:pt x="159" y="301"/>
                  <a:pt x="148" y="294"/>
                </a:cubicBezTo>
                <a:cubicBezTo>
                  <a:pt x="139" y="289"/>
                  <a:pt x="131" y="292"/>
                  <a:pt x="126" y="297"/>
                </a:cubicBezTo>
                <a:cubicBezTo>
                  <a:pt x="105" y="319"/>
                  <a:pt x="87" y="344"/>
                  <a:pt x="66" y="366"/>
                </a:cubicBezTo>
                <a:cubicBezTo>
                  <a:pt x="51" y="382"/>
                  <a:pt x="35" y="397"/>
                  <a:pt x="18" y="410"/>
                </a:cubicBezTo>
                <a:cubicBezTo>
                  <a:pt x="15" y="413"/>
                  <a:pt x="11" y="415"/>
                  <a:pt x="7" y="417"/>
                </a:cubicBezTo>
                <a:cubicBezTo>
                  <a:pt x="5" y="418"/>
                  <a:pt x="2" y="420"/>
                  <a:pt x="1" y="417"/>
                </a:cubicBezTo>
                <a:cubicBezTo>
                  <a:pt x="0" y="415"/>
                  <a:pt x="2" y="413"/>
                  <a:pt x="4" y="412"/>
                </a:cubicBezTo>
                <a:cubicBezTo>
                  <a:pt x="13" y="406"/>
                  <a:pt x="21" y="399"/>
                  <a:pt x="29" y="392"/>
                </a:cubicBezTo>
                <a:cubicBezTo>
                  <a:pt x="48" y="376"/>
                  <a:pt x="63" y="357"/>
                  <a:pt x="80" y="338"/>
                </a:cubicBezTo>
                <a:cubicBezTo>
                  <a:pt x="81" y="337"/>
                  <a:pt x="81" y="336"/>
                  <a:pt x="81" y="334"/>
                </a:cubicBezTo>
                <a:cubicBezTo>
                  <a:pt x="79" y="318"/>
                  <a:pt x="74" y="303"/>
                  <a:pt x="72" y="287"/>
                </a:cubicBezTo>
                <a:cubicBezTo>
                  <a:pt x="69" y="261"/>
                  <a:pt x="71" y="237"/>
                  <a:pt x="83" y="215"/>
                </a:cubicBezTo>
                <a:cubicBezTo>
                  <a:pt x="90" y="202"/>
                  <a:pt x="99" y="191"/>
                  <a:pt x="109" y="180"/>
                </a:cubicBezTo>
                <a:cubicBezTo>
                  <a:pt x="114" y="176"/>
                  <a:pt x="118" y="172"/>
                  <a:pt x="122" y="167"/>
                </a:cubicBezTo>
                <a:cubicBezTo>
                  <a:pt x="123" y="166"/>
                  <a:pt x="123" y="166"/>
                  <a:pt x="125" y="166"/>
                </a:cubicBezTo>
                <a:cubicBezTo>
                  <a:pt x="126" y="167"/>
                  <a:pt x="126" y="168"/>
                  <a:pt x="126" y="168"/>
                </a:cubicBezTo>
                <a:cubicBezTo>
                  <a:pt x="126" y="183"/>
                  <a:pt x="130" y="197"/>
                  <a:pt x="132" y="212"/>
                </a:cubicBezTo>
                <a:cubicBezTo>
                  <a:pt x="136" y="242"/>
                  <a:pt x="128" y="268"/>
                  <a:pt x="114" y="293"/>
                </a:cubicBezTo>
                <a:cubicBezTo>
                  <a:pt x="112" y="297"/>
                  <a:pt x="110" y="301"/>
                  <a:pt x="108" y="305"/>
                </a:cubicBezTo>
                <a:cubicBezTo>
                  <a:pt x="111" y="302"/>
                  <a:pt x="114" y="299"/>
                  <a:pt x="117" y="296"/>
                </a:cubicBezTo>
                <a:cubicBezTo>
                  <a:pt x="134" y="277"/>
                  <a:pt x="150" y="258"/>
                  <a:pt x="167" y="239"/>
                </a:cubicBezTo>
                <a:cubicBezTo>
                  <a:pt x="171" y="236"/>
                  <a:pt x="172" y="232"/>
                  <a:pt x="171" y="226"/>
                </a:cubicBezTo>
                <a:cubicBezTo>
                  <a:pt x="167" y="209"/>
                  <a:pt x="167" y="193"/>
                  <a:pt x="169" y="176"/>
                </a:cubicBezTo>
                <a:cubicBezTo>
                  <a:pt x="173" y="151"/>
                  <a:pt x="180" y="128"/>
                  <a:pt x="193" y="107"/>
                </a:cubicBezTo>
                <a:cubicBezTo>
                  <a:pt x="198" y="99"/>
                  <a:pt x="203" y="91"/>
                  <a:pt x="209" y="83"/>
                </a:cubicBezTo>
                <a:cubicBezTo>
                  <a:pt x="209" y="82"/>
                  <a:pt x="210" y="81"/>
                  <a:pt x="211" y="81"/>
                </a:cubicBezTo>
                <a:cubicBezTo>
                  <a:pt x="212" y="82"/>
                  <a:pt x="213" y="83"/>
                  <a:pt x="213" y="84"/>
                </a:cubicBezTo>
                <a:cubicBezTo>
                  <a:pt x="211" y="99"/>
                  <a:pt x="214" y="115"/>
                  <a:pt x="214" y="131"/>
                </a:cubicBezTo>
                <a:cubicBezTo>
                  <a:pt x="213" y="159"/>
                  <a:pt x="205" y="184"/>
                  <a:pt x="193" y="208"/>
                </a:cubicBezTo>
                <a:cubicBezTo>
                  <a:pt x="191" y="210"/>
                  <a:pt x="190" y="213"/>
                  <a:pt x="189" y="215"/>
                </a:cubicBezTo>
                <a:cubicBezTo>
                  <a:pt x="187" y="218"/>
                  <a:pt x="186" y="220"/>
                  <a:pt x="184" y="222"/>
                </a:cubicBezTo>
                <a:cubicBezTo>
                  <a:pt x="184" y="222"/>
                  <a:pt x="184" y="222"/>
                  <a:pt x="185" y="222"/>
                </a:cubicBezTo>
                <a:close/>
                <a:moveTo>
                  <a:pt x="121" y="173"/>
                </a:moveTo>
                <a:cubicBezTo>
                  <a:pt x="120" y="173"/>
                  <a:pt x="119" y="174"/>
                  <a:pt x="119" y="175"/>
                </a:cubicBezTo>
                <a:cubicBezTo>
                  <a:pt x="114" y="181"/>
                  <a:pt x="108" y="187"/>
                  <a:pt x="102" y="194"/>
                </a:cubicBezTo>
                <a:cubicBezTo>
                  <a:pt x="82" y="218"/>
                  <a:pt x="73" y="246"/>
                  <a:pt x="76" y="279"/>
                </a:cubicBezTo>
                <a:cubicBezTo>
                  <a:pt x="77" y="296"/>
                  <a:pt x="81" y="312"/>
                  <a:pt x="84" y="329"/>
                </a:cubicBezTo>
                <a:cubicBezTo>
                  <a:pt x="84" y="329"/>
                  <a:pt x="85" y="329"/>
                  <a:pt x="85" y="330"/>
                </a:cubicBezTo>
                <a:cubicBezTo>
                  <a:pt x="88" y="322"/>
                  <a:pt x="91" y="314"/>
                  <a:pt x="93" y="306"/>
                </a:cubicBezTo>
                <a:cubicBezTo>
                  <a:pt x="96" y="293"/>
                  <a:pt x="98" y="280"/>
                  <a:pt x="99" y="266"/>
                </a:cubicBezTo>
                <a:cubicBezTo>
                  <a:pt x="101" y="257"/>
                  <a:pt x="101" y="247"/>
                  <a:pt x="105" y="237"/>
                </a:cubicBezTo>
                <a:cubicBezTo>
                  <a:pt x="106" y="233"/>
                  <a:pt x="107" y="229"/>
                  <a:pt x="107" y="225"/>
                </a:cubicBezTo>
                <a:cubicBezTo>
                  <a:pt x="107" y="221"/>
                  <a:pt x="108" y="217"/>
                  <a:pt x="108" y="213"/>
                </a:cubicBezTo>
                <a:cubicBezTo>
                  <a:pt x="111" y="202"/>
                  <a:pt x="115" y="192"/>
                  <a:pt x="119" y="181"/>
                </a:cubicBezTo>
                <a:cubicBezTo>
                  <a:pt x="120" y="179"/>
                  <a:pt x="121" y="176"/>
                  <a:pt x="121" y="173"/>
                </a:cubicBezTo>
                <a:close/>
                <a:moveTo>
                  <a:pt x="292" y="40"/>
                </a:moveTo>
                <a:cubicBezTo>
                  <a:pt x="279" y="56"/>
                  <a:pt x="266" y="73"/>
                  <a:pt x="259" y="93"/>
                </a:cubicBezTo>
                <a:cubicBezTo>
                  <a:pt x="252" y="113"/>
                  <a:pt x="250" y="144"/>
                  <a:pt x="254" y="159"/>
                </a:cubicBezTo>
                <a:cubicBezTo>
                  <a:pt x="266" y="138"/>
                  <a:pt x="278" y="118"/>
                  <a:pt x="285" y="96"/>
                </a:cubicBezTo>
                <a:cubicBezTo>
                  <a:pt x="285" y="95"/>
                  <a:pt x="285" y="94"/>
                  <a:pt x="285" y="93"/>
                </a:cubicBezTo>
                <a:cubicBezTo>
                  <a:pt x="286" y="82"/>
                  <a:pt x="288" y="70"/>
                  <a:pt x="290" y="59"/>
                </a:cubicBezTo>
                <a:cubicBezTo>
                  <a:pt x="291" y="53"/>
                  <a:pt x="292" y="46"/>
                  <a:pt x="292" y="40"/>
                </a:cubicBezTo>
                <a:close/>
                <a:moveTo>
                  <a:pt x="271" y="291"/>
                </a:moveTo>
                <a:cubicBezTo>
                  <a:pt x="228" y="279"/>
                  <a:pt x="186" y="282"/>
                  <a:pt x="145" y="290"/>
                </a:cubicBezTo>
                <a:cubicBezTo>
                  <a:pt x="153" y="292"/>
                  <a:pt x="160" y="297"/>
                  <a:pt x="167" y="299"/>
                </a:cubicBezTo>
                <a:cubicBezTo>
                  <a:pt x="192" y="306"/>
                  <a:pt x="216" y="309"/>
                  <a:pt x="240" y="301"/>
                </a:cubicBezTo>
                <a:cubicBezTo>
                  <a:pt x="250" y="297"/>
                  <a:pt x="261" y="294"/>
                  <a:pt x="271" y="291"/>
                </a:cubicBezTo>
                <a:close/>
                <a:moveTo>
                  <a:pt x="342" y="108"/>
                </a:moveTo>
                <a:cubicBezTo>
                  <a:pt x="343" y="108"/>
                  <a:pt x="343" y="107"/>
                  <a:pt x="344" y="106"/>
                </a:cubicBezTo>
                <a:cubicBezTo>
                  <a:pt x="348" y="100"/>
                  <a:pt x="352" y="95"/>
                  <a:pt x="355" y="89"/>
                </a:cubicBezTo>
                <a:cubicBezTo>
                  <a:pt x="362" y="79"/>
                  <a:pt x="369" y="69"/>
                  <a:pt x="376" y="59"/>
                </a:cubicBezTo>
                <a:cubicBezTo>
                  <a:pt x="384" y="47"/>
                  <a:pt x="390" y="33"/>
                  <a:pt x="393" y="18"/>
                </a:cubicBezTo>
                <a:cubicBezTo>
                  <a:pt x="394" y="14"/>
                  <a:pt x="394" y="10"/>
                  <a:pt x="393" y="5"/>
                </a:cubicBezTo>
                <a:cubicBezTo>
                  <a:pt x="390" y="10"/>
                  <a:pt x="385" y="12"/>
                  <a:pt x="381" y="15"/>
                </a:cubicBezTo>
                <a:cubicBezTo>
                  <a:pt x="381" y="16"/>
                  <a:pt x="380" y="16"/>
                  <a:pt x="380" y="16"/>
                </a:cubicBezTo>
                <a:cubicBezTo>
                  <a:pt x="375" y="21"/>
                  <a:pt x="371" y="26"/>
                  <a:pt x="366" y="31"/>
                </a:cubicBezTo>
                <a:cubicBezTo>
                  <a:pt x="347" y="52"/>
                  <a:pt x="341" y="78"/>
                  <a:pt x="342" y="108"/>
                </a:cubicBezTo>
                <a:close/>
                <a:moveTo>
                  <a:pt x="124" y="178"/>
                </a:moveTo>
                <a:cubicBezTo>
                  <a:pt x="123" y="178"/>
                  <a:pt x="123" y="179"/>
                  <a:pt x="123" y="180"/>
                </a:cubicBezTo>
                <a:cubicBezTo>
                  <a:pt x="121" y="186"/>
                  <a:pt x="120" y="192"/>
                  <a:pt x="117" y="198"/>
                </a:cubicBezTo>
                <a:cubicBezTo>
                  <a:pt x="111" y="216"/>
                  <a:pt x="107" y="234"/>
                  <a:pt x="106" y="253"/>
                </a:cubicBezTo>
                <a:cubicBezTo>
                  <a:pt x="104" y="272"/>
                  <a:pt x="103" y="292"/>
                  <a:pt x="98" y="310"/>
                </a:cubicBezTo>
                <a:cubicBezTo>
                  <a:pt x="98" y="310"/>
                  <a:pt x="98" y="311"/>
                  <a:pt x="98" y="311"/>
                </a:cubicBezTo>
                <a:cubicBezTo>
                  <a:pt x="109" y="295"/>
                  <a:pt x="120" y="279"/>
                  <a:pt x="125" y="260"/>
                </a:cubicBezTo>
                <a:cubicBezTo>
                  <a:pt x="128" y="248"/>
                  <a:pt x="131" y="236"/>
                  <a:pt x="128" y="223"/>
                </a:cubicBezTo>
                <a:cubicBezTo>
                  <a:pt x="126" y="214"/>
                  <a:pt x="125" y="205"/>
                  <a:pt x="125" y="195"/>
                </a:cubicBezTo>
                <a:cubicBezTo>
                  <a:pt x="124" y="190"/>
                  <a:pt x="124" y="184"/>
                  <a:pt x="124" y="178"/>
                </a:cubicBezTo>
                <a:close/>
                <a:moveTo>
                  <a:pt x="386" y="105"/>
                </a:moveTo>
                <a:cubicBezTo>
                  <a:pt x="411" y="108"/>
                  <a:pt x="436" y="109"/>
                  <a:pt x="460" y="103"/>
                </a:cubicBezTo>
                <a:cubicBezTo>
                  <a:pt x="481" y="97"/>
                  <a:pt x="498" y="84"/>
                  <a:pt x="515" y="72"/>
                </a:cubicBezTo>
                <a:cubicBezTo>
                  <a:pt x="471" y="79"/>
                  <a:pt x="427" y="87"/>
                  <a:pt x="386" y="105"/>
                </a:cubicBezTo>
                <a:close/>
                <a:moveTo>
                  <a:pt x="319" y="145"/>
                </a:moveTo>
                <a:cubicBezTo>
                  <a:pt x="327" y="150"/>
                  <a:pt x="333" y="155"/>
                  <a:pt x="340" y="159"/>
                </a:cubicBezTo>
                <a:cubicBezTo>
                  <a:pt x="362" y="173"/>
                  <a:pt x="386" y="179"/>
                  <a:pt x="411" y="179"/>
                </a:cubicBezTo>
                <a:cubicBezTo>
                  <a:pt x="417" y="179"/>
                  <a:pt x="423" y="179"/>
                  <a:pt x="428" y="176"/>
                </a:cubicBezTo>
                <a:cubicBezTo>
                  <a:pt x="427" y="175"/>
                  <a:pt x="426" y="175"/>
                  <a:pt x="426" y="175"/>
                </a:cubicBezTo>
                <a:cubicBezTo>
                  <a:pt x="412" y="165"/>
                  <a:pt x="396" y="161"/>
                  <a:pt x="380" y="156"/>
                </a:cubicBezTo>
                <a:cubicBezTo>
                  <a:pt x="363" y="150"/>
                  <a:pt x="345" y="148"/>
                  <a:pt x="328" y="146"/>
                </a:cubicBezTo>
                <a:cubicBezTo>
                  <a:pt x="325" y="145"/>
                  <a:pt x="323" y="145"/>
                  <a:pt x="319" y="145"/>
                </a:cubicBezTo>
                <a:close/>
                <a:moveTo>
                  <a:pt x="173" y="225"/>
                </a:moveTo>
                <a:cubicBezTo>
                  <a:pt x="181" y="213"/>
                  <a:pt x="206" y="108"/>
                  <a:pt x="205" y="96"/>
                </a:cubicBezTo>
                <a:cubicBezTo>
                  <a:pt x="179" y="134"/>
                  <a:pt x="168" y="177"/>
                  <a:pt x="173" y="225"/>
                </a:cubicBezTo>
                <a:close/>
                <a:moveTo>
                  <a:pt x="227" y="209"/>
                </a:moveTo>
                <a:cubicBezTo>
                  <a:pt x="233" y="211"/>
                  <a:pt x="239" y="214"/>
                  <a:pt x="245" y="216"/>
                </a:cubicBezTo>
                <a:cubicBezTo>
                  <a:pt x="258" y="222"/>
                  <a:pt x="271" y="228"/>
                  <a:pt x="284" y="231"/>
                </a:cubicBezTo>
                <a:cubicBezTo>
                  <a:pt x="304" y="236"/>
                  <a:pt x="322" y="236"/>
                  <a:pt x="339" y="227"/>
                </a:cubicBezTo>
                <a:cubicBezTo>
                  <a:pt x="341" y="226"/>
                  <a:pt x="342" y="226"/>
                  <a:pt x="343" y="224"/>
                </a:cubicBezTo>
                <a:cubicBezTo>
                  <a:pt x="341" y="223"/>
                  <a:pt x="339" y="223"/>
                  <a:pt x="338" y="223"/>
                </a:cubicBezTo>
                <a:cubicBezTo>
                  <a:pt x="330" y="222"/>
                  <a:pt x="321" y="221"/>
                  <a:pt x="313" y="219"/>
                </a:cubicBezTo>
                <a:cubicBezTo>
                  <a:pt x="294" y="215"/>
                  <a:pt x="275" y="211"/>
                  <a:pt x="256" y="209"/>
                </a:cubicBezTo>
                <a:cubicBezTo>
                  <a:pt x="246" y="209"/>
                  <a:pt x="237" y="208"/>
                  <a:pt x="227" y="209"/>
                </a:cubicBezTo>
                <a:close/>
                <a:moveTo>
                  <a:pt x="517" y="69"/>
                </a:moveTo>
                <a:cubicBezTo>
                  <a:pt x="466" y="59"/>
                  <a:pt x="421" y="68"/>
                  <a:pt x="383" y="99"/>
                </a:cubicBezTo>
                <a:cubicBezTo>
                  <a:pt x="384" y="99"/>
                  <a:pt x="385" y="99"/>
                  <a:pt x="386" y="98"/>
                </a:cubicBezTo>
                <a:cubicBezTo>
                  <a:pt x="400" y="91"/>
                  <a:pt x="415" y="87"/>
                  <a:pt x="431" y="83"/>
                </a:cubicBezTo>
                <a:cubicBezTo>
                  <a:pt x="446" y="80"/>
                  <a:pt x="463" y="80"/>
                  <a:pt x="478" y="76"/>
                </a:cubicBezTo>
                <a:cubicBezTo>
                  <a:pt x="486" y="74"/>
                  <a:pt x="493" y="73"/>
                  <a:pt x="501" y="72"/>
                </a:cubicBezTo>
                <a:cubicBezTo>
                  <a:pt x="506" y="72"/>
                  <a:pt x="512" y="71"/>
                  <a:pt x="517" y="69"/>
                </a:cubicBezTo>
                <a:close/>
                <a:moveTo>
                  <a:pt x="271" y="287"/>
                </a:moveTo>
                <a:cubicBezTo>
                  <a:pt x="265" y="283"/>
                  <a:pt x="259" y="279"/>
                  <a:pt x="253" y="276"/>
                </a:cubicBezTo>
                <a:cubicBezTo>
                  <a:pt x="240" y="271"/>
                  <a:pt x="226" y="269"/>
                  <a:pt x="212" y="268"/>
                </a:cubicBezTo>
                <a:cubicBezTo>
                  <a:pt x="195" y="267"/>
                  <a:pt x="178" y="267"/>
                  <a:pt x="163" y="273"/>
                </a:cubicBezTo>
                <a:cubicBezTo>
                  <a:pt x="157" y="275"/>
                  <a:pt x="151" y="279"/>
                  <a:pt x="146" y="283"/>
                </a:cubicBezTo>
                <a:cubicBezTo>
                  <a:pt x="147" y="283"/>
                  <a:pt x="148" y="283"/>
                  <a:pt x="148" y="283"/>
                </a:cubicBezTo>
                <a:cubicBezTo>
                  <a:pt x="165" y="279"/>
                  <a:pt x="181" y="278"/>
                  <a:pt x="198" y="279"/>
                </a:cubicBezTo>
                <a:cubicBezTo>
                  <a:pt x="205" y="280"/>
                  <a:pt x="211" y="281"/>
                  <a:pt x="217" y="281"/>
                </a:cubicBezTo>
                <a:cubicBezTo>
                  <a:pt x="227" y="280"/>
                  <a:pt x="236" y="281"/>
                  <a:pt x="246" y="282"/>
                </a:cubicBezTo>
                <a:cubicBezTo>
                  <a:pt x="255" y="284"/>
                  <a:pt x="263" y="285"/>
                  <a:pt x="271" y="287"/>
                </a:cubicBezTo>
                <a:close/>
                <a:moveTo>
                  <a:pt x="232" y="203"/>
                </a:moveTo>
                <a:cubicBezTo>
                  <a:pt x="234" y="204"/>
                  <a:pt x="235" y="203"/>
                  <a:pt x="236" y="203"/>
                </a:cubicBezTo>
                <a:cubicBezTo>
                  <a:pt x="251" y="205"/>
                  <a:pt x="266" y="206"/>
                  <a:pt x="282" y="209"/>
                </a:cubicBezTo>
                <a:cubicBezTo>
                  <a:pt x="286" y="210"/>
                  <a:pt x="290" y="211"/>
                  <a:pt x="294" y="211"/>
                </a:cubicBezTo>
                <a:cubicBezTo>
                  <a:pt x="298" y="211"/>
                  <a:pt x="301" y="212"/>
                  <a:pt x="305" y="213"/>
                </a:cubicBezTo>
                <a:cubicBezTo>
                  <a:pt x="312" y="215"/>
                  <a:pt x="319" y="217"/>
                  <a:pt x="326" y="218"/>
                </a:cubicBezTo>
                <a:cubicBezTo>
                  <a:pt x="330" y="219"/>
                  <a:pt x="335" y="220"/>
                  <a:pt x="339" y="220"/>
                </a:cubicBezTo>
                <a:cubicBezTo>
                  <a:pt x="304" y="193"/>
                  <a:pt x="261" y="186"/>
                  <a:pt x="232" y="203"/>
                </a:cubicBezTo>
                <a:close/>
                <a:moveTo>
                  <a:pt x="396" y="18"/>
                </a:moveTo>
                <a:cubicBezTo>
                  <a:pt x="388" y="51"/>
                  <a:pt x="369" y="76"/>
                  <a:pt x="353" y="104"/>
                </a:cubicBezTo>
                <a:cubicBezTo>
                  <a:pt x="354" y="103"/>
                  <a:pt x="355" y="103"/>
                  <a:pt x="355" y="102"/>
                </a:cubicBezTo>
                <a:cubicBezTo>
                  <a:pt x="361" y="97"/>
                  <a:pt x="367" y="91"/>
                  <a:pt x="373" y="85"/>
                </a:cubicBezTo>
                <a:cubicBezTo>
                  <a:pt x="384" y="74"/>
                  <a:pt x="392" y="60"/>
                  <a:pt x="396" y="44"/>
                </a:cubicBezTo>
                <a:cubicBezTo>
                  <a:pt x="397" y="35"/>
                  <a:pt x="397" y="27"/>
                  <a:pt x="396" y="18"/>
                </a:cubicBezTo>
                <a:close/>
                <a:moveTo>
                  <a:pt x="207" y="109"/>
                </a:moveTo>
                <a:cubicBezTo>
                  <a:pt x="200" y="143"/>
                  <a:pt x="194" y="178"/>
                  <a:pt x="185" y="213"/>
                </a:cubicBezTo>
                <a:cubicBezTo>
                  <a:pt x="189" y="209"/>
                  <a:pt x="200" y="185"/>
                  <a:pt x="203" y="173"/>
                </a:cubicBezTo>
                <a:cubicBezTo>
                  <a:pt x="209" y="152"/>
                  <a:pt x="210" y="131"/>
                  <a:pt x="207" y="109"/>
                </a:cubicBezTo>
                <a:close/>
                <a:moveTo>
                  <a:pt x="294" y="50"/>
                </a:moveTo>
                <a:cubicBezTo>
                  <a:pt x="291" y="83"/>
                  <a:pt x="285" y="116"/>
                  <a:pt x="270" y="145"/>
                </a:cubicBezTo>
                <a:cubicBezTo>
                  <a:pt x="273" y="141"/>
                  <a:pt x="277" y="137"/>
                  <a:pt x="280" y="133"/>
                </a:cubicBezTo>
                <a:cubicBezTo>
                  <a:pt x="285" y="124"/>
                  <a:pt x="291" y="115"/>
                  <a:pt x="294" y="104"/>
                </a:cubicBezTo>
                <a:cubicBezTo>
                  <a:pt x="297" y="90"/>
                  <a:pt x="297" y="76"/>
                  <a:pt x="296" y="62"/>
                </a:cubicBezTo>
                <a:cubicBezTo>
                  <a:pt x="296" y="58"/>
                  <a:pt x="296" y="54"/>
                  <a:pt x="294" y="50"/>
                </a:cubicBezTo>
                <a:close/>
                <a:moveTo>
                  <a:pt x="414" y="164"/>
                </a:moveTo>
                <a:cubicBezTo>
                  <a:pt x="390" y="146"/>
                  <a:pt x="352" y="135"/>
                  <a:pt x="328" y="141"/>
                </a:cubicBezTo>
                <a:cubicBezTo>
                  <a:pt x="357" y="144"/>
                  <a:pt x="385" y="156"/>
                  <a:pt x="414" y="164"/>
                </a:cubicBezTo>
                <a:close/>
              </a:path>
            </a:pathLst>
          </a:custGeom>
          <a:gradFill flip="none" rotWithShape="1">
            <a:gsLst>
              <a:gs pos="15000">
                <a:schemeClr val="accent1">
                  <a:lumMod val="40000"/>
                  <a:lumOff val="6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650F3D0-38CA-4D6B-A768-B197FCE64A3D}"/>
              </a:ext>
            </a:extLst>
          </p:cNvPr>
          <p:cNvSpPr>
            <a:spLocks noEditPoints="1"/>
          </p:cNvSpPr>
          <p:nvPr/>
        </p:nvSpPr>
        <p:spPr bwMode="auto">
          <a:xfrm>
            <a:off x="6712154" y="5082438"/>
            <a:ext cx="900732" cy="1793085"/>
          </a:xfrm>
          <a:custGeom>
            <a:avLst/>
            <a:gdLst>
              <a:gd name="T0" fmla="*/ 307 w 451"/>
              <a:gd name="T1" fmla="*/ 657 h 900"/>
              <a:gd name="T2" fmla="*/ 27 w 451"/>
              <a:gd name="T3" fmla="*/ 588 h 900"/>
              <a:gd name="T4" fmla="*/ 98 w 451"/>
              <a:gd name="T5" fmla="*/ 608 h 900"/>
              <a:gd name="T6" fmla="*/ 266 w 451"/>
              <a:gd name="T7" fmla="*/ 608 h 900"/>
              <a:gd name="T8" fmla="*/ 252 w 451"/>
              <a:gd name="T9" fmla="*/ 611 h 900"/>
              <a:gd name="T10" fmla="*/ 59 w 451"/>
              <a:gd name="T11" fmla="*/ 506 h 900"/>
              <a:gd name="T12" fmla="*/ 326 w 451"/>
              <a:gd name="T13" fmla="*/ 486 h 900"/>
              <a:gd name="T14" fmla="*/ 326 w 451"/>
              <a:gd name="T15" fmla="*/ 486 h 900"/>
              <a:gd name="T16" fmla="*/ 183 w 451"/>
              <a:gd name="T17" fmla="*/ 476 h 900"/>
              <a:gd name="T18" fmla="*/ 165 w 451"/>
              <a:gd name="T19" fmla="*/ 481 h 900"/>
              <a:gd name="T20" fmla="*/ 296 w 451"/>
              <a:gd name="T21" fmla="*/ 451 h 900"/>
              <a:gd name="T22" fmla="*/ 382 w 451"/>
              <a:gd name="T23" fmla="*/ 421 h 900"/>
              <a:gd name="T24" fmla="*/ 309 w 451"/>
              <a:gd name="T25" fmla="*/ 428 h 900"/>
              <a:gd name="T26" fmla="*/ 287 w 451"/>
              <a:gd name="T27" fmla="*/ 446 h 900"/>
              <a:gd name="T28" fmla="*/ 185 w 451"/>
              <a:gd name="T29" fmla="*/ 418 h 900"/>
              <a:gd name="T30" fmla="*/ 301 w 451"/>
              <a:gd name="T31" fmla="*/ 369 h 900"/>
              <a:gd name="T32" fmla="*/ 310 w 451"/>
              <a:gd name="T33" fmla="*/ 333 h 900"/>
              <a:gd name="T34" fmla="*/ 313 w 451"/>
              <a:gd name="T35" fmla="*/ 225 h 900"/>
              <a:gd name="T36" fmla="*/ 256 w 451"/>
              <a:gd name="T37" fmla="*/ 270 h 900"/>
              <a:gd name="T38" fmla="*/ 227 w 451"/>
              <a:gd name="T39" fmla="*/ 261 h 900"/>
              <a:gd name="T40" fmla="*/ 146 w 451"/>
              <a:gd name="T41" fmla="*/ 199 h 900"/>
              <a:gd name="T42" fmla="*/ 254 w 451"/>
              <a:gd name="T43" fmla="*/ 165 h 900"/>
              <a:gd name="T44" fmla="*/ 301 w 451"/>
              <a:gd name="T45" fmla="*/ 75 h 900"/>
              <a:gd name="T46" fmla="*/ 165 w 451"/>
              <a:gd name="T47" fmla="*/ 28 h 900"/>
              <a:gd name="T48" fmla="*/ 149 w 451"/>
              <a:gd name="T49" fmla="*/ 5 h 900"/>
              <a:gd name="T50" fmla="*/ 154 w 451"/>
              <a:gd name="T51" fmla="*/ 104 h 900"/>
              <a:gd name="T52" fmla="*/ 256 w 451"/>
              <a:gd name="T53" fmla="*/ 261 h 900"/>
              <a:gd name="T54" fmla="*/ 243 w 451"/>
              <a:gd name="T55" fmla="*/ 260 h 900"/>
              <a:gd name="T56" fmla="*/ 173 w 451"/>
              <a:gd name="T57" fmla="*/ 251 h 900"/>
              <a:gd name="T58" fmla="*/ 213 w 451"/>
              <a:gd name="T59" fmla="*/ 527 h 900"/>
              <a:gd name="T60" fmla="*/ 223 w 451"/>
              <a:gd name="T61" fmla="*/ 350 h 900"/>
              <a:gd name="T62" fmla="*/ 197 w 451"/>
              <a:gd name="T63" fmla="*/ 441 h 900"/>
              <a:gd name="T64" fmla="*/ 181 w 451"/>
              <a:gd name="T65" fmla="*/ 441 h 900"/>
              <a:gd name="T66" fmla="*/ 81 w 451"/>
              <a:gd name="T67" fmla="*/ 412 h 900"/>
              <a:gd name="T68" fmla="*/ 187 w 451"/>
              <a:gd name="T69" fmla="*/ 486 h 900"/>
              <a:gd name="T70" fmla="*/ 133 w 451"/>
              <a:gd name="T71" fmla="*/ 582 h 900"/>
              <a:gd name="T72" fmla="*/ 118 w 451"/>
              <a:gd name="T73" fmla="*/ 592 h 900"/>
              <a:gd name="T74" fmla="*/ 4 w 451"/>
              <a:gd name="T75" fmla="*/ 565 h 900"/>
              <a:gd name="T76" fmla="*/ 149 w 451"/>
              <a:gd name="T77" fmla="*/ 627 h 900"/>
              <a:gd name="T78" fmla="*/ 190 w 451"/>
              <a:gd name="T79" fmla="*/ 900 h 900"/>
              <a:gd name="T80" fmla="*/ 221 w 451"/>
              <a:gd name="T81" fmla="*/ 641 h 900"/>
              <a:gd name="T82" fmla="*/ 330 w 451"/>
              <a:gd name="T83" fmla="*/ 633 h 900"/>
              <a:gd name="T84" fmla="*/ 366 w 451"/>
              <a:gd name="T85" fmla="*/ 543 h 900"/>
              <a:gd name="T86" fmla="*/ 220 w 451"/>
              <a:gd name="T87" fmla="*/ 629 h 900"/>
              <a:gd name="T88" fmla="*/ 270 w 451"/>
              <a:gd name="T89" fmla="*/ 517 h 900"/>
              <a:gd name="T90" fmla="*/ 183 w 451"/>
              <a:gd name="T91" fmla="*/ 595 h 900"/>
              <a:gd name="T92" fmla="*/ 319 w 451"/>
              <a:gd name="T93" fmla="*/ 490 h 900"/>
              <a:gd name="T94" fmla="*/ 267 w 451"/>
              <a:gd name="T95" fmla="*/ 470 h 900"/>
              <a:gd name="T96" fmla="*/ 449 w 451"/>
              <a:gd name="T97" fmla="*/ 389 h 900"/>
              <a:gd name="T98" fmla="*/ 383 w 451"/>
              <a:gd name="T99" fmla="*/ 342 h 900"/>
              <a:gd name="T100" fmla="*/ 272 w 451"/>
              <a:gd name="T101" fmla="*/ 412 h 900"/>
              <a:gd name="T102" fmla="*/ 397 w 451"/>
              <a:gd name="T103" fmla="*/ 190 h 900"/>
              <a:gd name="T104" fmla="*/ 295 w 451"/>
              <a:gd name="T105" fmla="*/ 240 h 900"/>
              <a:gd name="T106" fmla="*/ 321 w 451"/>
              <a:gd name="T107" fmla="*/ 211 h 900"/>
              <a:gd name="T108" fmla="*/ 380 w 451"/>
              <a:gd name="T109" fmla="*/ 64 h 900"/>
              <a:gd name="T110" fmla="*/ 284 w 451"/>
              <a:gd name="T111" fmla="*/ 205 h 900"/>
              <a:gd name="T112" fmla="*/ 297 w 451"/>
              <a:gd name="T113" fmla="*/ 68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51" h="900">
                <a:moveTo>
                  <a:pt x="373" y="638"/>
                </a:moveTo>
                <a:cubicBezTo>
                  <a:pt x="373" y="638"/>
                  <a:pt x="373" y="638"/>
                  <a:pt x="373" y="638"/>
                </a:cubicBezTo>
                <a:cubicBezTo>
                  <a:pt x="373" y="638"/>
                  <a:pt x="373" y="638"/>
                  <a:pt x="373" y="638"/>
                </a:cubicBezTo>
                <a:moveTo>
                  <a:pt x="307" y="657"/>
                </a:moveTo>
                <a:cubicBezTo>
                  <a:pt x="290" y="657"/>
                  <a:pt x="274" y="653"/>
                  <a:pt x="257" y="648"/>
                </a:cubicBezTo>
                <a:cubicBezTo>
                  <a:pt x="270" y="649"/>
                  <a:pt x="284" y="650"/>
                  <a:pt x="298" y="650"/>
                </a:cubicBezTo>
                <a:cubicBezTo>
                  <a:pt x="315" y="650"/>
                  <a:pt x="333" y="649"/>
                  <a:pt x="350" y="648"/>
                </a:cubicBezTo>
                <a:cubicBezTo>
                  <a:pt x="336" y="654"/>
                  <a:pt x="322" y="657"/>
                  <a:pt x="307" y="657"/>
                </a:cubicBezTo>
                <a:moveTo>
                  <a:pt x="304" y="647"/>
                </a:moveTo>
                <a:cubicBezTo>
                  <a:pt x="284" y="647"/>
                  <a:pt x="265" y="645"/>
                  <a:pt x="246" y="642"/>
                </a:cubicBezTo>
                <a:cubicBezTo>
                  <a:pt x="253" y="638"/>
                  <a:pt x="275" y="635"/>
                  <a:pt x="299" y="635"/>
                </a:cubicBezTo>
                <a:cubicBezTo>
                  <a:pt x="322" y="635"/>
                  <a:pt x="347" y="637"/>
                  <a:pt x="360" y="642"/>
                </a:cubicBezTo>
                <a:cubicBezTo>
                  <a:pt x="341" y="646"/>
                  <a:pt x="323" y="647"/>
                  <a:pt x="304" y="647"/>
                </a:cubicBezTo>
                <a:moveTo>
                  <a:pt x="117" y="621"/>
                </a:moveTo>
                <a:cubicBezTo>
                  <a:pt x="83" y="621"/>
                  <a:pt x="52" y="614"/>
                  <a:pt x="26" y="588"/>
                </a:cubicBezTo>
                <a:cubicBezTo>
                  <a:pt x="27" y="588"/>
                  <a:pt x="27" y="588"/>
                  <a:pt x="27" y="588"/>
                </a:cubicBezTo>
                <a:cubicBezTo>
                  <a:pt x="31" y="588"/>
                  <a:pt x="34" y="591"/>
                  <a:pt x="37" y="593"/>
                </a:cubicBezTo>
                <a:cubicBezTo>
                  <a:pt x="53" y="601"/>
                  <a:pt x="70" y="605"/>
                  <a:pt x="88" y="609"/>
                </a:cubicBezTo>
                <a:cubicBezTo>
                  <a:pt x="102" y="612"/>
                  <a:pt x="116" y="616"/>
                  <a:pt x="130" y="620"/>
                </a:cubicBezTo>
                <a:cubicBezTo>
                  <a:pt x="126" y="621"/>
                  <a:pt x="121" y="621"/>
                  <a:pt x="117" y="621"/>
                </a:cubicBezTo>
                <a:moveTo>
                  <a:pt x="133" y="618"/>
                </a:moveTo>
                <a:cubicBezTo>
                  <a:pt x="133" y="618"/>
                  <a:pt x="132" y="618"/>
                  <a:pt x="131" y="618"/>
                </a:cubicBezTo>
                <a:cubicBezTo>
                  <a:pt x="131" y="618"/>
                  <a:pt x="130" y="617"/>
                  <a:pt x="129" y="617"/>
                </a:cubicBezTo>
                <a:cubicBezTo>
                  <a:pt x="119" y="614"/>
                  <a:pt x="108" y="611"/>
                  <a:pt x="98" y="608"/>
                </a:cubicBezTo>
                <a:cubicBezTo>
                  <a:pt x="84" y="604"/>
                  <a:pt x="69" y="602"/>
                  <a:pt x="55" y="597"/>
                </a:cubicBezTo>
                <a:cubicBezTo>
                  <a:pt x="38" y="591"/>
                  <a:pt x="22" y="583"/>
                  <a:pt x="8" y="571"/>
                </a:cubicBezTo>
                <a:cubicBezTo>
                  <a:pt x="8" y="570"/>
                  <a:pt x="7" y="569"/>
                  <a:pt x="6" y="568"/>
                </a:cubicBezTo>
                <a:cubicBezTo>
                  <a:pt x="54" y="572"/>
                  <a:pt x="94" y="594"/>
                  <a:pt x="133" y="618"/>
                </a:cubicBezTo>
                <a:cubicBezTo>
                  <a:pt x="133" y="618"/>
                  <a:pt x="133" y="618"/>
                  <a:pt x="133" y="618"/>
                </a:cubicBezTo>
                <a:moveTo>
                  <a:pt x="266" y="608"/>
                </a:moveTo>
                <a:cubicBezTo>
                  <a:pt x="292" y="593"/>
                  <a:pt x="320" y="582"/>
                  <a:pt x="344" y="563"/>
                </a:cubicBezTo>
                <a:cubicBezTo>
                  <a:pt x="324" y="589"/>
                  <a:pt x="298" y="603"/>
                  <a:pt x="266" y="608"/>
                </a:cubicBezTo>
                <a:moveTo>
                  <a:pt x="252" y="611"/>
                </a:moveTo>
                <a:cubicBezTo>
                  <a:pt x="256" y="604"/>
                  <a:pt x="262" y="600"/>
                  <a:pt x="267" y="595"/>
                </a:cubicBezTo>
                <a:cubicBezTo>
                  <a:pt x="280" y="585"/>
                  <a:pt x="294" y="576"/>
                  <a:pt x="309" y="569"/>
                </a:cubicBezTo>
                <a:cubicBezTo>
                  <a:pt x="325" y="561"/>
                  <a:pt x="341" y="552"/>
                  <a:pt x="356" y="543"/>
                </a:cubicBezTo>
                <a:cubicBezTo>
                  <a:pt x="358" y="542"/>
                  <a:pt x="359" y="541"/>
                  <a:pt x="361" y="540"/>
                </a:cubicBezTo>
                <a:cubicBezTo>
                  <a:pt x="354" y="550"/>
                  <a:pt x="346" y="558"/>
                  <a:pt x="336" y="564"/>
                </a:cubicBezTo>
                <a:cubicBezTo>
                  <a:pt x="319" y="577"/>
                  <a:pt x="300" y="587"/>
                  <a:pt x="281" y="596"/>
                </a:cubicBezTo>
                <a:cubicBezTo>
                  <a:pt x="271" y="601"/>
                  <a:pt x="262" y="606"/>
                  <a:pt x="252" y="611"/>
                </a:cubicBezTo>
                <a:moveTo>
                  <a:pt x="224" y="603"/>
                </a:moveTo>
                <a:cubicBezTo>
                  <a:pt x="235" y="576"/>
                  <a:pt x="247" y="551"/>
                  <a:pt x="267" y="528"/>
                </a:cubicBezTo>
                <a:cubicBezTo>
                  <a:pt x="259" y="558"/>
                  <a:pt x="246" y="583"/>
                  <a:pt x="224" y="603"/>
                </a:cubicBezTo>
                <a:moveTo>
                  <a:pt x="220" y="603"/>
                </a:moveTo>
                <a:cubicBezTo>
                  <a:pt x="220" y="575"/>
                  <a:pt x="245" y="531"/>
                  <a:pt x="265" y="524"/>
                </a:cubicBezTo>
                <a:cubicBezTo>
                  <a:pt x="246" y="548"/>
                  <a:pt x="231" y="574"/>
                  <a:pt x="220" y="603"/>
                </a:cubicBezTo>
                <a:moveTo>
                  <a:pt x="131" y="596"/>
                </a:moveTo>
                <a:cubicBezTo>
                  <a:pt x="97" y="574"/>
                  <a:pt x="73" y="544"/>
                  <a:pt x="59" y="506"/>
                </a:cubicBezTo>
                <a:cubicBezTo>
                  <a:pt x="80" y="539"/>
                  <a:pt x="106" y="567"/>
                  <a:pt x="131" y="596"/>
                </a:cubicBezTo>
                <a:moveTo>
                  <a:pt x="135" y="595"/>
                </a:moveTo>
                <a:cubicBezTo>
                  <a:pt x="107" y="561"/>
                  <a:pt x="75" y="531"/>
                  <a:pt x="54" y="491"/>
                </a:cubicBezTo>
                <a:cubicBezTo>
                  <a:pt x="55" y="491"/>
                  <a:pt x="55" y="490"/>
                  <a:pt x="56" y="490"/>
                </a:cubicBezTo>
                <a:cubicBezTo>
                  <a:pt x="57" y="490"/>
                  <a:pt x="57" y="491"/>
                  <a:pt x="57" y="491"/>
                </a:cubicBezTo>
                <a:cubicBezTo>
                  <a:pt x="69" y="505"/>
                  <a:pt x="82" y="518"/>
                  <a:pt x="95" y="531"/>
                </a:cubicBezTo>
                <a:cubicBezTo>
                  <a:pt x="113" y="549"/>
                  <a:pt x="125" y="572"/>
                  <a:pt x="135" y="595"/>
                </a:cubicBezTo>
                <a:moveTo>
                  <a:pt x="326" y="486"/>
                </a:moveTo>
                <a:cubicBezTo>
                  <a:pt x="307" y="486"/>
                  <a:pt x="289" y="482"/>
                  <a:pt x="271" y="477"/>
                </a:cubicBezTo>
                <a:cubicBezTo>
                  <a:pt x="272" y="476"/>
                  <a:pt x="273" y="476"/>
                  <a:pt x="275" y="476"/>
                </a:cubicBezTo>
                <a:cubicBezTo>
                  <a:pt x="276" y="476"/>
                  <a:pt x="278" y="476"/>
                  <a:pt x="279" y="476"/>
                </a:cubicBezTo>
                <a:cubicBezTo>
                  <a:pt x="283" y="477"/>
                  <a:pt x="286" y="477"/>
                  <a:pt x="289" y="477"/>
                </a:cubicBezTo>
                <a:cubicBezTo>
                  <a:pt x="309" y="477"/>
                  <a:pt x="328" y="482"/>
                  <a:pt x="348" y="482"/>
                </a:cubicBezTo>
                <a:cubicBezTo>
                  <a:pt x="349" y="482"/>
                  <a:pt x="351" y="482"/>
                  <a:pt x="352" y="482"/>
                </a:cubicBezTo>
                <a:cubicBezTo>
                  <a:pt x="352" y="483"/>
                  <a:pt x="352" y="483"/>
                  <a:pt x="352" y="483"/>
                </a:cubicBezTo>
                <a:cubicBezTo>
                  <a:pt x="343" y="485"/>
                  <a:pt x="334" y="486"/>
                  <a:pt x="326" y="486"/>
                </a:cubicBezTo>
                <a:moveTo>
                  <a:pt x="271" y="474"/>
                </a:moveTo>
                <a:cubicBezTo>
                  <a:pt x="281" y="472"/>
                  <a:pt x="291" y="471"/>
                  <a:pt x="301" y="471"/>
                </a:cubicBezTo>
                <a:cubicBezTo>
                  <a:pt x="320" y="471"/>
                  <a:pt x="338" y="475"/>
                  <a:pt x="357" y="479"/>
                </a:cubicBezTo>
                <a:cubicBezTo>
                  <a:pt x="353" y="479"/>
                  <a:pt x="350" y="480"/>
                  <a:pt x="346" y="480"/>
                </a:cubicBezTo>
                <a:cubicBezTo>
                  <a:pt x="335" y="480"/>
                  <a:pt x="324" y="478"/>
                  <a:pt x="312" y="477"/>
                </a:cubicBezTo>
                <a:cubicBezTo>
                  <a:pt x="301" y="475"/>
                  <a:pt x="290" y="474"/>
                  <a:pt x="278" y="474"/>
                </a:cubicBezTo>
                <a:cubicBezTo>
                  <a:pt x="276" y="474"/>
                  <a:pt x="274" y="474"/>
                  <a:pt x="271" y="474"/>
                </a:cubicBezTo>
                <a:moveTo>
                  <a:pt x="183" y="476"/>
                </a:moveTo>
                <a:cubicBezTo>
                  <a:pt x="153" y="464"/>
                  <a:pt x="123" y="451"/>
                  <a:pt x="99" y="428"/>
                </a:cubicBezTo>
                <a:cubicBezTo>
                  <a:pt x="128" y="442"/>
                  <a:pt x="160" y="452"/>
                  <a:pt x="183" y="476"/>
                </a:cubicBezTo>
                <a:moveTo>
                  <a:pt x="165" y="481"/>
                </a:moveTo>
                <a:cubicBezTo>
                  <a:pt x="162" y="481"/>
                  <a:pt x="159" y="481"/>
                  <a:pt x="156" y="480"/>
                </a:cubicBezTo>
                <a:cubicBezTo>
                  <a:pt x="132" y="476"/>
                  <a:pt x="115" y="462"/>
                  <a:pt x="100" y="443"/>
                </a:cubicBezTo>
                <a:cubicBezTo>
                  <a:pt x="96" y="438"/>
                  <a:pt x="92" y="432"/>
                  <a:pt x="89" y="425"/>
                </a:cubicBezTo>
                <a:cubicBezTo>
                  <a:pt x="119" y="452"/>
                  <a:pt x="126" y="458"/>
                  <a:pt x="178" y="480"/>
                </a:cubicBezTo>
                <a:cubicBezTo>
                  <a:pt x="173" y="480"/>
                  <a:pt x="169" y="481"/>
                  <a:pt x="165" y="481"/>
                </a:cubicBezTo>
                <a:moveTo>
                  <a:pt x="293" y="451"/>
                </a:moveTo>
                <a:cubicBezTo>
                  <a:pt x="303" y="444"/>
                  <a:pt x="315" y="440"/>
                  <a:pt x="328" y="436"/>
                </a:cubicBezTo>
                <a:cubicBezTo>
                  <a:pt x="345" y="431"/>
                  <a:pt x="362" y="428"/>
                  <a:pt x="379" y="425"/>
                </a:cubicBezTo>
                <a:cubicBezTo>
                  <a:pt x="400" y="422"/>
                  <a:pt x="419" y="414"/>
                  <a:pt x="436" y="401"/>
                </a:cubicBezTo>
                <a:cubicBezTo>
                  <a:pt x="437" y="400"/>
                  <a:pt x="439" y="400"/>
                  <a:pt x="440" y="399"/>
                </a:cubicBezTo>
                <a:cubicBezTo>
                  <a:pt x="435" y="406"/>
                  <a:pt x="429" y="412"/>
                  <a:pt x="421" y="418"/>
                </a:cubicBezTo>
                <a:cubicBezTo>
                  <a:pt x="399" y="434"/>
                  <a:pt x="373" y="440"/>
                  <a:pt x="346" y="443"/>
                </a:cubicBezTo>
                <a:cubicBezTo>
                  <a:pt x="329" y="444"/>
                  <a:pt x="312" y="447"/>
                  <a:pt x="296" y="451"/>
                </a:cubicBezTo>
                <a:cubicBezTo>
                  <a:pt x="295" y="451"/>
                  <a:pt x="294" y="451"/>
                  <a:pt x="293" y="451"/>
                </a:cubicBezTo>
                <a:moveTo>
                  <a:pt x="303" y="441"/>
                </a:moveTo>
                <a:cubicBezTo>
                  <a:pt x="302" y="440"/>
                  <a:pt x="302" y="440"/>
                  <a:pt x="302" y="440"/>
                </a:cubicBezTo>
                <a:cubicBezTo>
                  <a:pt x="304" y="439"/>
                  <a:pt x="307" y="437"/>
                  <a:pt x="309" y="436"/>
                </a:cubicBezTo>
                <a:cubicBezTo>
                  <a:pt x="339" y="418"/>
                  <a:pt x="372" y="407"/>
                  <a:pt x="407" y="402"/>
                </a:cubicBezTo>
                <a:cubicBezTo>
                  <a:pt x="416" y="400"/>
                  <a:pt x="425" y="398"/>
                  <a:pt x="435" y="396"/>
                </a:cubicBezTo>
                <a:cubicBezTo>
                  <a:pt x="436" y="396"/>
                  <a:pt x="438" y="396"/>
                  <a:pt x="440" y="395"/>
                </a:cubicBezTo>
                <a:cubicBezTo>
                  <a:pt x="422" y="410"/>
                  <a:pt x="403" y="417"/>
                  <a:pt x="382" y="421"/>
                </a:cubicBezTo>
                <a:cubicBezTo>
                  <a:pt x="363" y="425"/>
                  <a:pt x="344" y="427"/>
                  <a:pt x="325" y="433"/>
                </a:cubicBezTo>
                <a:cubicBezTo>
                  <a:pt x="318" y="436"/>
                  <a:pt x="310" y="439"/>
                  <a:pt x="303" y="441"/>
                </a:cubicBezTo>
                <a:moveTo>
                  <a:pt x="207" y="489"/>
                </a:moveTo>
                <a:cubicBezTo>
                  <a:pt x="208" y="474"/>
                  <a:pt x="209" y="460"/>
                  <a:pt x="212" y="446"/>
                </a:cubicBezTo>
                <a:cubicBezTo>
                  <a:pt x="216" y="429"/>
                  <a:pt x="220" y="412"/>
                  <a:pt x="225" y="395"/>
                </a:cubicBezTo>
                <a:cubicBezTo>
                  <a:pt x="226" y="392"/>
                  <a:pt x="226" y="388"/>
                  <a:pt x="226" y="384"/>
                </a:cubicBezTo>
                <a:cubicBezTo>
                  <a:pt x="232" y="421"/>
                  <a:pt x="226" y="455"/>
                  <a:pt x="207" y="489"/>
                </a:cubicBezTo>
                <a:moveTo>
                  <a:pt x="309" y="428"/>
                </a:moveTo>
                <a:cubicBezTo>
                  <a:pt x="311" y="417"/>
                  <a:pt x="350" y="372"/>
                  <a:pt x="367" y="360"/>
                </a:cubicBezTo>
                <a:cubicBezTo>
                  <a:pt x="346" y="381"/>
                  <a:pt x="331" y="407"/>
                  <a:pt x="309" y="428"/>
                </a:cubicBezTo>
                <a:moveTo>
                  <a:pt x="287" y="446"/>
                </a:moveTo>
                <a:cubicBezTo>
                  <a:pt x="300" y="403"/>
                  <a:pt x="331" y="374"/>
                  <a:pt x="369" y="351"/>
                </a:cubicBezTo>
                <a:cubicBezTo>
                  <a:pt x="369" y="354"/>
                  <a:pt x="368" y="354"/>
                  <a:pt x="367" y="355"/>
                </a:cubicBezTo>
                <a:cubicBezTo>
                  <a:pt x="352" y="370"/>
                  <a:pt x="337" y="383"/>
                  <a:pt x="324" y="398"/>
                </a:cubicBezTo>
                <a:cubicBezTo>
                  <a:pt x="315" y="409"/>
                  <a:pt x="308" y="421"/>
                  <a:pt x="300" y="432"/>
                </a:cubicBezTo>
                <a:cubicBezTo>
                  <a:pt x="296" y="437"/>
                  <a:pt x="292" y="443"/>
                  <a:pt x="287" y="446"/>
                </a:cubicBezTo>
                <a:moveTo>
                  <a:pt x="188" y="444"/>
                </a:moveTo>
                <a:cubicBezTo>
                  <a:pt x="157" y="401"/>
                  <a:pt x="143" y="353"/>
                  <a:pt x="137" y="303"/>
                </a:cubicBezTo>
                <a:cubicBezTo>
                  <a:pt x="141" y="315"/>
                  <a:pt x="145" y="327"/>
                  <a:pt x="150" y="339"/>
                </a:cubicBezTo>
                <a:cubicBezTo>
                  <a:pt x="157" y="360"/>
                  <a:pt x="165" y="381"/>
                  <a:pt x="175" y="402"/>
                </a:cubicBezTo>
                <a:cubicBezTo>
                  <a:pt x="180" y="414"/>
                  <a:pt x="184" y="426"/>
                  <a:pt x="187" y="439"/>
                </a:cubicBezTo>
                <a:cubicBezTo>
                  <a:pt x="187" y="440"/>
                  <a:pt x="187" y="442"/>
                  <a:pt x="188" y="444"/>
                </a:cubicBezTo>
                <a:moveTo>
                  <a:pt x="193" y="440"/>
                </a:moveTo>
                <a:cubicBezTo>
                  <a:pt x="190" y="433"/>
                  <a:pt x="188" y="425"/>
                  <a:pt x="185" y="418"/>
                </a:cubicBezTo>
                <a:cubicBezTo>
                  <a:pt x="179" y="403"/>
                  <a:pt x="171" y="390"/>
                  <a:pt x="166" y="375"/>
                </a:cubicBezTo>
                <a:cubicBezTo>
                  <a:pt x="158" y="350"/>
                  <a:pt x="148" y="326"/>
                  <a:pt x="141" y="301"/>
                </a:cubicBezTo>
                <a:cubicBezTo>
                  <a:pt x="140" y="300"/>
                  <a:pt x="139" y="298"/>
                  <a:pt x="140" y="296"/>
                </a:cubicBezTo>
                <a:cubicBezTo>
                  <a:pt x="142" y="299"/>
                  <a:pt x="143" y="301"/>
                  <a:pt x="145" y="304"/>
                </a:cubicBezTo>
                <a:cubicBezTo>
                  <a:pt x="155" y="322"/>
                  <a:pt x="166" y="340"/>
                  <a:pt x="175" y="359"/>
                </a:cubicBezTo>
                <a:cubicBezTo>
                  <a:pt x="185" y="379"/>
                  <a:pt x="194" y="400"/>
                  <a:pt x="194" y="424"/>
                </a:cubicBezTo>
                <a:cubicBezTo>
                  <a:pt x="195" y="429"/>
                  <a:pt x="194" y="435"/>
                  <a:pt x="193" y="440"/>
                </a:cubicBezTo>
                <a:moveTo>
                  <a:pt x="301" y="369"/>
                </a:moveTo>
                <a:cubicBezTo>
                  <a:pt x="301" y="369"/>
                  <a:pt x="301" y="368"/>
                  <a:pt x="301" y="368"/>
                </a:cubicBezTo>
                <a:cubicBezTo>
                  <a:pt x="312" y="353"/>
                  <a:pt x="321" y="337"/>
                  <a:pt x="331" y="322"/>
                </a:cubicBezTo>
                <a:cubicBezTo>
                  <a:pt x="342" y="305"/>
                  <a:pt x="354" y="288"/>
                  <a:pt x="365" y="272"/>
                </a:cubicBezTo>
                <a:cubicBezTo>
                  <a:pt x="375" y="259"/>
                  <a:pt x="381" y="244"/>
                  <a:pt x="387" y="229"/>
                </a:cubicBezTo>
                <a:cubicBezTo>
                  <a:pt x="388" y="227"/>
                  <a:pt x="388" y="226"/>
                  <a:pt x="390" y="224"/>
                </a:cubicBezTo>
                <a:cubicBezTo>
                  <a:pt x="379" y="284"/>
                  <a:pt x="346" y="330"/>
                  <a:pt x="301" y="369"/>
                </a:cubicBezTo>
                <a:moveTo>
                  <a:pt x="298" y="359"/>
                </a:moveTo>
                <a:cubicBezTo>
                  <a:pt x="302" y="350"/>
                  <a:pt x="306" y="341"/>
                  <a:pt x="310" y="333"/>
                </a:cubicBezTo>
                <a:cubicBezTo>
                  <a:pt x="324" y="301"/>
                  <a:pt x="346" y="274"/>
                  <a:pt x="367" y="246"/>
                </a:cubicBezTo>
                <a:cubicBezTo>
                  <a:pt x="374" y="237"/>
                  <a:pt x="381" y="227"/>
                  <a:pt x="388" y="217"/>
                </a:cubicBezTo>
                <a:cubicBezTo>
                  <a:pt x="385" y="224"/>
                  <a:pt x="383" y="230"/>
                  <a:pt x="380" y="237"/>
                </a:cubicBezTo>
                <a:cubicBezTo>
                  <a:pt x="360" y="281"/>
                  <a:pt x="329" y="318"/>
                  <a:pt x="301" y="358"/>
                </a:cubicBezTo>
                <a:cubicBezTo>
                  <a:pt x="300" y="358"/>
                  <a:pt x="300" y="359"/>
                  <a:pt x="298" y="359"/>
                </a:cubicBezTo>
                <a:moveTo>
                  <a:pt x="313" y="225"/>
                </a:moveTo>
                <a:cubicBezTo>
                  <a:pt x="331" y="216"/>
                  <a:pt x="349" y="206"/>
                  <a:pt x="366" y="194"/>
                </a:cubicBezTo>
                <a:cubicBezTo>
                  <a:pt x="353" y="211"/>
                  <a:pt x="334" y="220"/>
                  <a:pt x="313" y="225"/>
                </a:cubicBezTo>
                <a:moveTo>
                  <a:pt x="319" y="218"/>
                </a:moveTo>
                <a:cubicBezTo>
                  <a:pt x="336" y="204"/>
                  <a:pt x="357" y="195"/>
                  <a:pt x="375" y="182"/>
                </a:cubicBezTo>
                <a:cubicBezTo>
                  <a:pt x="359" y="199"/>
                  <a:pt x="339" y="208"/>
                  <a:pt x="319" y="218"/>
                </a:cubicBezTo>
                <a:moveTo>
                  <a:pt x="255" y="271"/>
                </a:moveTo>
                <a:cubicBezTo>
                  <a:pt x="234" y="240"/>
                  <a:pt x="218" y="205"/>
                  <a:pt x="192" y="178"/>
                </a:cubicBezTo>
                <a:cubicBezTo>
                  <a:pt x="202" y="182"/>
                  <a:pt x="212" y="188"/>
                  <a:pt x="219" y="197"/>
                </a:cubicBezTo>
                <a:cubicBezTo>
                  <a:pt x="233" y="212"/>
                  <a:pt x="241" y="231"/>
                  <a:pt x="249" y="250"/>
                </a:cubicBezTo>
                <a:cubicBezTo>
                  <a:pt x="251" y="257"/>
                  <a:pt x="254" y="264"/>
                  <a:pt x="256" y="270"/>
                </a:cubicBezTo>
                <a:cubicBezTo>
                  <a:pt x="256" y="271"/>
                  <a:pt x="256" y="271"/>
                  <a:pt x="255" y="271"/>
                </a:cubicBezTo>
                <a:moveTo>
                  <a:pt x="226" y="262"/>
                </a:moveTo>
                <a:cubicBezTo>
                  <a:pt x="172" y="253"/>
                  <a:pt x="129" y="230"/>
                  <a:pt x="106" y="177"/>
                </a:cubicBezTo>
                <a:cubicBezTo>
                  <a:pt x="106" y="177"/>
                  <a:pt x="106" y="177"/>
                  <a:pt x="106" y="177"/>
                </a:cubicBezTo>
                <a:cubicBezTo>
                  <a:pt x="108" y="177"/>
                  <a:pt x="109" y="179"/>
                  <a:pt x="110" y="180"/>
                </a:cubicBezTo>
                <a:cubicBezTo>
                  <a:pt x="126" y="198"/>
                  <a:pt x="143" y="216"/>
                  <a:pt x="165" y="230"/>
                </a:cubicBezTo>
                <a:cubicBezTo>
                  <a:pt x="178" y="238"/>
                  <a:pt x="193" y="245"/>
                  <a:pt x="208" y="252"/>
                </a:cubicBezTo>
                <a:cubicBezTo>
                  <a:pt x="214" y="255"/>
                  <a:pt x="220" y="258"/>
                  <a:pt x="227" y="261"/>
                </a:cubicBezTo>
                <a:cubicBezTo>
                  <a:pt x="226" y="262"/>
                  <a:pt x="226" y="262"/>
                  <a:pt x="226" y="262"/>
                </a:cubicBezTo>
                <a:moveTo>
                  <a:pt x="227" y="257"/>
                </a:moveTo>
                <a:cubicBezTo>
                  <a:pt x="221" y="254"/>
                  <a:pt x="216" y="252"/>
                  <a:pt x="211" y="249"/>
                </a:cubicBezTo>
                <a:cubicBezTo>
                  <a:pt x="194" y="241"/>
                  <a:pt x="177" y="234"/>
                  <a:pt x="162" y="223"/>
                </a:cubicBezTo>
                <a:cubicBezTo>
                  <a:pt x="143" y="211"/>
                  <a:pt x="127" y="195"/>
                  <a:pt x="113" y="178"/>
                </a:cubicBezTo>
                <a:cubicBezTo>
                  <a:pt x="112" y="178"/>
                  <a:pt x="112" y="178"/>
                  <a:pt x="111" y="177"/>
                </a:cubicBezTo>
                <a:cubicBezTo>
                  <a:pt x="112" y="177"/>
                  <a:pt x="112" y="177"/>
                  <a:pt x="112" y="176"/>
                </a:cubicBezTo>
                <a:cubicBezTo>
                  <a:pt x="124" y="184"/>
                  <a:pt x="135" y="192"/>
                  <a:pt x="146" y="199"/>
                </a:cubicBezTo>
                <a:cubicBezTo>
                  <a:pt x="161" y="209"/>
                  <a:pt x="178" y="219"/>
                  <a:pt x="193" y="229"/>
                </a:cubicBezTo>
                <a:cubicBezTo>
                  <a:pt x="206" y="237"/>
                  <a:pt x="216" y="246"/>
                  <a:pt x="227" y="257"/>
                </a:cubicBezTo>
                <a:moveTo>
                  <a:pt x="267" y="179"/>
                </a:moveTo>
                <a:cubicBezTo>
                  <a:pt x="254" y="178"/>
                  <a:pt x="192" y="135"/>
                  <a:pt x="179" y="118"/>
                </a:cubicBezTo>
                <a:cubicBezTo>
                  <a:pt x="209" y="137"/>
                  <a:pt x="238" y="157"/>
                  <a:pt x="267" y="179"/>
                </a:cubicBezTo>
                <a:moveTo>
                  <a:pt x="254" y="165"/>
                </a:moveTo>
                <a:cubicBezTo>
                  <a:pt x="229" y="148"/>
                  <a:pt x="206" y="131"/>
                  <a:pt x="181" y="116"/>
                </a:cubicBezTo>
                <a:cubicBezTo>
                  <a:pt x="208" y="127"/>
                  <a:pt x="233" y="143"/>
                  <a:pt x="254" y="165"/>
                </a:cubicBezTo>
                <a:moveTo>
                  <a:pt x="322" y="182"/>
                </a:moveTo>
                <a:cubicBezTo>
                  <a:pt x="333" y="150"/>
                  <a:pt x="351" y="122"/>
                  <a:pt x="369" y="95"/>
                </a:cubicBezTo>
                <a:cubicBezTo>
                  <a:pt x="358" y="126"/>
                  <a:pt x="341" y="154"/>
                  <a:pt x="322" y="182"/>
                </a:cubicBezTo>
                <a:moveTo>
                  <a:pt x="328" y="179"/>
                </a:moveTo>
                <a:cubicBezTo>
                  <a:pt x="347" y="153"/>
                  <a:pt x="361" y="125"/>
                  <a:pt x="373" y="94"/>
                </a:cubicBezTo>
                <a:cubicBezTo>
                  <a:pt x="367" y="128"/>
                  <a:pt x="350" y="155"/>
                  <a:pt x="328" y="179"/>
                </a:cubicBezTo>
                <a:moveTo>
                  <a:pt x="292" y="151"/>
                </a:moveTo>
                <a:cubicBezTo>
                  <a:pt x="296" y="126"/>
                  <a:pt x="298" y="100"/>
                  <a:pt x="301" y="75"/>
                </a:cubicBezTo>
                <a:cubicBezTo>
                  <a:pt x="306" y="101"/>
                  <a:pt x="301" y="126"/>
                  <a:pt x="292" y="151"/>
                </a:cubicBezTo>
                <a:moveTo>
                  <a:pt x="301" y="136"/>
                </a:moveTo>
                <a:cubicBezTo>
                  <a:pt x="307" y="113"/>
                  <a:pt x="307" y="90"/>
                  <a:pt x="305" y="66"/>
                </a:cubicBezTo>
                <a:cubicBezTo>
                  <a:pt x="314" y="76"/>
                  <a:pt x="316" y="107"/>
                  <a:pt x="301" y="136"/>
                </a:cubicBezTo>
                <a:moveTo>
                  <a:pt x="247" y="130"/>
                </a:moveTo>
                <a:cubicBezTo>
                  <a:pt x="239" y="123"/>
                  <a:pt x="231" y="116"/>
                  <a:pt x="223" y="109"/>
                </a:cubicBezTo>
                <a:cubicBezTo>
                  <a:pt x="209" y="95"/>
                  <a:pt x="194" y="80"/>
                  <a:pt x="182" y="63"/>
                </a:cubicBezTo>
                <a:cubicBezTo>
                  <a:pt x="175" y="52"/>
                  <a:pt x="170" y="40"/>
                  <a:pt x="165" y="28"/>
                </a:cubicBezTo>
                <a:cubicBezTo>
                  <a:pt x="164" y="24"/>
                  <a:pt x="162" y="22"/>
                  <a:pt x="161" y="17"/>
                </a:cubicBezTo>
                <a:cubicBezTo>
                  <a:pt x="197" y="50"/>
                  <a:pt x="221" y="91"/>
                  <a:pt x="247" y="130"/>
                </a:cubicBezTo>
                <a:moveTo>
                  <a:pt x="252" y="131"/>
                </a:moveTo>
                <a:cubicBezTo>
                  <a:pt x="225" y="90"/>
                  <a:pt x="199" y="48"/>
                  <a:pt x="163" y="13"/>
                </a:cubicBezTo>
                <a:cubicBezTo>
                  <a:pt x="207" y="42"/>
                  <a:pt x="237" y="81"/>
                  <a:pt x="252" y="131"/>
                </a:cubicBezTo>
                <a:moveTo>
                  <a:pt x="149" y="0"/>
                </a:moveTo>
                <a:cubicBezTo>
                  <a:pt x="149" y="0"/>
                  <a:pt x="148" y="1"/>
                  <a:pt x="148" y="1"/>
                </a:cubicBezTo>
                <a:cubicBezTo>
                  <a:pt x="147" y="2"/>
                  <a:pt x="148" y="4"/>
                  <a:pt x="149" y="5"/>
                </a:cubicBezTo>
                <a:cubicBezTo>
                  <a:pt x="155" y="11"/>
                  <a:pt x="158" y="19"/>
                  <a:pt x="161" y="27"/>
                </a:cubicBezTo>
                <a:cubicBezTo>
                  <a:pt x="166" y="41"/>
                  <a:pt x="172" y="54"/>
                  <a:pt x="180" y="66"/>
                </a:cubicBezTo>
                <a:cubicBezTo>
                  <a:pt x="194" y="85"/>
                  <a:pt x="210" y="101"/>
                  <a:pt x="227" y="117"/>
                </a:cubicBezTo>
                <a:cubicBezTo>
                  <a:pt x="236" y="124"/>
                  <a:pt x="244" y="132"/>
                  <a:pt x="251" y="141"/>
                </a:cubicBezTo>
                <a:cubicBezTo>
                  <a:pt x="254" y="145"/>
                  <a:pt x="261" y="161"/>
                  <a:pt x="262" y="164"/>
                </a:cubicBezTo>
                <a:cubicBezTo>
                  <a:pt x="247" y="149"/>
                  <a:pt x="230" y="136"/>
                  <a:pt x="211" y="126"/>
                </a:cubicBezTo>
                <a:cubicBezTo>
                  <a:pt x="193" y="115"/>
                  <a:pt x="173" y="109"/>
                  <a:pt x="153" y="101"/>
                </a:cubicBezTo>
                <a:cubicBezTo>
                  <a:pt x="153" y="103"/>
                  <a:pt x="153" y="103"/>
                  <a:pt x="154" y="104"/>
                </a:cubicBezTo>
                <a:cubicBezTo>
                  <a:pt x="160" y="108"/>
                  <a:pt x="166" y="113"/>
                  <a:pt x="171" y="117"/>
                </a:cubicBezTo>
                <a:cubicBezTo>
                  <a:pt x="180" y="127"/>
                  <a:pt x="190" y="135"/>
                  <a:pt x="200" y="144"/>
                </a:cubicBezTo>
                <a:cubicBezTo>
                  <a:pt x="220" y="161"/>
                  <a:pt x="243" y="175"/>
                  <a:pt x="267" y="185"/>
                </a:cubicBezTo>
                <a:cubicBezTo>
                  <a:pt x="271" y="187"/>
                  <a:pt x="273" y="189"/>
                  <a:pt x="274" y="192"/>
                </a:cubicBezTo>
                <a:cubicBezTo>
                  <a:pt x="286" y="226"/>
                  <a:pt x="288" y="261"/>
                  <a:pt x="288" y="296"/>
                </a:cubicBezTo>
                <a:cubicBezTo>
                  <a:pt x="288" y="298"/>
                  <a:pt x="288" y="299"/>
                  <a:pt x="286" y="301"/>
                </a:cubicBezTo>
                <a:cubicBezTo>
                  <a:pt x="282" y="296"/>
                  <a:pt x="278" y="291"/>
                  <a:pt x="273" y="287"/>
                </a:cubicBezTo>
                <a:cubicBezTo>
                  <a:pt x="264" y="280"/>
                  <a:pt x="260" y="271"/>
                  <a:pt x="256" y="261"/>
                </a:cubicBezTo>
                <a:cubicBezTo>
                  <a:pt x="250" y="243"/>
                  <a:pt x="243" y="225"/>
                  <a:pt x="233" y="209"/>
                </a:cubicBezTo>
                <a:cubicBezTo>
                  <a:pt x="225" y="197"/>
                  <a:pt x="215" y="186"/>
                  <a:pt x="202" y="179"/>
                </a:cubicBezTo>
                <a:cubicBezTo>
                  <a:pt x="196" y="176"/>
                  <a:pt x="190" y="172"/>
                  <a:pt x="184" y="169"/>
                </a:cubicBezTo>
                <a:cubicBezTo>
                  <a:pt x="183" y="168"/>
                  <a:pt x="182" y="167"/>
                  <a:pt x="181" y="167"/>
                </a:cubicBezTo>
                <a:cubicBezTo>
                  <a:pt x="180" y="167"/>
                  <a:pt x="180" y="167"/>
                  <a:pt x="179" y="168"/>
                </a:cubicBezTo>
                <a:cubicBezTo>
                  <a:pt x="178" y="170"/>
                  <a:pt x="180" y="171"/>
                  <a:pt x="181" y="172"/>
                </a:cubicBezTo>
                <a:cubicBezTo>
                  <a:pt x="193" y="184"/>
                  <a:pt x="204" y="198"/>
                  <a:pt x="213" y="212"/>
                </a:cubicBezTo>
                <a:cubicBezTo>
                  <a:pt x="224" y="228"/>
                  <a:pt x="232" y="245"/>
                  <a:pt x="243" y="260"/>
                </a:cubicBezTo>
                <a:cubicBezTo>
                  <a:pt x="245" y="262"/>
                  <a:pt x="247" y="265"/>
                  <a:pt x="249" y="268"/>
                </a:cubicBezTo>
                <a:cubicBezTo>
                  <a:pt x="244" y="266"/>
                  <a:pt x="241" y="264"/>
                  <a:pt x="238" y="262"/>
                </a:cubicBezTo>
                <a:cubicBezTo>
                  <a:pt x="222" y="247"/>
                  <a:pt x="206" y="232"/>
                  <a:pt x="187" y="222"/>
                </a:cubicBezTo>
                <a:cubicBezTo>
                  <a:pt x="160" y="206"/>
                  <a:pt x="133" y="187"/>
                  <a:pt x="106" y="170"/>
                </a:cubicBezTo>
                <a:cubicBezTo>
                  <a:pt x="105" y="169"/>
                  <a:pt x="103" y="167"/>
                  <a:pt x="101" y="167"/>
                </a:cubicBezTo>
                <a:cubicBezTo>
                  <a:pt x="101" y="167"/>
                  <a:pt x="100" y="167"/>
                  <a:pt x="99" y="168"/>
                </a:cubicBezTo>
                <a:cubicBezTo>
                  <a:pt x="97" y="170"/>
                  <a:pt x="99" y="173"/>
                  <a:pt x="101" y="175"/>
                </a:cubicBezTo>
                <a:cubicBezTo>
                  <a:pt x="118" y="208"/>
                  <a:pt x="138" y="237"/>
                  <a:pt x="173" y="251"/>
                </a:cubicBezTo>
                <a:cubicBezTo>
                  <a:pt x="189" y="257"/>
                  <a:pt x="205" y="261"/>
                  <a:pt x="221" y="264"/>
                </a:cubicBezTo>
                <a:cubicBezTo>
                  <a:pt x="230" y="265"/>
                  <a:pt x="239" y="267"/>
                  <a:pt x="247" y="272"/>
                </a:cubicBezTo>
                <a:cubicBezTo>
                  <a:pt x="262" y="281"/>
                  <a:pt x="276" y="292"/>
                  <a:pt x="285" y="308"/>
                </a:cubicBezTo>
                <a:cubicBezTo>
                  <a:pt x="286" y="310"/>
                  <a:pt x="287" y="312"/>
                  <a:pt x="287" y="314"/>
                </a:cubicBezTo>
                <a:cubicBezTo>
                  <a:pt x="286" y="333"/>
                  <a:pt x="283" y="351"/>
                  <a:pt x="279" y="370"/>
                </a:cubicBezTo>
                <a:cubicBezTo>
                  <a:pt x="276" y="382"/>
                  <a:pt x="273" y="394"/>
                  <a:pt x="268" y="406"/>
                </a:cubicBezTo>
                <a:cubicBezTo>
                  <a:pt x="262" y="423"/>
                  <a:pt x="256" y="440"/>
                  <a:pt x="248" y="457"/>
                </a:cubicBezTo>
                <a:cubicBezTo>
                  <a:pt x="237" y="480"/>
                  <a:pt x="225" y="503"/>
                  <a:pt x="213" y="527"/>
                </a:cubicBezTo>
                <a:cubicBezTo>
                  <a:pt x="210" y="533"/>
                  <a:pt x="206" y="539"/>
                  <a:pt x="203" y="546"/>
                </a:cubicBezTo>
                <a:cubicBezTo>
                  <a:pt x="201" y="543"/>
                  <a:pt x="201" y="540"/>
                  <a:pt x="202" y="538"/>
                </a:cubicBezTo>
                <a:cubicBezTo>
                  <a:pt x="203" y="531"/>
                  <a:pt x="204" y="524"/>
                  <a:pt x="203" y="517"/>
                </a:cubicBezTo>
                <a:cubicBezTo>
                  <a:pt x="203" y="511"/>
                  <a:pt x="205" y="506"/>
                  <a:pt x="207" y="500"/>
                </a:cubicBezTo>
                <a:cubicBezTo>
                  <a:pt x="212" y="490"/>
                  <a:pt x="218" y="479"/>
                  <a:pt x="222" y="468"/>
                </a:cubicBezTo>
                <a:cubicBezTo>
                  <a:pt x="230" y="449"/>
                  <a:pt x="233" y="429"/>
                  <a:pt x="233" y="409"/>
                </a:cubicBezTo>
                <a:cubicBezTo>
                  <a:pt x="233" y="390"/>
                  <a:pt x="230" y="371"/>
                  <a:pt x="224" y="353"/>
                </a:cubicBezTo>
                <a:cubicBezTo>
                  <a:pt x="224" y="352"/>
                  <a:pt x="224" y="350"/>
                  <a:pt x="223" y="350"/>
                </a:cubicBezTo>
                <a:cubicBezTo>
                  <a:pt x="222" y="350"/>
                  <a:pt x="222" y="350"/>
                  <a:pt x="222" y="350"/>
                </a:cubicBezTo>
                <a:cubicBezTo>
                  <a:pt x="220" y="351"/>
                  <a:pt x="221" y="353"/>
                  <a:pt x="222" y="354"/>
                </a:cubicBezTo>
                <a:cubicBezTo>
                  <a:pt x="223" y="360"/>
                  <a:pt x="223" y="365"/>
                  <a:pt x="223" y="371"/>
                </a:cubicBezTo>
                <a:cubicBezTo>
                  <a:pt x="223" y="383"/>
                  <a:pt x="221" y="396"/>
                  <a:pt x="218" y="407"/>
                </a:cubicBezTo>
                <a:cubicBezTo>
                  <a:pt x="213" y="425"/>
                  <a:pt x="208" y="442"/>
                  <a:pt x="205" y="460"/>
                </a:cubicBezTo>
                <a:cubicBezTo>
                  <a:pt x="204" y="470"/>
                  <a:pt x="203" y="480"/>
                  <a:pt x="202" y="489"/>
                </a:cubicBezTo>
                <a:cubicBezTo>
                  <a:pt x="200" y="480"/>
                  <a:pt x="198" y="470"/>
                  <a:pt x="196" y="461"/>
                </a:cubicBezTo>
                <a:cubicBezTo>
                  <a:pt x="195" y="454"/>
                  <a:pt x="195" y="448"/>
                  <a:pt x="197" y="441"/>
                </a:cubicBezTo>
                <a:cubicBezTo>
                  <a:pt x="198" y="436"/>
                  <a:pt x="198" y="430"/>
                  <a:pt x="198" y="425"/>
                </a:cubicBezTo>
                <a:cubicBezTo>
                  <a:pt x="197" y="401"/>
                  <a:pt x="189" y="379"/>
                  <a:pt x="178" y="358"/>
                </a:cubicBezTo>
                <a:cubicBezTo>
                  <a:pt x="167" y="335"/>
                  <a:pt x="152" y="313"/>
                  <a:pt x="141" y="289"/>
                </a:cubicBezTo>
                <a:cubicBezTo>
                  <a:pt x="138" y="283"/>
                  <a:pt x="135" y="277"/>
                  <a:pt x="132" y="271"/>
                </a:cubicBezTo>
                <a:cubicBezTo>
                  <a:pt x="131" y="272"/>
                  <a:pt x="131" y="273"/>
                  <a:pt x="131" y="274"/>
                </a:cubicBezTo>
                <a:cubicBezTo>
                  <a:pt x="132" y="283"/>
                  <a:pt x="133" y="292"/>
                  <a:pt x="134" y="301"/>
                </a:cubicBezTo>
                <a:cubicBezTo>
                  <a:pt x="137" y="337"/>
                  <a:pt x="144" y="371"/>
                  <a:pt x="160" y="403"/>
                </a:cubicBezTo>
                <a:cubicBezTo>
                  <a:pt x="167" y="416"/>
                  <a:pt x="172" y="430"/>
                  <a:pt x="181" y="441"/>
                </a:cubicBezTo>
                <a:cubicBezTo>
                  <a:pt x="187" y="447"/>
                  <a:pt x="190" y="454"/>
                  <a:pt x="191" y="462"/>
                </a:cubicBezTo>
                <a:cubicBezTo>
                  <a:pt x="191" y="468"/>
                  <a:pt x="192" y="473"/>
                  <a:pt x="193" y="479"/>
                </a:cubicBezTo>
                <a:cubicBezTo>
                  <a:pt x="193" y="480"/>
                  <a:pt x="194" y="482"/>
                  <a:pt x="193" y="483"/>
                </a:cubicBezTo>
                <a:cubicBezTo>
                  <a:pt x="187" y="473"/>
                  <a:pt x="179" y="464"/>
                  <a:pt x="169" y="458"/>
                </a:cubicBezTo>
                <a:cubicBezTo>
                  <a:pt x="153" y="447"/>
                  <a:pt x="135" y="439"/>
                  <a:pt x="117" y="431"/>
                </a:cubicBezTo>
                <a:cubicBezTo>
                  <a:pt x="105" y="426"/>
                  <a:pt x="93" y="423"/>
                  <a:pt x="83" y="413"/>
                </a:cubicBezTo>
                <a:cubicBezTo>
                  <a:pt x="83" y="413"/>
                  <a:pt x="82" y="412"/>
                  <a:pt x="81" y="412"/>
                </a:cubicBezTo>
                <a:cubicBezTo>
                  <a:pt x="81" y="412"/>
                  <a:pt x="81" y="412"/>
                  <a:pt x="81" y="412"/>
                </a:cubicBezTo>
                <a:cubicBezTo>
                  <a:pt x="79" y="413"/>
                  <a:pt x="80" y="415"/>
                  <a:pt x="81" y="416"/>
                </a:cubicBezTo>
                <a:cubicBezTo>
                  <a:pt x="88" y="431"/>
                  <a:pt x="97" y="445"/>
                  <a:pt x="109" y="457"/>
                </a:cubicBezTo>
                <a:cubicBezTo>
                  <a:pt x="123" y="472"/>
                  <a:pt x="139" y="481"/>
                  <a:pt x="159" y="484"/>
                </a:cubicBezTo>
                <a:cubicBezTo>
                  <a:pt x="166" y="484"/>
                  <a:pt x="173" y="484"/>
                  <a:pt x="180" y="484"/>
                </a:cubicBezTo>
                <a:cubicBezTo>
                  <a:pt x="180" y="484"/>
                  <a:pt x="180" y="484"/>
                  <a:pt x="180" y="484"/>
                </a:cubicBezTo>
                <a:cubicBezTo>
                  <a:pt x="181" y="484"/>
                  <a:pt x="181" y="484"/>
                  <a:pt x="182" y="484"/>
                </a:cubicBezTo>
                <a:cubicBezTo>
                  <a:pt x="182" y="484"/>
                  <a:pt x="183" y="484"/>
                  <a:pt x="183" y="484"/>
                </a:cubicBezTo>
                <a:cubicBezTo>
                  <a:pt x="185" y="484"/>
                  <a:pt x="186" y="484"/>
                  <a:pt x="187" y="486"/>
                </a:cubicBezTo>
                <a:cubicBezTo>
                  <a:pt x="192" y="490"/>
                  <a:pt x="195" y="495"/>
                  <a:pt x="196" y="502"/>
                </a:cubicBezTo>
                <a:cubicBezTo>
                  <a:pt x="197" y="519"/>
                  <a:pt x="195" y="537"/>
                  <a:pt x="192" y="554"/>
                </a:cubicBezTo>
                <a:cubicBezTo>
                  <a:pt x="191" y="560"/>
                  <a:pt x="192" y="566"/>
                  <a:pt x="189" y="571"/>
                </a:cubicBezTo>
                <a:cubicBezTo>
                  <a:pt x="180" y="590"/>
                  <a:pt x="170" y="609"/>
                  <a:pt x="165" y="629"/>
                </a:cubicBezTo>
                <a:cubicBezTo>
                  <a:pt x="165" y="631"/>
                  <a:pt x="164" y="632"/>
                  <a:pt x="163" y="632"/>
                </a:cubicBezTo>
                <a:cubicBezTo>
                  <a:pt x="162" y="632"/>
                  <a:pt x="162" y="631"/>
                  <a:pt x="161" y="630"/>
                </a:cubicBezTo>
                <a:cubicBezTo>
                  <a:pt x="154" y="620"/>
                  <a:pt x="146" y="610"/>
                  <a:pt x="141" y="599"/>
                </a:cubicBezTo>
                <a:cubicBezTo>
                  <a:pt x="139" y="593"/>
                  <a:pt x="136" y="587"/>
                  <a:pt x="133" y="582"/>
                </a:cubicBezTo>
                <a:cubicBezTo>
                  <a:pt x="123" y="559"/>
                  <a:pt x="109" y="538"/>
                  <a:pt x="90" y="522"/>
                </a:cubicBezTo>
                <a:cubicBezTo>
                  <a:pt x="84" y="517"/>
                  <a:pt x="80" y="512"/>
                  <a:pt x="75" y="507"/>
                </a:cubicBezTo>
                <a:cubicBezTo>
                  <a:pt x="66" y="498"/>
                  <a:pt x="58" y="489"/>
                  <a:pt x="51" y="479"/>
                </a:cubicBezTo>
                <a:cubicBezTo>
                  <a:pt x="51" y="478"/>
                  <a:pt x="50" y="477"/>
                  <a:pt x="49" y="477"/>
                </a:cubicBezTo>
                <a:cubicBezTo>
                  <a:pt x="49" y="477"/>
                  <a:pt x="48" y="477"/>
                  <a:pt x="48" y="478"/>
                </a:cubicBezTo>
                <a:cubicBezTo>
                  <a:pt x="47" y="478"/>
                  <a:pt x="47" y="480"/>
                  <a:pt x="47" y="481"/>
                </a:cubicBezTo>
                <a:cubicBezTo>
                  <a:pt x="47" y="482"/>
                  <a:pt x="47" y="483"/>
                  <a:pt x="47" y="484"/>
                </a:cubicBezTo>
                <a:cubicBezTo>
                  <a:pt x="59" y="527"/>
                  <a:pt x="83" y="563"/>
                  <a:pt x="118" y="592"/>
                </a:cubicBezTo>
                <a:cubicBezTo>
                  <a:pt x="126" y="598"/>
                  <a:pt x="134" y="603"/>
                  <a:pt x="140" y="610"/>
                </a:cubicBezTo>
                <a:cubicBezTo>
                  <a:pt x="144" y="613"/>
                  <a:pt x="147" y="617"/>
                  <a:pt x="149" y="621"/>
                </a:cubicBezTo>
                <a:cubicBezTo>
                  <a:pt x="148" y="621"/>
                  <a:pt x="147" y="621"/>
                  <a:pt x="147" y="621"/>
                </a:cubicBezTo>
                <a:cubicBezTo>
                  <a:pt x="140" y="617"/>
                  <a:pt x="133" y="614"/>
                  <a:pt x="127" y="610"/>
                </a:cubicBezTo>
                <a:cubicBezTo>
                  <a:pt x="99" y="591"/>
                  <a:pt x="70" y="576"/>
                  <a:pt x="36" y="569"/>
                </a:cubicBezTo>
                <a:cubicBezTo>
                  <a:pt x="26" y="567"/>
                  <a:pt x="15" y="565"/>
                  <a:pt x="5" y="565"/>
                </a:cubicBezTo>
                <a:cubicBezTo>
                  <a:pt x="5" y="565"/>
                  <a:pt x="5" y="565"/>
                  <a:pt x="5" y="565"/>
                </a:cubicBezTo>
                <a:cubicBezTo>
                  <a:pt x="4" y="565"/>
                  <a:pt x="4" y="565"/>
                  <a:pt x="4" y="565"/>
                </a:cubicBezTo>
                <a:cubicBezTo>
                  <a:pt x="2" y="565"/>
                  <a:pt x="1" y="565"/>
                  <a:pt x="0" y="567"/>
                </a:cubicBezTo>
                <a:cubicBezTo>
                  <a:pt x="0" y="569"/>
                  <a:pt x="1" y="570"/>
                  <a:pt x="2" y="572"/>
                </a:cubicBezTo>
                <a:cubicBezTo>
                  <a:pt x="9" y="579"/>
                  <a:pt x="16" y="586"/>
                  <a:pt x="23" y="593"/>
                </a:cubicBezTo>
                <a:cubicBezTo>
                  <a:pt x="43" y="611"/>
                  <a:pt x="67" y="623"/>
                  <a:pt x="94" y="624"/>
                </a:cubicBezTo>
                <a:cubicBezTo>
                  <a:pt x="98" y="624"/>
                  <a:pt x="102" y="624"/>
                  <a:pt x="105" y="624"/>
                </a:cubicBezTo>
                <a:cubicBezTo>
                  <a:pt x="117" y="624"/>
                  <a:pt x="129" y="624"/>
                  <a:pt x="140" y="624"/>
                </a:cubicBezTo>
                <a:cubicBezTo>
                  <a:pt x="140" y="624"/>
                  <a:pt x="140" y="624"/>
                  <a:pt x="141" y="624"/>
                </a:cubicBezTo>
                <a:cubicBezTo>
                  <a:pt x="144" y="624"/>
                  <a:pt x="147" y="624"/>
                  <a:pt x="149" y="627"/>
                </a:cubicBezTo>
                <a:cubicBezTo>
                  <a:pt x="150" y="628"/>
                  <a:pt x="151" y="629"/>
                  <a:pt x="151" y="629"/>
                </a:cubicBezTo>
                <a:cubicBezTo>
                  <a:pt x="156" y="629"/>
                  <a:pt x="157" y="633"/>
                  <a:pt x="158" y="637"/>
                </a:cubicBezTo>
                <a:cubicBezTo>
                  <a:pt x="159" y="640"/>
                  <a:pt x="161" y="643"/>
                  <a:pt x="160" y="647"/>
                </a:cubicBezTo>
                <a:cubicBezTo>
                  <a:pt x="157" y="658"/>
                  <a:pt x="155" y="669"/>
                  <a:pt x="153" y="681"/>
                </a:cubicBezTo>
                <a:cubicBezTo>
                  <a:pt x="148" y="711"/>
                  <a:pt x="145" y="742"/>
                  <a:pt x="149" y="773"/>
                </a:cubicBezTo>
                <a:cubicBezTo>
                  <a:pt x="152" y="810"/>
                  <a:pt x="160" y="846"/>
                  <a:pt x="176" y="880"/>
                </a:cubicBezTo>
                <a:cubicBezTo>
                  <a:pt x="179" y="886"/>
                  <a:pt x="182" y="892"/>
                  <a:pt x="187" y="897"/>
                </a:cubicBezTo>
                <a:cubicBezTo>
                  <a:pt x="188" y="898"/>
                  <a:pt x="189" y="900"/>
                  <a:pt x="190" y="900"/>
                </a:cubicBezTo>
                <a:cubicBezTo>
                  <a:pt x="191" y="900"/>
                  <a:pt x="191" y="899"/>
                  <a:pt x="192" y="899"/>
                </a:cubicBezTo>
                <a:cubicBezTo>
                  <a:pt x="194" y="898"/>
                  <a:pt x="192" y="895"/>
                  <a:pt x="191" y="894"/>
                </a:cubicBezTo>
                <a:cubicBezTo>
                  <a:pt x="187" y="887"/>
                  <a:pt x="183" y="880"/>
                  <a:pt x="180" y="873"/>
                </a:cubicBezTo>
                <a:cubicBezTo>
                  <a:pt x="161" y="824"/>
                  <a:pt x="153" y="774"/>
                  <a:pt x="155" y="722"/>
                </a:cubicBezTo>
                <a:cubicBezTo>
                  <a:pt x="156" y="711"/>
                  <a:pt x="156" y="701"/>
                  <a:pt x="161" y="690"/>
                </a:cubicBezTo>
                <a:cubicBezTo>
                  <a:pt x="172" y="672"/>
                  <a:pt x="184" y="656"/>
                  <a:pt x="201" y="644"/>
                </a:cubicBezTo>
                <a:cubicBezTo>
                  <a:pt x="206" y="641"/>
                  <a:pt x="210" y="640"/>
                  <a:pt x="215" y="640"/>
                </a:cubicBezTo>
                <a:cubicBezTo>
                  <a:pt x="217" y="640"/>
                  <a:pt x="219" y="640"/>
                  <a:pt x="221" y="641"/>
                </a:cubicBezTo>
                <a:cubicBezTo>
                  <a:pt x="234" y="645"/>
                  <a:pt x="247" y="648"/>
                  <a:pt x="260" y="653"/>
                </a:cubicBezTo>
                <a:cubicBezTo>
                  <a:pt x="268" y="656"/>
                  <a:pt x="277" y="658"/>
                  <a:pt x="286" y="659"/>
                </a:cubicBezTo>
                <a:cubicBezTo>
                  <a:pt x="292" y="660"/>
                  <a:pt x="299" y="661"/>
                  <a:pt x="305" y="661"/>
                </a:cubicBezTo>
                <a:cubicBezTo>
                  <a:pt x="326" y="661"/>
                  <a:pt x="346" y="656"/>
                  <a:pt x="365" y="644"/>
                </a:cubicBezTo>
                <a:cubicBezTo>
                  <a:pt x="368" y="642"/>
                  <a:pt x="371" y="642"/>
                  <a:pt x="373" y="638"/>
                </a:cubicBezTo>
                <a:cubicBezTo>
                  <a:pt x="369" y="638"/>
                  <a:pt x="366" y="639"/>
                  <a:pt x="362" y="639"/>
                </a:cubicBezTo>
                <a:cubicBezTo>
                  <a:pt x="362" y="639"/>
                  <a:pt x="361" y="639"/>
                  <a:pt x="360" y="638"/>
                </a:cubicBezTo>
                <a:cubicBezTo>
                  <a:pt x="350" y="637"/>
                  <a:pt x="340" y="635"/>
                  <a:pt x="330" y="633"/>
                </a:cubicBezTo>
                <a:cubicBezTo>
                  <a:pt x="319" y="632"/>
                  <a:pt x="309" y="632"/>
                  <a:pt x="299" y="632"/>
                </a:cubicBezTo>
                <a:cubicBezTo>
                  <a:pt x="285" y="632"/>
                  <a:pt x="270" y="633"/>
                  <a:pt x="256" y="637"/>
                </a:cubicBezTo>
                <a:cubicBezTo>
                  <a:pt x="248" y="639"/>
                  <a:pt x="240" y="639"/>
                  <a:pt x="232" y="639"/>
                </a:cubicBezTo>
                <a:cubicBezTo>
                  <a:pt x="232" y="639"/>
                  <a:pt x="232" y="639"/>
                  <a:pt x="232" y="639"/>
                </a:cubicBezTo>
                <a:cubicBezTo>
                  <a:pt x="226" y="639"/>
                  <a:pt x="221" y="637"/>
                  <a:pt x="216" y="635"/>
                </a:cubicBezTo>
                <a:cubicBezTo>
                  <a:pt x="232" y="625"/>
                  <a:pt x="248" y="616"/>
                  <a:pt x="267" y="612"/>
                </a:cubicBezTo>
                <a:cubicBezTo>
                  <a:pt x="285" y="609"/>
                  <a:pt x="302" y="603"/>
                  <a:pt x="317" y="592"/>
                </a:cubicBezTo>
                <a:cubicBezTo>
                  <a:pt x="337" y="579"/>
                  <a:pt x="353" y="562"/>
                  <a:pt x="366" y="543"/>
                </a:cubicBezTo>
                <a:cubicBezTo>
                  <a:pt x="368" y="540"/>
                  <a:pt x="370" y="537"/>
                  <a:pt x="371" y="534"/>
                </a:cubicBezTo>
                <a:cubicBezTo>
                  <a:pt x="372" y="533"/>
                  <a:pt x="374" y="531"/>
                  <a:pt x="372" y="530"/>
                </a:cubicBezTo>
                <a:cubicBezTo>
                  <a:pt x="372" y="530"/>
                  <a:pt x="372" y="530"/>
                  <a:pt x="371" y="530"/>
                </a:cubicBezTo>
                <a:cubicBezTo>
                  <a:pt x="370" y="530"/>
                  <a:pt x="370" y="531"/>
                  <a:pt x="369" y="531"/>
                </a:cubicBezTo>
                <a:cubicBezTo>
                  <a:pt x="368" y="532"/>
                  <a:pt x="367" y="533"/>
                  <a:pt x="366" y="534"/>
                </a:cubicBezTo>
                <a:cubicBezTo>
                  <a:pt x="350" y="546"/>
                  <a:pt x="332" y="554"/>
                  <a:pt x="314" y="563"/>
                </a:cubicBezTo>
                <a:cubicBezTo>
                  <a:pt x="293" y="572"/>
                  <a:pt x="273" y="584"/>
                  <a:pt x="258" y="600"/>
                </a:cubicBezTo>
                <a:cubicBezTo>
                  <a:pt x="247" y="612"/>
                  <a:pt x="234" y="622"/>
                  <a:pt x="220" y="629"/>
                </a:cubicBezTo>
                <a:cubicBezTo>
                  <a:pt x="217" y="630"/>
                  <a:pt x="215" y="631"/>
                  <a:pt x="213" y="633"/>
                </a:cubicBezTo>
                <a:cubicBezTo>
                  <a:pt x="212" y="633"/>
                  <a:pt x="212" y="634"/>
                  <a:pt x="211" y="634"/>
                </a:cubicBezTo>
                <a:cubicBezTo>
                  <a:pt x="211" y="634"/>
                  <a:pt x="211" y="634"/>
                  <a:pt x="211" y="634"/>
                </a:cubicBezTo>
                <a:cubicBezTo>
                  <a:pt x="215" y="617"/>
                  <a:pt x="226" y="606"/>
                  <a:pt x="237" y="595"/>
                </a:cubicBezTo>
                <a:cubicBezTo>
                  <a:pt x="242" y="589"/>
                  <a:pt x="247" y="583"/>
                  <a:pt x="251" y="577"/>
                </a:cubicBezTo>
                <a:cubicBezTo>
                  <a:pt x="263" y="560"/>
                  <a:pt x="266" y="539"/>
                  <a:pt x="274" y="519"/>
                </a:cubicBezTo>
                <a:cubicBezTo>
                  <a:pt x="275" y="517"/>
                  <a:pt x="274" y="517"/>
                  <a:pt x="273" y="517"/>
                </a:cubicBezTo>
                <a:cubicBezTo>
                  <a:pt x="272" y="517"/>
                  <a:pt x="271" y="517"/>
                  <a:pt x="270" y="517"/>
                </a:cubicBezTo>
                <a:cubicBezTo>
                  <a:pt x="260" y="521"/>
                  <a:pt x="251" y="528"/>
                  <a:pt x="244" y="536"/>
                </a:cubicBezTo>
                <a:cubicBezTo>
                  <a:pt x="232" y="551"/>
                  <a:pt x="225" y="568"/>
                  <a:pt x="220" y="586"/>
                </a:cubicBezTo>
                <a:cubicBezTo>
                  <a:pt x="217" y="598"/>
                  <a:pt x="215" y="610"/>
                  <a:pt x="211" y="621"/>
                </a:cubicBezTo>
                <a:cubicBezTo>
                  <a:pt x="208" y="629"/>
                  <a:pt x="206" y="636"/>
                  <a:pt x="200" y="641"/>
                </a:cubicBezTo>
                <a:cubicBezTo>
                  <a:pt x="186" y="650"/>
                  <a:pt x="175" y="662"/>
                  <a:pt x="164" y="674"/>
                </a:cubicBezTo>
                <a:cubicBezTo>
                  <a:pt x="163" y="676"/>
                  <a:pt x="162" y="677"/>
                  <a:pt x="160" y="677"/>
                </a:cubicBezTo>
                <a:cubicBezTo>
                  <a:pt x="161" y="668"/>
                  <a:pt x="163" y="659"/>
                  <a:pt x="165" y="651"/>
                </a:cubicBezTo>
                <a:cubicBezTo>
                  <a:pt x="170" y="632"/>
                  <a:pt x="175" y="613"/>
                  <a:pt x="183" y="595"/>
                </a:cubicBezTo>
                <a:cubicBezTo>
                  <a:pt x="190" y="580"/>
                  <a:pt x="198" y="566"/>
                  <a:pt x="206" y="552"/>
                </a:cubicBezTo>
                <a:cubicBezTo>
                  <a:pt x="216" y="534"/>
                  <a:pt x="222" y="513"/>
                  <a:pt x="237" y="498"/>
                </a:cubicBezTo>
                <a:cubicBezTo>
                  <a:pt x="242" y="494"/>
                  <a:pt x="247" y="488"/>
                  <a:pt x="251" y="483"/>
                </a:cubicBezTo>
                <a:cubicBezTo>
                  <a:pt x="253" y="481"/>
                  <a:pt x="256" y="480"/>
                  <a:pt x="259" y="480"/>
                </a:cubicBezTo>
                <a:cubicBezTo>
                  <a:pt x="259" y="480"/>
                  <a:pt x="260" y="480"/>
                  <a:pt x="260" y="480"/>
                </a:cubicBezTo>
                <a:cubicBezTo>
                  <a:pt x="269" y="481"/>
                  <a:pt x="277" y="482"/>
                  <a:pt x="286" y="485"/>
                </a:cubicBezTo>
                <a:cubicBezTo>
                  <a:pt x="293" y="487"/>
                  <a:pt x="300" y="489"/>
                  <a:pt x="308" y="489"/>
                </a:cubicBezTo>
                <a:cubicBezTo>
                  <a:pt x="312" y="490"/>
                  <a:pt x="315" y="490"/>
                  <a:pt x="319" y="490"/>
                </a:cubicBezTo>
                <a:cubicBezTo>
                  <a:pt x="331" y="490"/>
                  <a:pt x="342" y="488"/>
                  <a:pt x="354" y="486"/>
                </a:cubicBezTo>
                <a:cubicBezTo>
                  <a:pt x="362" y="484"/>
                  <a:pt x="370" y="482"/>
                  <a:pt x="378" y="482"/>
                </a:cubicBezTo>
                <a:cubicBezTo>
                  <a:pt x="379" y="482"/>
                  <a:pt x="381" y="482"/>
                  <a:pt x="382" y="480"/>
                </a:cubicBezTo>
                <a:cubicBezTo>
                  <a:pt x="382" y="478"/>
                  <a:pt x="379" y="478"/>
                  <a:pt x="378" y="478"/>
                </a:cubicBezTo>
                <a:cubicBezTo>
                  <a:pt x="362" y="475"/>
                  <a:pt x="346" y="472"/>
                  <a:pt x="330" y="469"/>
                </a:cubicBezTo>
                <a:cubicBezTo>
                  <a:pt x="319" y="467"/>
                  <a:pt x="309" y="466"/>
                  <a:pt x="299" y="466"/>
                </a:cubicBezTo>
                <a:cubicBezTo>
                  <a:pt x="289" y="466"/>
                  <a:pt x="278" y="467"/>
                  <a:pt x="268" y="470"/>
                </a:cubicBezTo>
                <a:cubicBezTo>
                  <a:pt x="268" y="470"/>
                  <a:pt x="268" y="470"/>
                  <a:pt x="267" y="470"/>
                </a:cubicBezTo>
                <a:cubicBezTo>
                  <a:pt x="267" y="470"/>
                  <a:pt x="266" y="470"/>
                  <a:pt x="266" y="469"/>
                </a:cubicBezTo>
                <a:cubicBezTo>
                  <a:pt x="266" y="469"/>
                  <a:pt x="267" y="468"/>
                  <a:pt x="267" y="468"/>
                </a:cubicBezTo>
                <a:cubicBezTo>
                  <a:pt x="275" y="459"/>
                  <a:pt x="286" y="456"/>
                  <a:pt x="298" y="453"/>
                </a:cubicBezTo>
                <a:cubicBezTo>
                  <a:pt x="315" y="450"/>
                  <a:pt x="332" y="448"/>
                  <a:pt x="349" y="446"/>
                </a:cubicBezTo>
                <a:cubicBezTo>
                  <a:pt x="365" y="444"/>
                  <a:pt x="381" y="442"/>
                  <a:pt x="396" y="436"/>
                </a:cubicBezTo>
                <a:cubicBezTo>
                  <a:pt x="417" y="427"/>
                  <a:pt x="435" y="414"/>
                  <a:pt x="448" y="394"/>
                </a:cubicBezTo>
                <a:cubicBezTo>
                  <a:pt x="449" y="393"/>
                  <a:pt x="451" y="392"/>
                  <a:pt x="450" y="390"/>
                </a:cubicBezTo>
                <a:cubicBezTo>
                  <a:pt x="450" y="389"/>
                  <a:pt x="449" y="389"/>
                  <a:pt x="449" y="389"/>
                </a:cubicBezTo>
                <a:cubicBezTo>
                  <a:pt x="448" y="389"/>
                  <a:pt x="446" y="390"/>
                  <a:pt x="445" y="390"/>
                </a:cubicBezTo>
                <a:cubicBezTo>
                  <a:pt x="432" y="393"/>
                  <a:pt x="419" y="397"/>
                  <a:pt x="405" y="399"/>
                </a:cubicBezTo>
                <a:cubicBezTo>
                  <a:pt x="377" y="403"/>
                  <a:pt x="351" y="412"/>
                  <a:pt x="326" y="424"/>
                </a:cubicBezTo>
                <a:cubicBezTo>
                  <a:pt x="321" y="426"/>
                  <a:pt x="315" y="429"/>
                  <a:pt x="309" y="432"/>
                </a:cubicBezTo>
                <a:cubicBezTo>
                  <a:pt x="309" y="431"/>
                  <a:pt x="309" y="431"/>
                  <a:pt x="310" y="431"/>
                </a:cubicBezTo>
                <a:cubicBezTo>
                  <a:pt x="326" y="413"/>
                  <a:pt x="341" y="395"/>
                  <a:pt x="357" y="377"/>
                </a:cubicBezTo>
                <a:cubicBezTo>
                  <a:pt x="366" y="367"/>
                  <a:pt x="376" y="357"/>
                  <a:pt x="383" y="345"/>
                </a:cubicBezTo>
                <a:cubicBezTo>
                  <a:pt x="383" y="344"/>
                  <a:pt x="385" y="343"/>
                  <a:pt x="383" y="342"/>
                </a:cubicBezTo>
                <a:cubicBezTo>
                  <a:pt x="383" y="341"/>
                  <a:pt x="383" y="341"/>
                  <a:pt x="383" y="341"/>
                </a:cubicBezTo>
                <a:cubicBezTo>
                  <a:pt x="382" y="341"/>
                  <a:pt x="381" y="342"/>
                  <a:pt x="381" y="342"/>
                </a:cubicBezTo>
                <a:cubicBezTo>
                  <a:pt x="368" y="348"/>
                  <a:pt x="357" y="355"/>
                  <a:pt x="347" y="363"/>
                </a:cubicBezTo>
                <a:cubicBezTo>
                  <a:pt x="320" y="382"/>
                  <a:pt x="299" y="406"/>
                  <a:pt x="286" y="437"/>
                </a:cubicBezTo>
                <a:cubicBezTo>
                  <a:pt x="284" y="444"/>
                  <a:pt x="281" y="452"/>
                  <a:pt x="274" y="457"/>
                </a:cubicBezTo>
                <a:cubicBezTo>
                  <a:pt x="266" y="462"/>
                  <a:pt x="258" y="469"/>
                  <a:pt x="251" y="476"/>
                </a:cubicBezTo>
                <a:cubicBezTo>
                  <a:pt x="247" y="480"/>
                  <a:pt x="244" y="484"/>
                  <a:pt x="239" y="487"/>
                </a:cubicBezTo>
                <a:cubicBezTo>
                  <a:pt x="252" y="462"/>
                  <a:pt x="260" y="436"/>
                  <a:pt x="272" y="412"/>
                </a:cubicBezTo>
                <a:cubicBezTo>
                  <a:pt x="278" y="400"/>
                  <a:pt x="285" y="388"/>
                  <a:pt x="296" y="379"/>
                </a:cubicBezTo>
                <a:cubicBezTo>
                  <a:pt x="311" y="367"/>
                  <a:pt x="325" y="353"/>
                  <a:pt x="338" y="338"/>
                </a:cubicBezTo>
                <a:cubicBezTo>
                  <a:pt x="359" y="313"/>
                  <a:pt x="376" y="286"/>
                  <a:pt x="386" y="255"/>
                </a:cubicBezTo>
                <a:cubicBezTo>
                  <a:pt x="391" y="238"/>
                  <a:pt x="395" y="221"/>
                  <a:pt x="398" y="204"/>
                </a:cubicBezTo>
                <a:cubicBezTo>
                  <a:pt x="399" y="200"/>
                  <a:pt x="399" y="196"/>
                  <a:pt x="400" y="191"/>
                </a:cubicBezTo>
                <a:cubicBezTo>
                  <a:pt x="400" y="190"/>
                  <a:pt x="400" y="188"/>
                  <a:pt x="399" y="188"/>
                </a:cubicBezTo>
                <a:cubicBezTo>
                  <a:pt x="398" y="188"/>
                  <a:pt x="398" y="188"/>
                  <a:pt x="398" y="188"/>
                </a:cubicBezTo>
                <a:cubicBezTo>
                  <a:pt x="397" y="188"/>
                  <a:pt x="397" y="189"/>
                  <a:pt x="397" y="190"/>
                </a:cubicBezTo>
                <a:cubicBezTo>
                  <a:pt x="396" y="192"/>
                  <a:pt x="396" y="194"/>
                  <a:pt x="395" y="196"/>
                </a:cubicBezTo>
                <a:cubicBezTo>
                  <a:pt x="388" y="211"/>
                  <a:pt x="379" y="225"/>
                  <a:pt x="369" y="239"/>
                </a:cubicBezTo>
                <a:cubicBezTo>
                  <a:pt x="354" y="258"/>
                  <a:pt x="338" y="277"/>
                  <a:pt x="325" y="298"/>
                </a:cubicBezTo>
                <a:cubicBezTo>
                  <a:pt x="311" y="319"/>
                  <a:pt x="299" y="342"/>
                  <a:pt x="292" y="367"/>
                </a:cubicBezTo>
                <a:cubicBezTo>
                  <a:pt x="289" y="376"/>
                  <a:pt x="283" y="383"/>
                  <a:pt x="278" y="391"/>
                </a:cubicBezTo>
                <a:cubicBezTo>
                  <a:pt x="281" y="380"/>
                  <a:pt x="283" y="369"/>
                  <a:pt x="285" y="357"/>
                </a:cubicBezTo>
                <a:cubicBezTo>
                  <a:pt x="291" y="327"/>
                  <a:pt x="292" y="297"/>
                  <a:pt x="291" y="267"/>
                </a:cubicBezTo>
                <a:cubicBezTo>
                  <a:pt x="291" y="258"/>
                  <a:pt x="292" y="249"/>
                  <a:pt x="295" y="240"/>
                </a:cubicBezTo>
                <a:cubicBezTo>
                  <a:pt x="296" y="238"/>
                  <a:pt x="297" y="236"/>
                  <a:pt x="299" y="235"/>
                </a:cubicBezTo>
                <a:cubicBezTo>
                  <a:pt x="305" y="233"/>
                  <a:pt x="311" y="231"/>
                  <a:pt x="317" y="230"/>
                </a:cubicBezTo>
                <a:cubicBezTo>
                  <a:pt x="353" y="220"/>
                  <a:pt x="377" y="196"/>
                  <a:pt x="393" y="165"/>
                </a:cubicBezTo>
                <a:cubicBezTo>
                  <a:pt x="394" y="164"/>
                  <a:pt x="396" y="161"/>
                  <a:pt x="393" y="160"/>
                </a:cubicBezTo>
                <a:cubicBezTo>
                  <a:pt x="393" y="160"/>
                  <a:pt x="392" y="160"/>
                  <a:pt x="392" y="160"/>
                </a:cubicBezTo>
                <a:cubicBezTo>
                  <a:pt x="391" y="160"/>
                  <a:pt x="390" y="161"/>
                  <a:pt x="389" y="162"/>
                </a:cubicBezTo>
                <a:cubicBezTo>
                  <a:pt x="379" y="174"/>
                  <a:pt x="367" y="184"/>
                  <a:pt x="353" y="191"/>
                </a:cubicBezTo>
                <a:cubicBezTo>
                  <a:pt x="342" y="198"/>
                  <a:pt x="332" y="205"/>
                  <a:pt x="321" y="211"/>
                </a:cubicBezTo>
                <a:cubicBezTo>
                  <a:pt x="313" y="216"/>
                  <a:pt x="307" y="223"/>
                  <a:pt x="299" y="228"/>
                </a:cubicBezTo>
                <a:cubicBezTo>
                  <a:pt x="301" y="224"/>
                  <a:pt x="302" y="219"/>
                  <a:pt x="305" y="216"/>
                </a:cubicBezTo>
                <a:cubicBezTo>
                  <a:pt x="313" y="204"/>
                  <a:pt x="323" y="192"/>
                  <a:pt x="332" y="181"/>
                </a:cubicBezTo>
                <a:cubicBezTo>
                  <a:pt x="343" y="169"/>
                  <a:pt x="353" y="156"/>
                  <a:pt x="362" y="141"/>
                </a:cubicBezTo>
                <a:cubicBezTo>
                  <a:pt x="375" y="118"/>
                  <a:pt x="378" y="91"/>
                  <a:pt x="385" y="65"/>
                </a:cubicBezTo>
                <a:cubicBezTo>
                  <a:pt x="385" y="64"/>
                  <a:pt x="385" y="62"/>
                  <a:pt x="383" y="62"/>
                </a:cubicBezTo>
                <a:cubicBezTo>
                  <a:pt x="383" y="62"/>
                  <a:pt x="383" y="62"/>
                  <a:pt x="383" y="62"/>
                </a:cubicBezTo>
                <a:cubicBezTo>
                  <a:pt x="382" y="62"/>
                  <a:pt x="381" y="63"/>
                  <a:pt x="380" y="64"/>
                </a:cubicBezTo>
                <a:cubicBezTo>
                  <a:pt x="380" y="68"/>
                  <a:pt x="378" y="72"/>
                  <a:pt x="376" y="75"/>
                </a:cubicBezTo>
                <a:cubicBezTo>
                  <a:pt x="368" y="88"/>
                  <a:pt x="360" y="100"/>
                  <a:pt x="352" y="113"/>
                </a:cubicBezTo>
                <a:cubicBezTo>
                  <a:pt x="337" y="136"/>
                  <a:pt x="324" y="160"/>
                  <a:pt x="315" y="186"/>
                </a:cubicBezTo>
                <a:cubicBezTo>
                  <a:pt x="312" y="194"/>
                  <a:pt x="308" y="203"/>
                  <a:pt x="305" y="211"/>
                </a:cubicBezTo>
                <a:cubicBezTo>
                  <a:pt x="302" y="217"/>
                  <a:pt x="298" y="221"/>
                  <a:pt x="296" y="227"/>
                </a:cubicBezTo>
                <a:cubicBezTo>
                  <a:pt x="294" y="231"/>
                  <a:pt x="292" y="235"/>
                  <a:pt x="290" y="240"/>
                </a:cubicBezTo>
                <a:cubicBezTo>
                  <a:pt x="289" y="239"/>
                  <a:pt x="289" y="239"/>
                  <a:pt x="288" y="239"/>
                </a:cubicBezTo>
                <a:cubicBezTo>
                  <a:pt x="288" y="228"/>
                  <a:pt x="283" y="217"/>
                  <a:pt x="284" y="205"/>
                </a:cubicBezTo>
                <a:cubicBezTo>
                  <a:pt x="285" y="190"/>
                  <a:pt x="287" y="176"/>
                  <a:pt x="294" y="162"/>
                </a:cubicBezTo>
                <a:cubicBezTo>
                  <a:pt x="300" y="149"/>
                  <a:pt x="308" y="136"/>
                  <a:pt x="312" y="122"/>
                </a:cubicBezTo>
                <a:cubicBezTo>
                  <a:pt x="318" y="105"/>
                  <a:pt x="319" y="87"/>
                  <a:pt x="313" y="70"/>
                </a:cubicBezTo>
                <a:cubicBezTo>
                  <a:pt x="309" y="61"/>
                  <a:pt x="303" y="53"/>
                  <a:pt x="300" y="44"/>
                </a:cubicBezTo>
                <a:cubicBezTo>
                  <a:pt x="299" y="43"/>
                  <a:pt x="299" y="42"/>
                  <a:pt x="298" y="42"/>
                </a:cubicBezTo>
                <a:cubicBezTo>
                  <a:pt x="298" y="42"/>
                  <a:pt x="297" y="42"/>
                  <a:pt x="297" y="42"/>
                </a:cubicBezTo>
                <a:cubicBezTo>
                  <a:pt x="296" y="42"/>
                  <a:pt x="296" y="44"/>
                  <a:pt x="296" y="45"/>
                </a:cubicBezTo>
                <a:cubicBezTo>
                  <a:pt x="297" y="53"/>
                  <a:pt x="297" y="60"/>
                  <a:pt x="297" y="68"/>
                </a:cubicBezTo>
                <a:cubicBezTo>
                  <a:pt x="296" y="88"/>
                  <a:pt x="293" y="108"/>
                  <a:pt x="290" y="128"/>
                </a:cubicBezTo>
                <a:cubicBezTo>
                  <a:pt x="288" y="151"/>
                  <a:pt x="283" y="174"/>
                  <a:pt x="280" y="197"/>
                </a:cubicBezTo>
                <a:cubicBezTo>
                  <a:pt x="277" y="193"/>
                  <a:pt x="277" y="189"/>
                  <a:pt x="276" y="186"/>
                </a:cubicBezTo>
                <a:cubicBezTo>
                  <a:pt x="270" y="167"/>
                  <a:pt x="262" y="149"/>
                  <a:pt x="257" y="131"/>
                </a:cubicBezTo>
                <a:cubicBezTo>
                  <a:pt x="244" y="85"/>
                  <a:pt x="218" y="47"/>
                  <a:pt x="179" y="19"/>
                </a:cubicBezTo>
                <a:cubicBezTo>
                  <a:pt x="170" y="12"/>
                  <a:pt x="162" y="6"/>
                  <a:pt x="152" y="1"/>
                </a:cubicBezTo>
                <a:cubicBezTo>
                  <a:pt x="151" y="1"/>
                  <a:pt x="150" y="0"/>
                  <a:pt x="149" y="0"/>
                </a:cubicBezTo>
              </a:path>
            </a:pathLst>
          </a:custGeom>
          <a:gradFill flip="none" rotWithShape="1">
            <a:gsLst>
              <a:gs pos="15000">
                <a:schemeClr val="accent1">
                  <a:lumMod val="40000"/>
                  <a:lumOff val="6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179E4478-69AB-4E1B-AAE1-CED44A76DB8D}"/>
              </a:ext>
            </a:extLst>
          </p:cNvPr>
          <p:cNvSpPr>
            <a:spLocks noEditPoints="1"/>
          </p:cNvSpPr>
          <p:nvPr/>
        </p:nvSpPr>
        <p:spPr bwMode="auto">
          <a:xfrm>
            <a:off x="4130303" y="6142551"/>
            <a:ext cx="1168588" cy="823324"/>
          </a:xfrm>
          <a:custGeom>
            <a:avLst/>
            <a:gdLst>
              <a:gd name="T0" fmla="*/ 65 w 517"/>
              <a:gd name="T1" fmla="*/ 299 h 363"/>
              <a:gd name="T2" fmla="*/ 219 w 517"/>
              <a:gd name="T3" fmla="*/ 317 h 363"/>
              <a:gd name="T4" fmla="*/ 244 w 517"/>
              <a:gd name="T5" fmla="*/ 322 h 363"/>
              <a:gd name="T6" fmla="*/ 173 w 517"/>
              <a:gd name="T7" fmla="*/ 263 h 363"/>
              <a:gd name="T8" fmla="*/ 311 w 517"/>
              <a:gd name="T9" fmla="*/ 252 h 363"/>
              <a:gd name="T10" fmla="*/ 184 w 517"/>
              <a:gd name="T11" fmla="*/ 219 h 363"/>
              <a:gd name="T12" fmla="*/ 222 w 517"/>
              <a:gd name="T13" fmla="*/ 188 h 363"/>
              <a:gd name="T14" fmla="*/ 291 w 517"/>
              <a:gd name="T15" fmla="*/ 166 h 363"/>
              <a:gd name="T16" fmla="*/ 406 w 517"/>
              <a:gd name="T17" fmla="*/ 160 h 363"/>
              <a:gd name="T18" fmla="*/ 38 w 517"/>
              <a:gd name="T19" fmla="*/ 263 h 363"/>
              <a:gd name="T20" fmla="*/ 77 w 517"/>
              <a:gd name="T21" fmla="*/ 157 h 363"/>
              <a:gd name="T22" fmla="*/ 455 w 517"/>
              <a:gd name="T23" fmla="*/ 85 h 363"/>
              <a:gd name="T24" fmla="*/ 117 w 517"/>
              <a:gd name="T25" fmla="*/ 67 h 363"/>
              <a:gd name="T26" fmla="*/ 206 w 517"/>
              <a:gd name="T27" fmla="*/ 184 h 363"/>
              <a:gd name="T28" fmla="*/ 218 w 517"/>
              <a:gd name="T29" fmla="*/ 148 h 363"/>
              <a:gd name="T30" fmla="*/ 164 w 517"/>
              <a:gd name="T31" fmla="*/ 195 h 363"/>
              <a:gd name="T32" fmla="*/ 248 w 517"/>
              <a:gd name="T33" fmla="*/ 144 h 363"/>
              <a:gd name="T34" fmla="*/ 243 w 517"/>
              <a:gd name="T35" fmla="*/ 136 h 363"/>
              <a:gd name="T36" fmla="*/ 225 w 517"/>
              <a:gd name="T37" fmla="*/ 146 h 363"/>
              <a:gd name="T38" fmla="*/ 265 w 517"/>
              <a:gd name="T39" fmla="*/ 8 h 363"/>
              <a:gd name="T40" fmla="*/ 190 w 517"/>
              <a:gd name="T41" fmla="*/ 195 h 363"/>
              <a:gd name="T42" fmla="*/ 183 w 517"/>
              <a:gd name="T43" fmla="*/ 22 h 363"/>
              <a:gd name="T44" fmla="*/ 175 w 517"/>
              <a:gd name="T45" fmla="*/ 26 h 363"/>
              <a:gd name="T46" fmla="*/ 158 w 517"/>
              <a:gd name="T47" fmla="*/ 216 h 363"/>
              <a:gd name="T48" fmla="*/ 121 w 517"/>
              <a:gd name="T49" fmla="*/ 84 h 363"/>
              <a:gd name="T50" fmla="*/ 116 w 517"/>
              <a:gd name="T51" fmla="*/ 62 h 363"/>
              <a:gd name="T52" fmla="*/ 121 w 517"/>
              <a:gd name="T53" fmla="*/ 239 h 363"/>
              <a:gd name="T54" fmla="*/ 89 w 517"/>
              <a:gd name="T55" fmla="*/ 200 h 363"/>
              <a:gd name="T56" fmla="*/ 53 w 517"/>
              <a:gd name="T57" fmla="*/ 127 h 363"/>
              <a:gd name="T58" fmla="*/ 51 w 517"/>
              <a:gd name="T59" fmla="*/ 269 h 363"/>
              <a:gd name="T60" fmla="*/ 23 w 517"/>
              <a:gd name="T61" fmla="*/ 112 h 363"/>
              <a:gd name="T62" fmla="*/ 33 w 517"/>
              <a:gd name="T63" fmla="*/ 268 h 363"/>
              <a:gd name="T64" fmla="*/ 4 w 517"/>
              <a:gd name="T65" fmla="*/ 287 h 363"/>
              <a:gd name="T66" fmla="*/ 42 w 517"/>
              <a:gd name="T67" fmla="*/ 283 h 363"/>
              <a:gd name="T68" fmla="*/ 180 w 517"/>
              <a:gd name="T69" fmla="*/ 363 h 363"/>
              <a:gd name="T70" fmla="*/ 61 w 517"/>
              <a:gd name="T71" fmla="*/ 278 h 363"/>
              <a:gd name="T72" fmla="*/ 88 w 517"/>
              <a:gd name="T73" fmla="*/ 264 h 363"/>
              <a:gd name="T74" fmla="*/ 246 w 517"/>
              <a:gd name="T75" fmla="*/ 326 h 363"/>
              <a:gd name="T76" fmla="*/ 225 w 517"/>
              <a:gd name="T77" fmla="*/ 305 h 363"/>
              <a:gd name="T78" fmla="*/ 131 w 517"/>
              <a:gd name="T79" fmla="*/ 243 h 363"/>
              <a:gd name="T80" fmla="*/ 306 w 517"/>
              <a:gd name="T81" fmla="*/ 298 h 363"/>
              <a:gd name="T82" fmla="*/ 292 w 517"/>
              <a:gd name="T83" fmla="*/ 284 h 363"/>
              <a:gd name="T84" fmla="*/ 167 w 517"/>
              <a:gd name="T85" fmla="*/ 221 h 363"/>
              <a:gd name="T86" fmla="*/ 280 w 517"/>
              <a:gd name="T87" fmla="*/ 251 h 363"/>
              <a:gd name="T88" fmla="*/ 342 w 517"/>
              <a:gd name="T89" fmla="*/ 259 h 363"/>
              <a:gd name="T90" fmla="*/ 180 w 517"/>
              <a:gd name="T91" fmla="*/ 212 h 363"/>
              <a:gd name="T92" fmla="*/ 214 w 517"/>
              <a:gd name="T93" fmla="*/ 195 h 363"/>
              <a:gd name="T94" fmla="*/ 355 w 517"/>
              <a:gd name="T95" fmla="*/ 209 h 363"/>
              <a:gd name="T96" fmla="*/ 397 w 517"/>
              <a:gd name="T97" fmla="*/ 208 h 363"/>
              <a:gd name="T98" fmla="*/ 240 w 517"/>
              <a:gd name="T99" fmla="*/ 167 h 363"/>
              <a:gd name="T100" fmla="*/ 372 w 517"/>
              <a:gd name="T101" fmla="*/ 169 h 363"/>
              <a:gd name="T102" fmla="*/ 457 w 517"/>
              <a:gd name="T103" fmla="*/ 162 h 363"/>
              <a:gd name="T104" fmla="*/ 328 w 517"/>
              <a:gd name="T105" fmla="*/ 143 h 363"/>
              <a:gd name="T106" fmla="*/ 351 w 517"/>
              <a:gd name="T107" fmla="*/ 123 h 363"/>
              <a:gd name="T108" fmla="*/ 508 w 517"/>
              <a:gd name="T109" fmla="*/ 90 h 363"/>
              <a:gd name="T110" fmla="*/ 457 w 517"/>
              <a:gd name="T111" fmla="*/ 77 h 363"/>
              <a:gd name="T112" fmla="*/ 265 w 517"/>
              <a:gd name="T113" fmla="*/ 138 h 363"/>
              <a:gd name="T114" fmla="*/ 372 w 517"/>
              <a:gd name="T11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17" h="363">
                <a:moveTo>
                  <a:pt x="169" y="353"/>
                </a:moveTo>
                <a:cubicBezTo>
                  <a:pt x="168" y="353"/>
                  <a:pt x="167" y="353"/>
                  <a:pt x="167" y="352"/>
                </a:cubicBezTo>
                <a:cubicBezTo>
                  <a:pt x="148" y="344"/>
                  <a:pt x="130" y="337"/>
                  <a:pt x="112" y="328"/>
                </a:cubicBezTo>
                <a:cubicBezTo>
                  <a:pt x="95" y="321"/>
                  <a:pt x="79" y="312"/>
                  <a:pt x="65" y="299"/>
                </a:cubicBezTo>
                <a:cubicBezTo>
                  <a:pt x="60" y="294"/>
                  <a:pt x="55" y="289"/>
                  <a:pt x="48" y="283"/>
                </a:cubicBezTo>
                <a:cubicBezTo>
                  <a:pt x="88" y="290"/>
                  <a:pt x="153" y="325"/>
                  <a:pt x="169" y="353"/>
                </a:cubicBezTo>
                <a:moveTo>
                  <a:pt x="244" y="323"/>
                </a:moveTo>
                <a:cubicBezTo>
                  <a:pt x="235" y="321"/>
                  <a:pt x="227" y="320"/>
                  <a:pt x="219" y="317"/>
                </a:cubicBezTo>
                <a:cubicBezTo>
                  <a:pt x="200" y="312"/>
                  <a:pt x="182" y="307"/>
                  <a:pt x="164" y="301"/>
                </a:cubicBezTo>
                <a:cubicBezTo>
                  <a:pt x="145" y="295"/>
                  <a:pt x="127" y="287"/>
                  <a:pt x="112" y="274"/>
                </a:cubicBezTo>
                <a:cubicBezTo>
                  <a:pt x="110" y="272"/>
                  <a:pt x="107" y="271"/>
                  <a:pt x="106" y="268"/>
                </a:cubicBezTo>
                <a:cubicBezTo>
                  <a:pt x="159" y="274"/>
                  <a:pt x="203" y="294"/>
                  <a:pt x="244" y="322"/>
                </a:cubicBezTo>
                <a:cubicBezTo>
                  <a:pt x="244" y="322"/>
                  <a:pt x="244" y="323"/>
                  <a:pt x="244" y="323"/>
                </a:cubicBezTo>
                <a:moveTo>
                  <a:pt x="294" y="292"/>
                </a:moveTo>
                <a:cubicBezTo>
                  <a:pt x="285" y="290"/>
                  <a:pt x="277" y="288"/>
                  <a:pt x="270" y="287"/>
                </a:cubicBezTo>
                <a:cubicBezTo>
                  <a:pt x="237" y="281"/>
                  <a:pt x="204" y="274"/>
                  <a:pt x="173" y="263"/>
                </a:cubicBezTo>
                <a:cubicBezTo>
                  <a:pt x="161" y="259"/>
                  <a:pt x="152" y="252"/>
                  <a:pt x="142" y="243"/>
                </a:cubicBezTo>
                <a:cubicBezTo>
                  <a:pt x="199" y="247"/>
                  <a:pt x="250" y="260"/>
                  <a:pt x="294" y="292"/>
                </a:cubicBezTo>
                <a:moveTo>
                  <a:pt x="319" y="253"/>
                </a:moveTo>
                <a:cubicBezTo>
                  <a:pt x="316" y="253"/>
                  <a:pt x="314" y="252"/>
                  <a:pt x="311" y="252"/>
                </a:cubicBezTo>
                <a:cubicBezTo>
                  <a:pt x="299" y="250"/>
                  <a:pt x="286" y="247"/>
                  <a:pt x="274" y="246"/>
                </a:cubicBezTo>
                <a:cubicBezTo>
                  <a:pt x="246" y="243"/>
                  <a:pt x="219" y="237"/>
                  <a:pt x="194" y="226"/>
                </a:cubicBezTo>
                <a:cubicBezTo>
                  <a:pt x="190" y="225"/>
                  <a:pt x="186" y="223"/>
                  <a:pt x="181" y="219"/>
                </a:cubicBezTo>
                <a:cubicBezTo>
                  <a:pt x="182" y="219"/>
                  <a:pt x="183" y="219"/>
                  <a:pt x="184" y="219"/>
                </a:cubicBezTo>
                <a:cubicBezTo>
                  <a:pt x="235" y="219"/>
                  <a:pt x="280" y="228"/>
                  <a:pt x="321" y="253"/>
                </a:cubicBezTo>
                <a:cubicBezTo>
                  <a:pt x="320" y="253"/>
                  <a:pt x="320" y="253"/>
                  <a:pt x="319" y="253"/>
                </a:cubicBezTo>
                <a:moveTo>
                  <a:pt x="368" y="205"/>
                </a:moveTo>
                <a:cubicBezTo>
                  <a:pt x="318" y="203"/>
                  <a:pt x="268" y="207"/>
                  <a:pt x="222" y="188"/>
                </a:cubicBezTo>
                <a:cubicBezTo>
                  <a:pt x="235" y="186"/>
                  <a:pt x="247" y="186"/>
                  <a:pt x="259" y="186"/>
                </a:cubicBezTo>
                <a:cubicBezTo>
                  <a:pt x="296" y="186"/>
                  <a:pt x="333" y="192"/>
                  <a:pt x="368" y="205"/>
                </a:cubicBezTo>
                <a:moveTo>
                  <a:pt x="304" y="166"/>
                </a:moveTo>
                <a:cubicBezTo>
                  <a:pt x="300" y="166"/>
                  <a:pt x="295" y="166"/>
                  <a:pt x="291" y="166"/>
                </a:cubicBezTo>
                <a:cubicBezTo>
                  <a:pt x="280" y="166"/>
                  <a:pt x="270" y="164"/>
                  <a:pt x="258" y="161"/>
                </a:cubicBezTo>
                <a:cubicBezTo>
                  <a:pt x="276" y="154"/>
                  <a:pt x="312" y="150"/>
                  <a:pt x="347" y="150"/>
                </a:cubicBezTo>
                <a:cubicBezTo>
                  <a:pt x="376" y="150"/>
                  <a:pt x="403" y="152"/>
                  <a:pt x="417" y="158"/>
                </a:cubicBezTo>
                <a:cubicBezTo>
                  <a:pt x="414" y="160"/>
                  <a:pt x="410" y="159"/>
                  <a:pt x="406" y="160"/>
                </a:cubicBezTo>
                <a:cubicBezTo>
                  <a:pt x="372" y="163"/>
                  <a:pt x="338" y="166"/>
                  <a:pt x="304" y="166"/>
                </a:cubicBezTo>
                <a:moveTo>
                  <a:pt x="38" y="263"/>
                </a:moveTo>
                <a:cubicBezTo>
                  <a:pt x="17" y="234"/>
                  <a:pt x="6" y="150"/>
                  <a:pt x="21" y="120"/>
                </a:cubicBezTo>
                <a:cubicBezTo>
                  <a:pt x="25" y="168"/>
                  <a:pt x="41" y="213"/>
                  <a:pt x="38" y="263"/>
                </a:cubicBezTo>
                <a:moveTo>
                  <a:pt x="85" y="238"/>
                </a:moveTo>
                <a:cubicBezTo>
                  <a:pt x="63" y="193"/>
                  <a:pt x="48" y="145"/>
                  <a:pt x="66" y="93"/>
                </a:cubicBezTo>
                <a:cubicBezTo>
                  <a:pt x="66" y="94"/>
                  <a:pt x="66" y="94"/>
                  <a:pt x="66" y="95"/>
                </a:cubicBezTo>
                <a:cubicBezTo>
                  <a:pt x="68" y="116"/>
                  <a:pt x="73" y="136"/>
                  <a:pt x="77" y="157"/>
                </a:cubicBezTo>
                <a:cubicBezTo>
                  <a:pt x="82" y="182"/>
                  <a:pt x="87" y="207"/>
                  <a:pt x="86" y="233"/>
                </a:cubicBezTo>
                <a:cubicBezTo>
                  <a:pt x="86" y="235"/>
                  <a:pt x="87" y="237"/>
                  <a:pt x="85" y="238"/>
                </a:cubicBezTo>
                <a:moveTo>
                  <a:pt x="314" y="121"/>
                </a:moveTo>
                <a:cubicBezTo>
                  <a:pt x="359" y="96"/>
                  <a:pt x="406" y="85"/>
                  <a:pt x="455" y="85"/>
                </a:cubicBezTo>
                <a:cubicBezTo>
                  <a:pt x="466" y="85"/>
                  <a:pt x="476" y="86"/>
                  <a:pt x="486" y="87"/>
                </a:cubicBezTo>
                <a:cubicBezTo>
                  <a:pt x="429" y="101"/>
                  <a:pt x="372" y="115"/>
                  <a:pt x="314" y="121"/>
                </a:cubicBezTo>
                <a:moveTo>
                  <a:pt x="127" y="227"/>
                </a:moveTo>
                <a:cubicBezTo>
                  <a:pt x="105" y="176"/>
                  <a:pt x="96" y="124"/>
                  <a:pt x="117" y="67"/>
                </a:cubicBezTo>
                <a:cubicBezTo>
                  <a:pt x="117" y="70"/>
                  <a:pt x="117" y="72"/>
                  <a:pt x="118" y="74"/>
                </a:cubicBezTo>
                <a:cubicBezTo>
                  <a:pt x="121" y="118"/>
                  <a:pt x="125" y="162"/>
                  <a:pt x="129" y="206"/>
                </a:cubicBezTo>
                <a:cubicBezTo>
                  <a:pt x="130" y="213"/>
                  <a:pt x="130" y="220"/>
                  <a:pt x="127" y="227"/>
                </a:cubicBezTo>
                <a:moveTo>
                  <a:pt x="206" y="184"/>
                </a:moveTo>
                <a:cubicBezTo>
                  <a:pt x="201" y="140"/>
                  <a:pt x="222" y="69"/>
                  <a:pt x="249" y="39"/>
                </a:cubicBezTo>
                <a:cubicBezTo>
                  <a:pt x="245" y="51"/>
                  <a:pt x="241" y="63"/>
                  <a:pt x="238" y="75"/>
                </a:cubicBezTo>
                <a:cubicBezTo>
                  <a:pt x="235" y="87"/>
                  <a:pt x="232" y="99"/>
                  <a:pt x="228" y="111"/>
                </a:cubicBezTo>
                <a:cubicBezTo>
                  <a:pt x="225" y="124"/>
                  <a:pt x="222" y="136"/>
                  <a:pt x="218" y="148"/>
                </a:cubicBezTo>
                <a:cubicBezTo>
                  <a:pt x="215" y="160"/>
                  <a:pt x="211" y="171"/>
                  <a:pt x="206" y="184"/>
                </a:cubicBezTo>
                <a:moveTo>
                  <a:pt x="164" y="195"/>
                </a:moveTo>
                <a:cubicBezTo>
                  <a:pt x="142" y="146"/>
                  <a:pt x="148" y="79"/>
                  <a:pt x="180" y="29"/>
                </a:cubicBezTo>
                <a:cubicBezTo>
                  <a:pt x="182" y="56"/>
                  <a:pt x="170" y="186"/>
                  <a:pt x="164" y="195"/>
                </a:cubicBezTo>
                <a:moveTo>
                  <a:pt x="248" y="144"/>
                </a:moveTo>
                <a:cubicBezTo>
                  <a:pt x="257" y="116"/>
                  <a:pt x="270" y="91"/>
                  <a:pt x="290" y="68"/>
                </a:cubicBezTo>
                <a:cubicBezTo>
                  <a:pt x="305" y="50"/>
                  <a:pt x="349" y="14"/>
                  <a:pt x="358" y="11"/>
                </a:cubicBezTo>
                <a:cubicBezTo>
                  <a:pt x="321" y="56"/>
                  <a:pt x="290" y="104"/>
                  <a:pt x="248" y="144"/>
                </a:cubicBezTo>
                <a:moveTo>
                  <a:pt x="372" y="0"/>
                </a:moveTo>
                <a:cubicBezTo>
                  <a:pt x="365" y="1"/>
                  <a:pt x="359" y="5"/>
                  <a:pt x="353" y="9"/>
                </a:cubicBezTo>
                <a:cubicBezTo>
                  <a:pt x="314" y="31"/>
                  <a:pt x="283" y="61"/>
                  <a:pt x="260" y="99"/>
                </a:cubicBezTo>
                <a:cubicBezTo>
                  <a:pt x="253" y="111"/>
                  <a:pt x="247" y="123"/>
                  <a:pt x="243" y="136"/>
                </a:cubicBezTo>
                <a:cubicBezTo>
                  <a:pt x="240" y="145"/>
                  <a:pt x="236" y="153"/>
                  <a:pt x="234" y="162"/>
                </a:cubicBezTo>
                <a:cubicBezTo>
                  <a:pt x="234" y="162"/>
                  <a:pt x="233" y="163"/>
                  <a:pt x="232" y="164"/>
                </a:cubicBezTo>
                <a:cubicBezTo>
                  <a:pt x="228" y="167"/>
                  <a:pt x="223" y="171"/>
                  <a:pt x="217" y="175"/>
                </a:cubicBezTo>
                <a:cubicBezTo>
                  <a:pt x="220" y="164"/>
                  <a:pt x="223" y="155"/>
                  <a:pt x="225" y="146"/>
                </a:cubicBezTo>
                <a:cubicBezTo>
                  <a:pt x="236" y="112"/>
                  <a:pt x="242" y="78"/>
                  <a:pt x="254" y="45"/>
                </a:cubicBezTo>
                <a:cubicBezTo>
                  <a:pt x="258" y="34"/>
                  <a:pt x="262" y="23"/>
                  <a:pt x="266" y="12"/>
                </a:cubicBezTo>
                <a:cubicBezTo>
                  <a:pt x="267" y="11"/>
                  <a:pt x="268" y="9"/>
                  <a:pt x="266" y="8"/>
                </a:cubicBezTo>
                <a:cubicBezTo>
                  <a:pt x="266" y="8"/>
                  <a:pt x="266" y="8"/>
                  <a:pt x="265" y="8"/>
                </a:cubicBezTo>
                <a:cubicBezTo>
                  <a:pt x="264" y="8"/>
                  <a:pt x="263" y="9"/>
                  <a:pt x="262" y="10"/>
                </a:cubicBezTo>
                <a:cubicBezTo>
                  <a:pt x="233" y="43"/>
                  <a:pt x="213" y="78"/>
                  <a:pt x="204" y="119"/>
                </a:cubicBezTo>
                <a:cubicBezTo>
                  <a:pt x="200" y="139"/>
                  <a:pt x="198" y="159"/>
                  <a:pt x="199" y="179"/>
                </a:cubicBezTo>
                <a:cubicBezTo>
                  <a:pt x="200" y="187"/>
                  <a:pt x="197" y="191"/>
                  <a:pt x="190" y="195"/>
                </a:cubicBezTo>
                <a:cubicBezTo>
                  <a:pt x="184" y="198"/>
                  <a:pt x="179" y="203"/>
                  <a:pt x="172" y="207"/>
                </a:cubicBezTo>
                <a:cubicBezTo>
                  <a:pt x="173" y="200"/>
                  <a:pt x="174" y="194"/>
                  <a:pt x="174" y="187"/>
                </a:cubicBezTo>
                <a:cubicBezTo>
                  <a:pt x="180" y="147"/>
                  <a:pt x="183" y="107"/>
                  <a:pt x="183" y="67"/>
                </a:cubicBezTo>
                <a:cubicBezTo>
                  <a:pt x="183" y="52"/>
                  <a:pt x="180" y="37"/>
                  <a:pt x="183" y="22"/>
                </a:cubicBezTo>
                <a:cubicBezTo>
                  <a:pt x="183" y="21"/>
                  <a:pt x="183" y="20"/>
                  <a:pt x="182" y="19"/>
                </a:cubicBezTo>
                <a:cubicBezTo>
                  <a:pt x="182" y="19"/>
                  <a:pt x="181" y="19"/>
                  <a:pt x="181" y="19"/>
                </a:cubicBezTo>
                <a:cubicBezTo>
                  <a:pt x="180" y="19"/>
                  <a:pt x="180" y="20"/>
                  <a:pt x="179" y="20"/>
                </a:cubicBezTo>
                <a:cubicBezTo>
                  <a:pt x="178" y="22"/>
                  <a:pt x="176" y="24"/>
                  <a:pt x="175" y="26"/>
                </a:cubicBezTo>
                <a:cubicBezTo>
                  <a:pt x="161" y="54"/>
                  <a:pt x="148" y="83"/>
                  <a:pt x="146" y="114"/>
                </a:cubicBezTo>
                <a:cubicBezTo>
                  <a:pt x="143" y="138"/>
                  <a:pt x="146" y="163"/>
                  <a:pt x="153" y="186"/>
                </a:cubicBezTo>
                <a:cubicBezTo>
                  <a:pt x="156" y="194"/>
                  <a:pt x="158" y="203"/>
                  <a:pt x="160" y="211"/>
                </a:cubicBezTo>
                <a:cubicBezTo>
                  <a:pt x="161" y="213"/>
                  <a:pt x="160" y="215"/>
                  <a:pt x="158" y="216"/>
                </a:cubicBezTo>
                <a:cubicBezTo>
                  <a:pt x="152" y="220"/>
                  <a:pt x="145" y="225"/>
                  <a:pt x="138" y="229"/>
                </a:cubicBezTo>
                <a:cubicBezTo>
                  <a:pt x="137" y="229"/>
                  <a:pt x="137" y="230"/>
                  <a:pt x="136" y="230"/>
                </a:cubicBezTo>
                <a:cubicBezTo>
                  <a:pt x="135" y="230"/>
                  <a:pt x="135" y="229"/>
                  <a:pt x="135" y="227"/>
                </a:cubicBezTo>
                <a:cubicBezTo>
                  <a:pt x="134" y="179"/>
                  <a:pt x="127" y="131"/>
                  <a:pt x="121" y="84"/>
                </a:cubicBezTo>
                <a:cubicBezTo>
                  <a:pt x="120" y="77"/>
                  <a:pt x="120" y="69"/>
                  <a:pt x="119" y="62"/>
                </a:cubicBezTo>
                <a:cubicBezTo>
                  <a:pt x="119" y="61"/>
                  <a:pt x="121" y="59"/>
                  <a:pt x="118" y="59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7" y="59"/>
                  <a:pt x="116" y="61"/>
                  <a:pt x="116" y="62"/>
                </a:cubicBezTo>
                <a:cubicBezTo>
                  <a:pt x="114" y="66"/>
                  <a:pt x="112" y="71"/>
                  <a:pt x="110" y="76"/>
                </a:cubicBezTo>
                <a:cubicBezTo>
                  <a:pt x="99" y="111"/>
                  <a:pt x="96" y="146"/>
                  <a:pt x="105" y="181"/>
                </a:cubicBezTo>
                <a:cubicBezTo>
                  <a:pt x="109" y="199"/>
                  <a:pt x="114" y="217"/>
                  <a:pt x="123" y="234"/>
                </a:cubicBezTo>
                <a:cubicBezTo>
                  <a:pt x="124" y="236"/>
                  <a:pt x="124" y="238"/>
                  <a:pt x="121" y="239"/>
                </a:cubicBezTo>
                <a:cubicBezTo>
                  <a:pt x="114" y="243"/>
                  <a:pt x="106" y="247"/>
                  <a:pt x="98" y="250"/>
                </a:cubicBezTo>
                <a:cubicBezTo>
                  <a:pt x="98" y="251"/>
                  <a:pt x="97" y="251"/>
                  <a:pt x="96" y="251"/>
                </a:cubicBezTo>
                <a:cubicBezTo>
                  <a:pt x="95" y="251"/>
                  <a:pt x="95" y="249"/>
                  <a:pt x="95" y="248"/>
                </a:cubicBezTo>
                <a:cubicBezTo>
                  <a:pt x="93" y="232"/>
                  <a:pt x="92" y="216"/>
                  <a:pt x="89" y="200"/>
                </a:cubicBezTo>
                <a:cubicBezTo>
                  <a:pt x="84" y="169"/>
                  <a:pt x="79" y="138"/>
                  <a:pt x="72" y="107"/>
                </a:cubicBezTo>
                <a:cubicBezTo>
                  <a:pt x="71" y="100"/>
                  <a:pt x="70" y="93"/>
                  <a:pt x="69" y="87"/>
                </a:cubicBezTo>
                <a:cubicBezTo>
                  <a:pt x="69" y="85"/>
                  <a:pt x="69" y="84"/>
                  <a:pt x="67" y="82"/>
                </a:cubicBezTo>
                <a:cubicBezTo>
                  <a:pt x="61" y="97"/>
                  <a:pt x="56" y="112"/>
                  <a:pt x="53" y="127"/>
                </a:cubicBezTo>
                <a:cubicBezTo>
                  <a:pt x="49" y="152"/>
                  <a:pt x="53" y="175"/>
                  <a:pt x="61" y="198"/>
                </a:cubicBezTo>
                <a:cubicBezTo>
                  <a:pt x="67" y="217"/>
                  <a:pt x="74" y="234"/>
                  <a:pt x="83" y="251"/>
                </a:cubicBezTo>
                <a:cubicBezTo>
                  <a:pt x="85" y="255"/>
                  <a:pt x="84" y="257"/>
                  <a:pt x="80" y="258"/>
                </a:cubicBezTo>
                <a:cubicBezTo>
                  <a:pt x="70" y="262"/>
                  <a:pt x="60" y="265"/>
                  <a:pt x="51" y="269"/>
                </a:cubicBezTo>
                <a:cubicBezTo>
                  <a:pt x="50" y="270"/>
                  <a:pt x="49" y="270"/>
                  <a:pt x="48" y="270"/>
                </a:cubicBezTo>
                <a:cubicBezTo>
                  <a:pt x="47" y="270"/>
                  <a:pt x="46" y="269"/>
                  <a:pt x="46" y="267"/>
                </a:cubicBezTo>
                <a:cubicBezTo>
                  <a:pt x="46" y="226"/>
                  <a:pt x="36" y="187"/>
                  <a:pt x="28" y="147"/>
                </a:cubicBezTo>
                <a:cubicBezTo>
                  <a:pt x="26" y="136"/>
                  <a:pt x="23" y="124"/>
                  <a:pt x="23" y="112"/>
                </a:cubicBezTo>
                <a:cubicBezTo>
                  <a:pt x="23" y="111"/>
                  <a:pt x="22" y="110"/>
                  <a:pt x="22" y="109"/>
                </a:cubicBezTo>
                <a:cubicBezTo>
                  <a:pt x="19" y="113"/>
                  <a:pt x="18" y="116"/>
                  <a:pt x="17" y="120"/>
                </a:cubicBezTo>
                <a:cubicBezTo>
                  <a:pt x="5" y="158"/>
                  <a:pt x="5" y="195"/>
                  <a:pt x="18" y="231"/>
                </a:cubicBezTo>
                <a:cubicBezTo>
                  <a:pt x="23" y="243"/>
                  <a:pt x="28" y="256"/>
                  <a:pt x="33" y="268"/>
                </a:cubicBezTo>
                <a:cubicBezTo>
                  <a:pt x="36" y="274"/>
                  <a:pt x="36" y="274"/>
                  <a:pt x="29" y="276"/>
                </a:cubicBezTo>
                <a:cubicBezTo>
                  <a:pt x="21" y="278"/>
                  <a:pt x="13" y="279"/>
                  <a:pt x="6" y="281"/>
                </a:cubicBezTo>
                <a:cubicBezTo>
                  <a:pt x="3" y="281"/>
                  <a:pt x="0" y="281"/>
                  <a:pt x="0" y="284"/>
                </a:cubicBezTo>
                <a:cubicBezTo>
                  <a:pt x="0" y="287"/>
                  <a:pt x="2" y="287"/>
                  <a:pt x="4" y="287"/>
                </a:cubicBezTo>
                <a:cubicBezTo>
                  <a:pt x="4" y="287"/>
                  <a:pt x="5" y="287"/>
                  <a:pt x="6" y="287"/>
                </a:cubicBezTo>
                <a:cubicBezTo>
                  <a:pt x="16" y="286"/>
                  <a:pt x="27" y="284"/>
                  <a:pt x="37" y="282"/>
                </a:cubicBezTo>
                <a:cubicBezTo>
                  <a:pt x="37" y="281"/>
                  <a:pt x="38" y="281"/>
                  <a:pt x="39" y="281"/>
                </a:cubicBezTo>
                <a:cubicBezTo>
                  <a:pt x="40" y="281"/>
                  <a:pt x="41" y="282"/>
                  <a:pt x="42" y="283"/>
                </a:cubicBezTo>
                <a:cubicBezTo>
                  <a:pt x="55" y="302"/>
                  <a:pt x="73" y="316"/>
                  <a:pt x="94" y="327"/>
                </a:cubicBezTo>
                <a:cubicBezTo>
                  <a:pt x="119" y="339"/>
                  <a:pt x="146" y="349"/>
                  <a:pt x="171" y="360"/>
                </a:cubicBezTo>
                <a:cubicBezTo>
                  <a:pt x="173" y="360"/>
                  <a:pt x="175" y="361"/>
                  <a:pt x="177" y="362"/>
                </a:cubicBezTo>
                <a:cubicBezTo>
                  <a:pt x="178" y="363"/>
                  <a:pt x="179" y="363"/>
                  <a:pt x="180" y="363"/>
                </a:cubicBezTo>
                <a:cubicBezTo>
                  <a:pt x="181" y="363"/>
                  <a:pt x="182" y="363"/>
                  <a:pt x="182" y="362"/>
                </a:cubicBezTo>
                <a:cubicBezTo>
                  <a:pt x="184" y="361"/>
                  <a:pt x="182" y="359"/>
                  <a:pt x="182" y="358"/>
                </a:cubicBezTo>
                <a:cubicBezTo>
                  <a:pt x="161" y="328"/>
                  <a:pt x="133" y="308"/>
                  <a:pt x="100" y="291"/>
                </a:cubicBezTo>
                <a:cubicBezTo>
                  <a:pt x="88" y="285"/>
                  <a:pt x="75" y="282"/>
                  <a:pt x="61" y="278"/>
                </a:cubicBezTo>
                <a:cubicBezTo>
                  <a:pt x="60" y="278"/>
                  <a:pt x="58" y="278"/>
                  <a:pt x="57" y="276"/>
                </a:cubicBezTo>
                <a:cubicBezTo>
                  <a:pt x="60" y="275"/>
                  <a:pt x="63" y="273"/>
                  <a:pt x="66" y="272"/>
                </a:cubicBezTo>
                <a:cubicBezTo>
                  <a:pt x="71" y="271"/>
                  <a:pt x="76" y="269"/>
                  <a:pt x="81" y="267"/>
                </a:cubicBezTo>
                <a:cubicBezTo>
                  <a:pt x="84" y="265"/>
                  <a:pt x="86" y="264"/>
                  <a:pt x="88" y="264"/>
                </a:cubicBezTo>
                <a:cubicBezTo>
                  <a:pt x="90" y="264"/>
                  <a:pt x="91" y="266"/>
                  <a:pt x="95" y="269"/>
                </a:cubicBezTo>
                <a:cubicBezTo>
                  <a:pt x="106" y="281"/>
                  <a:pt x="121" y="289"/>
                  <a:pt x="136" y="296"/>
                </a:cubicBezTo>
                <a:cubicBezTo>
                  <a:pt x="166" y="309"/>
                  <a:pt x="199" y="315"/>
                  <a:pt x="232" y="323"/>
                </a:cubicBezTo>
                <a:cubicBezTo>
                  <a:pt x="237" y="324"/>
                  <a:pt x="242" y="325"/>
                  <a:pt x="246" y="326"/>
                </a:cubicBezTo>
                <a:cubicBezTo>
                  <a:pt x="247" y="326"/>
                  <a:pt x="248" y="326"/>
                  <a:pt x="249" y="326"/>
                </a:cubicBezTo>
                <a:cubicBezTo>
                  <a:pt x="250" y="326"/>
                  <a:pt x="250" y="326"/>
                  <a:pt x="251" y="326"/>
                </a:cubicBezTo>
                <a:cubicBezTo>
                  <a:pt x="252" y="324"/>
                  <a:pt x="250" y="323"/>
                  <a:pt x="249" y="322"/>
                </a:cubicBezTo>
                <a:cubicBezTo>
                  <a:pt x="242" y="315"/>
                  <a:pt x="233" y="310"/>
                  <a:pt x="225" y="305"/>
                </a:cubicBezTo>
                <a:cubicBezTo>
                  <a:pt x="203" y="291"/>
                  <a:pt x="181" y="277"/>
                  <a:pt x="154" y="270"/>
                </a:cubicBezTo>
                <a:cubicBezTo>
                  <a:pt x="137" y="265"/>
                  <a:pt x="121" y="260"/>
                  <a:pt x="103" y="258"/>
                </a:cubicBezTo>
                <a:cubicBezTo>
                  <a:pt x="112" y="253"/>
                  <a:pt x="120" y="248"/>
                  <a:pt x="129" y="244"/>
                </a:cubicBezTo>
                <a:cubicBezTo>
                  <a:pt x="130" y="244"/>
                  <a:pt x="130" y="243"/>
                  <a:pt x="131" y="243"/>
                </a:cubicBezTo>
                <a:cubicBezTo>
                  <a:pt x="131" y="243"/>
                  <a:pt x="132" y="244"/>
                  <a:pt x="133" y="245"/>
                </a:cubicBezTo>
                <a:cubicBezTo>
                  <a:pt x="150" y="264"/>
                  <a:pt x="175" y="271"/>
                  <a:pt x="200" y="277"/>
                </a:cubicBezTo>
                <a:cubicBezTo>
                  <a:pt x="232" y="285"/>
                  <a:pt x="265" y="289"/>
                  <a:pt x="296" y="295"/>
                </a:cubicBezTo>
                <a:cubicBezTo>
                  <a:pt x="300" y="296"/>
                  <a:pt x="303" y="297"/>
                  <a:pt x="306" y="298"/>
                </a:cubicBezTo>
                <a:cubicBezTo>
                  <a:pt x="306" y="298"/>
                  <a:pt x="307" y="298"/>
                  <a:pt x="307" y="298"/>
                </a:cubicBezTo>
                <a:cubicBezTo>
                  <a:pt x="308" y="298"/>
                  <a:pt x="309" y="298"/>
                  <a:pt x="309" y="297"/>
                </a:cubicBezTo>
                <a:cubicBezTo>
                  <a:pt x="310" y="296"/>
                  <a:pt x="309" y="295"/>
                  <a:pt x="308" y="294"/>
                </a:cubicBezTo>
                <a:cubicBezTo>
                  <a:pt x="302" y="291"/>
                  <a:pt x="297" y="288"/>
                  <a:pt x="292" y="284"/>
                </a:cubicBezTo>
                <a:cubicBezTo>
                  <a:pt x="271" y="271"/>
                  <a:pt x="250" y="259"/>
                  <a:pt x="226" y="251"/>
                </a:cubicBezTo>
                <a:cubicBezTo>
                  <a:pt x="200" y="243"/>
                  <a:pt x="174" y="238"/>
                  <a:pt x="147" y="236"/>
                </a:cubicBezTo>
                <a:cubicBezTo>
                  <a:pt x="146" y="236"/>
                  <a:pt x="146" y="236"/>
                  <a:pt x="144" y="235"/>
                </a:cubicBezTo>
                <a:cubicBezTo>
                  <a:pt x="152" y="230"/>
                  <a:pt x="158" y="225"/>
                  <a:pt x="167" y="221"/>
                </a:cubicBezTo>
                <a:cubicBezTo>
                  <a:pt x="167" y="221"/>
                  <a:pt x="168" y="221"/>
                  <a:pt x="169" y="221"/>
                </a:cubicBezTo>
                <a:cubicBezTo>
                  <a:pt x="169" y="221"/>
                  <a:pt x="170" y="221"/>
                  <a:pt x="170" y="221"/>
                </a:cubicBezTo>
                <a:cubicBezTo>
                  <a:pt x="179" y="231"/>
                  <a:pt x="192" y="233"/>
                  <a:pt x="204" y="237"/>
                </a:cubicBezTo>
                <a:cubicBezTo>
                  <a:pt x="229" y="245"/>
                  <a:pt x="255" y="247"/>
                  <a:pt x="280" y="251"/>
                </a:cubicBezTo>
                <a:cubicBezTo>
                  <a:pt x="296" y="254"/>
                  <a:pt x="312" y="254"/>
                  <a:pt x="327" y="258"/>
                </a:cubicBezTo>
                <a:cubicBezTo>
                  <a:pt x="331" y="259"/>
                  <a:pt x="334" y="259"/>
                  <a:pt x="338" y="260"/>
                </a:cubicBezTo>
                <a:cubicBezTo>
                  <a:pt x="339" y="260"/>
                  <a:pt x="339" y="260"/>
                  <a:pt x="339" y="260"/>
                </a:cubicBezTo>
                <a:cubicBezTo>
                  <a:pt x="340" y="260"/>
                  <a:pt x="341" y="260"/>
                  <a:pt x="342" y="259"/>
                </a:cubicBezTo>
                <a:cubicBezTo>
                  <a:pt x="343" y="258"/>
                  <a:pt x="341" y="257"/>
                  <a:pt x="340" y="257"/>
                </a:cubicBezTo>
                <a:cubicBezTo>
                  <a:pt x="312" y="243"/>
                  <a:pt x="286" y="226"/>
                  <a:pt x="254" y="220"/>
                </a:cubicBezTo>
                <a:cubicBezTo>
                  <a:pt x="234" y="217"/>
                  <a:pt x="214" y="211"/>
                  <a:pt x="192" y="211"/>
                </a:cubicBezTo>
                <a:cubicBezTo>
                  <a:pt x="188" y="211"/>
                  <a:pt x="184" y="211"/>
                  <a:pt x="180" y="212"/>
                </a:cubicBezTo>
                <a:cubicBezTo>
                  <a:pt x="184" y="208"/>
                  <a:pt x="187" y="207"/>
                  <a:pt x="190" y="204"/>
                </a:cubicBezTo>
                <a:cubicBezTo>
                  <a:pt x="193" y="202"/>
                  <a:pt x="197" y="200"/>
                  <a:pt x="199" y="197"/>
                </a:cubicBezTo>
                <a:cubicBezTo>
                  <a:pt x="202" y="195"/>
                  <a:pt x="205" y="194"/>
                  <a:pt x="207" y="194"/>
                </a:cubicBezTo>
                <a:cubicBezTo>
                  <a:pt x="209" y="194"/>
                  <a:pt x="211" y="194"/>
                  <a:pt x="214" y="195"/>
                </a:cubicBezTo>
                <a:cubicBezTo>
                  <a:pt x="237" y="204"/>
                  <a:pt x="262" y="208"/>
                  <a:pt x="287" y="208"/>
                </a:cubicBezTo>
                <a:cubicBezTo>
                  <a:pt x="307" y="208"/>
                  <a:pt x="326" y="209"/>
                  <a:pt x="346" y="209"/>
                </a:cubicBezTo>
                <a:cubicBezTo>
                  <a:pt x="348" y="209"/>
                  <a:pt x="351" y="209"/>
                  <a:pt x="353" y="209"/>
                </a:cubicBezTo>
                <a:cubicBezTo>
                  <a:pt x="354" y="209"/>
                  <a:pt x="354" y="209"/>
                  <a:pt x="355" y="209"/>
                </a:cubicBezTo>
                <a:cubicBezTo>
                  <a:pt x="368" y="209"/>
                  <a:pt x="382" y="212"/>
                  <a:pt x="396" y="212"/>
                </a:cubicBezTo>
                <a:cubicBezTo>
                  <a:pt x="396" y="212"/>
                  <a:pt x="398" y="213"/>
                  <a:pt x="399" y="213"/>
                </a:cubicBezTo>
                <a:cubicBezTo>
                  <a:pt x="399" y="213"/>
                  <a:pt x="400" y="212"/>
                  <a:pt x="400" y="211"/>
                </a:cubicBezTo>
                <a:cubicBezTo>
                  <a:pt x="401" y="209"/>
                  <a:pt x="398" y="209"/>
                  <a:pt x="397" y="208"/>
                </a:cubicBezTo>
                <a:cubicBezTo>
                  <a:pt x="353" y="190"/>
                  <a:pt x="307" y="180"/>
                  <a:pt x="259" y="180"/>
                </a:cubicBezTo>
                <a:cubicBezTo>
                  <a:pt x="247" y="180"/>
                  <a:pt x="236" y="181"/>
                  <a:pt x="224" y="182"/>
                </a:cubicBezTo>
                <a:cubicBezTo>
                  <a:pt x="223" y="182"/>
                  <a:pt x="222" y="182"/>
                  <a:pt x="220" y="182"/>
                </a:cubicBezTo>
                <a:cubicBezTo>
                  <a:pt x="227" y="176"/>
                  <a:pt x="234" y="172"/>
                  <a:pt x="240" y="167"/>
                </a:cubicBezTo>
                <a:cubicBezTo>
                  <a:pt x="240" y="167"/>
                  <a:pt x="240" y="166"/>
                  <a:pt x="241" y="166"/>
                </a:cubicBezTo>
                <a:cubicBezTo>
                  <a:pt x="241" y="166"/>
                  <a:pt x="242" y="167"/>
                  <a:pt x="242" y="167"/>
                </a:cubicBezTo>
                <a:cubicBezTo>
                  <a:pt x="261" y="172"/>
                  <a:pt x="280" y="174"/>
                  <a:pt x="299" y="174"/>
                </a:cubicBezTo>
                <a:cubicBezTo>
                  <a:pt x="323" y="174"/>
                  <a:pt x="348" y="171"/>
                  <a:pt x="372" y="169"/>
                </a:cubicBezTo>
                <a:cubicBezTo>
                  <a:pt x="400" y="166"/>
                  <a:pt x="428" y="164"/>
                  <a:pt x="455" y="162"/>
                </a:cubicBezTo>
                <a:cubicBezTo>
                  <a:pt x="455" y="162"/>
                  <a:pt x="456" y="162"/>
                  <a:pt x="456" y="162"/>
                </a:cubicBezTo>
                <a:cubicBezTo>
                  <a:pt x="456" y="162"/>
                  <a:pt x="456" y="162"/>
                  <a:pt x="456" y="162"/>
                </a:cubicBezTo>
                <a:cubicBezTo>
                  <a:pt x="456" y="162"/>
                  <a:pt x="457" y="162"/>
                  <a:pt x="457" y="162"/>
                </a:cubicBezTo>
                <a:cubicBezTo>
                  <a:pt x="458" y="162"/>
                  <a:pt x="459" y="162"/>
                  <a:pt x="460" y="161"/>
                </a:cubicBezTo>
                <a:cubicBezTo>
                  <a:pt x="460" y="159"/>
                  <a:pt x="458" y="158"/>
                  <a:pt x="456" y="158"/>
                </a:cubicBezTo>
                <a:cubicBezTo>
                  <a:pt x="419" y="152"/>
                  <a:pt x="382" y="143"/>
                  <a:pt x="344" y="143"/>
                </a:cubicBezTo>
                <a:cubicBezTo>
                  <a:pt x="339" y="143"/>
                  <a:pt x="334" y="143"/>
                  <a:pt x="328" y="143"/>
                </a:cubicBezTo>
                <a:cubicBezTo>
                  <a:pt x="315" y="144"/>
                  <a:pt x="302" y="146"/>
                  <a:pt x="289" y="148"/>
                </a:cubicBezTo>
                <a:cubicBezTo>
                  <a:pt x="277" y="150"/>
                  <a:pt x="264" y="153"/>
                  <a:pt x="252" y="158"/>
                </a:cubicBezTo>
                <a:cubicBezTo>
                  <a:pt x="264" y="148"/>
                  <a:pt x="275" y="136"/>
                  <a:pt x="291" y="133"/>
                </a:cubicBezTo>
                <a:cubicBezTo>
                  <a:pt x="311" y="129"/>
                  <a:pt x="331" y="126"/>
                  <a:pt x="351" y="123"/>
                </a:cubicBezTo>
                <a:cubicBezTo>
                  <a:pt x="382" y="118"/>
                  <a:pt x="412" y="110"/>
                  <a:pt x="442" y="102"/>
                </a:cubicBezTo>
                <a:cubicBezTo>
                  <a:pt x="463" y="97"/>
                  <a:pt x="483" y="92"/>
                  <a:pt x="504" y="90"/>
                </a:cubicBezTo>
                <a:cubicBezTo>
                  <a:pt x="504" y="90"/>
                  <a:pt x="505" y="90"/>
                  <a:pt x="506" y="90"/>
                </a:cubicBezTo>
                <a:cubicBezTo>
                  <a:pt x="506" y="90"/>
                  <a:pt x="507" y="90"/>
                  <a:pt x="508" y="90"/>
                </a:cubicBezTo>
                <a:cubicBezTo>
                  <a:pt x="509" y="90"/>
                  <a:pt x="510" y="90"/>
                  <a:pt x="511" y="90"/>
                </a:cubicBezTo>
                <a:cubicBezTo>
                  <a:pt x="512" y="90"/>
                  <a:pt x="514" y="90"/>
                  <a:pt x="517" y="89"/>
                </a:cubicBezTo>
                <a:cubicBezTo>
                  <a:pt x="507" y="83"/>
                  <a:pt x="496" y="80"/>
                  <a:pt x="485" y="79"/>
                </a:cubicBezTo>
                <a:cubicBezTo>
                  <a:pt x="476" y="78"/>
                  <a:pt x="466" y="77"/>
                  <a:pt x="457" y="77"/>
                </a:cubicBezTo>
                <a:cubicBezTo>
                  <a:pt x="433" y="77"/>
                  <a:pt x="409" y="80"/>
                  <a:pt x="385" y="87"/>
                </a:cubicBezTo>
                <a:cubicBezTo>
                  <a:pt x="376" y="89"/>
                  <a:pt x="367" y="92"/>
                  <a:pt x="359" y="95"/>
                </a:cubicBezTo>
                <a:cubicBezTo>
                  <a:pt x="335" y="105"/>
                  <a:pt x="311" y="113"/>
                  <a:pt x="288" y="125"/>
                </a:cubicBezTo>
                <a:cubicBezTo>
                  <a:pt x="280" y="129"/>
                  <a:pt x="273" y="134"/>
                  <a:pt x="265" y="138"/>
                </a:cubicBezTo>
                <a:cubicBezTo>
                  <a:pt x="271" y="132"/>
                  <a:pt x="276" y="125"/>
                  <a:pt x="282" y="119"/>
                </a:cubicBezTo>
                <a:cubicBezTo>
                  <a:pt x="307" y="93"/>
                  <a:pt x="328" y="64"/>
                  <a:pt x="346" y="34"/>
                </a:cubicBezTo>
                <a:cubicBezTo>
                  <a:pt x="353" y="22"/>
                  <a:pt x="360" y="11"/>
                  <a:pt x="371" y="2"/>
                </a:cubicBezTo>
                <a:cubicBezTo>
                  <a:pt x="372" y="2"/>
                  <a:pt x="372" y="1"/>
                  <a:pt x="372" y="0"/>
                </a:cubicBezTo>
              </a:path>
            </a:pathLst>
          </a:custGeom>
          <a:gradFill flip="none" rotWithShape="1">
            <a:gsLst>
              <a:gs pos="15000">
                <a:schemeClr val="accent1">
                  <a:lumMod val="40000"/>
                  <a:lumOff val="6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38000"/>
                </a:scheme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7F5CBB0-F0B7-3D41-C30B-DDC9856CC625}"/>
              </a:ext>
            </a:extLst>
          </p:cNvPr>
          <p:cNvGrpSpPr/>
          <p:nvPr/>
        </p:nvGrpSpPr>
        <p:grpSpPr>
          <a:xfrm>
            <a:off x="3685634" y="1392024"/>
            <a:ext cx="4650662" cy="3436161"/>
            <a:chOff x="3770671" y="1362244"/>
            <a:chExt cx="4650662" cy="343616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8344DCC-4792-4D2A-A89A-37C81A221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rcRect l="10442" t="35367" r="37848"/>
            <a:stretch>
              <a:fillRect/>
            </a:stretch>
          </p:blipFill>
          <p:spPr>
            <a:xfrm>
              <a:off x="3770671" y="1362244"/>
              <a:ext cx="4650662" cy="3436161"/>
            </a:xfrm>
            <a:custGeom>
              <a:avLst/>
              <a:gdLst>
                <a:gd name="connsiteX0" fmla="*/ 2325331 w 4650662"/>
                <a:gd name="connsiteY0" fmla="*/ 0 h 3436161"/>
                <a:gd name="connsiteX1" fmla="*/ 4650662 w 4650662"/>
                <a:gd name="connsiteY1" fmla="*/ 530585 h 3436161"/>
                <a:gd name="connsiteX2" fmla="*/ 3251067 w 4650662"/>
                <a:gd name="connsiteY2" fmla="*/ 3436161 h 3436161"/>
                <a:gd name="connsiteX3" fmla="*/ 1399835 w 4650662"/>
                <a:gd name="connsiteY3" fmla="*/ 3436161 h 3436161"/>
                <a:gd name="connsiteX4" fmla="*/ 0 w 4650662"/>
                <a:gd name="connsiteY4" fmla="*/ 530585 h 3436161"/>
                <a:gd name="connsiteX5" fmla="*/ 2325331 w 4650662"/>
                <a:gd name="connsiteY5" fmla="*/ 0 h 343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50662" h="3436161">
                  <a:moveTo>
                    <a:pt x="2325331" y="0"/>
                  </a:moveTo>
                  <a:cubicBezTo>
                    <a:pt x="3120573" y="0"/>
                    <a:pt x="3915814" y="176861"/>
                    <a:pt x="4650662" y="530585"/>
                  </a:cubicBezTo>
                  <a:lnTo>
                    <a:pt x="3251067" y="3436161"/>
                  </a:lnTo>
                  <a:lnTo>
                    <a:pt x="1399835" y="3436161"/>
                  </a:lnTo>
                  <a:lnTo>
                    <a:pt x="0" y="530585"/>
                  </a:lnTo>
                  <a:cubicBezTo>
                    <a:pt x="734849" y="176861"/>
                    <a:pt x="1530090" y="0"/>
                    <a:pt x="2325331" y="0"/>
                  </a:cubicBezTo>
                  <a:close/>
                </a:path>
              </a:pathLst>
            </a:cu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17D4A7-AA26-4803-8290-D17C3EEBF60C}"/>
                </a:ext>
              </a:extLst>
            </p:cNvPr>
            <p:cNvSpPr/>
            <p:nvPr/>
          </p:nvSpPr>
          <p:spPr>
            <a:xfrm>
              <a:off x="4580436" y="2809892"/>
              <a:ext cx="2959131" cy="807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了解数据采集、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分析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和可视化表达的基本方法</a:t>
              </a: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5820A22F-FBAF-4DD8-BD08-DEE4A3940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7375" y="1861821"/>
              <a:ext cx="857250" cy="839787"/>
            </a:xfrm>
            <a:custGeom>
              <a:avLst/>
              <a:gdLst>
                <a:gd name="T0" fmla="*/ 3969 w 6878"/>
                <a:gd name="T1" fmla="*/ 6678 h 6729"/>
                <a:gd name="T2" fmla="*/ 4292 w 6878"/>
                <a:gd name="T3" fmla="*/ 5763 h 6729"/>
                <a:gd name="T4" fmla="*/ 3713 w 6878"/>
                <a:gd name="T5" fmla="*/ 5673 h 6729"/>
                <a:gd name="T6" fmla="*/ 2576 w 6878"/>
                <a:gd name="T7" fmla="*/ 6209 h 6729"/>
                <a:gd name="T8" fmla="*/ 1517 w 6878"/>
                <a:gd name="T9" fmla="*/ 5633 h 6729"/>
                <a:gd name="T10" fmla="*/ 638 w 6878"/>
                <a:gd name="T11" fmla="*/ 5126 h 6729"/>
                <a:gd name="T12" fmla="*/ 675 w 6878"/>
                <a:gd name="T13" fmla="*/ 3815 h 6729"/>
                <a:gd name="T14" fmla="*/ 2 w 6878"/>
                <a:gd name="T15" fmla="*/ 2854 h 6729"/>
                <a:gd name="T16" fmla="*/ 930 w 6878"/>
                <a:gd name="T17" fmla="*/ 1937 h 6729"/>
                <a:gd name="T18" fmla="*/ 649 w 6878"/>
                <a:gd name="T19" fmla="*/ 1236 h 6729"/>
                <a:gd name="T20" fmla="*/ 1586 w 6878"/>
                <a:gd name="T21" fmla="*/ 825 h 6729"/>
                <a:gd name="T22" fmla="*/ 2534 w 6878"/>
                <a:gd name="T23" fmla="*/ 318 h 6729"/>
                <a:gd name="T24" fmla="*/ 3713 w 6878"/>
                <a:gd name="T25" fmla="*/ 696 h 6729"/>
                <a:gd name="T26" fmla="*/ 4928 w 6878"/>
                <a:gd name="T27" fmla="*/ 46 h 6729"/>
                <a:gd name="T28" fmla="*/ 6036 w 6878"/>
                <a:gd name="T29" fmla="*/ 1979 h 6729"/>
                <a:gd name="T30" fmla="*/ 6323 w 6878"/>
                <a:gd name="T31" fmla="*/ 2959 h 6729"/>
                <a:gd name="T32" fmla="*/ 6876 w 6878"/>
                <a:gd name="T33" fmla="*/ 3101 h 6729"/>
                <a:gd name="T34" fmla="*/ 6797 w 6878"/>
                <a:gd name="T35" fmla="*/ 4087 h 6729"/>
                <a:gd name="T36" fmla="*/ 6692 w 6878"/>
                <a:gd name="T37" fmla="*/ 4754 h 6729"/>
                <a:gd name="T38" fmla="*/ 5574 w 6878"/>
                <a:gd name="T39" fmla="*/ 5887 h 6729"/>
                <a:gd name="T40" fmla="*/ 3579 w 6878"/>
                <a:gd name="T41" fmla="*/ 2316 h 6729"/>
                <a:gd name="T42" fmla="*/ 4201 w 6878"/>
                <a:gd name="T43" fmla="*/ 1038 h 6729"/>
                <a:gd name="T44" fmla="*/ 3583 w 6878"/>
                <a:gd name="T45" fmla="*/ 274 h 6729"/>
                <a:gd name="T46" fmla="*/ 2661 w 6878"/>
                <a:gd name="T47" fmla="*/ 759 h 6729"/>
                <a:gd name="T48" fmla="*/ 1379 w 6878"/>
                <a:gd name="T49" fmla="*/ 812 h 6729"/>
                <a:gd name="T50" fmla="*/ 726 w 6878"/>
                <a:gd name="T51" fmla="*/ 1352 h 6729"/>
                <a:gd name="T52" fmla="*/ 947 w 6878"/>
                <a:gd name="T53" fmla="*/ 2174 h 6729"/>
                <a:gd name="T54" fmla="*/ 127 w 6878"/>
                <a:gd name="T55" fmla="*/ 3515 h 6729"/>
                <a:gd name="T56" fmla="*/ 791 w 6878"/>
                <a:gd name="T57" fmla="*/ 3758 h 6729"/>
                <a:gd name="T58" fmla="*/ 754 w 6878"/>
                <a:gd name="T59" fmla="*/ 5066 h 6729"/>
                <a:gd name="T60" fmla="*/ 1849 w 6878"/>
                <a:gd name="T61" fmla="*/ 5218 h 6729"/>
                <a:gd name="T62" fmla="*/ 2706 w 6878"/>
                <a:gd name="T63" fmla="*/ 6164 h 6729"/>
                <a:gd name="T64" fmla="*/ 3588 w 6878"/>
                <a:gd name="T65" fmla="*/ 5607 h 6729"/>
                <a:gd name="T66" fmla="*/ 4176 w 6878"/>
                <a:gd name="T67" fmla="*/ 5173 h 6729"/>
                <a:gd name="T68" fmla="*/ 3998 w 6878"/>
                <a:gd name="T69" fmla="*/ 4305 h 6729"/>
                <a:gd name="T70" fmla="*/ 2378 w 6878"/>
                <a:gd name="T71" fmla="*/ 3832 h 6729"/>
                <a:gd name="T72" fmla="*/ 3579 w 6878"/>
                <a:gd name="T73" fmla="*/ 2316 h 6729"/>
                <a:gd name="T74" fmla="*/ 4336 w 6878"/>
                <a:gd name="T75" fmla="*/ 1078 h 6729"/>
                <a:gd name="T76" fmla="*/ 3793 w 6878"/>
                <a:gd name="T77" fmla="*/ 2125 h 6729"/>
                <a:gd name="T78" fmla="*/ 3544 w 6878"/>
                <a:gd name="T79" fmla="*/ 2943 h 6729"/>
                <a:gd name="T80" fmla="*/ 3586 w 6878"/>
                <a:gd name="T81" fmla="*/ 3634 h 6729"/>
                <a:gd name="T82" fmla="*/ 4359 w 6878"/>
                <a:gd name="T83" fmla="*/ 4276 h 6729"/>
                <a:gd name="T84" fmla="*/ 4796 w 6878"/>
                <a:gd name="T85" fmla="*/ 2835 h 6729"/>
                <a:gd name="T86" fmla="*/ 4794 w 6878"/>
                <a:gd name="T87" fmla="*/ 2682 h 6729"/>
                <a:gd name="T88" fmla="*/ 4853 w 6878"/>
                <a:gd name="T89" fmla="*/ 1835 h 6729"/>
                <a:gd name="T90" fmla="*/ 5438 w 6878"/>
                <a:gd name="T91" fmla="*/ 2365 h 6729"/>
                <a:gd name="T92" fmla="*/ 4935 w 6878"/>
                <a:gd name="T93" fmla="*/ 2861 h 6729"/>
                <a:gd name="T94" fmla="*/ 5574 w 6878"/>
                <a:gd name="T95" fmla="*/ 3326 h 6729"/>
                <a:gd name="T96" fmla="*/ 6002 w 6878"/>
                <a:gd name="T97" fmla="*/ 2269 h 6729"/>
                <a:gd name="T98" fmla="*/ 5668 w 6878"/>
                <a:gd name="T99" fmla="*/ 1580 h 6729"/>
                <a:gd name="T100" fmla="*/ 4422 w 6878"/>
                <a:gd name="T101" fmla="*/ 5556 h 6729"/>
                <a:gd name="T102" fmla="*/ 5567 w 6878"/>
                <a:gd name="T103" fmla="*/ 4424 h 6729"/>
                <a:gd name="T104" fmla="*/ 4511 w 6878"/>
                <a:gd name="T105" fmla="*/ 5650 h 6729"/>
                <a:gd name="T106" fmla="*/ 5848 w 6878"/>
                <a:gd name="T107" fmla="*/ 5659 h 6729"/>
                <a:gd name="T108" fmla="*/ 6587 w 6878"/>
                <a:gd name="T109" fmla="*/ 4671 h 6729"/>
                <a:gd name="T110" fmla="*/ 6688 w 6878"/>
                <a:gd name="T111" fmla="*/ 3823 h 6729"/>
                <a:gd name="T112" fmla="*/ 6721 w 6878"/>
                <a:gd name="T113" fmla="*/ 3179 h 6729"/>
                <a:gd name="T114" fmla="*/ 4766 w 6878"/>
                <a:gd name="T115" fmla="*/ 3937 h 6729"/>
                <a:gd name="T116" fmla="*/ 4331 w 6878"/>
                <a:gd name="T117" fmla="*/ 4737 h 6729"/>
                <a:gd name="T118" fmla="*/ 3571 w 6878"/>
                <a:gd name="T119" fmla="*/ 3923 h 6729"/>
                <a:gd name="T120" fmla="*/ 3396 w 6878"/>
                <a:gd name="T121" fmla="*/ 3144 h 6729"/>
                <a:gd name="T122" fmla="*/ 2445 w 6878"/>
                <a:gd name="T123" fmla="*/ 2657 h 6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878" h="6729">
                  <a:moveTo>
                    <a:pt x="4443" y="5759"/>
                  </a:moveTo>
                  <a:cubicBezTo>
                    <a:pt x="4427" y="5784"/>
                    <a:pt x="4414" y="5806"/>
                    <a:pt x="4399" y="5829"/>
                  </a:cubicBezTo>
                  <a:cubicBezTo>
                    <a:pt x="4353" y="5901"/>
                    <a:pt x="4305" y="5972"/>
                    <a:pt x="4261" y="6045"/>
                  </a:cubicBezTo>
                  <a:cubicBezTo>
                    <a:pt x="4186" y="6171"/>
                    <a:pt x="4131" y="6306"/>
                    <a:pt x="4073" y="6440"/>
                  </a:cubicBezTo>
                  <a:cubicBezTo>
                    <a:pt x="4038" y="6519"/>
                    <a:pt x="4004" y="6599"/>
                    <a:pt x="3969" y="6678"/>
                  </a:cubicBezTo>
                  <a:cubicBezTo>
                    <a:pt x="3952" y="6717"/>
                    <a:pt x="3910" y="6729"/>
                    <a:pt x="3876" y="6707"/>
                  </a:cubicBezTo>
                  <a:cubicBezTo>
                    <a:pt x="3851" y="6690"/>
                    <a:pt x="3841" y="6658"/>
                    <a:pt x="3854" y="6627"/>
                  </a:cubicBezTo>
                  <a:cubicBezTo>
                    <a:pt x="3886" y="6554"/>
                    <a:pt x="3917" y="6481"/>
                    <a:pt x="3949" y="6408"/>
                  </a:cubicBezTo>
                  <a:cubicBezTo>
                    <a:pt x="4008" y="6273"/>
                    <a:pt x="4062" y="6136"/>
                    <a:pt x="4137" y="6009"/>
                  </a:cubicBezTo>
                  <a:cubicBezTo>
                    <a:pt x="4186" y="5925"/>
                    <a:pt x="4240" y="5845"/>
                    <a:pt x="4292" y="5763"/>
                  </a:cubicBezTo>
                  <a:cubicBezTo>
                    <a:pt x="4307" y="5740"/>
                    <a:pt x="4321" y="5717"/>
                    <a:pt x="4335" y="5693"/>
                  </a:cubicBezTo>
                  <a:cubicBezTo>
                    <a:pt x="4338" y="5688"/>
                    <a:pt x="4338" y="5678"/>
                    <a:pt x="4335" y="5673"/>
                  </a:cubicBezTo>
                  <a:cubicBezTo>
                    <a:pt x="4293" y="5609"/>
                    <a:pt x="4257" y="5543"/>
                    <a:pt x="4235" y="5469"/>
                  </a:cubicBezTo>
                  <a:cubicBezTo>
                    <a:pt x="4069" y="5553"/>
                    <a:pt x="3894" y="5606"/>
                    <a:pt x="3713" y="5651"/>
                  </a:cubicBezTo>
                  <a:cubicBezTo>
                    <a:pt x="3713" y="5659"/>
                    <a:pt x="3713" y="5666"/>
                    <a:pt x="3713" y="5673"/>
                  </a:cubicBezTo>
                  <a:cubicBezTo>
                    <a:pt x="3713" y="5805"/>
                    <a:pt x="3710" y="5936"/>
                    <a:pt x="3714" y="6067"/>
                  </a:cubicBezTo>
                  <a:cubicBezTo>
                    <a:pt x="3718" y="6182"/>
                    <a:pt x="3640" y="6271"/>
                    <a:pt x="3546" y="6303"/>
                  </a:cubicBezTo>
                  <a:cubicBezTo>
                    <a:pt x="3517" y="6312"/>
                    <a:pt x="3485" y="6318"/>
                    <a:pt x="3454" y="6319"/>
                  </a:cubicBezTo>
                  <a:cubicBezTo>
                    <a:pt x="3234" y="6320"/>
                    <a:pt x="3013" y="6320"/>
                    <a:pt x="2793" y="6319"/>
                  </a:cubicBezTo>
                  <a:cubicBezTo>
                    <a:pt x="2703" y="6319"/>
                    <a:pt x="2630" y="6281"/>
                    <a:pt x="2576" y="6209"/>
                  </a:cubicBezTo>
                  <a:cubicBezTo>
                    <a:pt x="2547" y="6170"/>
                    <a:pt x="2534" y="6125"/>
                    <a:pt x="2534" y="6076"/>
                  </a:cubicBezTo>
                  <a:cubicBezTo>
                    <a:pt x="2534" y="5936"/>
                    <a:pt x="2534" y="5796"/>
                    <a:pt x="2534" y="5654"/>
                  </a:cubicBezTo>
                  <a:cubicBezTo>
                    <a:pt x="2274" y="5594"/>
                    <a:pt x="2029" y="5497"/>
                    <a:pt x="1802" y="5340"/>
                  </a:cubicBezTo>
                  <a:cubicBezTo>
                    <a:pt x="1798" y="5346"/>
                    <a:pt x="1796" y="5354"/>
                    <a:pt x="1791" y="5359"/>
                  </a:cubicBezTo>
                  <a:cubicBezTo>
                    <a:pt x="1700" y="5451"/>
                    <a:pt x="1608" y="5542"/>
                    <a:pt x="1517" y="5633"/>
                  </a:cubicBezTo>
                  <a:cubicBezTo>
                    <a:pt x="1474" y="5677"/>
                    <a:pt x="1421" y="5697"/>
                    <a:pt x="1363" y="5704"/>
                  </a:cubicBezTo>
                  <a:cubicBezTo>
                    <a:pt x="1330" y="5708"/>
                    <a:pt x="1295" y="5705"/>
                    <a:pt x="1262" y="5701"/>
                  </a:cubicBezTo>
                  <a:cubicBezTo>
                    <a:pt x="1219" y="5695"/>
                    <a:pt x="1184" y="5672"/>
                    <a:pt x="1153" y="5642"/>
                  </a:cubicBezTo>
                  <a:cubicBezTo>
                    <a:pt x="999" y="5487"/>
                    <a:pt x="843" y="5332"/>
                    <a:pt x="688" y="5177"/>
                  </a:cubicBezTo>
                  <a:cubicBezTo>
                    <a:pt x="672" y="5160"/>
                    <a:pt x="653" y="5145"/>
                    <a:pt x="638" y="5126"/>
                  </a:cubicBezTo>
                  <a:cubicBezTo>
                    <a:pt x="564" y="5032"/>
                    <a:pt x="582" y="4891"/>
                    <a:pt x="676" y="4816"/>
                  </a:cubicBezTo>
                  <a:cubicBezTo>
                    <a:pt x="678" y="4815"/>
                    <a:pt x="680" y="4813"/>
                    <a:pt x="682" y="4811"/>
                  </a:cubicBezTo>
                  <a:cubicBezTo>
                    <a:pt x="781" y="4713"/>
                    <a:pt x="879" y="4614"/>
                    <a:pt x="977" y="4517"/>
                  </a:cubicBezTo>
                  <a:cubicBezTo>
                    <a:pt x="946" y="4465"/>
                    <a:pt x="914" y="4416"/>
                    <a:pt x="885" y="4364"/>
                  </a:cubicBezTo>
                  <a:cubicBezTo>
                    <a:pt x="788" y="4192"/>
                    <a:pt x="720" y="4007"/>
                    <a:pt x="675" y="3815"/>
                  </a:cubicBezTo>
                  <a:cubicBezTo>
                    <a:pt x="670" y="3794"/>
                    <a:pt x="664" y="3786"/>
                    <a:pt x="641" y="3786"/>
                  </a:cubicBezTo>
                  <a:cubicBezTo>
                    <a:pt x="511" y="3787"/>
                    <a:pt x="381" y="3783"/>
                    <a:pt x="251" y="3788"/>
                  </a:cubicBezTo>
                  <a:cubicBezTo>
                    <a:pt x="134" y="3792"/>
                    <a:pt x="43" y="3705"/>
                    <a:pt x="16" y="3611"/>
                  </a:cubicBezTo>
                  <a:cubicBezTo>
                    <a:pt x="7" y="3581"/>
                    <a:pt x="3" y="3549"/>
                    <a:pt x="3" y="3517"/>
                  </a:cubicBezTo>
                  <a:cubicBezTo>
                    <a:pt x="2" y="3296"/>
                    <a:pt x="4" y="3075"/>
                    <a:pt x="2" y="2854"/>
                  </a:cubicBezTo>
                  <a:cubicBezTo>
                    <a:pt x="0" y="2737"/>
                    <a:pt x="94" y="2630"/>
                    <a:pt x="205" y="2612"/>
                  </a:cubicBezTo>
                  <a:cubicBezTo>
                    <a:pt x="218" y="2610"/>
                    <a:pt x="232" y="2610"/>
                    <a:pt x="246" y="2610"/>
                  </a:cubicBezTo>
                  <a:cubicBezTo>
                    <a:pt x="380" y="2610"/>
                    <a:pt x="513" y="2610"/>
                    <a:pt x="646" y="2610"/>
                  </a:cubicBezTo>
                  <a:cubicBezTo>
                    <a:pt x="662" y="2610"/>
                    <a:pt x="668" y="2606"/>
                    <a:pt x="672" y="2589"/>
                  </a:cubicBezTo>
                  <a:cubicBezTo>
                    <a:pt x="721" y="2357"/>
                    <a:pt x="808" y="2140"/>
                    <a:pt x="930" y="1937"/>
                  </a:cubicBezTo>
                  <a:cubicBezTo>
                    <a:pt x="944" y="1913"/>
                    <a:pt x="958" y="1890"/>
                    <a:pt x="973" y="1867"/>
                  </a:cubicBezTo>
                  <a:cubicBezTo>
                    <a:pt x="979" y="1858"/>
                    <a:pt x="978" y="1853"/>
                    <a:pt x="970" y="1845"/>
                  </a:cubicBezTo>
                  <a:cubicBezTo>
                    <a:pt x="875" y="1750"/>
                    <a:pt x="781" y="1654"/>
                    <a:pt x="684" y="1561"/>
                  </a:cubicBezTo>
                  <a:cubicBezTo>
                    <a:pt x="651" y="1529"/>
                    <a:pt x="617" y="1499"/>
                    <a:pt x="603" y="1454"/>
                  </a:cubicBezTo>
                  <a:cubicBezTo>
                    <a:pt x="578" y="1373"/>
                    <a:pt x="596" y="1299"/>
                    <a:pt x="649" y="1236"/>
                  </a:cubicBezTo>
                  <a:cubicBezTo>
                    <a:pt x="690" y="1188"/>
                    <a:pt x="738" y="1147"/>
                    <a:pt x="784" y="1103"/>
                  </a:cubicBezTo>
                  <a:cubicBezTo>
                    <a:pt x="903" y="991"/>
                    <a:pt x="1022" y="879"/>
                    <a:pt x="1141" y="766"/>
                  </a:cubicBezTo>
                  <a:cubicBezTo>
                    <a:pt x="1158" y="750"/>
                    <a:pt x="1172" y="731"/>
                    <a:pt x="1190" y="716"/>
                  </a:cubicBezTo>
                  <a:cubicBezTo>
                    <a:pt x="1268" y="653"/>
                    <a:pt x="1370" y="650"/>
                    <a:pt x="1455" y="712"/>
                  </a:cubicBezTo>
                  <a:cubicBezTo>
                    <a:pt x="1502" y="745"/>
                    <a:pt x="1543" y="787"/>
                    <a:pt x="1586" y="825"/>
                  </a:cubicBezTo>
                  <a:cubicBezTo>
                    <a:pt x="1656" y="889"/>
                    <a:pt x="1726" y="954"/>
                    <a:pt x="1796" y="1019"/>
                  </a:cubicBezTo>
                  <a:cubicBezTo>
                    <a:pt x="1803" y="1025"/>
                    <a:pt x="1809" y="1029"/>
                    <a:pt x="1820" y="1023"/>
                  </a:cubicBezTo>
                  <a:cubicBezTo>
                    <a:pt x="2036" y="896"/>
                    <a:pt x="2268" y="805"/>
                    <a:pt x="2506" y="729"/>
                  </a:cubicBezTo>
                  <a:cubicBezTo>
                    <a:pt x="2529" y="722"/>
                    <a:pt x="2535" y="713"/>
                    <a:pt x="2534" y="690"/>
                  </a:cubicBezTo>
                  <a:cubicBezTo>
                    <a:pt x="2533" y="566"/>
                    <a:pt x="2534" y="442"/>
                    <a:pt x="2534" y="318"/>
                  </a:cubicBezTo>
                  <a:cubicBezTo>
                    <a:pt x="2534" y="190"/>
                    <a:pt x="2607" y="91"/>
                    <a:pt x="2726" y="59"/>
                  </a:cubicBezTo>
                  <a:cubicBezTo>
                    <a:pt x="2747" y="53"/>
                    <a:pt x="2770" y="50"/>
                    <a:pt x="2793" y="50"/>
                  </a:cubicBezTo>
                  <a:cubicBezTo>
                    <a:pt x="3013" y="49"/>
                    <a:pt x="3234" y="49"/>
                    <a:pt x="3454" y="49"/>
                  </a:cubicBezTo>
                  <a:cubicBezTo>
                    <a:pt x="3600" y="49"/>
                    <a:pt x="3713" y="163"/>
                    <a:pt x="3713" y="309"/>
                  </a:cubicBezTo>
                  <a:cubicBezTo>
                    <a:pt x="3713" y="438"/>
                    <a:pt x="3713" y="567"/>
                    <a:pt x="3713" y="696"/>
                  </a:cubicBezTo>
                  <a:cubicBezTo>
                    <a:pt x="3713" y="703"/>
                    <a:pt x="3713" y="710"/>
                    <a:pt x="3713" y="717"/>
                  </a:cubicBezTo>
                  <a:cubicBezTo>
                    <a:pt x="3906" y="769"/>
                    <a:pt x="4091" y="838"/>
                    <a:pt x="4268" y="930"/>
                  </a:cubicBezTo>
                  <a:cubicBezTo>
                    <a:pt x="4304" y="872"/>
                    <a:pt x="4340" y="814"/>
                    <a:pt x="4376" y="757"/>
                  </a:cubicBezTo>
                  <a:cubicBezTo>
                    <a:pt x="4523" y="520"/>
                    <a:pt x="4670" y="283"/>
                    <a:pt x="4817" y="46"/>
                  </a:cubicBezTo>
                  <a:cubicBezTo>
                    <a:pt x="4845" y="0"/>
                    <a:pt x="4901" y="0"/>
                    <a:pt x="4928" y="46"/>
                  </a:cubicBezTo>
                  <a:cubicBezTo>
                    <a:pt x="5097" y="331"/>
                    <a:pt x="5266" y="615"/>
                    <a:pt x="5435" y="899"/>
                  </a:cubicBezTo>
                  <a:cubicBezTo>
                    <a:pt x="5518" y="1039"/>
                    <a:pt x="5601" y="1179"/>
                    <a:pt x="5682" y="1320"/>
                  </a:cubicBezTo>
                  <a:cubicBezTo>
                    <a:pt x="5713" y="1374"/>
                    <a:pt x="5737" y="1432"/>
                    <a:pt x="5766" y="1487"/>
                  </a:cubicBezTo>
                  <a:cubicBezTo>
                    <a:pt x="5806" y="1565"/>
                    <a:pt x="5847" y="1642"/>
                    <a:pt x="5890" y="1718"/>
                  </a:cubicBezTo>
                  <a:cubicBezTo>
                    <a:pt x="5938" y="1806"/>
                    <a:pt x="5987" y="1892"/>
                    <a:pt x="6036" y="1979"/>
                  </a:cubicBezTo>
                  <a:cubicBezTo>
                    <a:pt x="6038" y="1983"/>
                    <a:pt x="6042" y="1988"/>
                    <a:pt x="6043" y="1993"/>
                  </a:cubicBezTo>
                  <a:cubicBezTo>
                    <a:pt x="6052" y="2066"/>
                    <a:pt x="6093" y="2128"/>
                    <a:pt x="6112" y="2198"/>
                  </a:cubicBezTo>
                  <a:cubicBezTo>
                    <a:pt x="6131" y="2268"/>
                    <a:pt x="6157" y="2336"/>
                    <a:pt x="6180" y="2405"/>
                  </a:cubicBezTo>
                  <a:cubicBezTo>
                    <a:pt x="6208" y="2489"/>
                    <a:pt x="6242" y="2570"/>
                    <a:pt x="6264" y="2655"/>
                  </a:cubicBezTo>
                  <a:cubicBezTo>
                    <a:pt x="6289" y="2755"/>
                    <a:pt x="6306" y="2857"/>
                    <a:pt x="6323" y="2959"/>
                  </a:cubicBezTo>
                  <a:cubicBezTo>
                    <a:pt x="6331" y="3011"/>
                    <a:pt x="6331" y="3064"/>
                    <a:pt x="6335" y="3119"/>
                  </a:cubicBezTo>
                  <a:cubicBezTo>
                    <a:pt x="6362" y="3114"/>
                    <a:pt x="6390" y="3110"/>
                    <a:pt x="6418" y="3105"/>
                  </a:cubicBezTo>
                  <a:cubicBezTo>
                    <a:pt x="6530" y="3085"/>
                    <a:pt x="6642" y="3066"/>
                    <a:pt x="6754" y="3046"/>
                  </a:cubicBezTo>
                  <a:cubicBezTo>
                    <a:pt x="6773" y="3043"/>
                    <a:pt x="6793" y="3039"/>
                    <a:pt x="6813" y="3038"/>
                  </a:cubicBezTo>
                  <a:cubicBezTo>
                    <a:pt x="6850" y="3036"/>
                    <a:pt x="6878" y="3064"/>
                    <a:pt x="6876" y="3101"/>
                  </a:cubicBezTo>
                  <a:cubicBezTo>
                    <a:pt x="6872" y="3157"/>
                    <a:pt x="6867" y="3213"/>
                    <a:pt x="6862" y="3268"/>
                  </a:cubicBezTo>
                  <a:cubicBezTo>
                    <a:pt x="6856" y="3334"/>
                    <a:pt x="6849" y="3401"/>
                    <a:pt x="6843" y="3467"/>
                  </a:cubicBezTo>
                  <a:cubicBezTo>
                    <a:pt x="6837" y="3534"/>
                    <a:pt x="6831" y="3600"/>
                    <a:pt x="6825" y="3667"/>
                  </a:cubicBezTo>
                  <a:cubicBezTo>
                    <a:pt x="6820" y="3731"/>
                    <a:pt x="6816" y="3795"/>
                    <a:pt x="6811" y="3858"/>
                  </a:cubicBezTo>
                  <a:cubicBezTo>
                    <a:pt x="6806" y="3934"/>
                    <a:pt x="6801" y="4011"/>
                    <a:pt x="6797" y="4087"/>
                  </a:cubicBezTo>
                  <a:cubicBezTo>
                    <a:pt x="6794" y="4129"/>
                    <a:pt x="6795" y="4171"/>
                    <a:pt x="6791" y="4213"/>
                  </a:cubicBezTo>
                  <a:cubicBezTo>
                    <a:pt x="6788" y="4243"/>
                    <a:pt x="6786" y="4275"/>
                    <a:pt x="6775" y="4302"/>
                  </a:cubicBezTo>
                  <a:cubicBezTo>
                    <a:pt x="6757" y="4350"/>
                    <a:pt x="6755" y="4399"/>
                    <a:pt x="6747" y="4448"/>
                  </a:cubicBezTo>
                  <a:cubicBezTo>
                    <a:pt x="6732" y="4543"/>
                    <a:pt x="6737" y="4642"/>
                    <a:pt x="6699" y="4734"/>
                  </a:cubicBezTo>
                  <a:cubicBezTo>
                    <a:pt x="6697" y="4740"/>
                    <a:pt x="6694" y="4747"/>
                    <a:pt x="6692" y="4754"/>
                  </a:cubicBezTo>
                  <a:cubicBezTo>
                    <a:pt x="6647" y="4867"/>
                    <a:pt x="6605" y="4980"/>
                    <a:pt x="6557" y="5091"/>
                  </a:cubicBezTo>
                  <a:cubicBezTo>
                    <a:pt x="6509" y="5203"/>
                    <a:pt x="6441" y="5304"/>
                    <a:pt x="6364" y="5399"/>
                  </a:cubicBezTo>
                  <a:cubicBezTo>
                    <a:pt x="6329" y="5442"/>
                    <a:pt x="6295" y="5487"/>
                    <a:pt x="6258" y="5528"/>
                  </a:cubicBezTo>
                  <a:cubicBezTo>
                    <a:pt x="6178" y="5616"/>
                    <a:pt x="6079" y="5679"/>
                    <a:pt x="5976" y="5735"/>
                  </a:cubicBezTo>
                  <a:cubicBezTo>
                    <a:pt x="5849" y="5804"/>
                    <a:pt x="5716" y="5858"/>
                    <a:pt x="5574" y="5887"/>
                  </a:cubicBezTo>
                  <a:cubicBezTo>
                    <a:pt x="5472" y="5908"/>
                    <a:pt x="5369" y="5921"/>
                    <a:pt x="5265" y="5920"/>
                  </a:cubicBezTo>
                  <a:cubicBezTo>
                    <a:pt x="5182" y="5920"/>
                    <a:pt x="5099" y="5922"/>
                    <a:pt x="5016" y="5916"/>
                  </a:cubicBezTo>
                  <a:cubicBezTo>
                    <a:pt x="4882" y="5906"/>
                    <a:pt x="4753" y="5875"/>
                    <a:pt x="4628" y="5827"/>
                  </a:cubicBezTo>
                  <a:cubicBezTo>
                    <a:pt x="4567" y="5803"/>
                    <a:pt x="4505" y="5782"/>
                    <a:pt x="4443" y="5759"/>
                  </a:cubicBezTo>
                  <a:close/>
                  <a:moveTo>
                    <a:pt x="3579" y="2316"/>
                  </a:moveTo>
                  <a:cubicBezTo>
                    <a:pt x="3606" y="2225"/>
                    <a:pt x="3659" y="2146"/>
                    <a:pt x="3676" y="2053"/>
                  </a:cubicBezTo>
                  <a:cubicBezTo>
                    <a:pt x="3682" y="2023"/>
                    <a:pt x="3701" y="1997"/>
                    <a:pt x="3715" y="1969"/>
                  </a:cubicBezTo>
                  <a:cubicBezTo>
                    <a:pt x="3812" y="1780"/>
                    <a:pt x="3907" y="1591"/>
                    <a:pt x="4005" y="1403"/>
                  </a:cubicBezTo>
                  <a:cubicBezTo>
                    <a:pt x="4062" y="1292"/>
                    <a:pt x="4121" y="1183"/>
                    <a:pt x="4180" y="1073"/>
                  </a:cubicBezTo>
                  <a:cubicBezTo>
                    <a:pt x="4186" y="1061"/>
                    <a:pt x="4194" y="1050"/>
                    <a:pt x="4201" y="1038"/>
                  </a:cubicBezTo>
                  <a:cubicBezTo>
                    <a:pt x="4194" y="1034"/>
                    <a:pt x="4189" y="1031"/>
                    <a:pt x="4184" y="1028"/>
                  </a:cubicBezTo>
                  <a:cubicBezTo>
                    <a:pt x="4013" y="943"/>
                    <a:pt x="3836" y="878"/>
                    <a:pt x="3652" y="832"/>
                  </a:cubicBezTo>
                  <a:cubicBezTo>
                    <a:pt x="3601" y="819"/>
                    <a:pt x="3588" y="803"/>
                    <a:pt x="3588" y="751"/>
                  </a:cubicBezTo>
                  <a:cubicBezTo>
                    <a:pt x="3588" y="607"/>
                    <a:pt x="3589" y="463"/>
                    <a:pt x="3588" y="319"/>
                  </a:cubicBezTo>
                  <a:cubicBezTo>
                    <a:pt x="3588" y="304"/>
                    <a:pt x="3587" y="289"/>
                    <a:pt x="3583" y="274"/>
                  </a:cubicBezTo>
                  <a:cubicBezTo>
                    <a:pt x="3566" y="210"/>
                    <a:pt x="3518" y="175"/>
                    <a:pt x="3444" y="175"/>
                  </a:cubicBezTo>
                  <a:cubicBezTo>
                    <a:pt x="3231" y="175"/>
                    <a:pt x="3018" y="175"/>
                    <a:pt x="2804" y="175"/>
                  </a:cubicBezTo>
                  <a:cubicBezTo>
                    <a:pt x="2774" y="175"/>
                    <a:pt x="2745" y="180"/>
                    <a:pt x="2719" y="197"/>
                  </a:cubicBezTo>
                  <a:cubicBezTo>
                    <a:pt x="2675" y="227"/>
                    <a:pt x="2660" y="270"/>
                    <a:pt x="2660" y="321"/>
                  </a:cubicBezTo>
                  <a:cubicBezTo>
                    <a:pt x="2661" y="467"/>
                    <a:pt x="2661" y="613"/>
                    <a:pt x="2661" y="759"/>
                  </a:cubicBezTo>
                  <a:cubicBezTo>
                    <a:pt x="2661" y="797"/>
                    <a:pt x="2645" y="817"/>
                    <a:pt x="2608" y="828"/>
                  </a:cubicBezTo>
                  <a:cubicBezTo>
                    <a:pt x="2338" y="912"/>
                    <a:pt x="2076" y="1012"/>
                    <a:pt x="1834" y="1161"/>
                  </a:cubicBezTo>
                  <a:cubicBezTo>
                    <a:pt x="1807" y="1178"/>
                    <a:pt x="1780" y="1174"/>
                    <a:pt x="1756" y="1151"/>
                  </a:cubicBezTo>
                  <a:cubicBezTo>
                    <a:pt x="1658" y="1062"/>
                    <a:pt x="1560" y="972"/>
                    <a:pt x="1463" y="883"/>
                  </a:cubicBezTo>
                  <a:cubicBezTo>
                    <a:pt x="1436" y="858"/>
                    <a:pt x="1409" y="832"/>
                    <a:pt x="1379" y="812"/>
                  </a:cubicBezTo>
                  <a:cubicBezTo>
                    <a:pt x="1342" y="787"/>
                    <a:pt x="1290" y="780"/>
                    <a:pt x="1253" y="833"/>
                  </a:cubicBezTo>
                  <a:cubicBezTo>
                    <a:pt x="1250" y="837"/>
                    <a:pt x="1246" y="841"/>
                    <a:pt x="1242" y="844"/>
                  </a:cubicBezTo>
                  <a:cubicBezTo>
                    <a:pt x="1194" y="890"/>
                    <a:pt x="1145" y="935"/>
                    <a:pt x="1097" y="981"/>
                  </a:cubicBezTo>
                  <a:cubicBezTo>
                    <a:pt x="986" y="1085"/>
                    <a:pt x="875" y="1189"/>
                    <a:pt x="766" y="1293"/>
                  </a:cubicBezTo>
                  <a:cubicBezTo>
                    <a:pt x="749" y="1309"/>
                    <a:pt x="736" y="1331"/>
                    <a:pt x="726" y="1352"/>
                  </a:cubicBezTo>
                  <a:cubicBezTo>
                    <a:pt x="708" y="1392"/>
                    <a:pt x="719" y="1425"/>
                    <a:pt x="753" y="1452"/>
                  </a:cubicBezTo>
                  <a:cubicBezTo>
                    <a:pt x="760" y="1458"/>
                    <a:pt x="766" y="1464"/>
                    <a:pt x="772" y="1470"/>
                  </a:cubicBezTo>
                  <a:cubicBezTo>
                    <a:pt x="881" y="1579"/>
                    <a:pt x="990" y="1688"/>
                    <a:pt x="1099" y="1797"/>
                  </a:cubicBezTo>
                  <a:cubicBezTo>
                    <a:pt x="1129" y="1827"/>
                    <a:pt x="1130" y="1853"/>
                    <a:pt x="1109" y="1889"/>
                  </a:cubicBezTo>
                  <a:cubicBezTo>
                    <a:pt x="1054" y="1984"/>
                    <a:pt x="996" y="2077"/>
                    <a:pt x="947" y="2174"/>
                  </a:cubicBezTo>
                  <a:cubicBezTo>
                    <a:pt x="866" y="2333"/>
                    <a:pt x="814" y="2503"/>
                    <a:pt x="783" y="2679"/>
                  </a:cubicBezTo>
                  <a:cubicBezTo>
                    <a:pt x="777" y="2714"/>
                    <a:pt x="752" y="2735"/>
                    <a:pt x="716" y="2735"/>
                  </a:cubicBezTo>
                  <a:cubicBezTo>
                    <a:pt x="560" y="2735"/>
                    <a:pt x="404" y="2735"/>
                    <a:pt x="248" y="2735"/>
                  </a:cubicBezTo>
                  <a:cubicBezTo>
                    <a:pt x="181" y="2735"/>
                    <a:pt x="127" y="2788"/>
                    <a:pt x="127" y="2856"/>
                  </a:cubicBezTo>
                  <a:cubicBezTo>
                    <a:pt x="127" y="3076"/>
                    <a:pt x="127" y="3296"/>
                    <a:pt x="127" y="3515"/>
                  </a:cubicBezTo>
                  <a:cubicBezTo>
                    <a:pt x="127" y="3531"/>
                    <a:pt x="129" y="3546"/>
                    <a:pt x="132" y="3561"/>
                  </a:cubicBezTo>
                  <a:cubicBezTo>
                    <a:pt x="144" y="3623"/>
                    <a:pt x="192" y="3662"/>
                    <a:pt x="256" y="3662"/>
                  </a:cubicBezTo>
                  <a:cubicBezTo>
                    <a:pt x="408" y="3662"/>
                    <a:pt x="561" y="3662"/>
                    <a:pt x="713" y="3662"/>
                  </a:cubicBezTo>
                  <a:cubicBezTo>
                    <a:pt x="753" y="3662"/>
                    <a:pt x="776" y="3681"/>
                    <a:pt x="783" y="3719"/>
                  </a:cubicBezTo>
                  <a:cubicBezTo>
                    <a:pt x="785" y="3732"/>
                    <a:pt x="788" y="3745"/>
                    <a:pt x="791" y="3758"/>
                  </a:cubicBezTo>
                  <a:cubicBezTo>
                    <a:pt x="850" y="4018"/>
                    <a:pt x="948" y="4261"/>
                    <a:pt x="1107" y="4478"/>
                  </a:cubicBezTo>
                  <a:cubicBezTo>
                    <a:pt x="1132" y="4513"/>
                    <a:pt x="1130" y="4541"/>
                    <a:pt x="1099" y="4572"/>
                  </a:cubicBezTo>
                  <a:cubicBezTo>
                    <a:pt x="990" y="4680"/>
                    <a:pt x="882" y="4789"/>
                    <a:pt x="773" y="4898"/>
                  </a:cubicBezTo>
                  <a:cubicBezTo>
                    <a:pt x="767" y="4904"/>
                    <a:pt x="762" y="4910"/>
                    <a:pt x="755" y="4914"/>
                  </a:cubicBezTo>
                  <a:cubicBezTo>
                    <a:pt x="709" y="4943"/>
                    <a:pt x="704" y="5032"/>
                    <a:pt x="754" y="5066"/>
                  </a:cubicBezTo>
                  <a:cubicBezTo>
                    <a:pt x="762" y="5072"/>
                    <a:pt x="769" y="5080"/>
                    <a:pt x="776" y="5087"/>
                  </a:cubicBezTo>
                  <a:cubicBezTo>
                    <a:pt x="928" y="5239"/>
                    <a:pt x="1080" y="5390"/>
                    <a:pt x="1231" y="5542"/>
                  </a:cubicBezTo>
                  <a:cubicBezTo>
                    <a:pt x="1284" y="5595"/>
                    <a:pt x="1378" y="5595"/>
                    <a:pt x="1432" y="5541"/>
                  </a:cubicBezTo>
                  <a:cubicBezTo>
                    <a:pt x="1537" y="5436"/>
                    <a:pt x="1642" y="5331"/>
                    <a:pt x="1747" y="5226"/>
                  </a:cubicBezTo>
                  <a:cubicBezTo>
                    <a:pt x="1782" y="5191"/>
                    <a:pt x="1809" y="5188"/>
                    <a:pt x="1849" y="5218"/>
                  </a:cubicBezTo>
                  <a:cubicBezTo>
                    <a:pt x="1940" y="5286"/>
                    <a:pt x="2037" y="5341"/>
                    <a:pt x="2140" y="5389"/>
                  </a:cubicBezTo>
                  <a:cubicBezTo>
                    <a:pt x="2286" y="5456"/>
                    <a:pt x="2438" y="5506"/>
                    <a:pt x="2596" y="5537"/>
                  </a:cubicBezTo>
                  <a:cubicBezTo>
                    <a:pt x="2645" y="5547"/>
                    <a:pt x="2661" y="5567"/>
                    <a:pt x="2661" y="5617"/>
                  </a:cubicBezTo>
                  <a:cubicBezTo>
                    <a:pt x="2661" y="5770"/>
                    <a:pt x="2661" y="5923"/>
                    <a:pt x="2660" y="6075"/>
                  </a:cubicBezTo>
                  <a:cubicBezTo>
                    <a:pt x="2660" y="6113"/>
                    <a:pt x="2676" y="6141"/>
                    <a:pt x="2706" y="6164"/>
                  </a:cubicBezTo>
                  <a:cubicBezTo>
                    <a:pt x="2737" y="6187"/>
                    <a:pt x="2772" y="6194"/>
                    <a:pt x="2810" y="6194"/>
                  </a:cubicBezTo>
                  <a:cubicBezTo>
                    <a:pt x="2988" y="6194"/>
                    <a:pt x="3166" y="6194"/>
                    <a:pt x="3344" y="6194"/>
                  </a:cubicBezTo>
                  <a:cubicBezTo>
                    <a:pt x="3385" y="6194"/>
                    <a:pt x="3427" y="6195"/>
                    <a:pt x="3468" y="6192"/>
                  </a:cubicBezTo>
                  <a:cubicBezTo>
                    <a:pt x="3528" y="6189"/>
                    <a:pt x="3591" y="6140"/>
                    <a:pt x="3589" y="6067"/>
                  </a:cubicBezTo>
                  <a:cubicBezTo>
                    <a:pt x="3586" y="5914"/>
                    <a:pt x="3588" y="5760"/>
                    <a:pt x="3588" y="5607"/>
                  </a:cubicBezTo>
                  <a:cubicBezTo>
                    <a:pt x="3588" y="5569"/>
                    <a:pt x="3604" y="5550"/>
                    <a:pt x="3640" y="5540"/>
                  </a:cubicBezTo>
                  <a:cubicBezTo>
                    <a:pt x="3709" y="5522"/>
                    <a:pt x="3778" y="5504"/>
                    <a:pt x="3846" y="5485"/>
                  </a:cubicBezTo>
                  <a:cubicBezTo>
                    <a:pt x="3967" y="5450"/>
                    <a:pt x="4084" y="5406"/>
                    <a:pt x="4196" y="5347"/>
                  </a:cubicBezTo>
                  <a:cubicBezTo>
                    <a:pt x="4206" y="5342"/>
                    <a:pt x="4213" y="5337"/>
                    <a:pt x="4208" y="5325"/>
                  </a:cubicBezTo>
                  <a:cubicBezTo>
                    <a:pt x="4188" y="5276"/>
                    <a:pt x="4182" y="5225"/>
                    <a:pt x="4176" y="5173"/>
                  </a:cubicBezTo>
                  <a:cubicBezTo>
                    <a:pt x="4165" y="5073"/>
                    <a:pt x="4162" y="4972"/>
                    <a:pt x="4179" y="4873"/>
                  </a:cubicBezTo>
                  <a:cubicBezTo>
                    <a:pt x="4199" y="4752"/>
                    <a:pt x="4228" y="4632"/>
                    <a:pt x="4256" y="4512"/>
                  </a:cubicBezTo>
                  <a:cubicBezTo>
                    <a:pt x="4266" y="4470"/>
                    <a:pt x="4281" y="4429"/>
                    <a:pt x="4295" y="4386"/>
                  </a:cubicBezTo>
                  <a:cubicBezTo>
                    <a:pt x="4263" y="4376"/>
                    <a:pt x="4233" y="4362"/>
                    <a:pt x="4203" y="4359"/>
                  </a:cubicBezTo>
                  <a:cubicBezTo>
                    <a:pt x="4131" y="4352"/>
                    <a:pt x="4063" y="4334"/>
                    <a:pt x="3998" y="4305"/>
                  </a:cubicBezTo>
                  <a:cubicBezTo>
                    <a:pt x="3873" y="4249"/>
                    <a:pt x="3772" y="4161"/>
                    <a:pt x="3681" y="4061"/>
                  </a:cubicBezTo>
                  <a:cubicBezTo>
                    <a:pt x="3669" y="4049"/>
                    <a:pt x="3659" y="4037"/>
                    <a:pt x="3648" y="4026"/>
                  </a:cubicBezTo>
                  <a:cubicBezTo>
                    <a:pt x="3607" y="4047"/>
                    <a:pt x="3567" y="4069"/>
                    <a:pt x="3527" y="4089"/>
                  </a:cubicBezTo>
                  <a:cubicBezTo>
                    <a:pt x="3347" y="4178"/>
                    <a:pt x="3159" y="4208"/>
                    <a:pt x="2960" y="4170"/>
                  </a:cubicBezTo>
                  <a:cubicBezTo>
                    <a:pt x="2726" y="4126"/>
                    <a:pt x="2531" y="4014"/>
                    <a:pt x="2378" y="3832"/>
                  </a:cubicBezTo>
                  <a:cubicBezTo>
                    <a:pt x="2173" y="3588"/>
                    <a:pt x="2095" y="3307"/>
                    <a:pt x="2154" y="2992"/>
                  </a:cubicBezTo>
                  <a:cubicBezTo>
                    <a:pt x="2199" y="2754"/>
                    <a:pt x="2324" y="2562"/>
                    <a:pt x="2515" y="2414"/>
                  </a:cubicBezTo>
                  <a:cubicBezTo>
                    <a:pt x="2666" y="2297"/>
                    <a:pt x="2837" y="2230"/>
                    <a:pt x="3027" y="2210"/>
                  </a:cubicBezTo>
                  <a:cubicBezTo>
                    <a:pt x="3121" y="2200"/>
                    <a:pt x="3214" y="2203"/>
                    <a:pt x="3307" y="2222"/>
                  </a:cubicBezTo>
                  <a:cubicBezTo>
                    <a:pt x="3401" y="2240"/>
                    <a:pt x="3489" y="2272"/>
                    <a:pt x="3579" y="2316"/>
                  </a:cubicBezTo>
                  <a:close/>
                  <a:moveTo>
                    <a:pt x="4872" y="197"/>
                  </a:moveTo>
                  <a:cubicBezTo>
                    <a:pt x="4868" y="203"/>
                    <a:pt x="4864" y="207"/>
                    <a:pt x="4862" y="212"/>
                  </a:cubicBezTo>
                  <a:cubicBezTo>
                    <a:pt x="4700" y="473"/>
                    <a:pt x="4538" y="734"/>
                    <a:pt x="4376" y="996"/>
                  </a:cubicBezTo>
                  <a:cubicBezTo>
                    <a:pt x="4371" y="1003"/>
                    <a:pt x="4370" y="1013"/>
                    <a:pt x="4369" y="1021"/>
                  </a:cubicBezTo>
                  <a:cubicBezTo>
                    <a:pt x="4367" y="1046"/>
                    <a:pt x="4356" y="1064"/>
                    <a:pt x="4336" y="1078"/>
                  </a:cubicBezTo>
                  <a:cubicBezTo>
                    <a:pt x="4326" y="1084"/>
                    <a:pt x="4315" y="1093"/>
                    <a:pt x="4310" y="1103"/>
                  </a:cubicBezTo>
                  <a:cubicBezTo>
                    <a:pt x="4218" y="1271"/>
                    <a:pt x="4126" y="1438"/>
                    <a:pt x="4037" y="1607"/>
                  </a:cubicBezTo>
                  <a:cubicBezTo>
                    <a:pt x="3964" y="1747"/>
                    <a:pt x="3896" y="1889"/>
                    <a:pt x="3825" y="2030"/>
                  </a:cubicBezTo>
                  <a:cubicBezTo>
                    <a:pt x="3812" y="2057"/>
                    <a:pt x="3790" y="2080"/>
                    <a:pt x="3796" y="2114"/>
                  </a:cubicBezTo>
                  <a:cubicBezTo>
                    <a:pt x="3797" y="2117"/>
                    <a:pt x="3794" y="2121"/>
                    <a:pt x="3793" y="2125"/>
                  </a:cubicBezTo>
                  <a:cubicBezTo>
                    <a:pt x="3769" y="2182"/>
                    <a:pt x="3749" y="2242"/>
                    <a:pt x="3720" y="2297"/>
                  </a:cubicBezTo>
                  <a:cubicBezTo>
                    <a:pt x="3691" y="2352"/>
                    <a:pt x="3692" y="2418"/>
                    <a:pt x="3651" y="2467"/>
                  </a:cubicBezTo>
                  <a:cubicBezTo>
                    <a:pt x="3648" y="2470"/>
                    <a:pt x="3648" y="2476"/>
                    <a:pt x="3647" y="2480"/>
                  </a:cubicBezTo>
                  <a:cubicBezTo>
                    <a:pt x="3629" y="2542"/>
                    <a:pt x="3611" y="2602"/>
                    <a:pt x="3595" y="2664"/>
                  </a:cubicBezTo>
                  <a:cubicBezTo>
                    <a:pt x="3571" y="2755"/>
                    <a:pt x="3550" y="2848"/>
                    <a:pt x="3544" y="2943"/>
                  </a:cubicBezTo>
                  <a:cubicBezTo>
                    <a:pt x="3542" y="2978"/>
                    <a:pt x="3541" y="3013"/>
                    <a:pt x="3534" y="3048"/>
                  </a:cubicBezTo>
                  <a:cubicBezTo>
                    <a:pt x="3522" y="3112"/>
                    <a:pt x="3515" y="3177"/>
                    <a:pt x="3524" y="3242"/>
                  </a:cubicBezTo>
                  <a:cubicBezTo>
                    <a:pt x="3534" y="3317"/>
                    <a:pt x="3546" y="3392"/>
                    <a:pt x="3542" y="3468"/>
                  </a:cubicBezTo>
                  <a:cubicBezTo>
                    <a:pt x="3541" y="3478"/>
                    <a:pt x="3543" y="3489"/>
                    <a:pt x="3546" y="3499"/>
                  </a:cubicBezTo>
                  <a:cubicBezTo>
                    <a:pt x="3559" y="3544"/>
                    <a:pt x="3572" y="3589"/>
                    <a:pt x="3586" y="3634"/>
                  </a:cubicBezTo>
                  <a:cubicBezTo>
                    <a:pt x="3604" y="3696"/>
                    <a:pt x="3617" y="3759"/>
                    <a:pt x="3652" y="3815"/>
                  </a:cubicBezTo>
                  <a:cubicBezTo>
                    <a:pt x="3723" y="3931"/>
                    <a:pt x="3814" y="4030"/>
                    <a:pt x="3922" y="4114"/>
                  </a:cubicBezTo>
                  <a:cubicBezTo>
                    <a:pt x="3995" y="4170"/>
                    <a:pt x="4076" y="4214"/>
                    <a:pt x="4169" y="4227"/>
                  </a:cubicBezTo>
                  <a:cubicBezTo>
                    <a:pt x="4224" y="4235"/>
                    <a:pt x="4277" y="4248"/>
                    <a:pt x="4330" y="4266"/>
                  </a:cubicBezTo>
                  <a:cubicBezTo>
                    <a:pt x="4340" y="4269"/>
                    <a:pt x="4351" y="4273"/>
                    <a:pt x="4359" y="4276"/>
                  </a:cubicBezTo>
                  <a:cubicBezTo>
                    <a:pt x="4406" y="4207"/>
                    <a:pt x="4451" y="4138"/>
                    <a:pt x="4498" y="4072"/>
                  </a:cubicBezTo>
                  <a:cubicBezTo>
                    <a:pt x="4587" y="3947"/>
                    <a:pt x="4681" y="3827"/>
                    <a:pt x="4801" y="3729"/>
                  </a:cubicBezTo>
                  <a:cubicBezTo>
                    <a:pt x="4806" y="3725"/>
                    <a:pt x="4808" y="3715"/>
                    <a:pt x="4808" y="3708"/>
                  </a:cubicBezTo>
                  <a:cubicBezTo>
                    <a:pt x="4809" y="3424"/>
                    <a:pt x="4809" y="3140"/>
                    <a:pt x="4808" y="2857"/>
                  </a:cubicBezTo>
                  <a:cubicBezTo>
                    <a:pt x="4808" y="2849"/>
                    <a:pt x="4802" y="2839"/>
                    <a:pt x="4796" y="2835"/>
                  </a:cubicBezTo>
                  <a:cubicBezTo>
                    <a:pt x="4744" y="2799"/>
                    <a:pt x="4691" y="2765"/>
                    <a:pt x="4638" y="2730"/>
                  </a:cubicBezTo>
                  <a:cubicBezTo>
                    <a:pt x="4505" y="2643"/>
                    <a:pt x="4372" y="2555"/>
                    <a:pt x="4239" y="2468"/>
                  </a:cubicBezTo>
                  <a:cubicBezTo>
                    <a:pt x="4214" y="2452"/>
                    <a:pt x="4204" y="2424"/>
                    <a:pt x="4211" y="2399"/>
                  </a:cubicBezTo>
                  <a:cubicBezTo>
                    <a:pt x="4224" y="2353"/>
                    <a:pt x="4271" y="2338"/>
                    <a:pt x="4313" y="2366"/>
                  </a:cubicBezTo>
                  <a:cubicBezTo>
                    <a:pt x="4473" y="2471"/>
                    <a:pt x="4634" y="2577"/>
                    <a:pt x="4794" y="2682"/>
                  </a:cubicBezTo>
                  <a:cubicBezTo>
                    <a:pt x="4798" y="2685"/>
                    <a:pt x="4803" y="2686"/>
                    <a:pt x="4809" y="2689"/>
                  </a:cubicBezTo>
                  <a:cubicBezTo>
                    <a:pt x="4809" y="2679"/>
                    <a:pt x="4809" y="2672"/>
                    <a:pt x="4809" y="2664"/>
                  </a:cubicBezTo>
                  <a:cubicBezTo>
                    <a:pt x="4809" y="2414"/>
                    <a:pt x="4809" y="2163"/>
                    <a:pt x="4809" y="1913"/>
                  </a:cubicBezTo>
                  <a:cubicBezTo>
                    <a:pt x="4809" y="1907"/>
                    <a:pt x="4808" y="1901"/>
                    <a:pt x="4809" y="1895"/>
                  </a:cubicBezTo>
                  <a:cubicBezTo>
                    <a:pt x="4811" y="1865"/>
                    <a:pt x="4828" y="1843"/>
                    <a:pt x="4853" y="1835"/>
                  </a:cubicBezTo>
                  <a:cubicBezTo>
                    <a:pt x="4898" y="1822"/>
                    <a:pt x="4935" y="1853"/>
                    <a:pt x="4935" y="1902"/>
                  </a:cubicBezTo>
                  <a:cubicBezTo>
                    <a:pt x="4935" y="2157"/>
                    <a:pt x="4935" y="2411"/>
                    <a:pt x="4935" y="2666"/>
                  </a:cubicBezTo>
                  <a:cubicBezTo>
                    <a:pt x="4935" y="2674"/>
                    <a:pt x="4935" y="2681"/>
                    <a:pt x="4935" y="2692"/>
                  </a:cubicBezTo>
                  <a:cubicBezTo>
                    <a:pt x="4966" y="2672"/>
                    <a:pt x="4992" y="2655"/>
                    <a:pt x="5019" y="2638"/>
                  </a:cubicBezTo>
                  <a:cubicBezTo>
                    <a:pt x="5159" y="2547"/>
                    <a:pt x="5298" y="2455"/>
                    <a:pt x="5438" y="2365"/>
                  </a:cubicBezTo>
                  <a:cubicBezTo>
                    <a:pt x="5451" y="2357"/>
                    <a:pt x="5470" y="2352"/>
                    <a:pt x="5486" y="2353"/>
                  </a:cubicBezTo>
                  <a:cubicBezTo>
                    <a:pt x="5516" y="2356"/>
                    <a:pt x="5533" y="2376"/>
                    <a:pt x="5539" y="2405"/>
                  </a:cubicBezTo>
                  <a:cubicBezTo>
                    <a:pt x="5544" y="2429"/>
                    <a:pt x="5532" y="2454"/>
                    <a:pt x="5506" y="2470"/>
                  </a:cubicBezTo>
                  <a:cubicBezTo>
                    <a:pt x="5321" y="2591"/>
                    <a:pt x="5136" y="2712"/>
                    <a:pt x="4951" y="2833"/>
                  </a:cubicBezTo>
                  <a:cubicBezTo>
                    <a:pt x="4939" y="2840"/>
                    <a:pt x="4935" y="2848"/>
                    <a:pt x="4935" y="2861"/>
                  </a:cubicBezTo>
                  <a:cubicBezTo>
                    <a:pt x="4935" y="3113"/>
                    <a:pt x="4935" y="3364"/>
                    <a:pt x="4935" y="3615"/>
                  </a:cubicBezTo>
                  <a:cubicBezTo>
                    <a:pt x="4935" y="3621"/>
                    <a:pt x="4936" y="3627"/>
                    <a:pt x="4937" y="3635"/>
                  </a:cubicBezTo>
                  <a:cubicBezTo>
                    <a:pt x="4942" y="3633"/>
                    <a:pt x="4944" y="3632"/>
                    <a:pt x="4946" y="3630"/>
                  </a:cubicBezTo>
                  <a:cubicBezTo>
                    <a:pt x="5030" y="3585"/>
                    <a:pt x="5111" y="3536"/>
                    <a:pt x="5197" y="3495"/>
                  </a:cubicBezTo>
                  <a:cubicBezTo>
                    <a:pt x="5321" y="3436"/>
                    <a:pt x="5449" y="3384"/>
                    <a:pt x="5574" y="3326"/>
                  </a:cubicBezTo>
                  <a:cubicBezTo>
                    <a:pt x="5736" y="3252"/>
                    <a:pt x="5904" y="3197"/>
                    <a:pt x="6080" y="3166"/>
                  </a:cubicBezTo>
                  <a:cubicBezTo>
                    <a:pt x="6121" y="3158"/>
                    <a:pt x="6163" y="3149"/>
                    <a:pt x="6209" y="3140"/>
                  </a:cubicBezTo>
                  <a:cubicBezTo>
                    <a:pt x="6204" y="3077"/>
                    <a:pt x="6203" y="3016"/>
                    <a:pt x="6195" y="2955"/>
                  </a:cubicBezTo>
                  <a:cubicBezTo>
                    <a:pt x="6182" y="2845"/>
                    <a:pt x="6162" y="2737"/>
                    <a:pt x="6127" y="2632"/>
                  </a:cubicBezTo>
                  <a:cubicBezTo>
                    <a:pt x="6087" y="2510"/>
                    <a:pt x="6044" y="2389"/>
                    <a:pt x="6002" y="2269"/>
                  </a:cubicBezTo>
                  <a:cubicBezTo>
                    <a:pt x="5981" y="2211"/>
                    <a:pt x="5968" y="2150"/>
                    <a:pt x="5935" y="2097"/>
                  </a:cubicBezTo>
                  <a:cubicBezTo>
                    <a:pt x="5928" y="2086"/>
                    <a:pt x="5927" y="2071"/>
                    <a:pt x="5924" y="2057"/>
                  </a:cubicBezTo>
                  <a:cubicBezTo>
                    <a:pt x="5921" y="2045"/>
                    <a:pt x="5920" y="2032"/>
                    <a:pt x="5915" y="2021"/>
                  </a:cubicBezTo>
                  <a:cubicBezTo>
                    <a:pt x="5867" y="1935"/>
                    <a:pt x="5818" y="1849"/>
                    <a:pt x="5770" y="1762"/>
                  </a:cubicBezTo>
                  <a:cubicBezTo>
                    <a:pt x="5736" y="1702"/>
                    <a:pt x="5701" y="1641"/>
                    <a:pt x="5668" y="1580"/>
                  </a:cubicBezTo>
                  <a:cubicBezTo>
                    <a:pt x="5620" y="1487"/>
                    <a:pt x="5578" y="1390"/>
                    <a:pt x="5525" y="1300"/>
                  </a:cubicBezTo>
                  <a:cubicBezTo>
                    <a:pt x="5342" y="987"/>
                    <a:pt x="5155" y="675"/>
                    <a:pt x="4970" y="363"/>
                  </a:cubicBezTo>
                  <a:cubicBezTo>
                    <a:pt x="4937" y="308"/>
                    <a:pt x="4905" y="254"/>
                    <a:pt x="4872" y="197"/>
                  </a:cubicBezTo>
                  <a:close/>
                  <a:moveTo>
                    <a:pt x="4415" y="5564"/>
                  </a:moveTo>
                  <a:cubicBezTo>
                    <a:pt x="4419" y="5560"/>
                    <a:pt x="4421" y="5558"/>
                    <a:pt x="4422" y="5556"/>
                  </a:cubicBezTo>
                  <a:cubicBezTo>
                    <a:pt x="4537" y="5377"/>
                    <a:pt x="4666" y="5210"/>
                    <a:pt x="4812" y="5055"/>
                  </a:cubicBezTo>
                  <a:cubicBezTo>
                    <a:pt x="4928" y="4931"/>
                    <a:pt x="5040" y="4804"/>
                    <a:pt x="5155" y="4679"/>
                  </a:cubicBezTo>
                  <a:cubicBezTo>
                    <a:pt x="5262" y="4564"/>
                    <a:pt x="5369" y="4451"/>
                    <a:pt x="5477" y="4337"/>
                  </a:cubicBezTo>
                  <a:cubicBezTo>
                    <a:pt x="5503" y="4309"/>
                    <a:pt x="5542" y="4308"/>
                    <a:pt x="5568" y="4332"/>
                  </a:cubicBezTo>
                  <a:cubicBezTo>
                    <a:pt x="5594" y="4356"/>
                    <a:pt x="5594" y="4396"/>
                    <a:pt x="5567" y="4424"/>
                  </a:cubicBezTo>
                  <a:cubicBezTo>
                    <a:pt x="5509" y="4487"/>
                    <a:pt x="5450" y="4550"/>
                    <a:pt x="5391" y="4612"/>
                  </a:cubicBezTo>
                  <a:cubicBezTo>
                    <a:pt x="5296" y="4714"/>
                    <a:pt x="5199" y="4814"/>
                    <a:pt x="5105" y="4916"/>
                  </a:cubicBezTo>
                  <a:cubicBezTo>
                    <a:pt x="5025" y="5004"/>
                    <a:pt x="4949" y="5097"/>
                    <a:pt x="4867" y="5183"/>
                  </a:cubicBezTo>
                  <a:cubicBezTo>
                    <a:pt x="4769" y="5286"/>
                    <a:pt x="4683" y="5398"/>
                    <a:pt x="4602" y="5514"/>
                  </a:cubicBezTo>
                  <a:cubicBezTo>
                    <a:pt x="4572" y="5559"/>
                    <a:pt x="4542" y="5604"/>
                    <a:pt x="4511" y="5650"/>
                  </a:cubicBezTo>
                  <a:cubicBezTo>
                    <a:pt x="4552" y="5665"/>
                    <a:pt x="4591" y="5676"/>
                    <a:pt x="4629" y="5692"/>
                  </a:cubicBezTo>
                  <a:cubicBezTo>
                    <a:pt x="4747" y="5741"/>
                    <a:pt x="4869" y="5777"/>
                    <a:pt x="4997" y="5787"/>
                  </a:cubicBezTo>
                  <a:cubicBezTo>
                    <a:pt x="5086" y="5795"/>
                    <a:pt x="5176" y="5797"/>
                    <a:pt x="5266" y="5795"/>
                  </a:cubicBezTo>
                  <a:cubicBezTo>
                    <a:pt x="5339" y="5793"/>
                    <a:pt x="5412" y="5786"/>
                    <a:pt x="5484" y="5775"/>
                  </a:cubicBezTo>
                  <a:cubicBezTo>
                    <a:pt x="5612" y="5757"/>
                    <a:pt x="5733" y="5716"/>
                    <a:pt x="5848" y="5659"/>
                  </a:cubicBezTo>
                  <a:cubicBezTo>
                    <a:pt x="5960" y="5604"/>
                    <a:pt x="6069" y="5544"/>
                    <a:pt x="6156" y="5452"/>
                  </a:cubicBezTo>
                  <a:cubicBezTo>
                    <a:pt x="6193" y="5414"/>
                    <a:pt x="6224" y="5370"/>
                    <a:pt x="6259" y="5328"/>
                  </a:cubicBezTo>
                  <a:cubicBezTo>
                    <a:pt x="6350" y="5218"/>
                    <a:pt x="6424" y="5097"/>
                    <a:pt x="6476" y="4964"/>
                  </a:cubicBezTo>
                  <a:cubicBezTo>
                    <a:pt x="6501" y="4899"/>
                    <a:pt x="6524" y="4833"/>
                    <a:pt x="6548" y="4768"/>
                  </a:cubicBezTo>
                  <a:cubicBezTo>
                    <a:pt x="6561" y="4735"/>
                    <a:pt x="6576" y="4704"/>
                    <a:pt x="6587" y="4671"/>
                  </a:cubicBezTo>
                  <a:cubicBezTo>
                    <a:pt x="6615" y="4592"/>
                    <a:pt x="6609" y="4508"/>
                    <a:pt x="6623" y="4427"/>
                  </a:cubicBezTo>
                  <a:cubicBezTo>
                    <a:pt x="6633" y="4372"/>
                    <a:pt x="6630" y="4314"/>
                    <a:pt x="6657" y="4262"/>
                  </a:cubicBezTo>
                  <a:cubicBezTo>
                    <a:pt x="6662" y="4253"/>
                    <a:pt x="6663" y="4241"/>
                    <a:pt x="6663" y="4230"/>
                  </a:cubicBezTo>
                  <a:cubicBezTo>
                    <a:pt x="6667" y="4172"/>
                    <a:pt x="6669" y="4114"/>
                    <a:pt x="6673" y="4056"/>
                  </a:cubicBezTo>
                  <a:cubicBezTo>
                    <a:pt x="6677" y="3979"/>
                    <a:pt x="6682" y="3901"/>
                    <a:pt x="6688" y="3823"/>
                  </a:cubicBezTo>
                  <a:cubicBezTo>
                    <a:pt x="6691" y="3776"/>
                    <a:pt x="6694" y="3728"/>
                    <a:pt x="6698" y="3680"/>
                  </a:cubicBezTo>
                  <a:cubicBezTo>
                    <a:pt x="6704" y="3616"/>
                    <a:pt x="6710" y="3552"/>
                    <a:pt x="6715" y="3488"/>
                  </a:cubicBezTo>
                  <a:cubicBezTo>
                    <a:pt x="6721" y="3421"/>
                    <a:pt x="6728" y="3354"/>
                    <a:pt x="6734" y="3287"/>
                  </a:cubicBezTo>
                  <a:cubicBezTo>
                    <a:pt x="6737" y="3251"/>
                    <a:pt x="6740" y="3214"/>
                    <a:pt x="6744" y="3177"/>
                  </a:cubicBezTo>
                  <a:cubicBezTo>
                    <a:pt x="6735" y="3178"/>
                    <a:pt x="6728" y="3178"/>
                    <a:pt x="6721" y="3179"/>
                  </a:cubicBezTo>
                  <a:cubicBezTo>
                    <a:pt x="6532" y="3212"/>
                    <a:pt x="6344" y="3244"/>
                    <a:pt x="6155" y="3279"/>
                  </a:cubicBezTo>
                  <a:cubicBezTo>
                    <a:pt x="6037" y="3300"/>
                    <a:pt x="5919" y="3325"/>
                    <a:pt x="5806" y="3367"/>
                  </a:cubicBezTo>
                  <a:cubicBezTo>
                    <a:pt x="5714" y="3402"/>
                    <a:pt x="5625" y="3444"/>
                    <a:pt x="5533" y="3479"/>
                  </a:cubicBezTo>
                  <a:cubicBezTo>
                    <a:pt x="5372" y="3543"/>
                    <a:pt x="5219" y="3625"/>
                    <a:pt x="5067" y="3706"/>
                  </a:cubicBezTo>
                  <a:cubicBezTo>
                    <a:pt x="4953" y="3767"/>
                    <a:pt x="4850" y="3839"/>
                    <a:pt x="4766" y="3937"/>
                  </a:cubicBezTo>
                  <a:cubicBezTo>
                    <a:pt x="4699" y="4015"/>
                    <a:pt x="4637" y="4097"/>
                    <a:pt x="4576" y="4180"/>
                  </a:cubicBezTo>
                  <a:cubicBezTo>
                    <a:pt x="4526" y="4247"/>
                    <a:pt x="4478" y="4316"/>
                    <a:pt x="4447" y="4394"/>
                  </a:cubicBezTo>
                  <a:cubicBezTo>
                    <a:pt x="4442" y="4404"/>
                    <a:pt x="4433" y="4412"/>
                    <a:pt x="4427" y="4421"/>
                  </a:cubicBezTo>
                  <a:cubicBezTo>
                    <a:pt x="4420" y="4430"/>
                    <a:pt x="4411" y="4438"/>
                    <a:pt x="4408" y="4448"/>
                  </a:cubicBezTo>
                  <a:cubicBezTo>
                    <a:pt x="4382" y="4544"/>
                    <a:pt x="4354" y="4640"/>
                    <a:pt x="4331" y="4737"/>
                  </a:cubicBezTo>
                  <a:cubicBezTo>
                    <a:pt x="4303" y="4853"/>
                    <a:pt x="4288" y="4971"/>
                    <a:pt x="4295" y="5091"/>
                  </a:cubicBezTo>
                  <a:cubicBezTo>
                    <a:pt x="4300" y="5169"/>
                    <a:pt x="4309" y="5247"/>
                    <a:pt x="4338" y="5321"/>
                  </a:cubicBezTo>
                  <a:cubicBezTo>
                    <a:pt x="4342" y="5330"/>
                    <a:pt x="4345" y="5340"/>
                    <a:pt x="4344" y="5350"/>
                  </a:cubicBezTo>
                  <a:cubicBezTo>
                    <a:pt x="4344" y="5428"/>
                    <a:pt x="4377" y="5496"/>
                    <a:pt x="4415" y="5564"/>
                  </a:cubicBezTo>
                  <a:close/>
                  <a:moveTo>
                    <a:pt x="3571" y="3923"/>
                  </a:moveTo>
                  <a:cubicBezTo>
                    <a:pt x="3530" y="3863"/>
                    <a:pt x="3501" y="3800"/>
                    <a:pt x="3482" y="3732"/>
                  </a:cubicBezTo>
                  <a:cubicBezTo>
                    <a:pt x="3469" y="3682"/>
                    <a:pt x="3457" y="3632"/>
                    <a:pt x="3439" y="3583"/>
                  </a:cubicBezTo>
                  <a:cubicBezTo>
                    <a:pt x="3420" y="3529"/>
                    <a:pt x="3414" y="3474"/>
                    <a:pt x="3416" y="3417"/>
                  </a:cubicBezTo>
                  <a:cubicBezTo>
                    <a:pt x="3417" y="3392"/>
                    <a:pt x="3415" y="3366"/>
                    <a:pt x="3410" y="3340"/>
                  </a:cubicBezTo>
                  <a:cubicBezTo>
                    <a:pt x="3400" y="3275"/>
                    <a:pt x="3390" y="3210"/>
                    <a:pt x="3396" y="3144"/>
                  </a:cubicBezTo>
                  <a:cubicBezTo>
                    <a:pt x="3403" y="3074"/>
                    <a:pt x="3412" y="3004"/>
                    <a:pt x="3418" y="2934"/>
                  </a:cubicBezTo>
                  <a:cubicBezTo>
                    <a:pt x="3427" y="2828"/>
                    <a:pt x="3447" y="2725"/>
                    <a:pt x="3476" y="2622"/>
                  </a:cubicBezTo>
                  <a:cubicBezTo>
                    <a:pt x="3494" y="2559"/>
                    <a:pt x="3511" y="2496"/>
                    <a:pt x="3529" y="2433"/>
                  </a:cubicBezTo>
                  <a:cubicBezTo>
                    <a:pt x="3353" y="2340"/>
                    <a:pt x="3168" y="2308"/>
                    <a:pt x="2973" y="2344"/>
                  </a:cubicBezTo>
                  <a:cubicBezTo>
                    <a:pt x="2760" y="2385"/>
                    <a:pt x="2581" y="2487"/>
                    <a:pt x="2445" y="2657"/>
                  </a:cubicBezTo>
                  <a:cubicBezTo>
                    <a:pt x="2280" y="2865"/>
                    <a:pt x="2227" y="3102"/>
                    <a:pt x="2280" y="3360"/>
                  </a:cubicBezTo>
                  <a:cubicBezTo>
                    <a:pt x="2322" y="3565"/>
                    <a:pt x="2428" y="3734"/>
                    <a:pt x="2591" y="3865"/>
                  </a:cubicBezTo>
                  <a:cubicBezTo>
                    <a:pt x="2785" y="4020"/>
                    <a:pt x="3005" y="4089"/>
                    <a:pt x="3253" y="4049"/>
                  </a:cubicBezTo>
                  <a:cubicBezTo>
                    <a:pt x="3367" y="4031"/>
                    <a:pt x="3470" y="3981"/>
                    <a:pt x="3571" y="392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21B6A28-E47A-07AE-CD72-00C713CB30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7166" t="8236" r="16270"/>
          <a:stretch>
            <a:fillRect/>
          </a:stretch>
        </p:blipFill>
        <p:spPr>
          <a:xfrm>
            <a:off x="871039" y="1893736"/>
            <a:ext cx="4690814" cy="4241468"/>
          </a:xfrm>
          <a:custGeom>
            <a:avLst/>
            <a:gdLst>
              <a:gd name="connsiteX0" fmla="*/ 2900231 w 4690814"/>
              <a:gd name="connsiteY0" fmla="*/ 0 h 4241468"/>
              <a:gd name="connsiteX1" fmla="*/ 4690814 w 4690814"/>
              <a:gd name="connsiteY1" fmla="*/ 3714571 h 4241468"/>
              <a:gd name="connsiteX2" fmla="*/ 4690814 w 4690814"/>
              <a:gd name="connsiteY2" fmla="*/ 4241468 h 4241468"/>
              <a:gd name="connsiteX3" fmla="*/ 2663674 w 4690814"/>
              <a:gd name="connsiteY3" fmla="*/ 4241468 h 4241468"/>
              <a:gd name="connsiteX4" fmla="*/ 0 w 4690814"/>
              <a:gd name="connsiteY4" fmla="*/ 3633866 h 4241468"/>
              <a:gd name="connsiteX5" fmla="*/ 2900231 w 4690814"/>
              <a:gd name="connsiteY5" fmla="*/ 0 h 424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0814" h="4241468">
                <a:moveTo>
                  <a:pt x="2900231" y="0"/>
                </a:moveTo>
                <a:lnTo>
                  <a:pt x="4690814" y="3714571"/>
                </a:lnTo>
                <a:lnTo>
                  <a:pt x="4690814" y="4241468"/>
                </a:lnTo>
                <a:lnTo>
                  <a:pt x="2663674" y="4241468"/>
                </a:lnTo>
                <a:lnTo>
                  <a:pt x="0" y="3633866"/>
                </a:lnTo>
                <a:cubicBezTo>
                  <a:pt x="363225" y="2045291"/>
                  <a:pt x="1430643" y="707710"/>
                  <a:pt x="2900231" y="0"/>
                </a:cubicBezTo>
                <a:close/>
              </a:path>
            </a:pathLst>
          </a:cu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384F5DE-1DD6-0EDB-DACB-C6892A1D905A}"/>
              </a:ext>
            </a:extLst>
          </p:cNvPr>
          <p:cNvSpPr/>
          <p:nvPr/>
        </p:nvSpPr>
        <p:spPr>
          <a:xfrm>
            <a:off x="1539845" y="3968432"/>
            <a:ext cx="2895245" cy="1174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体验数字化学习过程，感受利用数字化工具和资源的优势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042B99B-15B9-DFBA-A43C-3C5901B28E41}"/>
              </a:ext>
            </a:extLst>
          </p:cNvPr>
          <p:cNvGrpSpPr/>
          <p:nvPr/>
        </p:nvGrpSpPr>
        <p:grpSpPr>
          <a:xfrm>
            <a:off x="2657475" y="3015933"/>
            <a:ext cx="852488" cy="822324"/>
            <a:chOff x="2657475" y="2843213"/>
            <a:chExt cx="852488" cy="822324"/>
          </a:xfr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</a:gradFill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EC76A68-2D6C-5CA2-8243-BD9C8DE22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8613" y="3000375"/>
              <a:ext cx="279400" cy="542925"/>
            </a:xfrm>
            <a:custGeom>
              <a:avLst/>
              <a:gdLst>
                <a:gd name="T0" fmla="*/ 1608 w 2206"/>
                <a:gd name="T1" fmla="*/ 3957 h 4300"/>
                <a:gd name="T2" fmla="*/ 1760 w 2206"/>
                <a:gd name="T3" fmla="*/ 4268 h 4300"/>
                <a:gd name="T4" fmla="*/ 1569 w 2206"/>
                <a:gd name="T5" fmla="*/ 4125 h 4300"/>
                <a:gd name="T6" fmla="*/ 1362 w 2206"/>
                <a:gd name="T7" fmla="*/ 3849 h 4300"/>
                <a:gd name="T8" fmla="*/ 622 w 2206"/>
                <a:gd name="T9" fmla="*/ 3653 h 4300"/>
                <a:gd name="T10" fmla="*/ 241 w 2206"/>
                <a:gd name="T11" fmla="*/ 3328 h 4300"/>
                <a:gd name="T12" fmla="*/ 13 w 2206"/>
                <a:gd name="T13" fmla="*/ 2737 h 4300"/>
                <a:gd name="T14" fmla="*/ 217 w 2206"/>
                <a:gd name="T15" fmla="*/ 1713 h 4300"/>
                <a:gd name="T16" fmla="*/ 698 w 2206"/>
                <a:gd name="T17" fmla="*/ 1024 h 4300"/>
                <a:gd name="T18" fmla="*/ 1448 w 2206"/>
                <a:gd name="T19" fmla="*/ 418 h 4300"/>
                <a:gd name="T20" fmla="*/ 2105 w 2206"/>
                <a:gd name="T21" fmla="*/ 21 h 4300"/>
                <a:gd name="T22" fmla="*/ 2205 w 2206"/>
                <a:gd name="T23" fmla="*/ 81 h 4300"/>
                <a:gd name="T24" fmla="*/ 2177 w 2206"/>
                <a:gd name="T25" fmla="*/ 535 h 4300"/>
                <a:gd name="T26" fmla="*/ 2138 w 2206"/>
                <a:gd name="T27" fmla="*/ 965 h 4300"/>
                <a:gd name="T28" fmla="*/ 2121 w 2206"/>
                <a:gd name="T29" fmla="*/ 1613 h 4300"/>
                <a:gd name="T30" fmla="*/ 2009 w 2206"/>
                <a:gd name="T31" fmla="*/ 1654 h 4300"/>
                <a:gd name="T32" fmla="*/ 2005 w 2206"/>
                <a:gd name="T33" fmla="*/ 1102 h 4300"/>
                <a:gd name="T34" fmla="*/ 2065 w 2206"/>
                <a:gd name="T35" fmla="*/ 288 h 4300"/>
                <a:gd name="T36" fmla="*/ 1828 w 2206"/>
                <a:gd name="T37" fmla="*/ 614 h 4300"/>
                <a:gd name="T38" fmla="*/ 1383 w 2206"/>
                <a:gd name="T39" fmla="*/ 1323 h 4300"/>
                <a:gd name="T40" fmla="*/ 1248 w 2206"/>
                <a:gd name="T41" fmla="*/ 1709 h 4300"/>
                <a:gd name="T42" fmla="*/ 1146 w 2206"/>
                <a:gd name="T43" fmla="*/ 2151 h 4300"/>
                <a:gd name="T44" fmla="*/ 1150 w 2206"/>
                <a:gd name="T45" fmla="*/ 2673 h 4300"/>
                <a:gd name="T46" fmla="*/ 1299 w 2206"/>
                <a:gd name="T47" fmla="*/ 3342 h 4300"/>
                <a:gd name="T48" fmla="*/ 1413 w 2206"/>
                <a:gd name="T49" fmla="*/ 3644 h 4300"/>
                <a:gd name="T50" fmla="*/ 1479 w 2206"/>
                <a:gd name="T51" fmla="*/ 3711 h 4300"/>
                <a:gd name="T52" fmla="*/ 1921 w 2206"/>
                <a:gd name="T53" fmla="*/ 3531 h 4300"/>
                <a:gd name="T54" fmla="*/ 1976 w 2206"/>
                <a:gd name="T55" fmla="*/ 3642 h 4300"/>
                <a:gd name="T56" fmla="*/ 1527 w 2206"/>
                <a:gd name="T57" fmla="*/ 3835 h 4300"/>
                <a:gd name="T58" fmla="*/ 1901 w 2206"/>
                <a:gd name="T59" fmla="*/ 292 h 4300"/>
                <a:gd name="T60" fmla="*/ 1463 w 2206"/>
                <a:gd name="T61" fmla="*/ 553 h 4300"/>
                <a:gd name="T62" fmla="*/ 741 w 2206"/>
                <a:gd name="T63" fmla="*/ 1159 h 4300"/>
                <a:gd name="T64" fmla="*/ 342 w 2206"/>
                <a:gd name="T65" fmla="*/ 1742 h 4300"/>
                <a:gd name="T66" fmla="*/ 137 w 2206"/>
                <a:gd name="T67" fmla="*/ 2719 h 4300"/>
                <a:gd name="T68" fmla="*/ 339 w 2206"/>
                <a:gd name="T69" fmla="*/ 3249 h 4300"/>
                <a:gd name="T70" fmla="*/ 630 w 2206"/>
                <a:gd name="T71" fmla="*/ 3512 h 4300"/>
                <a:gd name="T72" fmla="*/ 954 w 2206"/>
                <a:gd name="T73" fmla="*/ 3668 h 4300"/>
                <a:gd name="T74" fmla="*/ 1308 w 2206"/>
                <a:gd name="T75" fmla="*/ 3726 h 4300"/>
                <a:gd name="T76" fmla="*/ 1128 w 2206"/>
                <a:gd name="T77" fmla="*/ 3234 h 4300"/>
                <a:gd name="T78" fmla="*/ 1019 w 2206"/>
                <a:gd name="T79" fmla="*/ 2506 h 4300"/>
                <a:gd name="T80" fmla="*/ 1019 w 2206"/>
                <a:gd name="T81" fmla="*/ 2154 h 4300"/>
                <a:gd name="T82" fmla="*/ 1137 w 2206"/>
                <a:gd name="T83" fmla="*/ 1645 h 4300"/>
                <a:gd name="T84" fmla="*/ 1231 w 2206"/>
                <a:gd name="T85" fmla="*/ 1362 h 4300"/>
                <a:gd name="T86" fmla="*/ 1748 w 2206"/>
                <a:gd name="T87" fmla="*/ 510 h 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06" h="4300">
                  <a:moveTo>
                    <a:pt x="1527" y="3835"/>
                  </a:moveTo>
                  <a:cubicBezTo>
                    <a:pt x="1553" y="3874"/>
                    <a:pt x="1580" y="3915"/>
                    <a:pt x="1608" y="3957"/>
                  </a:cubicBezTo>
                  <a:cubicBezTo>
                    <a:pt x="1659" y="4033"/>
                    <a:pt x="1711" y="4110"/>
                    <a:pt x="1762" y="4187"/>
                  </a:cubicBezTo>
                  <a:cubicBezTo>
                    <a:pt x="1781" y="4216"/>
                    <a:pt x="1780" y="4246"/>
                    <a:pt x="1760" y="4268"/>
                  </a:cubicBezTo>
                  <a:cubicBezTo>
                    <a:pt x="1731" y="4300"/>
                    <a:pt x="1683" y="4295"/>
                    <a:pt x="1657" y="4257"/>
                  </a:cubicBezTo>
                  <a:cubicBezTo>
                    <a:pt x="1628" y="4213"/>
                    <a:pt x="1598" y="4169"/>
                    <a:pt x="1569" y="4125"/>
                  </a:cubicBezTo>
                  <a:cubicBezTo>
                    <a:pt x="1509" y="4037"/>
                    <a:pt x="1449" y="3949"/>
                    <a:pt x="1390" y="3860"/>
                  </a:cubicBezTo>
                  <a:cubicBezTo>
                    <a:pt x="1382" y="3848"/>
                    <a:pt x="1373" y="3848"/>
                    <a:pt x="1362" y="3849"/>
                  </a:cubicBezTo>
                  <a:cubicBezTo>
                    <a:pt x="1177" y="3860"/>
                    <a:pt x="1000" y="3834"/>
                    <a:pt x="833" y="3752"/>
                  </a:cubicBezTo>
                  <a:cubicBezTo>
                    <a:pt x="763" y="3717"/>
                    <a:pt x="691" y="3689"/>
                    <a:pt x="622" y="3653"/>
                  </a:cubicBezTo>
                  <a:cubicBezTo>
                    <a:pt x="511" y="3594"/>
                    <a:pt x="416" y="3515"/>
                    <a:pt x="333" y="3420"/>
                  </a:cubicBezTo>
                  <a:cubicBezTo>
                    <a:pt x="305" y="3387"/>
                    <a:pt x="270" y="3360"/>
                    <a:pt x="241" y="3328"/>
                  </a:cubicBezTo>
                  <a:cubicBezTo>
                    <a:pt x="166" y="3246"/>
                    <a:pt x="121" y="3148"/>
                    <a:pt x="80" y="3046"/>
                  </a:cubicBezTo>
                  <a:cubicBezTo>
                    <a:pt x="41" y="2946"/>
                    <a:pt x="25" y="2842"/>
                    <a:pt x="13" y="2737"/>
                  </a:cubicBezTo>
                  <a:cubicBezTo>
                    <a:pt x="3" y="2654"/>
                    <a:pt x="0" y="2571"/>
                    <a:pt x="9" y="2488"/>
                  </a:cubicBezTo>
                  <a:cubicBezTo>
                    <a:pt x="38" y="2219"/>
                    <a:pt x="97" y="1958"/>
                    <a:pt x="217" y="1713"/>
                  </a:cubicBezTo>
                  <a:cubicBezTo>
                    <a:pt x="281" y="1581"/>
                    <a:pt x="348" y="1451"/>
                    <a:pt x="434" y="1331"/>
                  </a:cubicBezTo>
                  <a:cubicBezTo>
                    <a:pt x="513" y="1221"/>
                    <a:pt x="602" y="1119"/>
                    <a:pt x="698" y="1024"/>
                  </a:cubicBezTo>
                  <a:cubicBezTo>
                    <a:pt x="777" y="947"/>
                    <a:pt x="854" y="868"/>
                    <a:pt x="933" y="792"/>
                  </a:cubicBezTo>
                  <a:cubicBezTo>
                    <a:pt x="1087" y="643"/>
                    <a:pt x="1258" y="518"/>
                    <a:pt x="1448" y="418"/>
                  </a:cubicBezTo>
                  <a:cubicBezTo>
                    <a:pt x="1561" y="359"/>
                    <a:pt x="1668" y="287"/>
                    <a:pt x="1778" y="220"/>
                  </a:cubicBezTo>
                  <a:cubicBezTo>
                    <a:pt x="1887" y="154"/>
                    <a:pt x="1996" y="87"/>
                    <a:pt x="2105" y="21"/>
                  </a:cubicBezTo>
                  <a:cubicBezTo>
                    <a:pt x="2141" y="0"/>
                    <a:pt x="2179" y="6"/>
                    <a:pt x="2197" y="39"/>
                  </a:cubicBezTo>
                  <a:cubicBezTo>
                    <a:pt x="2203" y="51"/>
                    <a:pt x="2206" y="67"/>
                    <a:pt x="2205" y="81"/>
                  </a:cubicBezTo>
                  <a:cubicBezTo>
                    <a:pt x="2203" y="136"/>
                    <a:pt x="2200" y="191"/>
                    <a:pt x="2196" y="246"/>
                  </a:cubicBezTo>
                  <a:cubicBezTo>
                    <a:pt x="2190" y="343"/>
                    <a:pt x="2184" y="439"/>
                    <a:pt x="2177" y="535"/>
                  </a:cubicBezTo>
                  <a:cubicBezTo>
                    <a:pt x="2171" y="610"/>
                    <a:pt x="2163" y="685"/>
                    <a:pt x="2156" y="760"/>
                  </a:cubicBezTo>
                  <a:cubicBezTo>
                    <a:pt x="2150" y="828"/>
                    <a:pt x="2142" y="896"/>
                    <a:pt x="2138" y="965"/>
                  </a:cubicBezTo>
                  <a:cubicBezTo>
                    <a:pt x="2131" y="1069"/>
                    <a:pt x="2125" y="1174"/>
                    <a:pt x="2122" y="1280"/>
                  </a:cubicBezTo>
                  <a:cubicBezTo>
                    <a:pt x="2119" y="1391"/>
                    <a:pt x="2121" y="1502"/>
                    <a:pt x="2121" y="1613"/>
                  </a:cubicBezTo>
                  <a:cubicBezTo>
                    <a:pt x="2121" y="1643"/>
                    <a:pt x="2104" y="1667"/>
                    <a:pt x="2079" y="1675"/>
                  </a:cubicBezTo>
                  <a:cubicBezTo>
                    <a:pt x="2053" y="1683"/>
                    <a:pt x="2025" y="1676"/>
                    <a:pt x="2009" y="1654"/>
                  </a:cubicBezTo>
                  <a:cubicBezTo>
                    <a:pt x="2002" y="1645"/>
                    <a:pt x="1997" y="1632"/>
                    <a:pt x="1997" y="1621"/>
                  </a:cubicBezTo>
                  <a:cubicBezTo>
                    <a:pt x="1999" y="1448"/>
                    <a:pt x="1998" y="1275"/>
                    <a:pt x="2005" y="1102"/>
                  </a:cubicBezTo>
                  <a:cubicBezTo>
                    <a:pt x="2012" y="952"/>
                    <a:pt x="2028" y="802"/>
                    <a:pt x="2040" y="652"/>
                  </a:cubicBezTo>
                  <a:cubicBezTo>
                    <a:pt x="2050" y="531"/>
                    <a:pt x="2060" y="411"/>
                    <a:pt x="2065" y="288"/>
                  </a:cubicBezTo>
                  <a:cubicBezTo>
                    <a:pt x="2062" y="293"/>
                    <a:pt x="2058" y="297"/>
                    <a:pt x="2054" y="302"/>
                  </a:cubicBezTo>
                  <a:cubicBezTo>
                    <a:pt x="1979" y="406"/>
                    <a:pt x="1905" y="511"/>
                    <a:pt x="1828" y="614"/>
                  </a:cubicBezTo>
                  <a:cubicBezTo>
                    <a:pt x="1785" y="672"/>
                    <a:pt x="1735" y="726"/>
                    <a:pt x="1695" y="786"/>
                  </a:cubicBezTo>
                  <a:cubicBezTo>
                    <a:pt x="1580" y="958"/>
                    <a:pt x="1466" y="1132"/>
                    <a:pt x="1383" y="1323"/>
                  </a:cubicBezTo>
                  <a:cubicBezTo>
                    <a:pt x="1332" y="1441"/>
                    <a:pt x="1290" y="1561"/>
                    <a:pt x="1258" y="1686"/>
                  </a:cubicBezTo>
                  <a:cubicBezTo>
                    <a:pt x="1255" y="1694"/>
                    <a:pt x="1254" y="1705"/>
                    <a:pt x="1248" y="1709"/>
                  </a:cubicBezTo>
                  <a:cubicBezTo>
                    <a:pt x="1217" y="1736"/>
                    <a:pt x="1217" y="1774"/>
                    <a:pt x="1210" y="1809"/>
                  </a:cubicBezTo>
                  <a:cubicBezTo>
                    <a:pt x="1188" y="1923"/>
                    <a:pt x="1167" y="2037"/>
                    <a:pt x="1146" y="2151"/>
                  </a:cubicBezTo>
                  <a:cubicBezTo>
                    <a:pt x="1144" y="2161"/>
                    <a:pt x="1143" y="2170"/>
                    <a:pt x="1143" y="2179"/>
                  </a:cubicBezTo>
                  <a:cubicBezTo>
                    <a:pt x="1145" y="2344"/>
                    <a:pt x="1146" y="2508"/>
                    <a:pt x="1150" y="2673"/>
                  </a:cubicBezTo>
                  <a:cubicBezTo>
                    <a:pt x="1153" y="2748"/>
                    <a:pt x="1165" y="2822"/>
                    <a:pt x="1171" y="2897"/>
                  </a:cubicBezTo>
                  <a:cubicBezTo>
                    <a:pt x="1182" y="3055"/>
                    <a:pt x="1250" y="3196"/>
                    <a:pt x="1299" y="3342"/>
                  </a:cubicBezTo>
                  <a:cubicBezTo>
                    <a:pt x="1317" y="3396"/>
                    <a:pt x="1342" y="3447"/>
                    <a:pt x="1362" y="3500"/>
                  </a:cubicBezTo>
                  <a:cubicBezTo>
                    <a:pt x="1380" y="3547"/>
                    <a:pt x="1396" y="3596"/>
                    <a:pt x="1413" y="3644"/>
                  </a:cubicBezTo>
                  <a:cubicBezTo>
                    <a:pt x="1419" y="3659"/>
                    <a:pt x="1427" y="3674"/>
                    <a:pt x="1435" y="3689"/>
                  </a:cubicBezTo>
                  <a:cubicBezTo>
                    <a:pt x="1448" y="3717"/>
                    <a:pt x="1448" y="3716"/>
                    <a:pt x="1479" y="3711"/>
                  </a:cubicBezTo>
                  <a:cubicBezTo>
                    <a:pt x="1612" y="3688"/>
                    <a:pt x="1735" y="3641"/>
                    <a:pt x="1848" y="3568"/>
                  </a:cubicBezTo>
                  <a:cubicBezTo>
                    <a:pt x="1871" y="3553"/>
                    <a:pt x="1896" y="3542"/>
                    <a:pt x="1921" y="3531"/>
                  </a:cubicBezTo>
                  <a:cubicBezTo>
                    <a:pt x="1952" y="3518"/>
                    <a:pt x="1986" y="3532"/>
                    <a:pt x="2000" y="3562"/>
                  </a:cubicBezTo>
                  <a:cubicBezTo>
                    <a:pt x="2013" y="3591"/>
                    <a:pt x="2004" y="3627"/>
                    <a:pt x="1976" y="3642"/>
                  </a:cubicBezTo>
                  <a:cubicBezTo>
                    <a:pt x="1898" y="3684"/>
                    <a:pt x="1822" y="3729"/>
                    <a:pt x="1741" y="3764"/>
                  </a:cubicBezTo>
                  <a:cubicBezTo>
                    <a:pt x="1673" y="3794"/>
                    <a:pt x="1599" y="3812"/>
                    <a:pt x="1527" y="3835"/>
                  </a:cubicBezTo>
                  <a:close/>
                  <a:moveTo>
                    <a:pt x="1904" y="295"/>
                  </a:moveTo>
                  <a:cubicBezTo>
                    <a:pt x="1903" y="294"/>
                    <a:pt x="1902" y="293"/>
                    <a:pt x="1901" y="292"/>
                  </a:cubicBezTo>
                  <a:cubicBezTo>
                    <a:pt x="1859" y="317"/>
                    <a:pt x="1818" y="343"/>
                    <a:pt x="1775" y="368"/>
                  </a:cubicBezTo>
                  <a:cubicBezTo>
                    <a:pt x="1672" y="430"/>
                    <a:pt x="1568" y="493"/>
                    <a:pt x="1463" y="553"/>
                  </a:cubicBezTo>
                  <a:cubicBezTo>
                    <a:pt x="1362" y="610"/>
                    <a:pt x="1264" y="673"/>
                    <a:pt x="1173" y="747"/>
                  </a:cubicBezTo>
                  <a:cubicBezTo>
                    <a:pt x="1018" y="872"/>
                    <a:pt x="882" y="1018"/>
                    <a:pt x="741" y="1159"/>
                  </a:cubicBezTo>
                  <a:cubicBezTo>
                    <a:pt x="702" y="1198"/>
                    <a:pt x="666" y="1240"/>
                    <a:pt x="631" y="1282"/>
                  </a:cubicBezTo>
                  <a:cubicBezTo>
                    <a:pt x="513" y="1422"/>
                    <a:pt x="422" y="1578"/>
                    <a:pt x="342" y="1742"/>
                  </a:cubicBezTo>
                  <a:cubicBezTo>
                    <a:pt x="226" y="1977"/>
                    <a:pt x="164" y="2224"/>
                    <a:pt x="136" y="2482"/>
                  </a:cubicBezTo>
                  <a:cubicBezTo>
                    <a:pt x="128" y="2562"/>
                    <a:pt x="128" y="2640"/>
                    <a:pt x="137" y="2719"/>
                  </a:cubicBezTo>
                  <a:cubicBezTo>
                    <a:pt x="148" y="2815"/>
                    <a:pt x="162" y="2909"/>
                    <a:pt x="197" y="2999"/>
                  </a:cubicBezTo>
                  <a:cubicBezTo>
                    <a:pt x="233" y="3089"/>
                    <a:pt x="272" y="3177"/>
                    <a:pt x="339" y="3249"/>
                  </a:cubicBezTo>
                  <a:cubicBezTo>
                    <a:pt x="363" y="3275"/>
                    <a:pt x="393" y="3297"/>
                    <a:pt x="416" y="3324"/>
                  </a:cubicBezTo>
                  <a:cubicBezTo>
                    <a:pt x="478" y="3397"/>
                    <a:pt x="550" y="3458"/>
                    <a:pt x="630" y="3512"/>
                  </a:cubicBezTo>
                  <a:cubicBezTo>
                    <a:pt x="724" y="3575"/>
                    <a:pt x="833" y="3606"/>
                    <a:pt x="932" y="3659"/>
                  </a:cubicBezTo>
                  <a:cubicBezTo>
                    <a:pt x="939" y="3663"/>
                    <a:pt x="947" y="3665"/>
                    <a:pt x="954" y="3668"/>
                  </a:cubicBezTo>
                  <a:cubicBezTo>
                    <a:pt x="1062" y="3711"/>
                    <a:pt x="1176" y="3726"/>
                    <a:pt x="1292" y="3727"/>
                  </a:cubicBezTo>
                  <a:cubicBezTo>
                    <a:pt x="1297" y="3727"/>
                    <a:pt x="1303" y="3726"/>
                    <a:pt x="1308" y="3726"/>
                  </a:cubicBezTo>
                  <a:cubicBezTo>
                    <a:pt x="1287" y="3666"/>
                    <a:pt x="1268" y="3607"/>
                    <a:pt x="1246" y="3549"/>
                  </a:cubicBezTo>
                  <a:cubicBezTo>
                    <a:pt x="1207" y="3444"/>
                    <a:pt x="1162" y="3340"/>
                    <a:pt x="1128" y="3234"/>
                  </a:cubicBezTo>
                  <a:cubicBezTo>
                    <a:pt x="1093" y="3128"/>
                    <a:pt x="1052" y="3025"/>
                    <a:pt x="1044" y="2910"/>
                  </a:cubicBezTo>
                  <a:cubicBezTo>
                    <a:pt x="1034" y="2775"/>
                    <a:pt x="1021" y="2641"/>
                    <a:pt x="1019" y="2506"/>
                  </a:cubicBezTo>
                  <a:cubicBezTo>
                    <a:pt x="1017" y="2394"/>
                    <a:pt x="1018" y="2282"/>
                    <a:pt x="1017" y="2170"/>
                  </a:cubicBezTo>
                  <a:cubicBezTo>
                    <a:pt x="1017" y="2164"/>
                    <a:pt x="1018" y="2159"/>
                    <a:pt x="1019" y="2154"/>
                  </a:cubicBezTo>
                  <a:cubicBezTo>
                    <a:pt x="1044" y="2019"/>
                    <a:pt x="1068" y="1885"/>
                    <a:pt x="1094" y="1750"/>
                  </a:cubicBezTo>
                  <a:cubicBezTo>
                    <a:pt x="1101" y="1713"/>
                    <a:pt x="1101" y="1672"/>
                    <a:pt x="1137" y="1645"/>
                  </a:cubicBezTo>
                  <a:cubicBezTo>
                    <a:pt x="1142" y="1641"/>
                    <a:pt x="1142" y="1631"/>
                    <a:pt x="1145" y="1624"/>
                  </a:cubicBezTo>
                  <a:cubicBezTo>
                    <a:pt x="1173" y="1537"/>
                    <a:pt x="1199" y="1448"/>
                    <a:pt x="1231" y="1362"/>
                  </a:cubicBezTo>
                  <a:cubicBezTo>
                    <a:pt x="1309" y="1153"/>
                    <a:pt x="1428" y="965"/>
                    <a:pt x="1548" y="778"/>
                  </a:cubicBezTo>
                  <a:cubicBezTo>
                    <a:pt x="1608" y="684"/>
                    <a:pt x="1680" y="598"/>
                    <a:pt x="1748" y="510"/>
                  </a:cubicBezTo>
                  <a:cubicBezTo>
                    <a:pt x="1803" y="440"/>
                    <a:pt x="1852" y="367"/>
                    <a:pt x="1904" y="2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737FDACD-3F77-775F-B93E-4232772F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2917825"/>
              <a:ext cx="596900" cy="700087"/>
            </a:xfrm>
            <a:custGeom>
              <a:avLst/>
              <a:gdLst>
                <a:gd name="T0" fmla="*/ 2837 w 4710"/>
                <a:gd name="T1" fmla="*/ 5414 h 5542"/>
                <a:gd name="T2" fmla="*/ 3697 w 4710"/>
                <a:gd name="T3" fmla="*/ 5249 h 5542"/>
                <a:gd name="T4" fmla="*/ 4465 w 4710"/>
                <a:gd name="T5" fmla="*/ 4803 h 5542"/>
                <a:gd name="T6" fmla="*/ 4594 w 4710"/>
                <a:gd name="T7" fmla="*/ 4690 h 5542"/>
                <a:gd name="T8" fmla="*/ 4686 w 4710"/>
                <a:gd name="T9" fmla="*/ 4691 h 5542"/>
                <a:gd name="T10" fmla="*/ 4679 w 4710"/>
                <a:gd name="T11" fmla="*/ 4782 h 5542"/>
                <a:gd name="T12" fmla="*/ 3414 w 4710"/>
                <a:gd name="T13" fmla="*/ 5466 h 5542"/>
                <a:gd name="T14" fmla="*/ 2861 w 4710"/>
                <a:gd name="T15" fmla="*/ 5539 h 5542"/>
                <a:gd name="T16" fmla="*/ 2463 w 4710"/>
                <a:gd name="T17" fmla="*/ 5523 h 5542"/>
                <a:gd name="T18" fmla="*/ 1127 w 4710"/>
                <a:gd name="T19" fmla="*/ 5006 h 5542"/>
                <a:gd name="T20" fmla="*/ 328 w 4710"/>
                <a:gd name="T21" fmla="*/ 4089 h 5542"/>
                <a:gd name="T22" fmla="*/ 53 w 4710"/>
                <a:gd name="T23" fmla="*/ 3320 h 5542"/>
                <a:gd name="T24" fmla="*/ 3 w 4710"/>
                <a:gd name="T25" fmla="*/ 2852 h 5542"/>
                <a:gd name="T26" fmla="*/ 16 w 4710"/>
                <a:gd name="T27" fmla="*/ 2524 h 5542"/>
                <a:gd name="T28" fmla="*/ 317 w 4710"/>
                <a:gd name="T29" fmla="*/ 1487 h 5542"/>
                <a:gd name="T30" fmla="*/ 745 w 4710"/>
                <a:gd name="T31" fmla="*/ 886 h 5542"/>
                <a:gd name="T32" fmla="*/ 2092 w 4710"/>
                <a:gd name="T33" fmla="*/ 88 h 5542"/>
                <a:gd name="T34" fmla="*/ 2484 w 4710"/>
                <a:gd name="T35" fmla="*/ 18 h 5542"/>
                <a:gd name="T36" fmla="*/ 2776 w 4710"/>
                <a:gd name="T37" fmla="*/ 1 h 5542"/>
                <a:gd name="T38" fmla="*/ 2838 w 4710"/>
                <a:gd name="T39" fmla="*/ 38 h 5542"/>
                <a:gd name="T40" fmla="*/ 2781 w 4710"/>
                <a:gd name="T41" fmla="*/ 126 h 5542"/>
                <a:gd name="T42" fmla="*/ 2484 w 4710"/>
                <a:gd name="T43" fmla="*/ 143 h 5542"/>
                <a:gd name="T44" fmla="*/ 1975 w 4710"/>
                <a:gd name="T45" fmla="*/ 252 h 5542"/>
                <a:gd name="T46" fmla="*/ 1120 w 4710"/>
                <a:gd name="T47" fmla="*/ 709 h 5542"/>
                <a:gd name="T48" fmla="*/ 431 w 4710"/>
                <a:gd name="T49" fmla="*/ 1541 h 5542"/>
                <a:gd name="T50" fmla="*/ 186 w 4710"/>
                <a:gd name="T51" fmla="*/ 2241 h 5542"/>
                <a:gd name="T52" fmla="*/ 129 w 4710"/>
                <a:gd name="T53" fmla="*/ 2892 h 5542"/>
                <a:gd name="T54" fmla="*/ 326 w 4710"/>
                <a:gd name="T55" fmla="*/ 3792 h 5542"/>
                <a:gd name="T56" fmla="*/ 707 w 4710"/>
                <a:gd name="T57" fmla="*/ 4433 h 5542"/>
                <a:gd name="T58" fmla="*/ 1407 w 4710"/>
                <a:gd name="T59" fmla="*/ 5041 h 5542"/>
                <a:gd name="T60" fmla="*/ 2236 w 4710"/>
                <a:gd name="T61" fmla="*/ 5361 h 5542"/>
                <a:gd name="T62" fmla="*/ 2747 w 4710"/>
                <a:gd name="T63" fmla="*/ 5414 h 5542"/>
                <a:gd name="T64" fmla="*/ 2837 w 4710"/>
                <a:gd name="T65" fmla="*/ 5414 h 5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10" h="5542">
                  <a:moveTo>
                    <a:pt x="2837" y="5414"/>
                  </a:moveTo>
                  <a:cubicBezTo>
                    <a:pt x="3133" y="5408"/>
                    <a:pt x="3420" y="5353"/>
                    <a:pt x="3697" y="5249"/>
                  </a:cubicBezTo>
                  <a:cubicBezTo>
                    <a:pt x="3978" y="5143"/>
                    <a:pt x="4234" y="4995"/>
                    <a:pt x="4465" y="4803"/>
                  </a:cubicBezTo>
                  <a:cubicBezTo>
                    <a:pt x="4509" y="4767"/>
                    <a:pt x="4551" y="4728"/>
                    <a:pt x="4594" y="4690"/>
                  </a:cubicBezTo>
                  <a:cubicBezTo>
                    <a:pt x="4623" y="4664"/>
                    <a:pt x="4661" y="4664"/>
                    <a:pt x="4686" y="4691"/>
                  </a:cubicBezTo>
                  <a:cubicBezTo>
                    <a:pt x="4710" y="4717"/>
                    <a:pt x="4707" y="4756"/>
                    <a:pt x="4679" y="4782"/>
                  </a:cubicBezTo>
                  <a:cubicBezTo>
                    <a:pt x="4317" y="5120"/>
                    <a:pt x="3896" y="5350"/>
                    <a:pt x="3414" y="5466"/>
                  </a:cubicBezTo>
                  <a:cubicBezTo>
                    <a:pt x="3232" y="5510"/>
                    <a:pt x="3048" y="5534"/>
                    <a:pt x="2861" y="5539"/>
                  </a:cubicBezTo>
                  <a:cubicBezTo>
                    <a:pt x="2728" y="5542"/>
                    <a:pt x="2595" y="5538"/>
                    <a:pt x="2463" y="5523"/>
                  </a:cubicBezTo>
                  <a:cubicBezTo>
                    <a:pt x="1972" y="5468"/>
                    <a:pt x="1526" y="5296"/>
                    <a:pt x="1127" y="5006"/>
                  </a:cubicBezTo>
                  <a:cubicBezTo>
                    <a:pt x="792" y="4761"/>
                    <a:pt x="526" y="4455"/>
                    <a:pt x="328" y="4089"/>
                  </a:cubicBezTo>
                  <a:cubicBezTo>
                    <a:pt x="198" y="3847"/>
                    <a:pt x="106" y="3590"/>
                    <a:pt x="53" y="3320"/>
                  </a:cubicBezTo>
                  <a:cubicBezTo>
                    <a:pt x="23" y="3166"/>
                    <a:pt x="6" y="3010"/>
                    <a:pt x="3" y="2852"/>
                  </a:cubicBezTo>
                  <a:cubicBezTo>
                    <a:pt x="0" y="2742"/>
                    <a:pt x="5" y="2633"/>
                    <a:pt x="16" y="2524"/>
                  </a:cubicBezTo>
                  <a:cubicBezTo>
                    <a:pt x="55" y="2160"/>
                    <a:pt x="145" y="1812"/>
                    <a:pt x="317" y="1487"/>
                  </a:cubicBezTo>
                  <a:cubicBezTo>
                    <a:pt x="433" y="1268"/>
                    <a:pt x="574" y="1067"/>
                    <a:pt x="745" y="886"/>
                  </a:cubicBezTo>
                  <a:cubicBezTo>
                    <a:pt x="1117" y="491"/>
                    <a:pt x="1566" y="225"/>
                    <a:pt x="2092" y="88"/>
                  </a:cubicBezTo>
                  <a:cubicBezTo>
                    <a:pt x="2220" y="54"/>
                    <a:pt x="2351" y="29"/>
                    <a:pt x="2484" y="18"/>
                  </a:cubicBezTo>
                  <a:cubicBezTo>
                    <a:pt x="2581" y="10"/>
                    <a:pt x="2679" y="7"/>
                    <a:pt x="2776" y="1"/>
                  </a:cubicBezTo>
                  <a:cubicBezTo>
                    <a:pt x="2805" y="0"/>
                    <a:pt x="2826" y="12"/>
                    <a:pt x="2838" y="38"/>
                  </a:cubicBezTo>
                  <a:cubicBezTo>
                    <a:pt x="2857" y="79"/>
                    <a:pt x="2827" y="124"/>
                    <a:pt x="2781" y="126"/>
                  </a:cubicBezTo>
                  <a:cubicBezTo>
                    <a:pt x="2682" y="131"/>
                    <a:pt x="2583" y="133"/>
                    <a:pt x="2484" y="143"/>
                  </a:cubicBezTo>
                  <a:cubicBezTo>
                    <a:pt x="2311" y="161"/>
                    <a:pt x="2141" y="198"/>
                    <a:pt x="1975" y="252"/>
                  </a:cubicBezTo>
                  <a:cubicBezTo>
                    <a:pt x="1662" y="352"/>
                    <a:pt x="1377" y="504"/>
                    <a:pt x="1120" y="709"/>
                  </a:cubicBezTo>
                  <a:cubicBezTo>
                    <a:pt x="833" y="939"/>
                    <a:pt x="602" y="1216"/>
                    <a:pt x="431" y="1541"/>
                  </a:cubicBezTo>
                  <a:cubicBezTo>
                    <a:pt x="314" y="1762"/>
                    <a:pt x="231" y="1996"/>
                    <a:pt x="186" y="2241"/>
                  </a:cubicBezTo>
                  <a:cubicBezTo>
                    <a:pt x="145" y="2456"/>
                    <a:pt x="119" y="2673"/>
                    <a:pt x="129" y="2892"/>
                  </a:cubicBezTo>
                  <a:cubicBezTo>
                    <a:pt x="143" y="3203"/>
                    <a:pt x="207" y="3504"/>
                    <a:pt x="326" y="3792"/>
                  </a:cubicBezTo>
                  <a:cubicBezTo>
                    <a:pt x="422" y="4024"/>
                    <a:pt x="549" y="4238"/>
                    <a:pt x="707" y="4433"/>
                  </a:cubicBezTo>
                  <a:cubicBezTo>
                    <a:pt x="904" y="4677"/>
                    <a:pt x="1138" y="4880"/>
                    <a:pt x="1407" y="5041"/>
                  </a:cubicBezTo>
                  <a:cubicBezTo>
                    <a:pt x="1665" y="5194"/>
                    <a:pt x="1942" y="5301"/>
                    <a:pt x="2236" y="5361"/>
                  </a:cubicBezTo>
                  <a:cubicBezTo>
                    <a:pt x="2404" y="5395"/>
                    <a:pt x="2575" y="5415"/>
                    <a:pt x="2747" y="5414"/>
                  </a:cubicBezTo>
                  <a:cubicBezTo>
                    <a:pt x="2777" y="5414"/>
                    <a:pt x="2807" y="5414"/>
                    <a:pt x="2837" y="54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94F10DC-437B-D033-A299-16938D445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2843213"/>
              <a:ext cx="585788" cy="822324"/>
            </a:xfrm>
            <a:custGeom>
              <a:avLst/>
              <a:gdLst>
                <a:gd name="T0" fmla="*/ 1270 w 4626"/>
                <a:gd name="T1" fmla="*/ 127 h 6513"/>
                <a:gd name="T2" fmla="*/ 269 w 4626"/>
                <a:gd name="T3" fmla="*/ 286 h 6513"/>
                <a:gd name="T4" fmla="*/ 95 w 4626"/>
                <a:gd name="T5" fmla="*/ 348 h 6513"/>
                <a:gd name="T6" fmla="*/ 22 w 4626"/>
                <a:gd name="T7" fmla="*/ 332 h 6513"/>
                <a:gd name="T8" fmla="*/ 14 w 4626"/>
                <a:gd name="T9" fmla="*/ 263 h 6513"/>
                <a:gd name="T10" fmla="*/ 50 w 4626"/>
                <a:gd name="T11" fmla="*/ 231 h 6513"/>
                <a:gd name="T12" fmla="*/ 525 w 4626"/>
                <a:gd name="T13" fmla="*/ 86 h 6513"/>
                <a:gd name="T14" fmla="*/ 882 w 4626"/>
                <a:gd name="T15" fmla="*/ 23 h 6513"/>
                <a:gd name="T16" fmla="*/ 1193 w 4626"/>
                <a:gd name="T17" fmla="*/ 1 h 6513"/>
                <a:gd name="T18" fmla="*/ 1540 w 4626"/>
                <a:gd name="T19" fmla="*/ 10 h 6513"/>
                <a:gd name="T20" fmla="*/ 2322 w 4626"/>
                <a:gd name="T21" fmla="*/ 171 h 6513"/>
                <a:gd name="T22" fmla="*/ 3330 w 4626"/>
                <a:gd name="T23" fmla="*/ 717 h 6513"/>
                <a:gd name="T24" fmla="*/ 4284 w 4626"/>
                <a:gd name="T25" fmla="*/ 1901 h 6513"/>
                <a:gd name="T26" fmla="*/ 4560 w 4626"/>
                <a:gd name="T27" fmla="*/ 2723 h 6513"/>
                <a:gd name="T28" fmla="*/ 4622 w 4626"/>
                <a:gd name="T29" fmla="*/ 3283 h 6513"/>
                <a:gd name="T30" fmla="*/ 4608 w 4626"/>
                <a:gd name="T31" fmla="*/ 3698 h 6513"/>
                <a:gd name="T32" fmla="*/ 4431 w 4626"/>
                <a:gd name="T33" fmla="*/ 4483 h 6513"/>
                <a:gd name="T34" fmla="*/ 3909 w 4626"/>
                <a:gd name="T35" fmla="*/ 5428 h 6513"/>
                <a:gd name="T36" fmla="*/ 3430 w 4626"/>
                <a:gd name="T37" fmla="*/ 5930 h 6513"/>
                <a:gd name="T38" fmla="*/ 2503 w 4626"/>
                <a:gd name="T39" fmla="*/ 6497 h 6513"/>
                <a:gd name="T40" fmla="*/ 2414 w 4626"/>
                <a:gd name="T41" fmla="*/ 6465 h 6513"/>
                <a:gd name="T42" fmla="*/ 2457 w 4626"/>
                <a:gd name="T43" fmla="*/ 6380 h 6513"/>
                <a:gd name="T44" fmla="*/ 3267 w 4626"/>
                <a:gd name="T45" fmla="*/ 5901 h 6513"/>
                <a:gd name="T46" fmla="*/ 4195 w 4626"/>
                <a:gd name="T47" fmla="*/ 4725 h 6513"/>
                <a:gd name="T48" fmla="*/ 4448 w 4626"/>
                <a:gd name="T49" fmla="*/ 3941 h 6513"/>
                <a:gd name="T50" fmla="*/ 4498 w 4626"/>
                <a:gd name="T51" fmla="*/ 3427 h 6513"/>
                <a:gd name="T52" fmla="*/ 4480 w 4626"/>
                <a:gd name="T53" fmla="*/ 3032 h 6513"/>
                <a:gd name="T54" fmla="*/ 4173 w 4626"/>
                <a:gd name="T55" fmla="*/ 1960 h 6513"/>
                <a:gd name="T56" fmla="*/ 3689 w 4626"/>
                <a:gd name="T57" fmla="*/ 1231 h 6513"/>
                <a:gd name="T58" fmla="*/ 2644 w 4626"/>
                <a:gd name="T59" fmla="*/ 436 h 6513"/>
                <a:gd name="T60" fmla="*/ 1875 w 4626"/>
                <a:gd name="T61" fmla="*/ 182 h 6513"/>
                <a:gd name="T62" fmla="*/ 1408 w 4626"/>
                <a:gd name="T63" fmla="*/ 128 h 6513"/>
                <a:gd name="T64" fmla="*/ 1270 w 4626"/>
                <a:gd name="T65" fmla="*/ 127 h 6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26" h="6513">
                  <a:moveTo>
                    <a:pt x="1270" y="127"/>
                  </a:moveTo>
                  <a:cubicBezTo>
                    <a:pt x="928" y="124"/>
                    <a:pt x="594" y="180"/>
                    <a:pt x="269" y="286"/>
                  </a:cubicBezTo>
                  <a:cubicBezTo>
                    <a:pt x="210" y="305"/>
                    <a:pt x="153" y="328"/>
                    <a:pt x="95" y="348"/>
                  </a:cubicBezTo>
                  <a:cubicBezTo>
                    <a:pt x="66" y="358"/>
                    <a:pt x="39" y="353"/>
                    <a:pt x="22" y="332"/>
                  </a:cubicBezTo>
                  <a:cubicBezTo>
                    <a:pt x="5" y="311"/>
                    <a:pt x="0" y="286"/>
                    <a:pt x="14" y="263"/>
                  </a:cubicBezTo>
                  <a:cubicBezTo>
                    <a:pt x="22" y="250"/>
                    <a:pt x="36" y="237"/>
                    <a:pt x="50" y="231"/>
                  </a:cubicBezTo>
                  <a:cubicBezTo>
                    <a:pt x="205" y="171"/>
                    <a:pt x="363" y="120"/>
                    <a:pt x="525" y="86"/>
                  </a:cubicBezTo>
                  <a:cubicBezTo>
                    <a:pt x="643" y="61"/>
                    <a:pt x="762" y="39"/>
                    <a:pt x="882" y="23"/>
                  </a:cubicBezTo>
                  <a:cubicBezTo>
                    <a:pt x="985" y="10"/>
                    <a:pt x="1089" y="3"/>
                    <a:pt x="1193" y="1"/>
                  </a:cubicBezTo>
                  <a:cubicBezTo>
                    <a:pt x="1308" y="0"/>
                    <a:pt x="1424" y="1"/>
                    <a:pt x="1540" y="10"/>
                  </a:cubicBezTo>
                  <a:cubicBezTo>
                    <a:pt x="1807" y="31"/>
                    <a:pt x="2068" y="85"/>
                    <a:pt x="2322" y="171"/>
                  </a:cubicBezTo>
                  <a:cubicBezTo>
                    <a:pt x="2690" y="294"/>
                    <a:pt x="3026" y="476"/>
                    <a:pt x="3330" y="717"/>
                  </a:cubicBezTo>
                  <a:cubicBezTo>
                    <a:pt x="3737" y="1039"/>
                    <a:pt x="4055" y="1434"/>
                    <a:pt x="4284" y="1901"/>
                  </a:cubicBezTo>
                  <a:cubicBezTo>
                    <a:pt x="4412" y="2163"/>
                    <a:pt x="4503" y="2437"/>
                    <a:pt x="4560" y="2723"/>
                  </a:cubicBezTo>
                  <a:cubicBezTo>
                    <a:pt x="4597" y="2908"/>
                    <a:pt x="4617" y="3095"/>
                    <a:pt x="4622" y="3283"/>
                  </a:cubicBezTo>
                  <a:cubicBezTo>
                    <a:pt x="4626" y="3422"/>
                    <a:pt x="4622" y="3560"/>
                    <a:pt x="4608" y="3698"/>
                  </a:cubicBezTo>
                  <a:cubicBezTo>
                    <a:pt x="4582" y="3967"/>
                    <a:pt x="4523" y="4229"/>
                    <a:pt x="4431" y="4483"/>
                  </a:cubicBezTo>
                  <a:cubicBezTo>
                    <a:pt x="4308" y="4826"/>
                    <a:pt x="4133" y="5141"/>
                    <a:pt x="3909" y="5428"/>
                  </a:cubicBezTo>
                  <a:cubicBezTo>
                    <a:pt x="3766" y="5612"/>
                    <a:pt x="3606" y="5779"/>
                    <a:pt x="3430" y="5930"/>
                  </a:cubicBezTo>
                  <a:cubicBezTo>
                    <a:pt x="3151" y="6169"/>
                    <a:pt x="2842" y="6358"/>
                    <a:pt x="2503" y="6497"/>
                  </a:cubicBezTo>
                  <a:cubicBezTo>
                    <a:pt x="2464" y="6513"/>
                    <a:pt x="2429" y="6500"/>
                    <a:pt x="2414" y="6465"/>
                  </a:cubicBezTo>
                  <a:cubicBezTo>
                    <a:pt x="2400" y="6430"/>
                    <a:pt x="2416" y="6397"/>
                    <a:pt x="2457" y="6380"/>
                  </a:cubicBezTo>
                  <a:cubicBezTo>
                    <a:pt x="2750" y="6260"/>
                    <a:pt x="3020" y="6100"/>
                    <a:pt x="3267" y="5901"/>
                  </a:cubicBezTo>
                  <a:cubicBezTo>
                    <a:pt x="3666" y="5579"/>
                    <a:pt x="3976" y="5188"/>
                    <a:pt x="4195" y="4725"/>
                  </a:cubicBezTo>
                  <a:cubicBezTo>
                    <a:pt x="4314" y="4475"/>
                    <a:pt x="4398" y="4213"/>
                    <a:pt x="4448" y="3941"/>
                  </a:cubicBezTo>
                  <a:cubicBezTo>
                    <a:pt x="4479" y="3771"/>
                    <a:pt x="4496" y="3600"/>
                    <a:pt x="4498" y="3427"/>
                  </a:cubicBezTo>
                  <a:cubicBezTo>
                    <a:pt x="4499" y="3295"/>
                    <a:pt x="4494" y="3163"/>
                    <a:pt x="4480" y="3032"/>
                  </a:cubicBezTo>
                  <a:cubicBezTo>
                    <a:pt x="4439" y="2657"/>
                    <a:pt x="4338" y="2299"/>
                    <a:pt x="4173" y="1960"/>
                  </a:cubicBezTo>
                  <a:cubicBezTo>
                    <a:pt x="4044" y="1695"/>
                    <a:pt x="3883" y="1452"/>
                    <a:pt x="3689" y="1231"/>
                  </a:cubicBezTo>
                  <a:cubicBezTo>
                    <a:pt x="3394" y="895"/>
                    <a:pt x="3046" y="630"/>
                    <a:pt x="2644" y="436"/>
                  </a:cubicBezTo>
                  <a:cubicBezTo>
                    <a:pt x="2399" y="318"/>
                    <a:pt x="2142" y="234"/>
                    <a:pt x="1875" y="182"/>
                  </a:cubicBezTo>
                  <a:cubicBezTo>
                    <a:pt x="1721" y="152"/>
                    <a:pt x="1565" y="133"/>
                    <a:pt x="1408" y="128"/>
                  </a:cubicBezTo>
                  <a:cubicBezTo>
                    <a:pt x="1362" y="126"/>
                    <a:pt x="1316" y="127"/>
                    <a:pt x="1270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D2246C0-4D7F-5B13-2868-558122D4B6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4200" y="3130550"/>
              <a:ext cx="247650" cy="331787"/>
            </a:xfrm>
            <a:custGeom>
              <a:avLst/>
              <a:gdLst>
                <a:gd name="T0" fmla="*/ 1 w 1959"/>
                <a:gd name="T1" fmla="*/ 1635 h 2626"/>
                <a:gd name="T2" fmla="*/ 166 w 1959"/>
                <a:gd name="T3" fmla="*/ 1091 h 2626"/>
                <a:gd name="T4" fmla="*/ 173 w 1959"/>
                <a:gd name="T5" fmla="*/ 1079 h 2626"/>
                <a:gd name="T6" fmla="*/ 202 w 1959"/>
                <a:gd name="T7" fmla="*/ 1015 h 2626"/>
                <a:gd name="T8" fmla="*/ 924 w 1959"/>
                <a:gd name="T9" fmla="*/ 45 h 2626"/>
                <a:gd name="T10" fmla="*/ 1036 w 1959"/>
                <a:gd name="T11" fmla="*/ 45 h 2626"/>
                <a:gd name="T12" fmla="*/ 1739 w 1959"/>
                <a:gd name="T13" fmla="*/ 1017 h 2626"/>
                <a:gd name="T14" fmla="*/ 1921 w 1959"/>
                <a:gd name="T15" fmla="*/ 1473 h 2626"/>
                <a:gd name="T16" fmla="*/ 1702 w 1959"/>
                <a:gd name="T17" fmla="*/ 2258 h 2626"/>
                <a:gd name="T18" fmla="*/ 1125 w 1959"/>
                <a:gd name="T19" fmla="*/ 2585 h 2626"/>
                <a:gd name="T20" fmla="*/ 373 w 1959"/>
                <a:gd name="T21" fmla="*/ 2392 h 2626"/>
                <a:gd name="T22" fmla="*/ 26 w 1959"/>
                <a:gd name="T23" fmla="*/ 1845 h 2626"/>
                <a:gd name="T24" fmla="*/ 1 w 1959"/>
                <a:gd name="T25" fmla="*/ 1635 h 2626"/>
                <a:gd name="T26" fmla="*/ 980 w 1959"/>
                <a:gd name="T27" fmla="*/ 182 h 2626"/>
                <a:gd name="T28" fmla="*/ 972 w 1959"/>
                <a:gd name="T29" fmla="*/ 192 h 2626"/>
                <a:gd name="T30" fmla="*/ 686 w 1959"/>
                <a:gd name="T31" fmla="*/ 576 h 2626"/>
                <a:gd name="T32" fmla="*/ 307 w 1959"/>
                <a:gd name="T33" fmla="*/ 1085 h 2626"/>
                <a:gd name="T34" fmla="*/ 298 w 1959"/>
                <a:gd name="T35" fmla="*/ 1104 h 2626"/>
                <a:gd name="T36" fmla="*/ 279 w 1959"/>
                <a:gd name="T37" fmla="*/ 1149 h 2626"/>
                <a:gd name="T38" fmla="*/ 182 w 1959"/>
                <a:gd name="T39" fmla="*/ 1316 h 2626"/>
                <a:gd name="T40" fmla="*/ 142 w 1959"/>
                <a:gd name="T41" fmla="*/ 1786 h 2626"/>
                <a:gd name="T42" fmla="*/ 431 w 1959"/>
                <a:gd name="T43" fmla="*/ 2277 h 2626"/>
                <a:gd name="T44" fmla="*/ 1130 w 1959"/>
                <a:gd name="T45" fmla="*/ 2456 h 2626"/>
                <a:gd name="T46" fmla="*/ 1701 w 1959"/>
                <a:gd name="T47" fmla="*/ 2036 h 2626"/>
                <a:gd name="T48" fmla="*/ 1783 w 1959"/>
                <a:gd name="T49" fmla="*/ 1414 h 2626"/>
                <a:gd name="T50" fmla="*/ 1666 w 1959"/>
                <a:gd name="T51" fmla="*/ 1132 h 2626"/>
                <a:gd name="T52" fmla="*/ 1187 w 1959"/>
                <a:gd name="T53" fmla="*/ 469 h 2626"/>
                <a:gd name="T54" fmla="*/ 980 w 1959"/>
                <a:gd name="T55" fmla="*/ 182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59" h="2626">
                  <a:moveTo>
                    <a:pt x="1" y="1635"/>
                  </a:moveTo>
                  <a:cubicBezTo>
                    <a:pt x="1" y="1425"/>
                    <a:pt x="51" y="1248"/>
                    <a:pt x="166" y="1091"/>
                  </a:cubicBezTo>
                  <a:cubicBezTo>
                    <a:pt x="169" y="1087"/>
                    <a:pt x="173" y="1083"/>
                    <a:pt x="173" y="1079"/>
                  </a:cubicBezTo>
                  <a:cubicBezTo>
                    <a:pt x="171" y="1053"/>
                    <a:pt x="188" y="1035"/>
                    <a:pt x="202" y="1015"/>
                  </a:cubicBezTo>
                  <a:cubicBezTo>
                    <a:pt x="443" y="692"/>
                    <a:pt x="683" y="368"/>
                    <a:pt x="924" y="45"/>
                  </a:cubicBezTo>
                  <a:cubicBezTo>
                    <a:pt x="957" y="1"/>
                    <a:pt x="1004" y="0"/>
                    <a:pt x="1036" y="45"/>
                  </a:cubicBezTo>
                  <a:cubicBezTo>
                    <a:pt x="1271" y="369"/>
                    <a:pt x="1504" y="693"/>
                    <a:pt x="1739" y="1017"/>
                  </a:cubicBezTo>
                  <a:cubicBezTo>
                    <a:pt x="1839" y="1154"/>
                    <a:pt x="1899" y="1306"/>
                    <a:pt x="1921" y="1473"/>
                  </a:cubicBezTo>
                  <a:cubicBezTo>
                    <a:pt x="1959" y="1764"/>
                    <a:pt x="1891" y="2030"/>
                    <a:pt x="1702" y="2258"/>
                  </a:cubicBezTo>
                  <a:cubicBezTo>
                    <a:pt x="1552" y="2438"/>
                    <a:pt x="1359" y="2550"/>
                    <a:pt x="1125" y="2585"/>
                  </a:cubicBezTo>
                  <a:cubicBezTo>
                    <a:pt x="848" y="2626"/>
                    <a:pt x="595" y="2563"/>
                    <a:pt x="373" y="2392"/>
                  </a:cubicBezTo>
                  <a:cubicBezTo>
                    <a:pt x="192" y="2253"/>
                    <a:pt x="78" y="2068"/>
                    <a:pt x="26" y="1845"/>
                  </a:cubicBezTo>
                  <a:cubicBezTo>
                    <a:pt x="9" y="1771"/>
                    <a:pt x="0" y="1695"/>
                    <a:pt x="1" y="1635"/>
                  </a:cubicBezTo>
                  <a:close/>
                  <a:moveTo>
                    <a:pt x="980" y="182"/>
                  </a:moveTo>
                  <a:cubicBezTo>
                    <a:pt x="977" y="186"/>
                    <a:pt x="974" y="189"/>
                    <a:pt x="972" y="192"/>
                  </a:cubicBezTo>
                  <a:cubicBezTo>
                    <a:pt x="876" y="320"/>
                    <a:pt x="781" y="448"/>
                    <a:pt x="686" y="576"/>
                  </a:cubicBezTo>
                  <a:cubicBezTo>
                    <a:pt x="559" y="746"/>
                    <a:pt x="433" y="915"/>
                    <a:pt x="307" y="1085"/>
                  </a:cubicBezTo>
                  <a:cubicBezTo>
                    <a:pt x="303" y="1091"/>
                    <a:pt x="301" y="1098"/>
                    <a:pt x="298" y="1104"/>
                  </a:cubicBezTo>
                  <a:cubicBezTo>
                    <a:pt x="292" y="1119"/>
                    <a:pt x="289" y="1137"/>
                    <a:pt x="279" y="1149"/>
                  </a:cubicBezTo>
                  <a:cubicBezTo>
                    <a:pt x="241" y="1201"/>
                    <a:pt x="206" y="1256"/>
                    <a:pt x="182" y="1316"/>
                  </a:cubicBezTo>
                  <a:cubicBezTo>
                    <a:pt x="122" y="1468"/>
                    <a:pt x="112" y="1626"/>
                    <a:pt x="142" y="1786"/>
                  </a:cubicBezTo>
                  <a:cubicBezTo>
                    <a:pt x="180" y="1984"/>
                    <a:pt x="275" y="2150"/>
                    <a:pt x="431" y="2277"/>
                  </a:cubicBezTo>
                  <a:cubicBezTo>
                    <a:pt x="636" y="2443"/>
                    <a:pt x="871" y="2504"/>
                    <a:pt x="1130" y="2456"/>
                  </a:cubicBezTo>
                  <a:cubicBezTo>
                    <a:pt x="1386" y="2409"/>
                    <a:pt x="1576" y="2264"/>
                    <a:pt x="1701" y="2036"/>
                  </a:cubicBezTo>
                  <a:cubicBezTo>
                    <a:pt x="1808" y="1840"/>
                    <a:pt x="1830" y="1631"/>
                    <a:pt x="1783" y="1414"/>
                  </a:cubicBezTo>
                  <a:cubicBezTo>
                    <a:pt x="1760" y="1313"/>
                    <a:pt x="1726" y="1216"/>
                    <a:pt x="1666" y="1132"/>
                  </a:cubicBezTo>
                  <a:cubicBezTo>
                    <a:pt x="1508" y="910"/>
                    <a:pt x="1347" y="690"/>
                    <a:pt x="1187" y="469"/>
                  </a:cubicBezTo>
                  <a:cubicBezTo>
                    <a:pt x="1118" y="373"/>
                    <a:pt x="1049" y="278"/>
                    <a:pt x="980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E2E88FEB-3B57-5967-715D-803BDDA1C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475" y="3179763"/>
              <a:ext cx="136525" cy="387350"/>
            </a:xfrm>
            <a:custGeom>
              <a:avLst/>
              <a:gdLst>
                <a:gd name="T0" fmla="*/ 2 w 1083"/>
                <a:gd name="T1" fmla="*/ 735 h 3076"/>
                <a:gd name="T2" fmla="*/ 20 w 1083"/>
                <a:gd name="T3" fmla="*/ 393 h 3076"/>
                <a:gd name="T4" fmla="*/ 60 w 1083"/>
                <a:gd name="T5" fmla="*/ 59 h 3076"/>
                <a:gd name="T6" fmla="*/ 130 w 1083"/>
                <a:gd name="T7" fmla="*/ 3 h 3076"/>
                <a:gd name="T8" fmla="*/ 184 w 1083"/>
                <a:gd name="T9" fmla="*/ 68 h 3076"/>
                <a:gd name="T10" fmla="*/ 167 w 1083"/>
                <a:gd name="T11" fmla="*/ 201 h 3076"/>
                <a:gd name="T12" fmla="*/ 140 w 1083"/>
                <a:gd name="T13" fmla="*/ 457 h 3076"/>
                <a:gd name="T14" fmla="*/ 130 w 1083"/>
                <a:gd name="T15" fmla="*/ 816 h 3076"/>
                <a:gd name="T16" fmla="*/ 160 w 1083"/>
                <a:gd name="T17" fmla="*/ 1162 h 3076"/>
                <a:gd name="T18" fmla="*/ 348 w 1083"/>
                <a:gd name="T19" fmla="*/ 1876 h 3076"/>
                <a:gd name="T20" fmla="*/ 843 w 1083"/>
                <a:gd name="T21" fmla="*/ 2723 h 3076"/>
                <a:gd name="T22" fmla="*/ 1052 w 1083"/>
                <a:gd name="T23" fmla="*/ 2956 h 3076"/>
                <a:gd name="T24" fmla="*/ 1056 w 1083"/>
                <a:gd name="T25" fmla="*/ 3050 h 3076"/>
                <a:gd name="T26" fmla="*/ 963 w 1083"/>
                <a:gd name="T27" fmla="*/ 3044 h 3076"/>
                <a:gd name="T28" fmla="*/ 184 w 1083"/>
                <a:gd name="T29" fmla="*/ 1796 h 3076"/>
                <a:gd name="T30" fmla="*/ 49 w 1083"/>
                <a:gd name="T31" fmla="*/ 1270 h 3076"/>
                <a:gd name="T32" fmla="*/ 2 w 1083"/>
                <a:gd name="T33" fmla="*/ 735 h 3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3" h="3076">
                  <a:moveTo>
                    <a:pt x="2" y="735"/>
                  </a:moveTo>
                  <a:cubicBezTo>
                    <a:pt x="0" y="661"/>
                    <a:pt x="5" y="527"/>
                    <a:pt x="20" y="393"/>
                  </a:cubicBezTo>
                  <a:cubicBezTo>
                    <a:pt x="32" y="281"/>
                    <a:pt x="46" y="170"/>
                    <a:pt x="60" y="59"/>
                  </a:cubicBezTo>
                  <a:cubicBezTo>
                    <a:pt x="65" y="22"/>
                    <a:pt x="94" y="0"/>
                    <a:pt x="130" y="3"/>
                  </a:cubicBezTo>
                  <a:cubicBezTo>
                    <a:pt x="162" y="6"/>
                    <a:pt x="187" y="34"/>
                    <a:pt x="184" y="68"/>
                  </a:cubicBezTo>
                  <a:cubicBezTo>
                    <a:pt x="180" y="113"/>
                    <a:pt x="172" y="157"/>
                    <a:pt x="167" y="201"/>
                  </a:cubicBezTo>
                  <a:cubicBezTo>
                    <a:pt x="158" y="286"/>
                    <a:pt x="149" y="371"/>
                    <a:pt x="140" y="457"/>
                  </a:cubicBezTo>
                  <a:cubicBezTo>
                    <a:pt x="128" y="576"/>
                    <a:pt x="123" y="696"/>
                    <a:pt x="130" y="816"/>
                  </a:cubicBezTo>
                  <a:cubicBezTo>
                    <a:pt x="136" y="931"/>
                    <a:pt x="146" y="1047"/>
                    <a:pt x="160" y="1162"/>
                  </a:cubicBezTo>
                  <a:cubicBezTo>
                    <a:pt x="192" y="1408"/>
                    <a:pt x="257" y="1645"/>
                    <a:pt x="348" y="1876"/>
                  </a:cubicBezTo>
                  <a:cubicBezTo>
                    <a:pt x="469" y="2184"/>
                    <a:pt x="632" y="2468"/>
                    <a:pt x="843" y="2723"/>
                  </a:cubicBezTo>
                  <a:cubicBezTo>
                    <a:pt x="909" y="2803"/>
                    <a:pt x="982" y="2879"/>
                    <a:pt x="1052" y="2956"/>
                  </a:cubicBezTo>
                  <a:cubicBezTo>
                    <a:pt x="1081" y="2987"/>
                    <a:pt x="1083" y="3023"/>
                    <a:pt x="1056" y="3050"/>
                  </a:cubicBezTo>
                  <a:cubicBezTo>
                    <a:pt x="1031" y="3076"/>
                    <a:pt x="992" y="3074"/>
                    <a:pt x="963" y="3044"/>
                  </a:cubicBezTo>
                  <a:cubicBezTo>
                    <a:pt x="607" y="2688"/>
                    <a:pt x="351" y="2270"/>
                    <a:pt x="184" y="1796"/>
                  </a:cubicBezTo>
                  <a:cubicBezTo>
                    <a:pt x="124" y="1624"/>
                    <a:pt x="80" y="1449"/>
                    <a:pt x="49" y="1270"/>
                  </a:cubicBezTo>
                  <a:cubicBezTo>
                    <a:pt x="22" y="1113"/>
                    <a:pt x="6" y="955"/>
                    <a:pt x="2" y="7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91D25C82-650A-8E91-05FA-9FE7B569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3000375"/>
              <a:ext cx="136525" cy="277812"/>
            </a:xfrm>
            <a:custGeom>
              <a:avLst/>
              <a:gdLst>
                <a:gd name="T0" fmla="*/ 1078 w 1078"/>
                <a:gd name="T1" fmla="*/ 2125 h 2194"/>
                <a:gd name="T2" fmla="*/ 1015 w 1078"/>
                <a:gd name="T3" fmla="*/ 2194 h 2194"/>
                <a:gd name="T4" fmla="*/ 952 w 1078"/>
                <a:gd name="T5" fmla="*/ 2124 h 2194"/>
                <a:gd name="T6" fmla="*/ 786 w 1078"/>
                <a:gd name="T7" fmla="*/ 1203 h 2194"/>
                <a:gd name="T8" fmla="*/ 367 w 1078"/>
                <a:gd name="T9" fmla="*/ 464 h 2194"/>
                <a:gd name="T10" fmla="*/ 44 w 1078"/>
                <a:gd name="T11" fmla="*/ 130 h 2194"/>
                <a:gd name="T12" fmla="*/ 11 w 1078"/>
                <a:gd name="T13" fmla="*/ 86 h 2194"/>
                <a:gd name="T14" fmla="*/ 38 w 1078"/>
                <a:gd name="T15" fmla="*/ 16 h 2194"/>
                <a:gd name="T16" fmla="*/ 115 w 1078"/>
                <a:gd name="T17" fmla="*/ 25 h 2194"/>
                <a:gd name="T18" fmla="*/ 335 w 1078"/>
                <a:gd name="T19" fmla="*/ 237 h 2194"/>
                <a:gd name="T20" fmla="*/ 927 w 1078"/>
                <a:gd name="T21" fmla="*/ 1227 h 2194"/>
                <a:gd name="T22" fmla="*/ 1049 w 1078"/>
                <a:gd name="T23" fmla="*/ 1735 h 2194"/>
                <a:gd name="T24" fmla="*/ 1076 w 1078"/>
                <a:gd name="T25" fmla="*/ 2097 h 2194"/>
                <a:gd name="T26" fmla="*/ 1078 w 1078"/>
                <a:gd name="T27" fmla="*/ 2125 h 2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8" h="2194">
                  <a:moveTo>
                    <a:pt x="1078" y="2125"/>
                  </a:moveTo>
                  <a:cubicBezTo>
                    <a:pt x="1077" y="2164"/>
                    <a:pt x="1051" y="2193"/>
                    <a:pt x="1015" y="2194"/>
                  </a:cubicBezTo>
                  <a:cubicBezTo>
                    <a:pt x="977" y="2194"/>
                    <a:pt x="952" y="2167"/>
                    <a:pt x="952" y="2124"/>
                  </a:cubicBezTo>
                  <a:cubicBezTo>
                    <a:pt x="950" y="1808"/>
                    <a:pt x="896" y="1500"/>
                    <a:pt x="786" y="1203"/>
                  </a:cubicBezTo>
                  <a:cubicBezTo>
                    <a:pt x="686" y="934"/>
                    <a:pt x="547" y="688"/>
                    <a:pt x="367" y="464"/>
                  </a:cubicBezTo>
                  <a:cubicBezTo>
                    <a:pt x="269" y="343"/>
                    <a:pt x="162" y="232"/>
                    <a:pt x="44" y="130"/>
                  </a:cubicBezTo>
                  <a:cubicBezTo>
                    <a:pt x="31" y="118"/>
                    <a:pt x="17" y="103"/>
                    <a:pt x="11" y="86"/>
                  </a:cubicBezTo>
                  <a:cubicBezTo>
                    <a:pt x="0" y="59"/>
                    <a:pt x="14" y="30"/>
                    <a:pt x="38" y="16"/>
                  </a:cubicBezTo>
                  <a:cubicBezTo>
                    <a:pt x="63" y="0"/>
                    <a:pt x="91" y="3"/>
                    <a:pt x="115" y="25"/>
                  </a:cubicBezTo>
                  <a:cubicBezTo>
                    <a:pt x="189" y="95"/>
                    <a:pt x="265" y="163"/>
                    <a:pt x="335" y="237"/>
                  </a:cubicBezTo>
                  <a:cubicBezTo>
                    <a:pt x="604" y="524"/>
                    <a:pt x="800" y="855"/>
                    <a:pt x="927" y="1227"/>
                  </a:cubicBezTo>
                  <a:cubicBezTo>
                    <a:pt x="984" y="1392"/>
                    <a:pt x="1024" y="1562"/>
                    <a:pt x="1049" y="1735"/>
                  </a:cubicBezTo>
                  <a:cubicBezTo>
                    <a:pt x="1066" y="1855"/>
                    <a:pt x="1076" y="1976"/>
                    <a:pt x="1076" y="2097"/>
                  </a:cubicBezTo>
                  <a:cubicBezTo>
                    <a:pt x="1076" y="2106"/>
                    <a:pt x="1077" y="2116"/>
                    <a:pt x="1078" y="2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0147544-0824-25B2-2C1B-25DFE74A0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38" y="3333750"/>
              <a:ext cx="68263" cy="66675"/>
            </a:xfrm>
            <a:custGeom>
              <a:avLst/>
              <a:gdLst>
                <a:gd name="T0" fmla="*/ 92 w 540"/>
                <a:gd name="T1" fmla="*/ 527 h 529"/>
                <a:gd name="T2" fmla="*/ 16 w 540"/>
                <a:gd name="T3" fmla="*/ 489 h 529"/>
                <a:gd name="T4" fmla="*/ 76 w 540"/>
                <a:gd name="T5" fmla="*/ 403 h 529"/>
                <a:gd name="T6" fmla="*/ 324 w 540"/>
                <a:gd name="T7" fmla="*/ 300 h 529"/>
                <a:gd name="T8" fmla="*/ 414 w 540"/>
                <a:gd name="T9" fmla="*/ 67 h 529"/>
                <a:gd name="T10" fmla="*/ 458 w 540"/>
                <a:gd name="T11" fmla="*/ 7 h 529"/>
                <a:gd name="T12" fmla="*/ 528 w 540"/>
                <a:gd name="T13" fmla="*/ 33 h 529"/>
                <a:gd name="T14" fmla="*/ 539 w 540"/>
                <a:gd name="T15" fmla="*/ 72 h 529"/>
                <a:gd name="T16" fmla="*/ 432 w 540"/>
                <a:gd name="T17" fmla="*/ 368 h 529"/>
                <a:gd name="T18" fmla="*/ 144 w 540"/>
                <a:gd name="T19" fmla="*/ 523 h 529"/>
                <a:gd name="T20" fmla="*/ 118 w 540"/>
                <a:gd name="T21" fmla="*/ 527 h 529"/>
                <a:gd name="T22" fmla="*/ 92 w 540"/>
                <a:gd name="T23" fmla="*/ 52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529">
                  <a:moveTo>
                    <a:pt x="92" y="527"/>
                  </a:moveTo>
                  <a:cubicBezTo>
                    <a:pt x="51" y="529"/>
                    <a:pt x="27" y="517"/>
                    <a:pt x="16" y="489"/>
                  </a:cubicBezTo>
                  <a:cubicBezTo>
                    <a:pt x="0" y="447"/>
                    <a:pt x="30" y="404"/>
                    <a:pt x="76" y="403"/>
                  </a:cubicBezTo>
                  <a:cubicBezTo>
                    <a:pt x="172" y="401"/>
                    <a:pt x="257" y="370"/>
                    <a:pt x="324" y="300"/>
                  </a:cubicBezTo>
                  <a:cubicBezTo>
                    <a:pt x="386" y="235"/>
                    <a:pt x="412" y="156"/>
                    <a:pt x="414" y="67"/>
                  </a:cubicBezTo>
                  <a:cubicBezTo>
                    <a:pt x="415" y="38"/>
                    <a:pt x="433" y="14"/>
                    <a:pt x="458" y="7"/>
                  </a:cubicBezTo>
                  <a:cubicBezTo>
                    <a:pt x="485" y="0"/>
                    <a:pt x="514" y="9"/>
                    <a:pt x="528" y="33"/>
                  </a:cubicBezTo>
                  <a:cubicBezTo>
                    <a:pt x="535" y="45"/>
                    <a:pt x="540" y="59"/>
                    <a:pt x="539" y="72"/>
                  </a:cubicBezTo>
                  <a:cubicBezTo>
                    <a:pt x="536" y="183"/>
                    <a:pt x="504" y="283"/>
                    <a:pt x="432" y="368"/>
                  </a:cubicBezTo>
                  <a:cubicBezTo>
                    <a:pt x="356" y="457"/>
                    <a:pt x="259" y="507"/>
                    <a:pt x="144" y="523"/>
                  </a:cubicBezTo>
                  <a:cubicBezTo>
                    <a:pt x="135" y="524"/>
                    <a:pt x="127" y="526"/>
                    <a:pt x="118" y="527"/>
                  </a:cubicBezTo>
                  <a:cubicBezTo>
                    <a:pt x="109" y="527"/>
                    <a:pt x="101" y="527"/>
                    <a:pt x="92" y="5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6FC97F93-A122-4974-BE17-40DBE17697D8}"/>
              </a:ext>
            </a:extLst>
          </p:cNvPr>
          <p:cNvSpPr/>
          <p:nvPr/>
        </p:nvSpPr>
        <p:spPr>
          <a:xfrm>
            <a:off x="3742622" y="4326472"/>
            <a:ext cx="4706756" cy="2531529"/>
          </a:xfrm>
          <a:custGeom>
            <a:avLst/>
            <a:gdLst>
              <a:gd name="connsiteX0" fmla="*/ 2353378 w 4706756"/>
              <a:gd name="connsiteY0" fmla="*/ 0 h 2531529"/>
              <a:gd name="connsiteX1" fmla="*/ 4706756 w 4706756"/>
              <a:gd name="connsiteY1" fmla="*/ 2353378 h 2531529"/>
              <a:gd name="connsiteX2" fmla="*/ 4697760 w 4706756"/>
              <a:gd name="connsiteY2" fmla="*/ 2531529 h 2531529"/>
              <a:gd name="connsiteX3" fmla="*/ 8996 w 4706756"/>
              <a:gd name="connsiteY3" fmla="*/ 2531529 h 2531529"/>
              <a:gd name="connsiteX4" fmla="*/ 0 w 4706756"/>
              <a:gd name="connsiteY4" fmla="*/ 2353378 h 2531529"/>
              <a:gd name="connsiteX5" fmla="*/ 2353378 w 4706756"/>
              <a:gd name="connsiteY5" fmla="*/ 0 h 253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6756" h="2531529">
                <a:moveTo>
                  <a:pt x="2353378" y="0"/>
                </a:moveTo>
                <a:cubicBezTo>
                  <a:pt x="3653113" y="0"/>
                  <a:pt x="4706756" y="1053643"/>
                  <a:pt x="4706756" y="2353378"/>
                </a:cubicBezTo>
                <a:lnTo>
                  <a:pt x="4697760" y="2531529"/>
                </a:lnTo>
                <a:lnTo>
                  <a:pt x="8996" y="2531529"/>
                </a:lnTo>
                <a:lnTo>
                  <a:pt x="0" y="2353378"/>
                </a:lnTo>
                <a:cubicBezTo>
                  <a:pt x="0" y="1053643"/>
                  <a:pt x="1053643" y="0"/>
                  <a:pt x="23533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90000"/>
                  <a:lumOff val="10000"/>
                </a:schemeClr>
              </a:gs>
              <a:gs pos="100000">
                <a:schemeClr val="accent1">
                  <a:lumMod val="91000"/>
                </a:schemeClr>
              </a:gs>
            </a:gsLst>
            <a:lin ang="18900000" scaled="1"/>
            <a:tileRect/>
          </a:gra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70A138B-A3F4-4CC1-8117-10AF9C640003}"/>
              </a:ext>
            </a:extLst>
          </p:cNvPr>
          <p:cNvSpPr/>
          <p:nvPr/>
        </p:nvSpPr>
        <p:spPr>
          <a:xfrm>
            <a:off x="4650392" y="5495756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数据处理与应用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7761AF4-E238-16A8-B7E3-F5CCD598B353}"/>
              </a:ext>
            </a:extLst>
          </p:cNvPr>
          <p:cNvGrpSpPr/>
          <p:nvPr/>
        </p:nvGrpSpPr>
        <p:grpSpPr>
          <a:xfrm>
            <a:off x="3742622" y="4326472"/>
            <a:ext cx="4706756" cy="2549051"/>
            <a:chOff x="3742622" y="4326472"/>
            <a:chExt cx="4706756" cy="2549051"/>
          </a:xfrm>
        </p:grpSpPr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5C60DF16-848E-FF15-8C3D-7865BA779256}"/>
                </a:ext>
              </a:extLst>
            </p:cNvPr>
            <p:cNvSpPr/>
            <p:nvPr/>
          </p:nvSpPr>
          <p:spPr>
            <a:xfrm>
              <a:off x="3742622" y="4326472"/>
              <a:ext cx="4706756" cy="2531529"/>
            </a:xfrm>
            <a:custGeom>
              <a:avLst/>
              <a:gdLst>
                <a:gd name="connsiteX0" fmla="*/ 2353378 w 4706756"/>
                <a:gd name="connsiteY0" fmla="*/ 0 h 2531529"/>
                <a:gd name="connsiteX1" fmla="*/ 4706756 w 4706756"/>
                <a:gd name="connsiteY1" fmla="*/ 2353378 h 2531529"/>
                <a:gd name="connsiteX2" fmla="*/ 4697760 w 4706756"/>
                <a:gd name="connsiteY2" fmla="*/ 2531529 h 2531529"/>
                <a:gd name="connsiteX3" fmla="*/ 8996 w 4706756"/>
                <a:gd name="connsiteY3" fmla="*/ 2531529 h 2531529"/>
                <a:gd name="connsiteX4" fmla="*/ 0 w 4706756"/>
                <a:gd name="connsiteY4" fmla="*/ 2353378 h 2531529"/>
                <a:gd name="connsiteX5" fmla="*/ 2353378 w 4706756"/>
                <a:gd name="connsiteY5" fmla="*/ 0 h 253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06756" h="2531529">
                  <a:moveTo>
                    <a:pt x="2353378" y="0"/>
                  </a:moveTo>
                  <a:cubicBezTo>
                    <a:pt x="3653113" y="0"/>
                    <a:pt x="4706756" y="1053643"/>
                    <a:pt x="4706756" y="2353378"/>
                  </a:cubicBezTo>
                  <a:lnTo>
                    <a:pt x="4697760" y="2531529"/>
                  </a:lnTo>
                  <a:lnTo>
                    <a:pt x="8996" y="2531529"/>
                  </a:lnTo>
                  <a:lnTo>
                    <a:pt x="0" y="2353378"/>
                  </a:lnTo>
                  <a:cubicBezTo>
                    <a:pt x="0" y="1053643"/>
                    <a:pt x="1053643" y="0"/>
                    <a:pt x="235337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90000"/>
                    <a:lumOff val="10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8900000" scaled="1"/>
              <a:tileRect/>
            </a:gradFill>
            <a:ln w="857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6EE2E1FD-B7A1-25A9-D1EE-E68B623094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6379" y="6001147"/>
              <a:ext cx="1050714" cy="840403"/>
            </a:xfrm>
            <a:custGeom>
              <a:avLst/>
              <a:gdLst>
                <a:gd name="T0" fmla="*/ 251 w 526"/>
                <a:gd name="T1" fmla="*/ 164 h 420"/>
                <a:gd name="T2" fmla="*/ 292 w 526"/>
                <a:gd name="T3" fmla="*/ 36 h 420"/>
                <a:gd name="T4" fmla="*/ 301 w 526"/>
                <a:gd name="T5" fmla="*/ 83 h 420"/>
                <a:gd name="T6" fmla="*/ 263 w 526"/>
                <a:gd name="T7" fmla="*/ 162 h 420"/>
                <a:gd name="T8" fmla="*/ 380 w 526"/>
                <a:gd name="T9" fmla="*/ 11 h 420"/>
                <a:gd name="T10" fmla="*/ 392 w 526"/>
                <a:gd name="T11" fmla="*/ 64 h 420"/>
                <a:gd name="T12" fmla="*/ 344 w 526"/>
                <a:gd name="T13" fmla="*/ 115 h 420"/>
                <a:gd name="T14" fmla="*/ 403 w 526"/>
                <a:gd name="T15" fmla="*/ 80 h 420"/>
                <a:gd name="T16" fmla="*/ 525 w 526"/>
                <a:gd name="T17" fmla="*/ 67 h 420"/>
                <a:gd name="T18" fmla="*/ 381 w 526"/>
                <a:gd name="T19" fmla="*/ 107 h 420"/>
                <a:gd name="T20" fmla="*/ 381 w 526"/>
                <a:gd name="T21" fmla="*/ 142 h 420"/>
                <a:gd name="T22" fmla="*/ 434 w 526"/>
                <a:gd name="T23" fmla="*/ 179 h 420"/>
                <a:gd name="T24" fmla="*/ 300 w 526"/>
                <a:gd name="T25" fmla="*/ 147 h 420"/>
                <a:gd name="T26" fmla="*/ 223 w 526"/>
                <a:gd name="T27" fmla="*/ 203 h 420"/>
                <a:gd name="T28" fmla="*/ 350 w 526"/>
                <a:gd name="T29" fmla="*/ 225 h 420"/>
                <a:gd name="T30" fmla="*/ 234 w 526"/>
                <a:gd name="T31" fmla="*/ 215 h 420"/>
                <a:gd name="T32" fmla="*/ 138 w 526"/>
                <a:gd name="T33" fmla="*/ 284 h 420"/>
                <a:gd name="T34" fmla="*/ 223 w 526"/>
                <a:gd name="T35" fmla="*/ 264 h 420"/>
                <a:gd name="T36" fmla="*/ 283 w 526"/>
                <a:gd name="T37" fmla="*/ 294 h 420"/>
                <a:gd name="T38" fmla="*/ 148 w 526"/>
                <a:gd name="T39" fmla="*/ 294 h 420"/>
                <a:gd name="T40" fmla="*/ 7 w 526"/>
                <a:gd name="T41" fmla="*/ 417 h 420"/>
                <a:gd name="T42" fmla="*/ 80 w 526"/>
                <a:gd name="T43" fmla="*/ 338 h 420"/>
                <a:gd name="T44" fmla="*/ 109 w 526"/>
                <a:gd name="T45" fmla="*/ 180 h 420"/>
                <a:gd name="T46" fmla="*/ 132 w 526"/>
                <a:gd name="T47" fmla="*/ 212 h 420"/>
                <a:gd name="T48" fmla="*/ 167 w 526"/>
                <a:gd name="T49" fmla="*/ 239 h 420"/>
                <a:gd name="T50" fmla="*/ 209 w 526"/>
                <a:gd name="T51" fmla="*/ 83 h 420"/>
                <a:gd name="T52" fmla="*/ 193 w 526"/>
                <a:gd name="T53" fmla="*/ 208 h 420"/>
                <a:gd name="T54" fmla="*/ 121 w 526"/>
                <a:gd name="T55" fmla="*/ 173 h 420"/>
                <a:gd name="T56" fmla="*/ 84 w 526"/>
                <a:gd name="T57" fmla="*/ 329 h 420"/>
                <a:gd name="T58" fmla="*/ 105 w 526"/>
                <a:gd name="T59" fmla="*/ 237 h 420"/>
                <a:gd name="T60" fmla="*/ 121 w 526"/>
                <a:gd name="T61" fmla="*/ 173 h 420"/>
                <a:gd name="T62" fmla="*/ 285 w 526"/>
                <a:gd name="T63" fmla="*/ 96 h 420"/>
                <a:gd name="T64" fmla="*/ 271 w 526"/>
                <a:gd name="T65" fmla="*/ 291 h 420"/>
                <a:gd name="T66" fmla="*/ 271 w 526"/>
                <a:gd name="T67" fmla="*/ 291 h 420"/>
                <a:gd name="T68" fmla="*/ 376 w 526"/>
                <a:gd name="T69" fmla="*/ 59 h 420"/>
                <a:gd name="T70" fmla="*/ 380 w 526"/>
                <a:gd name="T71" fmla="*/ 16 h 420"/>
                <a:gd name="T72" fmla="*/ 123 w 526"/>
                <a:gd name="T73" fmla="*/ 180 h 420"/>
                <a:gd name="T74" fmla="*/ 98 w 526"/>
                <a:gd name="T75" fmla="*/ 311 h 420"/>
                <a:gd name="T76" fmla="*/ 124 w 526"/>
                <a:gd name="T77" fmla="*/ 178 h 420"/>
                <a:gd name="T78" fmla="*/ 386 w 526"/>
                <a:gd name="T79" fmla="*/ 105 h 420"/>
                <a:gd name="T80" fmla="*/ 428 w 526"/>
                <a:gd name="T81" fmla="*/ 176 h 420"/>
                <a:gd name="T82" fmla="*/ 319 w 526"/>
                <a:gd name="T83" fmla="*/ 145 h 420"/>
                <a:gd name="T84" fmla="*/ 227 w 526"/>
                <a:gd name="T85" fmla="*/ 209 h 420"/>
                <a:gd name="T86" fmla="*/ 343 w 526"/>
                <a:gd name="T87" fmla="*/ 224 h 420"/>
                <a:gd name="T88" fmla="*/ 227 w 526"/>
                <a:gd name="T89" fmla="*/ 209 h 420"/>
                <a:gd name="T90" fmla="*/ 431 w 526"/>
                <a:gd name="T91" fmla="*/ 83 h 420"/>
                <a:gd name="T92" fmla="*/ 271 w 526"/>
                <a:gd name="T93" fmla="*/ 287 h 420"/>
                <a:gd name="T94" fmla="*/ 146 w 526"/>
                <a:gd name="T95" fmla="*/ 283 h 420"/>
                <a:gd name="T96" fmla="*/ 246 w 526"/>
                <a:gd name="T97" fmla="*/ 282 h 420"/>
                <a:gd name="T98" fmla="*/ 282 w 526"/>
                <a:gd name="T99" fmla="*/ 209 h 420"/>
                <a:gd name="T100" fmla="*/ 339 w 526"/>
                <a:gd name="T101" fmla="*/ 220 h 420"/>
                <a:gd name="T102" fmla="*/ 355 w 526"/>
                <a:gd name="T103" fmla="*/ 102 h 420"/>
                <a:gd name="T104" fmla="*/ 207 w 526"/>
                <a:gd name="T105" fmla="*/ 109 h 420"/>
                <a:gd name="T106" fmla="*/ 294 w 526"/>
                <a:gd name="T107" fmla="*/ 50 h 420"/>
                <a:gd name="T108" fmla="*/ 296 w 526"/>
                <a:gd name="T109" fmla="*/ 62 h 420"/>
                <a:gd name="T110" fmla="*/ 414 w 526"/>
                <a:gd name="T111" fmla="*/ 16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6" h="420">
                  <a:moveTo>
                    <a:pt x="185" y="222"/>
                  </a:moveTo>
                  <a:cubicBezTo>
                    <a:pt x="188" y="220"/>
                    <a:pt x="191" y="217"/>
                    <a:pt x="193" y="214"/>
                  </a:cubicBezTo>
                  <a:cubicBezTo>
                    <a:pt x="208" y="200"/>
                    <a:pt x="225" y="189"/>
                    <a:pt x="241" y="177"/>
                  </a:cubicBezTo>
                  <a:cubicBezTo>
                    <a:pt x="246" y="174"/>
                    <a:pt x="248" y="169"/>
                    <a:pt x="251" y="164"/>
                  </a:cubicBezTo>
                  <a:cubicBezTo>
                    <a:pt x="251" y="163"/>
                    <a:pt x="251" y="162"/>
                    <a:pt x="250" y="161"/>
                  </a:cubicBezTo>
                  <a:cubicBezTo>
                    <a:pt x="246" y="141"/>
                    <a:pt x="245" y="122"/>
                    <a:pt x="250" y="104"/>
                  </a:cubicBezTo>
                  <a:cubicBezTo>
                    <a:pt x="254" y="87"/>
                    <a:pt x="261" y="73"/>
                    <a:pt x="272" y="60"/>
                  </a:cubicBezTo>
                  <a:cubicBezTo>
                    <a:pt x="279" y="52"/>
                    <a:pt x="285" y="44"/>
                    <a:pt x="292" y="36"/>
                  </a:cubicBezTo>
                  <a:cubicBezTo>
                    <a:pt x="293" y="35"/>
                    <a:pt x="293" y="34"/>
                    <a:pt x="294" y="34"/>
                  </a:cubicBezTo>
                  <a:cubicBezTo>
                    <a:pt x="296" y="35"/>
                    <a:pt x="296" y="36"/>
                    <a:pt x="296" y="37"/>
                  </a:cubicBezTo>
                  <a:cubicBezTo>
                    <a:pt x="297" y="46"/>
                    <a:pt x="299" y="54"/>
                    <a:pt x="300" y="63"/>
                  </a:cubicBezTo>
                  <a:cubicBezTo>
                    <a:pt x="300" y="69"/>
                    <a:pt x="301" y="76"/>
                    <a:pt x="301" y="83"/>
                  </a:cubicBezTo>
                  <a:cubicBezTo>
                    <a:pt x="300" y="99"/>
                    <a:pt x="296" y="115"/>
                    <a:pt x="287" y="128"/>
                  </a:cubicBezTo>
                  <a:cubicBezTo>
                    <a:pt x="281" y="137"/>
                    <a:pt x="276" y="147"/>
                    <a:pt x="268" y="155"/>
                  </a:cubicBezTo>
                  <a:cubicBezTo>
                    <a:pt x="265" y="158"/>
                    <a:pt x="262" y="161"/>
                    <a:pt x="259" y="164"/>
                  </a:cubicBezTo>
                  <a:cubicBezTo>
                    <a:pt x="261" y="164"/>
                    <a:pt x="262" y="163"/>
                    <a:pt x="263" y="162"/>
                  </a:cubicBezTo>
                  <a:cubicBezTo>
                    <a:pt x="284" y="147"/>
                    <a:pt x="306" y="134"/>
                    <a:pt x="329" y="123"/>
                  </a:cubicBezTo>
                  <a:cubicBezTo>
                    <a:pt x="336" y="119"/>
                    <a:pt x="339" y="113"/>
                    <a:pt x="338" y="104"/>
                  </a:cubicBezTo>
                  <a:cubicBezTo>
                    <a:pt x="337" y="76"/>
                    <a:pt x="344" y="51"/>
                    <a:pt x="360" y="29"/>
                  </a:cubicBezTo>
                  <a:cubicBezTo>
                    <a:pt x="365" y="22"/>
                    <a:pt x="372" y="16"/>
                    <a:pt x="380" y="11"/>
                  </a:cubicBezTo>
                  <a:cubicBezTo>
                    <a:pt x="384" y="8"/>
                    <a:pt x="388" y="4"/>
                    <a:pt x="392" y="2"/>
                  </a:cubicBezTo>
                  <a:cubicBezTo>
                    <a:pt x="395" y="0"/>
                    <a:pt x="397" y="1"/>
                    <a:pt x="397" y="4"/>
                  </a:cubicBezTo>
                  <a:cubicBezTo>
                    <a:pt x="398" y="9"/>
                    <a:pt x="398" y="14"/>
                    <a:pt x="398" y="19"/>
                  </a:cubicBezTo>
                  <a:cubicBezTo>
                    <a:pt x="400" y="35"/>
                    <a:pt x="399" y="50"/>
                    <a:pt x="392" y="64"/>
                  </a:cubicBezTo>
                  <a:cubicBezTo>
                    <a:pt x="388" y="73"/>
                    <a:pt x="381" y="80"/>
                    <a:pt x="375" y="87"/>
                  </a:cubicBezTo>
                  <a:cubicBezTo>
                    <a:pt x="367" y="97"/>
                    <a:pt x="358" y="104"/>
                    <a:pt x="347" y="111"/>
                  </a:cubicBezTo>
                  <a:cubicBezTo>
                    <a:pt x="347" y="112"/>
                    <a:pt x="346" y="113"/>
                    <a:pt x="345" y="114"/>
                  </a:cubicBezTo>
                  <a:cubicBezTo>
                    <a:pt x="345" y="114"/>
                    <a:pt x="344" y="114"/>
                    <a:pt x="344" y="115"/>
                  </a:cubicBezTo>
                  <a:cubicBezTo>
                    <a:pt x="347" y="114"/>
                    <a:pt x="349" y="113"/>
                    <a:pt x="352" y="112"/>
                  </a:cubicBezTo>
                  <a:cubicBezTo>
                    <a:pt x="360" y="108"/>
                    <a:pt x="368" y="104"/>
                    <a:pt x="376" y="102"/>
                  </a:cubicBezTo>
                  <a:cubicBezTo>
                    <a:pt x="379" y="101"/>
                    <a:pt x="380" y="98"/>
                    <a:pt x="382" y="96"/>
                  </a:cubicBezTo>
                  <a:cubicBezTo>
                    <a:pt x="388" y="90"/>
                    <a:pt x="395" y="84"/>
                    <a:pt x="403" y="80"/>
                  </a:cubicBezTo>
                  <a:cubicBezTo>
                    <a:pt x="421" y="69"/>
                    <a:pt x="441" y="64"/>
                    <a:pt x="461" y="62"/>
                  </a:cubicBezTo>
                  <a:cubicBezTo>
                    <a:pt x="473" y="61"/>
                    <a:pt x="485" y="62"/>
                    <a:pt x="497" y="63"/>
                  </a:cubicBezTo>
                  <a:cubicBezTo>
                    <a:pt x="505" y="64"/>
                    <a:pt x="514" y="65"/>
                    <a:pt x="522" y="66"/>
                  </a:cubicBezTo>
                  <a:cubicBezTo>
                    <a:pt x="523" y="66"/>
                    <a:pt x="525" y="66"/>
                    <a:pt x="525" y="67"/>
                  </a:cubicBezTo>
                  <a:cubicBezTo>
                    <a:pt x="526" y="69"/>
                    <a:pt x="525" y="70"/>
                    <a:pt x="523" y="70"/>
                  </a:cubicBezTo>
                  <a:cubicBezTo>
                    <a:pt x="504" y="84"/>
                    <a:pt x="484" y="97"/>
                    <a:pt x="461" y="104"/>
                  </a:cubicBezTo>
                  <a:cubicBezTo>
                    <a:pt x="436" y="111"/>
                    <a:pt x="410" y="114"/>
                    <a:pt x="384" y="107"/>
                  </a:cubicBezTo>
                  <a:cubicBezTo>
                    <a:pt x="383" y="106"/>
                    <a:pt x="382" y="106"/>
                    <a:pt x="381" y="107"/>
                  </a:cubicBezTo>
                  <a:cubicBezTo>
                    <a:pt x="367" y="114"/>
                    <a:pt x="352" y="120"/>
                    <a:pt x="337" y="127"/>
                  </a:cubicBezTo>
                  <a:cubicBezTo>
                    <a:pt x="331" y="130"/>
                    <a:pt x="324" y="134"/>
                    <a:pt x="318" y="138"/>
                  </a:cubicBezTo>
                  <a:cubicBezTo>
                    <a:pt x="322" y="137"/>
                    <a:pt x="325" y="137"/>
                    <a:pt x="329" y="137"/>
                  </a:cubicBezTo>
                  <a:cubicBezTo>
                    <a:pt x="347" y="135"/>
                    <a:pt x="364" y="136"/>
                    <a:pt x="381" y="142"/>
                  </a:cubicBezTo>
                  <a:cubicBezTo>
                    <a:pt x="396" y="147"/>
                    <a:pt x="409" y="154"/>
                    <a:pt x="421" y="164"/>
                  </a:cubicBezTo>
                  <a:cubicBezTo>
                    <a:pt x="425" y="167"/>
                    <a:pt x="430" y="170"/>
                    <a:pt x="435" y="174"/>
                  </a:cubicBezTo>
                  <a:cubicBezTo>
                    <a:pt x="435" y="175"/>
                    <a:pt x="437" y="176"/>
                    <a:pt x="436" y="177"/>
                  </a:cubicBezTo>
                  <a:cubicBezTo>
                    <a:pt x="436" y="179"/>
                    <a:pt x="435" y="178"/>
                    <a:pt x="434" y="179"/>
                  </a:cubicBezTo>
                  <a:cubicBezTo>
                    <a:pt x="418" y="183"/>
                    <a:pt x="402" y="182"/>
                    <a:pt x="386" y="179"/>
                  </a:cubicBezTo>
                  <a:cubicBezTo>
                    <a:pt x="368" y="176"/>
                    <a:pt x="351" y="170"/>
                    <a:pt x="335" y="160"/>
                  </a:cubicBezTo>
                  <a:cubicBezTo>
                    <a:pt x="328" y="156"/>
                    <a:pt x="322" y="152"/>
                    <a:pt x="316" y="147"/>
                  </a:cubicBezTo>
                  <a:cubicBezTo>
                    <a:pt x="310" y="143"/>
                    <a:pt x="305" y="144"/>
                    <a:pt x="300" y="147"/>
                  </a:cubicBezTo>
                  <a:cubicBezTo>
                    <a:pt x="294" y="150"/>
                    <a:pt x="289" y="153"/>
                    <a:pt x="283" y="157"/>
                  </a:cubicBezTo>
                  <a:cubicBezTo>
                    <a:pt x="264" y="169"/>
                    <a:pt x="247" y="182"/>
                    <a:pt x="229" y="195"/>
                  </a:cubicBezTo>
                  <a:cubicBezTo>
                    <a:pt x="226" y="197"/>
                    <a:pt x="222" y="200"/>
                    <a:pt x="219" y="203"/>
                  </a:cubicBezTo>
                  <a:cubicBezTo>
                    <a:pt x="221" y="204"/>
                    <a:pt x="222" y="203"/>
                    <a:pt x="223" y="203"/>
                  </a:cubicBezTo>
                  <a:cubicBezTo>
                    <a:pt x="236" y="196"/>
                    <a:pt x="249" y="192"/>
                    <a:pt x="264" y="191"/>
                  </a:cubicBezTo>
                  <a:cubicBezTo>
                    <a:pt x="283" y="189"/>
                    <a:pt x="302" y="194"/>
                    <a:pt x="320" y="204"/>
                  </a:cubicBezTo>
                  <a:cubicBezTo>
                    <a:pt x="329" y="210"/>
                    <a:pt x="339" y="215"/>
                    <a:pt x="348" y="222"/>
                  </a:cubicBezTo>
                  <a:cubicBezTo>
                    <a:pt x="349" y="223"/>
                    <a:pt x="350" y="223"/>
                    <a:pt x="350" y="225"/>
                  </a:cubicBezTo>
                  <a:cubicBezTo>
                    <a:pt x="350" y="226"/>
                    <a:pt x="349" y="226"/>
                    <a:pt x="347" y="226"/>
                  </a:cubicBezTo>
                  <a:cubicBezTo>
                    <a:pt x="343" y="228"/>
                    <a:pt x="338" y="230"/>
                    <a:pt x="334" y="232"/>
                  </a:cubicBezTo>
                  <a:cubicBezTo>
                    <a:pt x="315" y="240"/>
                    <a:pt x="295" y="239"/>
                    <a:pt x="275" y="231"/>
                  </a:cubicBezTo>
                  <a:cubicBezTo>
                    <a:pt x="261" y="226"/>
                    <a:pt x="248" y="221"/>
                    <a:pt x="234" y="215"/>
                  </a:cubicBezTo>
                  <a:cubicBezTo>
                    <a:pt x="229" y="212"/>
                    <a:pt x="224" y="210"/>
                    <a:pt x="219" y="209"/>
                  </a:cubicBezTo>
                  <a:cubicBezTo>
                    <a:pt x="215" y="208"/>
                    <a:pt x="211" y="209"/>
                    <a:pt x="208" y="211"/>
                  </a:cubicBezTo>
                  <a:cubicBezTo>
                    <a:pt x="194" y="223"/>
                    <a:pt x="181" y="236"/>
                    <a:pt x="168" y="250"/>
                  </a:cubicBezTo>
                  <a:cubicBezTo>
                    <a:pt x="158" y="261"/>
                    <a:pt x="148" y="272"/>
                    <a:pt x="138" y="284"/>
                  </a:cubicBezTo>
                  <a:cubicBezTo>
                    <a:pt x="138" y="284"/>
                    <a:pt x="138" y="284"/>
                    <a:pt x="137" y="285"/>
                  </a:cubicBezTo>
                  <a:cubicBezTo>
                    <a:pt x="139" y="285"/>
                    <a:pt x="139" y="284"/>
                    <a:pt x="140" y="284"/>
                  </a:cubicBezTo>
                  <a:cubicBezTo>
                    <a:pt x="147" y="278"/>
                    <a:pt x="154" y="273"/>
                    <a:pt x="162" y="270"/>
                  </a:cubicBezTo>
                  <a:cubicBezTo>
                    <a:pt x="181" y="262"/>
                    <a:pt x="202" y="262"/>
                    <a:pt x="223" y="264"/>
                  </a:cubicBezTo>
                  <a:cubicBezTo>
                    <a:pt x="242" y="267"/>
                    <a:pt x="260" y="273"/>
                    <a:pt x="276" y="285"/>
                  </a:cubicBezTo>
                  <a:cubicBezTo>
                    <a:pt x="278" y="287"/>
                    <a:pt x="281" y="288"/>
                    <a:pt x="283" y="290"/>
                  </a:cubicBezTo>
                  <a:cubicBezTo>
                    <a:pt x="284" y="291"/>
                    <a:pt x="285" y="291"/>
                    <a:pt x="285" y="292"/>
                  </a:cubicBezTo>
                  <a:cubicBezTo>
                    <a:pt x="285" y="293"/>
                    <a:pt x="284" y="294"/>
                    <a:pt x="283" y="294"/>
                  </a:cubicBezTo>
                  <a:cubicBezTo>
                    <a:pt x="271" y="293"/>
                    <a:pt x="261" y="299"/>
                    <a:pt x="251" y="302"/>
                  </a:cubicBezTo>
                  <a:cubicBezTo>
                    <a:pt x="244" y="304"/>
                    <a:pt x="237" y="306"/>
                    <a:pt x="230" y="308"/>
                  </a:cubicBezTo>
                  <a:cubicBezTo>
                    <a:pt x="215" y="313"/>
                    <a:pt x="199" y="311"/>
                    <a:pt x="183" y="308"/>
                  </a:cubicBezTo>
                  <a:cubicBezTo>
                    <a:pt x="170" y="305"/>
                    <a:pt x="159" y="301"/>
                    <a:pt x="148" y="294"/>
                  </a:cubicBezTo>
                  <a:cubicBezTo>
                    <a:pt x="139" y="289"/>
                    <a:pt x="131" y="292"/>
                    <a:pt x="126" y="297"/>
                  </a:cubicBezTo>
                  <a:cubicBezTo>
                    <a:pt x="105" y="319"/>
                    <a:pt x="87" y="344"/>
                    <a:pt x="66" y="366"/>
                  </a:cubicBezTo>
                  <a:cubicBezTo>
                    <a:pt x="51" y="382"/>
                    <a:pt x="35" y="397"/>
                    <a:pt x="18" y="410"/>
                  </a:cubicBezTo>
                  <a:cubicBezTo>
                    <a:pt x="15" y="413"/>
                    <a:pt x="11" y="415"/>
                    <a:pt x="7" y="417"/>
                  </a:cubicBezTo>
                  <a:cubicBezTo>
                    <a:pt x="5" y="418"/>
                    <a:pt x="2" y="420"/>
                    <a:pt x="1" y="417"/>
                  </a:cubicBezTo>
                  <a:cubicBezTo>
                    <a:pt x="0" y="415"/>
                    <a:pt x="2" y="413"/>
                    <a:pt x="4" y="412"/>
                  </a:cubicBezTo>
                  <a:cubicBezTo>
                    <a:pt x="13" y="406"/>
                    <a:pt x="21" y="399"/>
                    <a:pt x="29" y="392"/>
                  </a:cubicBezTo>
                  <a:cubicBezTo>
                    <a:pt x="48" y="376"/>
                    <a:pt x="63" y="357"/>
                    <a:pt x="80" y="338"/>
                  </a:cubicBezTo>
                  <a:cubicBezTo>
                    <a:pt x="81" y="337"/>
                    <a:pt x="81" y="336"/>
                    <a:pt x="81" y="334"/>
                  </a:cubicBezTo>
                  <a:cubicBezTo>
                    <a:pt x="79" y="318"/>
                    <a:pt x="74" y="303"/>
                    <a:pt x="72" y="287"/>
                  </a:cubicBezTo>
                  <a:cubicBezTo>
                    <a:pt x="69" y="261"/>
                    <a:pt x="71" y="237"/>
                    <a:pt x="83" y="215"/>
                  </a:cubicBezTo>
                  <a:cubicBezTo>
                    <a:pt x="90" y="202"/>
                    <a:pt x="99" y="191"/>
                    <a:pt x="109" y="180"/>
                  </a:cubicBezTo>
                  <a:cubicBezTo>
                    <a:pt x="114" y="176"/>
                    <a:pt x="118" y="172"/>
                    <a:pt x="122" y="167"/>
                  </a:cubicBezTo>
                  <a:cubicBezTo>
                    <a:pt x="123" y="166"/>
                    <a:pt x="123" y="166"/>
                    <a:pt x="125" y="166"/>
                  </a:cubicBezTo>
                  <a:cubicBezTo>
                    <a:pt x="126" y="167"/>
                    <a:pt x="126" y="168"/>
                    <a:pt x="126" y="168"/>
                  </a:cubicBezTo>
                  <a:cubicBezTo>
                    <a:pt x="126" y="183"/>
                    <a:pt x="130" y="197"/>
                    <a:pt x="132" y="212"/>
                  </a:cubicBezTo>
                  <a:cubicBezTo>
                    <a:pt x="136" y="242"/>
                    <a:pt x="128" y="268"/>
                    <a:pt x="114" y="293"/>
                  </a:cubicBezTo>
                  <a:cubicBezTo>
                    <a:pt x="112" y="297"/>
                    <a:pt x="110" y="301"/>
                    <a:pt x="108" y="305"/>
                  </a:cubicBezTo>
                  <a:cubicBezTo>
                    <a:pt x="111" y="302"/>
                    <a:pt x="114" y="299"/>
                    <a:pt x="117" y="296"/>
                  </a:cubicBezTo>
                  <a:cubicBezTo>
                    <a:pt x="134" y="277"/>
                    <a:pt x="150" y="258"/>
                    <a:pt x="167" y="239"/>
                  </a:cubicBezTo>
                  <a:cubicBezTo>
                    <a:pt x="171" y="236"/>
                    <a:pt x="172" y="232"/>
                    <a:pt x="171" y="226"/>
                  </a:cubicBezTo>
                  <a:cubicBezTo>
                    <a:pt x="167" y="209"/>
                    <a:pt x="167" y="193"/>
                    <a:pt x="169" y="176"/>
                  </a:cubicBezTo>
                  <a:cubicBezTo>
                    <a:pt x="173" y="151"/>
                    <a:pt x="180" y="128"/>
                    <a:pt x="193" y="107"/>
                  </a:cubicBezTo>
                  <a:cubicBezTo>
                    <a:pt x="198" y="99"/>
                    <a:pt x="203" y="91"/>
                    <a:pt x="209" y="83"/>
                  </a:cubicBezTo>
                  <a:cubicBezTo>
                    <a:pt x="209" y="82"/>
                    <a:pt x="210" y="81"/>
                    <a:pt x="211" y="81"/>
                  </a:cubicBezTo>
                  <a:cubicBezTo>
                    <a:pt x="212" y="82"/>
                    <a:pt x="213" y="83"/>
                    <a:pt x="213" y="84"/>
                  </a:cubicBezTo>
                  <a:cubicBezTo>
                    <a:pt x="211" y="99"/>
                    <a:pt x="214" y="115"/>
                    <a:pt x="214" y="131"/>
                  </a:cubicBezTo>
                  <a:cubicBezTo>
                    <a:pt x="213" y="159"/>
                    <a:pt x="205" y="184"/>
                    <a:pt x="193" y="208"/>
                  </a:cubicBezTo>
                  <a:cubicBezTo>
                    <a:pt x="191" y="210"/>
                    <a:pt x="190" y="213"/>
                    <a:pt x="189" y="215"/>
                  </a:cubicBezTo>
                  <a:cubicBezTo>
                    <a:pt x="187" y="218"/>
                    <a:pt x="186" y="220"/>
                    <a:pt x="184" y="222"/>
                  </a:cubicBezTo>
                  <a:cubicBezTo>
                    <a:pt x="184" y="222"/>
                    <a:pt x="184" y="222"/>
                    <a:pt x="185" y="222"/>
                  </a:cubicBezTo>
                  <a:close/>
                  <a:moveTo>
                    <a:pt x="121" y="173"/>
                  </a:moveTo>
                  <a:cubicBezTo>
                    <a:pt x="120" y="173"/>
                    <a:pt x="119" y="174"/>
                    <a:pt x="119" y="175"/>
                  </a:cubicBezTo>
                  <a:cubicBezTo>
                    <a:pt x="114" y="181"/>
                    <a:pt x="108" y="187"/>
                    <a:pt x="102" y="194"/>
                  </a:cubicBezTo>
                  <a:cubicBezTo>
                    <a:pt x="82" y="218"/>
                    <a:pt x="73" y="246"/>
                    <a:pt x="76" y="279"/>
                  </a:cubicBezTo>
                  <a:cubicBezTo>
                    <a:pt x="77" y="296"/>
                    <a:pt x="81" y="312"/>
                    <a:pt x="84" y="329"/>
                  </a:cubicBezTo>
                  <a:cubicBezTo>
                    <a:pt x="84" y="329"/>
                    <a:pt x="85" y="329"/>
                    <a:pt x="85" y="330"/>
                  </a:cubicBezTo>
                  <a:cubicBezTo>
                    <a:pt x="88" y="322"/>
                    <a:pt x="91" y="314"/>
                    <a:pt x="93" y="306"/>
                  </a:cubicBezTo>
                  <a:cubicBezTo>
                    <a:pt x="96" y="293"/>
                    <a:pt x="98" y="280"/>
                    <a:pt x="99" y="266"/>
                  </a:cubicBezTo>
                  <a:cubicBezTo>
                    <a:pt x="101" y="257"/>
                    <a:pt x="101" y="247"/>
                    <a:pt x="105" y="237"/>
                  </a:cubicBezTo>
                  <a:cubicBezTo>
                    <a:pt x="106" y="233"/>
                    <a:pt x="107" y="229"/>
                    <a:pt x="107" y="225"/>
                  </a:cubicBezTo>
                  <a:cubicBezTo>
                    <a:pt x="107" y="221"/>
                    <a:pt x="108" y="217"/>
                    <a:pt x="108" y="213"/>
                  </a:cubicBezTo>
                  <a:cubicBezTo>
                    <a:pt x="111" y="202"/>
                    <a:pt x="115" y="192"/>
                    <a:pt x="119" y="181"/>
                  </a:cubicBezTo>
                  <a:cubicBezTo>
                    <a:pt x="120" y="179"/>
                    <a:pt x="121" y="176"/>
                    <a:pt x="121" y="173"/>
                  </a:cubicBezTo>
                  <a:close/>
                  <a:moveTo>
                    <a:pt x="292" y="40"/>
                  </a:moveTo>
                  <a:cubicBezTo>
                    <a:pt x="279" y="56"/>
                    <a:pt x="266" y="73"/>
                    <a:pt x="259" y="93"/>
                  </a:cubicBezTo>
                  <a:cubicBezTo>
                    <a:pt x="252" y="113"/>
                    <a:pt x="250" y="144"/>
                    <a:pt x="254" y="159"/>
                  </a:cubicBezTo>
                  <a:cubicBezTo>
                    <a:pt x="266" y="138"/>
                    <a:pt x="278" y="118"/>
                    <a:pt x="285" y="96"/>
                  </a:cubicBezTo>
                  <a:cubicBezTo>
                    <a:pt x="285" y="95"/>
                    <a:pt x="285" y="94"/>
                    <a:pt x="285" y="93"/>
                  </a:cubicBezTo>
                  <a:cubicBezTo>
                    <a:pt x="286" y="82"/>
                    <a:pt x="288" y="70"/>
                    <a:pt x="290" y="59"/>
                  </a:cubicBezTo>
                  <a:cubicBezTo>
                    <a:pt x="291" y="53"/>
                    <a:pt x="292" y="46"/>
                    <a:pt x="292" y="40"/>
                  </a:cubicBezTo>
                  <a:close/>
                  <a:moveTo>
                    <a:pt x="271" y="291"/>
                  </a:moveTo>
                  <a:cubicBezTo>
                    <a:pt x="228" y="279"/>
                    <a:pt x="186" y="282"/>
                    <a:pt x="145" y="290"/>
                  </a:cubicBezTo>
                  <a:cubicBezTo>
                    <a:pt x="153" y="292"/>
                    <a:pt x="160" y="297"/>
                    <a:pt x="167" y="299"/>
                  </a:cubicBezTo>
                  <a:cubicBezTo>
                    <a:pt x="192" y="306"/>
                    <a:pt x="216" y="309"/>
                    <a:pt x="240" y="301"/>
                  </a:cubicBezTo>
                  <a:cubicBezTo>
                    <a:pt x="250" y="297"/>
                    <a:pt x="261" y="294"/>
                    <a:pt x="271" y="291"/>
                  </a:cubicBezTo>
                  <a:close/>
                  <a:moveTo>
                    <a:pt x="342" y="108"/>
                  </a:moveTo>
                  <a:cubicBezTo>
                    <a:pt x="343" y="108"/>
                    <a:pt x="343" y="107"/>
                    <a:pt x="344" y="106"/>
                  </a:cubicBezTo>
                  <a:cubicBezTo>
                    <a:pt x="348" y="100"/>
                    <a:pt x="352" y="95"/>
                    <a:pt x="355" y="89"/>
                  </a:cubicBezTo>
                  <a:cubicBezTo>
                    <a:pt x="362" y="79"/>
                    <a:pt x="369" y="69"/>
                    <a:pt x="376" y="59"/>
                  </a:cubicBezTo>
                  <a:cubicBezTo>
                    <a:pt x="384" y="47"/>
                    <a:pt x="390" y="33"/>
                    <a:pt x="393" y="18"/>
                  </a:cubicBezTo>
                  <a:cubicBezTo>
                    <a:pt x="394" y="14"/>
                    <a:pt x="394" y="10"/>
                    <a:pt x="393" y="5"/>
                  </a:cubicBezTo>
                  <a:cubicBezTo>
                    <a:pt x="390" y="10"/>
                    <a:pt x="385" y="12"/>
                    <a:pt x="381" y="15"/>
                  </a:cubicBezTo>
                  <a:cubicBezTo>
                    <a:pt x="381" y="16"/>
                    <a:pt x="380" y="16"/>
                    <a:pt x="380" y="16"/>
                  </a:cubicBezTo>
                  <a:cubicBezTo>
                    <a:pt x="375" y="21"/>
                    <a:pt x="371" y="26"/>
                    <a:pt x="366" y="31"/>
                  </a:cubicBezTo>
                  <a:cubicBezTo>
                    <a:pt x="347" y="52"/>
                    <a:pt x="341" y="78"/>
                    <a:pt x="342" y="108"/>
                  </a:cubicBezTo>
                  <a:close/>
                  <a:moveTo>
                    <a:pt x="124" y="178"/>
                  </a:moveTo>
                  <a:cubicBezTo>
                    <a:pt x="123" y="178"/>
                    <a:pt x="123" y="179"/>
                    <a:pt x="123" y="180"/>
                  </a:cubicBezTo>
                  <a:cubicBezTo>
                    <a:pt x="121" y="186"/>
                    <a:pt x="120" y="192"/>
                    <a:pt x="117" y="198"/>
                  </a:cubicBezTo>
                  <a:cubicBezTo>
                    <a:pt x="111" y="216"/>
                    <a:pt x="107" y="234"/>
                    <a:pt x="106" y="253"/>
                  </a:cubicBezTo>
                  <a:cubicBezTo>
                    <a:pt x="104" y="272"/>
                    <a:pt x="103" y="292"/>
                    <a:pt x="98" y="310"/>
                  </a:cubicBezTo>
                  <a:cubicBezTo>
                    <a:pt x="98" y="310"/>
                    <a:pt x="98" y="311"/>
                    <a:pt x="98" y="311"/>
                  </a:cubicBezTo>
                  <a:cubicBezTo>
                    <a:pt x="109" y="295"/>
                    <a:pt x="120" y="279"/>
                    <a:pt x="125" y="260"/>
                  </a:cubicBezTo>
                  <a:cubicBezTo>
                    <a:pt x="128" y="248"/>
                    <a:pt x="131" y="236"/>
                    <a:pt x="128" y="223"/>
                  </a:cubicBezTo>
                  <a:cubicBezTo>
                    <a:pt x="126" y="214"/>
                    <a:pt x="125" y="205"/>
                    <a:pt x="125" y="195"/>
                  </a:cubicBezTo>
                  <a:cubicBezTo>
                    <a:pt x="124" y="190"/>
                    <a:pt x="124" y="184"/>
                    <a:pt x="124" y="178"/>
                  </a:cubicBezTo>
                  <a:close/>
                  <a:moveTo>
                    <a:pt x="386" y="105"/>
                  </a:moveTo>
                  <a:cubicBezTo>
                    <a:pt x="411" y="108"/>
                    <a:pt x="436" y="109"/>
                    <a:pt x="460" y="103"/>
                  </a:cubicBezTo>
                  <a:cubicBezTo>
                    <a:pt x="481" y="97"/>
                    <a:pt x="498" y="84"/>
                    <a:pt x="515" y="72"/>
                  </a:cubicBezTo>
                  <a:cubicBezTo>
                    <a:pt x="471" y="79"/>
                    <a:pt x="427" y="87"/>
                    <a:pt x="386" y="105"/>
                  </a:cubicBezTo>
                  <a:close/>
                  <a:moveTo>
                    <a:pt x="319" y="145"/>
                  </a:moveTo>
                  <a:cubicBezTo>
                    <a:pt x="327" y="150"/>
                    <a:pt x="333" y="155"/>
                    <a:pt x="340" y="159"/>
                  </a:cubicBezTo>
                  <a:cubicBezTo>
                    <a:pt x="362" y="173"/>
                    <a:pt x="386" y="179"/>
                    <a:pt x="411" y="179"/>
                  </a:cubicBezTo>
                  <a:cubicBezTo>
                    <a:pt x="417" y="179"/>
                    <a:pt x="423" y="179"/>
                    <a:pt x="428" y="176"/>
                  </a:cubicBezTo>
                  <a:cubicBezTo>
                    <a:pt x="427" y="175"/>
                    <a:pt x="426" y="175"/>
                    <a:pt x="426" y="175"/>
                  </a:cubicBezTo>
                  <a:cubicBezTo>
                    <a:pt x="412" y="165"/>
                    <a:pt x="396" y="161"/>
                    <a:pt x="380" y="156"/>
                  </a:cubicBezTo>
                  <a:cubicBezTo>
                    <a:pt x="363" y="150"/>
                    <a:pt x="345" y="148"/>
                    <a:pt x="328" y="146"/>
                  </a:cubicBezTo>
                  <a:cubicBezTo>
                    <a:pt x="325" y="145"/>
                    <a:pt x="323" y="145"/>
                    <a:pt x="319" y="145"/>
                  </a:cubicBezTo>
                  <a:close/>
                  <a:moveTo>
                    <a:pt x="173" y="225"/>
                  </a:moveTo>
                  <a:cubicBezTo>
                    <a:pt x="181" y="213"/>
                    <a:pt x="206" y="108"/>
                    <a:pt x="205" y="96"/>
                  </a:cubicBezTo>
                  <a:cubicBezTo>
                    <a:pt x="179" y="134"/>
                    <a:pt x="168" y="177"/>
                    <a:pt x="173" y="225"/>
                  </a:cubicBezTo>
                  <a:close/>
                  <a:moveTo>
                    <a:pt x="227" y="209"/>
                  </a:moveTo>
                  <a:cubicBezTo>
                    <a:pt x="233" y="211"/>
                    <a:pt x="239" y="214"/>
                    <a:pt x="245" y="216"/>
                  </a:cubicBezTo>
                  <a:cubicBezTo>
                    <a:pt x="258" y="222"/>
                    <a:pt x="271" y="228"/>
                    <a:pt x="284" y="231"/>
                  </a:cubicBezTo>
                  <a:cubicBezTo>
                    <a:pt x="304" y="236"/>
                    <a:pt x="322" y="236"/>
                    <a:pt x="339" y="227"/>
                  </a:cubicBezTo>
                  <a:cubicBezTo>
                    <a:pt x="341" y="226"/>
                    <a:pt x="342" y="226"/>
                    <a:pt x="343" y="224"/>
                  </a:cubicBezTo>
                  <a:cubicBezTo>
                    <a:pt x="341" y="223"/>
                    <a:pt x="339" y="223"/>
                    <a:pt x="338" y="223"/>
                  </a:cubicBezTo>
                  <a:cubicBezTo>
                    <a:pt x="330" y="222"/>
                    <a:pt x="321" y="221"/>
                    <a:pt x="313" y="219"/>
                  </a:cubicBezTo>
                  <a:cubicBezTo>
                    <a:pt x="294" y="215"/>
                    <a:pt x="275" y="211"/>
                    <a:pt x="256" y="209"/>
                  </a:cubicBezTo>
                  <a:cubicBezTo>
                    <a:pt x="246" y="209"/>
                    <a:pt x="237" y="208"/>
                    <a:pt x="227" y="209"/>
                  </a:cubicBezTo>
                  <a:close/>
                  <a:moveTo>
                    <a:pt x="517" y="69"/>
                  </a:moveTo>
                  <a:cubicBezTo>
                    <a:pt x="466" y="59"/>
                    <a:pt x="421" y="68"/>
                    <a:pt x="383" y="99"/>
                  </a:cubicBezTo>
                  <a:cubicBezTo>
                    <a:pt x="384" y="99"/>
                    <a:pt x="385" y="99"/>
                    <a:pt x="386" y="98"/>
                  </a:cubicBezTo>
                  <a:cubicBezTo>
                    <a:pt x="400" y="91"/>
                    <a:pt x="415" y="87"/>
                    <a:pt x="431" y="83"/>
                  </a:cubicBezTo>
                  <a:cubicBezTo>
                    <a:pt x="446" y="80"/>
                    <a:pt x="463" y="80"/>
                    <a:pt x="478" y="76"/>
                  </a:cubicBezTo>
                  <a:cubicBezTo>
                    <a:pt x="486" y="74"/>
                    <a:pt x="493" y="73"/>
                    <a:pt x="501" y="72"/>
                  </a:cubicBezTo>
                  <a:cubicBezTo>
                    <a:pt x="506" y="72"/>
                    <a:pt x="512" y="71"/>
                    <a:pt x="517" y="69"/>
                  </a:cubicBezTo>
                  <a:close/>
                  <a:moveTo>
                    <a:pt x="271" y="287"/>
                  </a:moveTo>
                  <a:cubicBezTo>
                    <a:pt x="265" y="283"/>
                    <a:pt x="259" y="279"/>
                    <a:pt x="253" y="276"/>
                  </a:cubicBezTo>
                  <a:cubicBezTo>
                    <a:pt x="240" y="271"/>
                    <a:pt x="226" y="269"/>
                    <a:pt x="212" y="268"/>
                  </a:cubicBezTo>
                  <a:cubicBezTo>
                    <a:pt x="195" y="267"/>
                    <a:pt x="178" y="267"/>
                    <a:pt x="163" y="273"/>
                  </a:cubicBezTo>
                  <a:cubicBezTo>
                    <a:pt x="157" y="275"/>
                    <a:pt x="151" y="279"/>
                    <a:pt x="146" y="283"/>
                  </a:cubicBezTo>
                  <a:cubicBezTo>
                    <a:pt x="147" y="283"/>
                    <a:pt x="148" y="283"/>
                    <a:pt x="148" y="283"/>
                  </a:cubicBezTo>
                  <a:cubicBezTo>
                    <a:pt x="165" y="279"/>
                    <a:pt x="181" y="278"/>
                    <a:pt x="198" y="279"/>
                  </a:cubicBezTo>
                  <a:cubicBezTo>
                    <a:pt x="205" y="280"/>
                    <a:pt x="211" y="281"/>
                    <a:pt x="217" y="281"/>
                  </a:cubicBezTo>
                  <a:cubicBezTo>
                    <a:pt x="227" y="280"/>
                    <a:pt x="236" y="281"/>
                    <a:pt x="246" y="282"/>
                  </a:cubicBezTo>
                  <a:cubicBezTo>
                    <a:pt x="255" y="284"/>
                    <a:pt x="263" y="285"/>
                    <a:pt x="271" y="287"/>
                  </a:cubicBezTo>
                  <a:close/>
                  <a:moveTo>
                    <a:pt x="232" y="203"/>
                  </a:moveTo>
                  <a:cubicBezTo>
                    <a:pt x="234" y="204"/>
                    <a:pt x="235" y="203"/>
                    <a:pt x="236" y="203"/>
                  </a:cubicBezTo>
                  <a:cubicBezTo>
                    <a:pt x="251" y="205"/>
                    <a:pt x="266" y="206"/>
                    <a:pt x="282" y="209"/>
                  </a:cubicBezTo>
                  <a:cubicBezTo>
                    <a:pt x="286" y="210"/>
                    <a:pt x="290" y="211"/>
                    <a:pt x="294" y="211"/>
                  </a:cubicBezTo>
                  <a:cubicBezTo>
                    <a:pt x="298" y="211"/>
                    <a:pt x="301" y="212"/>
                    <a:pt x="305" y="213"/>
                  </a:cubicBezTo>
                  <a:cubicBezTo>
                    <a:pt x="312" y="215"/>
                    <a:pt x="319" y="217"/>
                    <a:pt x="326" y="218"/>
                  </a:cubicBezTo>
                  <a:cubicBezTo>
                    <a:pt x="330" y="219"/>
                    <a:pt x="335" y="220"/>
                    <a:pt x="339" y="220"/>
                  </a:cubicBezTo>
                  <a:cubicBezTo>
                    <a:pt x="304" y="193"/>
                    <a:pt x="261" y="186"/>
                    <a:pt x="232" y="203"/>
                  </a:cubicBezTo>
                  <a:close/>
                  <a:moveTo>
                    <a:pt x="396" y="18"/>
                  </a:moveTo>
                  <a:cubicBezTo>
                    <a:pt x="388" y="51"/>
                    <a:pt x="369" y="76"/>
                    <a:pt x="353" y="104"/>
                  </a:cubicBezTo>
                  <a:cubicBezTo>
                    <a:pt x="354" y="103"/>
                    <a:pt x="355" y="103"/>
                    <a:pt x="355" y="102"/>
                  </a:cubicBezTo>
                  <a:cubicBezTo>
                    <a:pt x="361" y="97"/>
                    <a:pt x="367" y="91"/>
                    <a:pt x="373" y="85"/>
                  </a:cubicBezTo>
                  <a:cubicBezTo>
                    <a:pt x="384" y="74"/>
                    <a:pt x="392" y="60"/>
                    <a:pt x="396" y="44"/>
                  </a:cubicBezTo>
                  <a:cubicBezTo>
                    <a:pt x="397" y="35"/>
                    <a:pt x="397" y="27"/>
                    <a:pt x="396" y="18"/>
                  </a:cubicBezTo>
                  <a:close/>
                  <a:moveTo>
                    <a:pt x="207" y="109"/>
                  </a:moveTo>
                  <a:cubicBezTo>
                    <a:pt x="200" y="143"/>
                    <a:pt x="194" y="178"/>
                    <a:pt x="185" y="213"/>
                  </a:cubicBezTo>
                  <a:cubicBezTo>
                    <a:pt x="189" y="209"/>
                    <a:pt x="200" y="185"/>
                    <a:pt x="203" y="173"/>
                  </a:cubicBezTo>
                  <a:cubicBezTo>
                    <a:pt x="209" y="152"/>
                    <a:pt x="210" y="131"/>
                    <a:pt x="207" y="109"/>
                  </a:cubicBezTo>
                  <a:close/>
                  <a:moveTo>
                    <a:pt x="294" y="50"/>
                  </a:moveTo>
                  <a:cubicBezTo>
                    <a:pt x="291" y="83"/>
                    <a:pt x="285" y="116"/>
                    <a:pt x="270" y="145"/>
                  </a:cubicBezTo>
                  <a:cubicBezTo>
                    <a:pt x="273" y="141"/>
                    <a:pt x="277" y="137"/>
                    <a:pt x="280" y="133"/>
                  </a:cubicBezTo>
                  <a:cubicBezTo>
                    <a:pt x="285" y="124"/>
                    <a:pt x="291" y="115"/>
                    <a:pt x="294" y="104"/>
                  </a:cubicBezTo>
                  <a:cubicBezTo>
                    <a:pt x="297" y="90"/>
                    <a:pt x="297" y="76"/>
                    <a:pt x="296" y="62"/>
                  </a:cubicBezTo>
                  <a:cubicBezTo>
                    <a:pt x="296" y="58"/>
                    <a:pt x="296" y="54"/>
                    <a:pt x="294" y="50"/>
                  </a:cubicBezTo>
                  <a:close/>
                  <a:moveTo>
                    <a:pt x="414" y="164"/>
                  </a:moveTo>
                  <a:cubicBezTo>
                    <a:pt x="390" y="146"/>
                    <a:pt x="352" y="135"/>
                    <a:pt x="328" y="141"/>
                  </a:cubicBezTo>
                  <a:cubicBezTo>
                    <a:pt x="357" y="144"/>
                    <a:pt x="385" y="156"/>
                    <a:pt x="414" y="164"/>
                  </a:cubicBezTo>
                  <a:close/>
                </a:path>
              </a:pathLst>
            </a:custGeom>
            <a:gradFill flip="none" rotWithShape="1">
              <a:gsLst>
                <a:gs pos="15000">
                  <a:schemeClr val="accent1">
                    <a:lumMod val="40000"/>
                    <a:lumOff val="6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CB9863F0-4E0E-717E-694C-67146B5F7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2154" y="5082438"/>
              <a:ext cx="900732" cy="1793085"/>
            </a:xfrm>
            <a:custGeom>
              <a:avLst/>
              <a:gdLst>
                <a:gd name="T0" fmla="*/ 307 w 451"/>
                <a:gd name="T1" fmla="*/ 657 h 900"/>
                <a:gd name="T2" fmla="*/ 27 w 451"/>
                <a:gd name="T3" fmla="*/ 588 h 900"/>
                <a:gd name="T4" fmla="*/ 98 w 451"/>
                <a:gd name="T5" fmla="*/ 608 h 900"/>
                <a:gd name="T6" fmla="*/ 266 w 451"/>
                <a:gd name="T7" fmla="*/ 608 h 900"/>
                <a:gd name="T8" fmla="*/ 252 w 451"/>
                <a:gd name="T9" fmla="*/ 611 h 900"/>
                <a:gd name="T10" fmla="*/ 59 w 451"/>
                <a:gd name="T11" fmla="*/ 506 h 900"/>
                <a:gd name="T12" fmla="*/ 326 w 451"/>
                <a:gd name="T13" fmla="*/ 486 h 900"/>
                <a:gd name="T14" fmla="*/ 326 w 451"/>
                <a:gd name="T15" fmla="*/ 486 h 900"/>
                <a:gd name="T16" fmla="*/ 183 w 451"/>
                <a:gd name="T17" fmla="*/ 476 h 900"/>
                <a:gd name="T18" fmla="*/ 165 w 451"/>
                <a:gd name="T19" fmla="*/ 481 h 900"/>
                <a:gd name="T20" fmla="*/ 296 w 451"/>
                <a:gd name="T21" fmla="*/ 451 h 900"/>
                <a:gd name="T22" fmla="*/ 382 w 451"/>
                <a:gd name="T23" fmla="*/ 421 h 900"/>
                <a:gd name="T24" fmla="*/ 309 w 451"/>
                <a:gd name="T25" fmla="*/ 428 h 900"/>
                <a:gd name="T26" fmla="*/ 287 w 451"/>
                <a:gd name="T27" fmla="*/ 446 h 900"/>
                <a:gd name="T28" fmla="*/ 185 w 451"/>
                <a:gd name="T29" fmla="*/ 418 h 900"/>
                <a:gd name="T30" fmla="*/ 301 w 451"/>
                <a:gd name="T31" fmla="*/ 369 h 900"/>
                <a:gd name="T32" fmla="*/ 310 w 451"/>
                <a:gd name="T33" fmla="*/ 333 h 900"/>
                <a:gd name="T34" fmla="*/ 313 w 451"/>
                <a:gd name="T35" fmla="*/ 225 h 900"/>
                <a:gd name="T36" fmla="*/ 256 w 451"/>
                <a:gd name="T37" fmla="*/ 270 h 900"/>
                <a:gd name="T38" fmla="*/ 227 w 451"/>
                <a:gd name="T39" fmla="*/ 261 h 900"/>
                <a:gd name="T40" fmla="*/ 146 w 451"/>
                <a:gd name="T41" fmla="*/ 199 h 900"/>
                <a:gd name="T42" fmla="*/ 254 w 451"/>
                <a:gd name="T43" fmla="*/ 165 h 900"/>
                <a:gd name="T44" fmla="*/ 301 w 451"/>
                <a:gd name="T45" fmla="*/ 75 h 900"/>
                <a:gd name="T46" fmla="*/ 165 w 451"/>
                <a:gd name="T47" fmla="*/ 28 h 900"/>
                <a:gd name="T48" fmla="*/ 149 w 451"/>
                <a:gd name="T49" fmla="*/ 5 h 900"/>
                <a:gd name="T50" fmla="*/ 154 w 451"/>
                <a:gd name="T51" fmla="*/ 104 h 900"/>
                <a:gd name="T52" fmla="*/ 256 w 451"/>
                <a:gd name="T53" fmla="*/ 261 h 900"/>
                <a:gd name="T54" fmla="*/ 243 w 451"/>
                <a:gd name="T55" fmla="*/ 260 h 900"/>
                <a:gd name="T56" fmla="*/ 173 w 451"/>
                <a:gd name="T57" fmla="*/ 251 h 900"/>
                <a:gd name="T58" fmla="*/ 213 w 451"/>
                <a:gd name="T59" fmla="*/ 527 h 900"/>
                <a:gd name="T60" fmla="*/ 223 w 451"/>
                <a:gd name="T61" fmla="*/ 350 h 900"/>
                <a:gd name="T62" fmla="*/ 197 w 451"/>
                <a:gd name="T63" fmla="*/ 441 h 900"/>
                <a:gd name="T64" fmla="*/ 181 w 451"/>
                <a:gd name="T65" fmla="*/ 441 h 900"/>
                <a:gd name="T66" fmla="*/ 81 w 451"/>
                <a:gd name="T67" fmla="*/ 412 h 900"/>
                <a:gd name="T68" fmla="*/ 187 w 451"/>
                <a:gd name="T69" fmla="*/ 486 h 900"/>
                <a:gd name="T70" fmla="*/ 133 w 451"/>
                <a:gd name="T71" fmla="*/ 582 h 900"/>
                <a:gd name="T72" fmla="*/ 118 w 451"/>
                <a:gd name="T73" fmla="*/ 592 h 900"/>
                <a:gd name="T74" fmla="*/ 4 w 451"/>
                <a:gd name="T75" fmla="*/ 565 h 900"/>
                <a:gd name="T76" fmla="*/ 149 w 451"/>
                <a:gd name="T77" fmla="*/ 627 h 900"/>
                <a:gd name="T78" fmla="*/ 190 w 451"/>
                <a:gd name="T79" fmla="*/ 900 h 900"/>
                <a:gd name="T80" fmla="*/ 221 w 451"/>
                <a:gd name="T81" fmla="*/ 641 h 900"/>
                <a:gd name="T82" fmla="*/ 330 w 451"/>
                <a:gd name="T83" fmla="*/ 633 h 900"/>
                <a:gd name="T84" fmla="*/ 366 w 451"/>
                <a:gd name="T85" fmla="*/ 543 h 900"/>
                <a:gd name="T86" fmla="*/ 220 w 451"/>
                <a:gd name="T87" fmla="*/ 629 h 900"/>
                <a:gd name="T88" fmla="*/ 270 w 451"/>
                <a:gd name="T89" fmla="*/ 517 h 900"/>
                <a:gd name="T90" fmla="*/ 183 w 451"/>
                <a:gd name="T91" fmla="*/ 595 h 900"/>
                <a:gd name="T92" fmla="*/ 319 w 451"/>
                <a:gd name="T93" fmla="*/ 490 h 900"/>
                <a:gd name="T94" fmla="*/ 267 w 451"/>
                <a:gd name="T95" fmla="*/ 470 h 900"/>
                <a:gd name="T96" fmla="*/ 449 w 451"/>
                <a:gd name="T97" fmla="*/ 389 h 900"/>
                <a:gd name="T98" fmla="*/ 383 w 451"/>
                <a:gd name="T99" fmla="*/ 342 h 900"/>
                <a:gd name="T100" fmla="*/ 272 w 451"/>
                <a:gd name="T101" fmla="*/ 412 h 900"/>
                <a:gd name="T102" fmla="*/ 397 w 451"/>
                <a:gd name="T103" fmla="*/ 190 h 900"/>
                <a:gd name="T104" fmla="*/ 295 w 451"/>
                <a:gd name="T105" fmla="*/ 240 h 900"/>
                <a:gd name="T106" fmla="*/ 321 w 451"/>
                <a:gd name="T107" fmla="*/ 211 h 900"/>
                <a:gd name="T108" fmla="*/ 380 w 451"/>
                <a:gd name="T109" fmla="*/ 64 h 900"/>
                <a:gd name="T110" fmla="*/ 284 w 451"/>
                <a:gd name="T111" fmla="*/ 205 h 900"/>
                <a:gd name="T112" fmla="*/ 297 w 451"/>
                <a:gd name="T113" fmla="*/ 6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51" h="900">
                  <a:moveTo>
                    <a:pt x="373" y="638"/>
                  </a:moveTo>
                  <a:cubicBezTo>
                    <a:pt x="373" y="638"/>
                    <a:pt x="373" y="638"/>
                    <a:pt x="373" y="638"/>
                  </a:cubicBezTo>
                  <a:cubicBezTo>
                    <a:pt x="373" y="638"/>
                    <a:pt x="373" y="638"/>
                    <a:pt x="373" y="638"/>
                  </a:cubicBezTo>
                  <a:moveTo>
                    <a:pt x="307" y="657"/>
                  </a:moveTo>
                  <a:cubicBezTo>
                    <a:pt x="290" y="657"/>
                    <a:pt x="274" y="653"/>
                    <a:pt x="257" y="648"/>
                  </a:cubicBezTo>
                  <a:cubicBezTo>
                    <a:pt x="270" y="649"/>
                    <a:pt x="284" y="650"/>
                    <a:pt x="298" y="650"/>
                  </a:cubicBezTo>
                  <a:cubicBezTo>
                    <a:pt x="315" y="650"/>
                    <a:pt x="333" y="649"/>
                    <a:pt x="350" y="648"/>
                  </a:cubicBezTo>
                  <a:cubicBezTo>
                    <a:pt x="336" y="654"/>
                    <a:pt x="322" y="657"/>
                    <a:pt x="307" y="657"/>
                  </a:cubicBezTo>
                  <a:moveTo>
                    <a:pt x="304" y="647"/>
                  </a:moveTo>
                  <a:cubicBezTo>
                    <a:pt x="284" y="647"/>
                    <a:pt x="265" y="645"/>
                    <a:pt x="246" y="642"/>
                  </a:cubicBezTo>
                  <a:cubicBezTo>
                    <a:pt x="253" y="638"/>
                    <a:pt x="275" y="635"/>
                    <a:pt x="299" y="635"/>
                  </a:cubicBezTo>
                  <a:cubicBezTo>
                    <a:pt x="322" y="635"/>
                    <a:pt x="347" y="637"/>
                    <a:pt x="360" y="642"/>
                  </a:cubicBezTo>
                  <a:cubicBezTo>
                    <a:pt x="341" y="646"/>
                    <a:pt x="323" y="647"/>
                    <a:pt x="304" y="647"/>
                  </a:cubicBezTo>
                  <a:moveTo>
                    <a:pt x="117" y="621"/>
                  </a:moveTo>
                  <a:cubicBezTo>
                    <a:pt x="83" y="621"/>
                    <a:pt x="52" y="614"/>
                    <a:pt x="26" y="588"/>
                  </a:cubicBezTo>
                  <a:cubicBezTo>
                    <a:pt x="27" y="588"/>
                    <a:pt x="27" y="588"/>
                    <a:pt x="27" y="588"/>
                  </a:cubicBezTo>
                  <a:cubicBezTo>
                    <a:pt x="31" y="588"/>
                    <a:pt x="34" y="591"/>
                    <a:pt x="37" y="593"/>
                  </a:cubicBezTo>
                  <a:cubicBezTo>
                    <a:pt x="53" y="601"/>
                    <a:pt x="70" y="605"/>
                    <a:pt x="88" y="609"/>
                  </a:cubicBezTo>
                  <a:cubicBezTo>
                    <a:pt x="102" y="612"/>
                    <a:pt x="116" y="616"/>
                    <a:pt x="130" y="620"/>
                  </a:cubicBezTo>
                  <a:cubicBezTo>
                    <a:pt x="126" y="621"/>
                    <a:pt x="121" y="621"/>
                    <a:pt x="117" y="621"/>
                  </a:cubicBezTo>
                  <a:moveTo>
                    <a:pt x="133" y="618"/>
                  </a:moveTo>
                  <a:cubicBezTo>
                    <a:pt x="133" y="618"/>
                    <a:pt x="132" y="618"/>
                    <a:pt x="131" y="618"/>
                  </a:cubicBezTo>
                  <a:cubicBezTo>
                    <a:pt x="131" y="618"/>
                    <a:pt x="130" y="617"/>
                    <a:pt x="129" y="617"/>
                  </a:cubicBezTo>
                  <a:cubicBezTo>
                    <a:pt x="119" y="614"/>
                    <a:pt x="108" y="611"/>
                    <a:pt x="98" y="608"/>
                  </a:cubicBezTo>
                  <a:cubicBezTo>
                    <a:pt x="84" y="604"/>
                    <a:pt x="69" y="602"/>
                    <a:pt x="55" y="597"/>
                  </a:cubicBezTo>
                  <a:cubicBezTo>
                    <a:pt x="38" y="591"/>
                    <a:pt x="22" y="583"/>
                    <a:pt x="8" y="571"/>
                  </a:cubicBezTo>
                  <a:cubicBezTo>
                    <a:pt x="8" y="570"/>
                    <a:pt x="7" y="569"/>
                    <a:pt x="6" y="568"/>
                  </a:cubicBezTo>
                  <a:cubicBezTo>
                    <a:pt x="54" y="572"/>
                    <a:pt x="94" y="594"/>
                    <a:pt x="133" y="618"/>
                  </a:cubicBezTo>
                  <a:cubicBezTo>
                    <a:pt x="133" y="618"/>
                    <a:pt x="133" y="618"/>
                    <a:pt x="133" y="618"/>
                  </a:cubicBezTo>
                  <a:moveTo>
                    <a:pt x="266" y="608"/>
                  </a:moveTo>
                  <a:cubicBezTo>
                    <a:pt x="292" y="593"/>
                    <a:pt x="320" y="582"/>
                    <a:pt x="344" y="563"/>
                  </a:cubicBezTo>
                  <a:cubicBezTo>
                    <a:pt x="324" y="589"/>
                    <a:pt x="298" y="603"/>
                    <a:pt x="266" y="608"/>
                  </a:cubicBezTo>
                  <a:moveTo>
                    <a:pt x="252" y="611"/>
                  </a:moveTo>
                  <a:cubicBezTo>
                    <a:pt x="256" y="604"/>
                    <a:pt x="262" y="600"/>
                    <a:pt x="267" y="595"/>
                  </a:cubicBezTo>
                  <a:cubicBezTo>
                    <a:pt x="280" y="585"/>
                    <a:pt x="294" y="576"/>
                    <a:pt x="309" y="569"/>
                  </a:cubicBezTo>
                  <a:cubicBezTo>
                    <a:pt x="325" y="561"/>
                    <a:pt x="341" y="552"/>
                    <a:pt x="356" y="543"/>
                  </a:cubicBezTo>
                  <a:cubicBezTo>
                    <a:pt x="358" y="542"/>
                    <a:pt x="359" y="541"/>
                    <a:pt x="361" y="540"/>
                  </a:cubicBezTo>
                  <a:cubicBezTo>
                    <a:pt x="354" y="550"/>
                    <a:pt x="346" y="558"/>
                    <a:pt x="336" y="564"/>
                  </a:cubicBezTo>
                  <a:cubicBezTo>
                    <a:pt x="319" y="577"/>
                    <a:pt x="300" y="587"/>
                    <a:pt x="281" y="596"/>
                  </a:cubicBezTo>
                  <a:cubicBezTo>
                    <a:pt x="271" y="601"/>
                    <a:pt x="262" y="606"/>
                    <a:pt x="252" y="611"/>
                  </a:cubicBezTo>
                  <a:moveTo>
                    <a:pt x="224" y="603"/>
                  </a:moveTo>
                  <a:cubicBezTo>
                    <a:pt x="235" y="576"/>
                    <a:pt x="247" y="551"/>
                    <a:pt x="267" y="528"/>
                  </a:cubicBezTo>
                  <a:cubicBezTo>
                    <a:pt x="259" y="558"/>
                    <a:pt x="246" y="583"/>
                    <a:pt x="224" y="603"/>
                  </a:cubicBezTo>
                  <a:moveTo>
                    <a:pt x="220" y="603"/>
                  </a:moveTo>
                  <a:cubicBezTo>
                    <a:pt x="220" y="575"/>
                    <a:pt x="245" y="531"/>
                    <a:pt x="265" y="524"/>
                  </a:cubicBezTo>
                  <a:cubicBezTo>
                    <a:pt x="246" y="548"/>
                    <a:pt x="231" y="574"/>
                    <a:pt x="220" y="603"/>
                  </a:cubicBezTo>
                  <a:moveTo>
                    <a:pt x="131" y="596"/>
                  </a:moveTo>
                  <a:cubicBezTo>
                    <a:pt x="97" y="574"/>
                    <a:pt x="73" y="544"/>
                    <a:pt x="59" y="506"/>
                  </a:cubicBezTo>
                  <a:cubicBezTo>
                    <a:pt x="80" y="539"/>
                    <a:pt x="106" y="567"/>
                    <a:pt x="131" y="596"/>
                  </a:cubicBezTo>
                  <a:moveTo>
                    <a:pt x="135" y="595"/>
                  </a:moveTo>
                  <a:cubicBezTo>
                    <a:pt x="107" y="561"/>
                    <a:pt x="75" y="531"/>
                    <a:pt x="54" y="491"/>
                  </a:cubicBezTo>
                  <a:cubicBezTo>
                    <a:pt x="55" y="491"/>
                    <a:pt x="55" y="490"/>
                    <a:pt x="56" y="490"/>
                  </a:cubicBezTo>
                  <a:cubicBezTo>
                    <a:pt x="57" y="490"/>
                    <a:pt x="57" y="491"/>
                    <a:pt x="57" y="491"/>
                  </a:cubicBezTo>
                  <a:cubicBezTo>
                    <a:pt x="69" y="505"/>
                    <a:pt x="82" y="518"/>
                    <a:pt x="95" y="531"/>
                  </a:cubicBezTo>
                  <a:cubicBezTo>
                    <a:pt x="113" y="549"/>
                    <a:pt x="125" y="572"/>
                    <a:pt x="135" y="595"/>
                  </a:cubicBezTo>
                  <a:moveTo>
                    <a:pt x="326" y="486"/>
                  </a:moveTo>
                  <a:cubicBezTo>
                    <a:pt x="307" y="486"/>
                    <a:pt x="289" y="482"/>
                    <a:pt x="271" y="477"/>
                  </a:cubicBezTo>
                  <a:cubicBezTo>
                    <a:pt x="272" y="476"/>
                    <a:pt x="273" y="476"/>
                    <a:pt x="275" y="476"/>
                  </a:cubicBezTo>
                  <a:cubicBezTo>
                    <a:pt x="276" y="476"/>
                    <a:pt x="278" y="476"/>
                    <a:pt x="279" y="476"/>
                  </a:cubicBezTo>
                  <a:cubicBezTo>
                    <a:pt x="283" y="477"/>
                    <a:pt x="286" y="477"/>
                    <a:pt x="289" y="477"/>
                  </a:cubicBezTo>
                  <a:cubicBezTo>
                    <a:pt x="309" y="477"/>
                    <a:pt x="328" y="482"/>
                    <a:pt x="348" y="482"/>
                  </a:cubicBezTo>
                  <a:cubicBezTo>
                    <a:pt x="349" y="482"/>
                    <a:pt x="351" y="482"/>
                    <a:pt x="352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43" y="485"/>
                    <a:pt x="334" y="486"/>
                    <a:pt x="326" y="486"/>
                  </a:cubicBezTo>
                  <a:moveTo>
                    <a:pt x="271" y="474"/>
                  </a:moveTo>
                  <a:cubicBezTo>
                    <a:pt x="281" y="472"/>
                    <a:pt x="291" y="471"/>
                    <a:pt x="301" y="471"/>
                  </a:cubicBezTo>
                  <a:cubicBezTo>
                    <a:pt x="320" y="471"/>
                    <a:pt x="338" y="475"/>
                    <a:pt x="357" y="479"/>
                  </a:cubicBezTo>
                  <a:cubicBezTo>
                    <a:pt x="353" y="479"/>
                    <a:pt x="350" y="480"/>
                    <a:pt x="346" y="480"/>
                  </a:cubicBezTo>
                  <a:cubicBezTo>
                    <a:pt x="335" y="480"/>
                    <a:pt x="324" y="478"/>
                    <a:pt x="312" y="477"/>
                  </a:cubicBezTo>
                  <a:cubicBezTo>
                    <a:pt x="301" y="475"/>
                    <a:pt x="290" y="474"/>
                    <a:pt x="278" y="474"/>
                  </a:cubicBezTo>
                  <a:cubicBezTo>
                    <a:pt x="276" y="474"/>
                    <a:pt x="274" y="474"/>
                    <a:pt x="271" y="474"/>
                  </a:cubicBezTo>
                  <a:moveTo>
                    <a:pt x="183" y="476"/>
                  </a:moveTo>
                  <a:cubicBezTo>
                    <a:pt x="153" y="464"/>
                    <a:pt x="123" y="451"/>
                    <a:pt x="99" y="428"/>
                  </a:cubicBezTo>
                  <a:cubicBezTo>
                    <a:pt x="128" y="442"/>
                    <a:pt x="160" y="452"/>
                    <a:pt x="183" y="476"/>
                  </a:cubicBezTo>
                  <a:moveTo>
                    <a:pt x="165" y="481"/>
                  </a:moveTo>
                  <a:cubicBezTo>
                    <a:pt x="162" y="481"/>
                    <a:pt x="159" y="481"/>
                    <a:pt x="156" y="480"/>
                  </a:cubicBezTo>
                  <a:cubicBezTo>
                    <a:pt x="132" y="476"/>
                    <a:pt x="115" y="462"/>
                    <a:pt x="100" y="443"/>
                  </a:cubicBezTo>
                  <a:cubicBezTo>
                    <a:pt x="96" y="438"/>
                    <a:pt x="92" y="432"/>
                    <a:pt x="89" y="425"/>
                  </a:cubicBezTo>
                  <a:cubicBezTo>
                    <a:pt x="119" y="452"/>
                    <a:pt x="126" y="458"/>
                    <a:pt x="178" y="480"/>
                  </a:cubicBezTo>
                  <a:cubicBezTo>
                    <a:pt x="173" y="480"/>
                    <a:pt x="169" y="481"/>
                    <a:pt x="165" y="481"/>
                  </a:cubicBezTo>
                  <a:moveTo>
                    <a:pt x="293" y="451"/>
                  </a:moveTo>
                  <a:cubicBezTo>
                    <a:pt x="303" y="444"/>
                    <a:pt x="315" y="440"/>
                    <a:pt x="328" y="436"/>
                  </a:cubicBezTo>
                  <a:cubicBezTo>
                    <a:pt x="345" y="431"/>
                    <a:pt x="362" y="428"/>
                    <a:pt x="379" y="425"/>
                  </a:cubicBezTo>
                  <a:cubicBezTo>
                    <a:pt x="400" y="422"/>
                    <a:pt x="419" y="414"/>
                    <a:pt x="436" y="401"/>
                  </a:cubicBezTo>
                  <a:cubicBezTo>
                    <a:pt x="437" y="400"/>
                    <a:pt x="439" y="400"/>
                    <a:pt x="440" y="399"/>
                  </a:cubicBezTo>
                  <a:cubicBezTo>
                    <a:pt x="435" y="406"/>
                    <a:pt x="429" y="412"/>
                    <a:pt x="421" y="418"/>
                  </a:cubicBezTo>
                  <a:cubicBezTo>
                    <a:pt x="399" y="434"/>
                    <a:pt x="373" y="440"/>
                    <a:pt x="346" y="443"/>
                  </a:cubicBezTo>
                  <a:cubicBezTo>
                    <a:pt x="329" y="444"/>
                    <a:pt x="312" y="447"/>
                    <a:pt x="296" y="451"/>
                  </a:cubicBezTo>
                  <a:cubicBezTo>
                    <a:pt x="295" y="451"/>
                    <a:pt x="294" y="451"/>
                    <a:pt x="293" y="451"/>
                  </a:cubicBezTo>
                  <a:moveTo>
                    <a:pt x="303" y="441"/>
                  </a:moveTo>
                  <a:cubicBezTo>
                    <a:pt x="302" y="440"/>
                    <a:pt x="302" y="440"/>
                    <a:pt x="302" y="440"/>
                  </a:cubicBezTo>
                  <a:cubicBezTo>
                    <a:pt x="304" y="439"/>
                    <a:pt x="307" y="437"/>
                    <a:pt x="309" y="436"/>
                  </a:cubicBezTo>
                  <a:cubicBezTo>
                    <a:pt x="339" y="418"/>
                    <a:pt x="372" y="407"/>
                    <a:pt x="407" y="402"/>
                  </a:cubicBezTo>
                  <a:cubicBezTo>
                    <a:pt x="416" y="400"/>
                    <a:pt x="425" y="398"/>
                    <a:pt x="435" y="396"/>
                  </a:cubicBezTo>
                  <a:cubicBezTo>
                    <a:pt x="436" y="396"/>
                    <a:pt x="438" y="396"/>
                    <a:pt x="440" y="395"/>
                  </a:cubicBezTo>
                  <a:cubicBezTo>
                    <a:pt x="422" y="410"/>
                    <a:pt x="403" y="417"/>
                    <a:pt x="382" y="421"/>
                  </a:cubicBezTo>
                  <a:cubicBezTo>
                    <a:pt x="363" y="425"/>
                    <a:pt x="344" y="427"/>
                    <a:pt x="325" y="433"/>
                  </a:cubicBezTo>
                  <a:cubicBezTo>
                    <a:pt x="318" y="436"/>
                    <a:pt x="310" y="439"/>
                    <a:pt x="303" y="441"/>
                  </a:cubicBezTo>
                  <a:moveTo>
                    <a:pt x="207" y="489"/>
                  </a:moveTo>
                  <a:cubicBezTo>
                    <a:pt x="208" y="474"/>
                    <a:pt x="209" y="460"/>
                    <a:pt x="212" y="446"/>
                  </a:cubicBezTo>
                  <a:cubicBezTo>
                    <a:pt x="216" y="429"/>
                    <a:pt x="220" y="412"/>
                    <a:pt x="225" y="395"/>
                  </a:cubicBezTo>
                  <a:cubicBezTo>
                    <a:pt x="226" y="392"/>
                    <a:pt x="226" y="388"/>
                    <a:pt x="226" y="384"/>
                  </a:cubicBezTo>
                  <a:cubicBezTo>
                    <a:pt x="232" y="421"/>
                    <a:pt x="226" y="455"/>
                    <a:pt x="207" y="489"/>
                  </a:cubicBezTo>
                  <a:moveTo>
                    <a:pt x="309" y="428"/>
                  </a:moveTo>
                  <a:cubicBezTo>
                    <a:pt x="311" y="417"/>
                    <a:pt x="350" y="372"/>
                    <a:pt x="367" y="360"/>
                  </a:cubicBezTo>
                  <a:cubicBezTo>
                    <a:pt x="346" y="381"/>
                    <a:pt x="331" y="407"/>
                    <a:pt x="309" y="428"/>
                  </a:cubicBezTo>
                  <a:moveTo>
                    <a:pt x="287" y="446"/>
                  </a:moveTo>
                  <a:cubicBezTo>
                    <a:pt x="300" y="403"/>
                    <a:pt x="331" y="374"/>
                    <a:pt x="369" y="351"/>
                  </a:cubicBezTo>
                  <a:cubicBezTo>
                    <a:pt x="369" y="354"/>
                    <a:pt x="368" y="354"/>
                    <a:pt x="367" y="355"/>
                  </a:cubicBezTo>
                  <a:cubicBezTo>
                    <a:pt x="352" y="370"/>
                    <a:pt x="337" y="383"/>
                    <a:pt x="324" y="398"/>
                  </a:cubicBezTo>
                  <a:cubicBezTo>
                    <a:pt x="315" y="409"/>
                    <a:pt x="308" y="421"/>
                    <a:pt x="300" y="432"/>
                  </a:cubicBezTo>
                  <a:cubicBezTo>
                    <a:pt x="296" y="437"/>
                    <a:pt x="292" y="443"/>
                    <a:pt x="287" y="446"/>
                  </a:cubicBezTo>
                  <a:moveTo>
                    <a:pt x="188" y="444"/>
                  </a:moveTo>
                  <a:cubicBezTo>
                    <a:pt x="157" y="401"/>
                    <a:pt x="143" y="353"/>
                    <a:pt x="137" y="303"/>
                  </a:cubicBezTo>
                  <a:cubicBezTo>
                    <a:pt x="141" y="315"/>
                    <a:pt x="145" y="327"/>
                    <a:pt x="150" y="339"/>
                  </a:cubicBezTo>
                  <a:cubicBezTo>
                    <a:pt x="157" y="360"/>
                    <a:pt x="165" y="381"/>
                    <a:pt x="175" y="402"/>
                  </a:cubicBezTo>
                  <a:cubicBezTo>
                    <a:pt x="180" y="414"/>
                    <a:pt x="184" y="426"/>
                    <a:pt x="187" y="439"/>
                  </a:cubicBezTo>
                  <a:cubicBezTo>
                    <a:pt x="187" y="440"/>
                    <a:pt x="187" y="442"/>
                    <a:pt x="188" y="444"/>
                  </a:cubicBezTo>
                  <a:moveTo>
                    <a:pt x="193" y="440"/>
                  </a:moveTo>
                  <a:cubicBezTo>
                    <a:pt x="190" y="433"/>
                    <a:pt x="188" y="425"/>
                    <a:pt x="185" y="418"/>
                  </a:cubicBezTo>
                  <a:cubicBezTo>
                    <a:pt x="179" y="403"/>
                    <a:pt x="171" y="390"/>
                    <a:pt x="166" y="375"/>
                  </a:cubicBezTo>
                  <a:cubicBezTo>
                    <a:pt x="158" y="350"/>
                    <a:pt x="148" y="326"/>
                    <a:pt x="141" y="301"/>
                  </a:cubicBezTo>
                  <a:cubicBezTo>
                    <a:pt x="140" y="300"/>
                    <a:pt x="139" y="298"/>
                    <a:pt x="140" y="296"/>
                  </a:cubicBezTo>
                  <a:cubicBezTo>
                    <a:pt x="142" y="299"/>
                    <a:pt x="143" y="301"/>
                    <a:pt x="145" y="304"/>
                  </a:cubicBezTo>
                  <a:cubicBezTo>
                    <a:pt x="155" y="322"/>
                    <a:pt x="166" y="340"/>
                    <a:pt x="175" y="359"/>
                  </a:cubicBezTo>
                  <a:cubicBezTo>
                    <a:pt x="185" y="379"/>
                    <a:pt x="194" y="400"/>
                    <a:pt x="194" y="424"/>
                  </a:cubicBezTo>
                  <a:cubicBezTo>
                    <a:pt x="195" y="429"/>
                    <a:pt x="194" y="435"/>
                    <a:pt x="193" y="440"/>
                  </a:cubicBezTo>
                  <a:moveTo>
                    <a:pt x="301" y="369"/>
                  </a:moveTo>
                  <a:cubicBezTo>
                    <a:pt x="301" y="369"/>
                    <a:pt x="301" y="368"/>
                    <a:pt x="301" y="368"/>
                  </a:cubicBezTo>
                  <a:cubicBezTo>
                    <a:pt x="312" y="353"/>
                    <a:pt x="321" y="337"/>
                    <a:pt x="331" y="322"/>
                  </a:cubicBezTo>
                  <a:cubicBezTo>
                    <a:pt x="342" y="305"/>
                    <a:pt x="354" y="288"/>
                    <a:pt x="365" y="272"/>
                  </a:cubicBezTo>
                  <a:cubicBezTo>
                    <a:pt x="375" y="259"/>
                    <a:pt x="381" y="244"/>
                    <a:pt x="387" y="229"/>
                  </a:cubicBezTo>
                  <a:cubicBezTo>
                    <a:pt x="388" y="227"/>
                    <a:pt x="388" y="226"/>
                    <a:pt x="390" y="224"/>
                  </a:cubicBezTo>
                  <a:cubicBezTo>
                    <a:pt x="379" y="284"/>
                    <a:pt x="346" y="330"/>
                    <a:pt x="301" y="369"/>
                  </a:cubicBezTo>
                  <a:moveTo>
                    <a:pt x="298" y="359"/>
                  </a:moveTo>
                  <a:cubicBezTo>
                    <a:pt x="302" y="350"/>
                    <a:pt x="306" y="341"/>
                    <a:pt x="310" y="333"/>
                  </a:cubicBezTo>
                  <a:cubicBezTo>
                    <a:pt x="324" y="301"/>
                    <a:pt x="346" y="274"/>
                    <a:pt x="367" y="246"/>
                  </a:cubicBezTo>
                  <a:cubicBezTo>
                    <a:pt x="374" y="237"/>
                    <a:pt x="381" y="227"/>
                    <a:pt x="388" y="217"/>
                  </a:cubicBezTo>
                  <a:cubicBezTo>
                    <a:pt x="385" y="224"/>
                    <a:pt x="383" y="230"/>
                    <a:pt x="380" y="237"/>
                  </a:cubicBezTo>
                  <a:cubicBezTo>
                    <a:pt x="360" y="281"/>
                    <a:pt x="329" y="318"/>
                    <a:pt x="301" y="358"/>
                  </a:cubicBezTo>
                  <a:cubicBezTo>
                    <a:pt x="300" y="358"/>
                    <a:pt x="300" y="359"/>
                    <a:pt x="298" y="359"/>
                  </a:cubicBezTo>
                  <a:moveTo>
                    <a:pt x="313" y="225"/>
                  </a:moveTo>
                  <a:cubicBezTo>
                    <a:pt x="331" y="216"/>
                    <a:pt x="349" y="206"/>
                    <a:pt x="366" y="194"/>
                  </a:cubicBezTo>
                  <a:cubicBezTo>
                    <a:pt x="353" y="211"/>
                    <a:pt x="334" y="220"/>
                    <a:pt x="313" y="225"/>
                  </a:cubicBezTo>
                  <a:moveTo>
                    <a:pt x="319" y="218"/>
                  </a:moveTo>
                  <a:cubicBezTo>
                    <a:pt x="336" y="204"/>
                    <a:pt x="357" y="195"/>
                    <a:pt x="375" y="182"/>
                  </a:cubicBezTo>
                  <a:cubicBezTo>
                    <a:pt x="359" y="199"/>
                    <a:pt x="339" y="208"/>
                    <a:pt x="319" y="218"/>
                  </a:cubicBezTo>
                  <a:moveTo>
                    <a:pt x="255" y="271"/>
                  </a:moveTo>
                  <a:cubicBezTo>
                    <a:pt x="234" y="240"/>
                    <a:pt x="218" y="205"/>
                    <a:pt x="192" y="178"/>
                  </a:cubicBezTo>
                  <a:cubicBezTo>
                    <a:pt x="202" y="182"/>
                    <a:pt x="212" y="188"/>
                    <a:pt x="219" y="197"/>
                  </a:cubicBezTo>
                  <a:cubicBezTo>
                    <a:pt x="233" y="212"/>
                    <a:pt x="241" y="231"/>
                    <a:pt x="249" y="250"/>
                  </a:cubicBezTo>
                  <a:cubicBezTo>
                    <a:pt x="251" y="257"/>
                    <a:pt x="254" y="264"/>
                    <a:pt x="256" y="270"/>
                  </a:cubicBezTo>
                  <a:cubicBezTo>
                    <a:pt x="256" y="271"/>
                    <a:pt x="256" y="271"/>
                    <a:pt x="255" y="271"/>
                  </a:cubicBezTo>
                  <a:moveTo>
                    <a:pt x="226" y="262"/>
                  </a:moveTo>
                  <a:cubicBezTo>
                    <a:pt x="172" y="253"/>
                    <a:pt x="129" y="230"/>
                    <a:pt x="106" y="177"/>
                  </a:cubicBezTo>
                  <a:cubicBezTo>
                    <a:pt x="106" y="177"/>
                    <a:pt x="106" y="177"/>
                    <a:pt x="106" y="177"/>
                  </a:cubicBezTo>
                  <a:cubicBezTo>
                    <a:pt x="108" y="177"/>
                    <a:pt x="109" y="179"/>
                    <a:pt x="110" y="180"/>
                  </a:cubicBezTo>
                  <a:cubicBezTo>
                    <a:pt x="126" y="198"/>
                    <a:pt x="143" y="216"/>
                    <a:pt x="165" y="230"/>
                  </a:cubicBezTo>
                  <a:cubicBezTo>
                    <a:pt x="178" y="238"/>
                    <a:pt x="193" y="245"/>
                    <a:pt x="208" y="252"/>
                  </a:cubicBezTo>
                  <a:cubicBezTo>
                    <a:pt x="214" y="255"/>
                    <a:pt x="220" y="258"/>
                    <a:pt x="227" y="261"/>
                  </a:cubicBezTo>
                  <a:cubicBezTo>
                    <a:pt x="226" y="262"/>
                    <a:pt x="226" y="262"/>
                    <a:pt x="226" y="262"/>
                  </a:cubicBezTo>
                  <a:moveTo>
                    <a:pt x="227" y="257"/>
                  </a:moveTo>
                  <a:cubicBezTo>
                    <a:pt x="221" y="254"/>
                    <a:pt x="216" y="252"/>
                    <a:pt x="211" y="249"/>
                  </a:cubicBezTo>
                  <a:cubicBezTo>
                    <a:pt x="194" y="241"/>
                    <a:pt x="177" y="234"/>
                    <a:pt x="162" y="223"/>
                  </a:cubicBezTo>
                  <a:cubicBezTo>
                    <a:pt x="143" y="211"/>
                    <a:pt x="127" y="195"/>
                    <a:pt x="113" y="178"/>
                  </a:cubicBezTo>
                  <a:cubicBezTo>
                    <a:pt x="112" y="178"/>
                    <a:pt x="112" y="178"/>
                    <a:pt x="111" y="177"/>
                  </a:cubicBezTo>
                  <a:cubicBezTo>
                    <a:pt x="112" y="177"/>
                    <a:pt x="112" y="177"/>
                    <a:pt x="112" y="176"/>
                  </a:cubicBezTo>
                  <a:cubicBezTo>
                    <a:pt x="124" y="184"/>
                    <a:pt x="135" y="192"/>
                    <a:pt x="146" y="199"/>
                  </a:cubicBezTo>
                  <a:cubicBezTo>
                    <a:pt x="161" y="209"/>
                    <a:pt x="178" y="219"/>
                    <a:pt x="193" y="229"/>
                  </a:cubicBezTo>
                  <a:cubicBezTo>
                    <a:pt x="206" y="237"/>
                    <a:pt x="216" y="246"/>
                    <a:pt x="227" y="257"/>
                  </a:cubicBezTo>
                  <a:moveTo>
                    <a:pt x="267" y="179"/>
                  </a:moveTo>
                  <a:cubicBezTo>
                    <a:pt x="254" y="178"/>
                    <a:pt x="192" y="135"/>
                    <a:pt x="179" y="118"/>
                  </a:cubicBezTo>
                  <a:cubicBezTo>
                    <a:pt x="209" y="137"/>
                    <a:pt x="238" y="157"/>
                    <a:pt x="267" y="179"/>
                  </a:cubicBezTo>
                  <a:moveTo>
                    <a:pt x="254" y="165"/>
                  </a:moveTo>
                  <a:cubicBezTo>
                    <a:pt x="229" y="148"/>
                    <a:pt x="206" y="131"/>
                    <a:pt x="181" y="116"/>
                  </a:cubicBezTo>
                  <a:cubicBezTo>
                    <a:pt x="208" y="127"/>
                    <a:pt x="233" y="143"/>
                    <a:pt x="254" y="165"/>
                  </a:cubicBezTo>
                  <a:moveTo>
                    <a:pt x="322" y="182"/>
                  </a:moveTo>
                  <a:cubicBezTo>
                    <a:pt x="333" y="150"/>
                    <a:pt x="351" y="122"/>
                    <a:pt x="369" y="95"/>
                  </a:cubicBezTo>
                  <a:cubicBezTo>
                    <a:pt x="358" y="126"/>
                    <a:pt x="341" y="154"/>
                    <a:pt x="322" y="182"/>
                  </a:cubicBezTo>
                  <a:moveTo>
                    <a:pt x="328" y="179"/>
                  </a:moveTo>
                  <a:cubicBezTo>
                    <a:pt x="347" y="153"/>
                    <a:pt x="361" y="125"/>
                    <a:pt x="373" y="94"/>
                  </a:cubicBezTo>
                  <a:cubicBezTo>
                    <a:pt x="367" y="128"/>
                    <a:pt x="350" y="155"/>
                    <a:pt x="328" y="179"/>
                  </a:cubicBezTo>
                  <a:moveTo>
                    <a:pt x="292" y="151"/>
                  </a:moveTo>
                  <a:cubicBezTo>
                    <a:pt x="296" y="126"/>
                    <a:pt x="298" y="100"/>
                    <a:pt x="301" y="75"/>
                  </a:cubicBezTo>
                  <a:cubicBezTo>
                    <a:pt x="306" y="101"/>
                    <a:pt x="301" y="126"/>
                    <a:pt x="292" y="151"/>
                  </a:cubicBezTo>
                  <a:moveTo>
                    <a:pt x="301" y="136"/>
                  </a:moveTo>
                  <a:cubicBezTo>
                    <a:pt x="307" y="113"/>
                    <a:pt x="307" y="90"/>
                    <a:pt x="305" y="66"/>
                  </a:cubicBezTo>
                  <a:cubicBezTo>
                    <a:pt x="314" y="76"/>
                    <a:pt x="316" y="107"/>
                    <a:pt x="301" y="136"/>
                  </a:cubicBezTo>
                  <a:moveTo>
                    <a:pt x="247" y="130"/>
                  </a:moveTo>
                  <a:cubicBezTo>
                    <a:pt x="239" y="123"/>
                    <a:pt x="231" y="116"/>
                    <a:pt x="223" y="109"/>
                  </a:cubicBezTo>
                  <a:cubicBezTo>
                    <a:pt x="209" y="95"/>
                    <a:pt x="194" y="80"/>
                    <a:pt x="182" y="63"/>
                  </a:cubicBezTo>
                  <a:cubicBezTo>
                    <a:pt x="175" y="52"/>
                    <a:pt x="170" y="40"/>
                    <a:pt x="165" y="28"/>
                  </a:cubicBezTo>
                  <a:cubicBezTo>
                    <a:pt x="164" y="24"/>
                    <a:pt x="162" y="22"/>
                    <a:pt x="161" y="17"/>
                  </a:cubicBezTo>
                  <a:cubicBezTo>
                    <a:pt x="197" y="50"/>
                    <a:pt x="221" y="91"/>
                    <a:pt x="247" y="130"/>
                  </a:cubicBezTo>
                  <a:moveTo>
                    <a:pt x="252" y="131"/>
                  </a:moveTo>
                  <a:cubicBezTo>
                    <a:pt x="225" y="90"/>
                    <a:pt x="199" y="48"/>
                    <a:pt x="163" y="13"/>
                  </a:cubicBezTo>
                  <a:cubicBezTo>
                    <a:pt x="207" y="42"/>
                    <a:pt x="237" y="81"/>
                    <a:pt x="252" y="131"/>
                  </a:cubicBezTo>
                  <a:moveTo>
                    <a:pt x="149" y="0"/>
                  </a:moveTo>
                  <a:cubicBezTo>
                    <a:pt x="149" y="0"/>
                    <a:pt x="148" y="1"/>
                    <a:pt x="148" y="1"/>
                  </a:cubicBezTo>
                  <a:cubicBezTo>
                    <a:pt x="147" y="2"/>
                    <a:pt x="148" y="4"/>
                    <a:pt x="149" y="5"/>
                  </a:cubicBezTo>
                  <a:cubicBezTo>
                    <a:pt x="155" y="11"/>
                    <a:pt x="158" y="19"/>
                    <a:pt x="161" y="27"/>
                  </a:cubicBezTo>
                  <a:cubicBezTo>
                    <a:pt x="166" y="41"/>
                    <a:pt x="172" y="54"/>
                    <a:pt x="180" y="66"/>
                  </a:cubicBezTo>
                  <a:cubicBezTo>
                    <a:pt x="194" y="85"/>
                    <a:pt x="210" y="101"/>
                    <a:pt x="227" y="117"/>
                  </a:cubicBezTo>
                  <a:cubicBezTo>
                    <a:pt x="236" y="124"/>
                    <a:pt x="244" y="132"/>
                    <a:pt x="251" y="141"/>
                  </a:cubicBezTo>
                  <a:cubicBezTo>
                    <a:pt x="254" y="145"/>
                    <a:pt x="261" y="161"/>
                    <a:pt x="262" y="164"/>
                  </a:cubicBezTo>
                  <a:cubicBezTo>
                    <a:pt x="247" y="149"/>
                    <a:pt x="230" y="136"/>
                    <a:pt x="211" y="126"/>
                  </a:cubicBezTo>
                  <a:cubicBezTo>
                    <a:pt x="193" y="115"/>
                    <a:pt x="173" y="109"/>
                    <a:pt x="153" y="101"/>
                  </a:cubicBezTo>
                  <a:cubicBezTo>
                    <a:pt x="153" y="103"/>
                    <a:pt x="153" y="103"/>
                    <a:pt x="154" y="104"/>
                  </a:cubicBezTo>
                  <a:cubicBezTo>
                    <a:pt x="160" y="108"/>
                    <a:pt x="166" y="113"/>
                    <a:pt x="171" y="117"/>
                  </a:cubicBezTo>
                  <a:cubicBezTo>
                    <a:pt x="180" y="127"/>
                    <a:pt x="190" y="135"/>
                    <a:pt x="200" y="144"/>
                  </a:cubicBezTo>
                  <a:cubicBezTo>
                    <a:pt x="220" y="161"/>
                    <a:pt x="243" y="175"/>
                    <a:pt x="267" y="185"/>
                  </a:cubicBezTo>
                  <a:cubicBezTo>
                    <a:pt x="271" y="187"/>
                    <a:pt x="273" y="189"/>
                    <a:pt x="274" y="192"/>
                  </a:cubicBezTo>
                  <a:cubicBezTo>
                    <a:pt x="286" y="226"/>
                    <a:pt x="288" y="261"/>
                    <a:pt x="288" y="296"/>
                  </a:cubicBezTo>
                  <a:cubicBezTo>
                    <a:pt x="288" y="298"/>
                    <a:pt x="288" y="299"/>
                    <a:pt x="286" y="301"/>
                  </a:cubicBezTo>
                  <a:cubicBezTo>
                    <a:pt x="282" y="296"/>
                    <a:pt x="278" y="291"/>
                    <a:pt x="273" y="287"/>
                  </a:cubicBezTo>
                  <a:cubicBezTo>
                    <a:pt x="264" y="280"/>
                    <a:pt x="260" y="271"/>
                    <a:pt x="256" y="261"/>
                  </a:cubicBezTo>
                  <a:cubicBezTo>
                    <a:pt x="250" y="243"/>
                    <a:pt x="243" y="225"/>
                    <a:pt x="233" y="209"/>
                  </a:cubicBezTo>
                  <a:cubicBezTo>
                    <a:pt x="225" y="197"/>
                    <a:pt x="215" y="186"/>
                    <a:pt x="202" y="179"/>
                  </a:cubicBezTo>
                  <a:cubicBezTo>
                    <a:pt x="196" y="176"/>
                    <a:pt x="190" y="172"/>
                    <a:pt x="184" y="169"/>
                  </a:cubicBezTo>
                  <a:cubicBezTo>
                    <a:pt x="183" y="168"/>
                    <a:pt x="182" y="167"/>
                    <a:pt x="181" y="167"/>
                  </a:cubicBezTo>
                  <a:cubicBezTo>
                    <a:pt x="180" y="167"/>
                    <a:pt x="180" y="167"/>
                    <a:pt x="179" y="168"/>
                  </a:cubicBezTo>
                  <a:cubicBezTo>
                    <a:pt x="178" y="170"/>
                    <a:pt x="180" y="171"/>
                    <a:pt x="181" y="172"/>
                  </a:cubicBezTo>
                  <a:cubicBezTo>
                    <a:pt x="193" y="184"/>
                    <a:pt x="204" y="198"/>
                    <a:pt x="213" y="212"/>
                  </a:cubicBezTo>
                  <a:cubicBezTo>
                    <a:pt x="224" y="228"/>
                    <a:pt x="232" y="245"/>
                    <a:pt x="243" y="260"/>
                  </a:cubicBezTo>
                  <a:cubicBezTo>
                    <a:pt x="245" y="262"/>
                    <a:pt x="247" y="265"/>
                    <a:pt x="249" y="268"/>
                  </a:cubicBezTo>
                  <a:cubicBezTo>
                    <a:pt x="244" y="266"/>
                    <a:pt x="241" y="264"/>
                    <a:pt x="238" y="262"/>
                  </a:cubicBezTo>
                  <a:cubicBezTo>
                    <a:pt x="222" y="247"/>
                    <a:pt x="206" y="232"/>
                    <a:pt x="187" y="222"/>
                  </a:cubicBezTo>
                  <a:cubicBezTo>
                    <a:pt x="160" y="206"/>
                    <a:pt x="133" y="187"/>
                    <a:pt x="106" y="170"/>
                  </a:cubicBezTo>
                  <a:cubicBezTo>
                    <a:pt x="105" y="169"/>
                    <a:pt x="103" y="167"/>
                    <a:pt x="101" y="167"/>
                  </a:cubicBezTo>
                  <a:cubicBezTo>
                    <a:pt x="101" y="167"/>
                    <a:pt x="100" y="167"/>
                    <a:pt x="99" y="168"/>
                  </a:cubicBezTo>
                  <a:cubicBezTo>
                    <a:pt x="97" y="170"/>
                    <a:pt x="99" y="173"/>
                    <a:pt x="101" y="175"/>
                  </a:cubicBezTo>
                  <a:cubicBezTo>
                    <a:pt x="118" y="208"/>
                    <a:pt x="138" y="237"/>
                    <a:pt x="173" y="251"/>
                  </a:cubicBezTo>
                  <a:cubicBezTo>
                    <a:pt x="189" y="257"/>
                    <a:pt x="205" y="261"/>
                    <a:pt x="221" y="264"/>
                  </a:cubicBezTo>
                  <a:cubicBezTo>
                    <a:pt x="230" y="265"/>
                    <a:pt x="239" y="267"/>
                    <a:pt x="247" y="272"/>
                  </a:cubicBezTo>
                  <a:cubicBezTo>
                    <a:pt x="262" y="281"/>
                    <a:pt x="276" y="292"/>
                    <a:pt x="285" y="308"/>
                  </a:cubicBezTo>
                  <a:cubicBezTo>
                    <a:pt x="286" y="310"/>
                    <a:pt x="287" y="312"/>
                    <a:pt x="287" y="314"/>
                  </a:cubicBezTo>
                  <a:cubicBezTo>
                    <a:pt x="286" y="333"/>
                    <a:pt x="283" y="351"/>
                    <a:pt x="279" y="370"/>
                  </a:cubicBezTo>
                  <a:cubicBezTo>
                    <a:pt x="276" y="382"/>
                    <a:pt x="273" y="394"/>
                    <a:pt x="268" y="406"/>
                  </a:cubicBezTo>
                  <a:cubicBezTo>
                    <a:pt x="262" y="423"/>
                    <a:pt x="256" y="440"/>
                    <a:pt x="248" y="457"/>
                  </a:cubicBezTo>
                  <a:cubicBezTo>
                    <a:pt x="237" y="480"/>
                    <a:pt x="225" y="503"/>
                    <a:pt x="213" y="527"/>
                  </a:cubicBezTo>
                  <a:cubicBezTo>
                    <a:pt x="210" y="533"/>
                    <a:pt x="206" y="539"/>
                    <a:pt x="203" y="546"/>
                  </a:cubicBezTo>
                  <a:cubicBezTo>
                    <a:pt x="201" y="543"/>
                    <a:pt x="201" y="540"/>
                    <a:pt x="202" y="538"/>
                  </a:cubicBezTo>
                  <a:cubicBezTo>
                    <a:pt x="203" y="531"/>
                    <a:pt x="204" y="524"/>
                    <a:pt x="203" y="517"/>
                  </a:cubicBezTo>
                  <a:cubicBezTo>
                    <a:pt x="203" y="511"/>
                    <a:pt x="205" y="506"/>
                    <a:pt x="207" y="500"/>
                  </a:cubicBezTo>
                  <a:cubicBezTo>
                    <a:pt x="212" y="490"/>
                    <a:pt x="218" y="479"/>
                    <a:pt x="222" y="468"/>
                  </a:cubicBezTo>
                  <a:cubicBezTo>
                    <a:pt x="230" y="449"/>
                    <a:pt x="233" y="429"/>
                    <a:pt x="233" y="409"/>
                  </a:cubicBezTo>
                  <a:cubicBezTo>
                    <a:pt x="233" y="390"/>
                    <a:pt x="230" y="371"/>
                    <a:pt x="224" y="353"/>
                  </a:cubicBezTo>
                  <a:cubicBezTo>
                    <a:pt x="224" y="352"/>
                    <a:pt x="224" y="350"/>
                    <a:pt x="223" y="350"/>
                  </a:cubicBezTo>
                  <a:cubicBezTo>
                    <a:pt x="222" y="350"/>
                    <a:pt x="222" y="350"/>
                    <a:pt x="222" y="350"/>
                  </a:cubicBezTo>
                  <a:cubicBezTo>
                    <a:pt x="220" y="351"/>
                    <a:pt x="221" y="353"/>
                    <a:pt x="222" y="354"/>
                  </a:cubicBezTo>
                  <a:cubicBezTo>
                    <a:pt x="223" y="360"/>
                    <a:pt x="223" y="365"/>
                    <a:pt x="223" y="371"/>
                  </a:cubicBezTo>
                  <a:cubicBezTo>
                    <a:pt x="223" y="383"/>
                    <a:pt x="221" y="396"/>
                    <a:pt x="218" y="407"/>
                  </a:cubicBezTo>
                  <a:cubicBezTo>
                    <a:pt x="213" y="425"/>
                    <a:pt x="208" y="442"/>
                    <a:pt x="205" y="460"/>
                  </a:cubicBezTo>
                  <a:cubicBezTo>
                    <a:pt x="204" y="470"/>
                    <a:pt x="203" y="480"/>
                    <a:pt x="202" y="489"/>
                  </a:cubicBezTo>
                  <a:cubicBezTo>
                    <a:pt x="200" y="480"/>
                    <a:pt x="198" y="470"/>
                    <a:pt x="196" y="461"/>
                  </a:cubicBezTo>
                  <a:cubicBezTo>
                    <a:pt x="195" y="454"/>
                    <a:pt x="195" y="448"/>
                    <a:pt x="197" y="441"/>
                  </a:cubicBezTo>
                  <a:cubicBezTo>
                    <a:pt x="198" y="436"/>
                    <a:pt x="198" y="430"/>
                    <a:pt x="198" y="425"/>
                  </a:cubicBezTo>
                  <a:cubicBezTo>
                    <a:pt x="197" y="401"/>
                    <a:pt x="189" y="379"/>
                    <a:pt x="178" y="358"/>
                  </a:cubicBezTo>
                  <a:cubicBezTo>
                    <a:pt x="167" y="335"/>
                    <a:pt x="152" y="313"/>
                    <a:pt x="141" y="289"/>
                  </a:cubicBezTo>
                  <a:cubicBezTo>
                    <a:pt x="138" y="283"/>
                    <a:pt x="135" y="277"/>
                    <a:pt x="132" y="271"/>
                  </a:cubicBezTo>
                  <a:cubicBezTo>
                    <a:pt x="131" y="272"/>
                    <a:pt x="131" y="273"/>
                    <a:pt x="131" y="274"/>
                  </a:cubicBezTo>
                  <a:cubicBezTo>
                    <a:pt x="132" y="283"/>
                    <a:pt x="133" y="292"/>
                    <a:pt x="134" y="301"/>
                  </a:cubicBezTo>
                  <a:cubicBezTo>
                    <a:pt x="137" y="337"/>
                    <a:pt x="144" y="371"/>
                    <a:pt x="160" y="403"/>
                  </a:cubicBezTo>
                  <a:cubicBezTo>
                    <a:pt x="167" y="416"/>
                    <a:pt x="172" y="430"/>
                    <a:pt x="181" y="441"/>
                  </a:cubicBezTo>
                  <a:cubicBezTo>
                    <a:pt x="187" y="447"/>
                    <a:pt x="190" y="454"/>
                    <a:pt x="191" y="462"/>
                  </a:cubicBezTo>
                  <a:cubicBezTo>
                    <a:pt x="191" y="468"/>
                    <a:pt x="192" y="473"/>
                    <a:pt x="193" y="479"/>
                  </a:cubicBezTo>
                  <a:cubicBezTo>
                    <a:pt x="193" y="480"/>
                    <a:pt x="194" y="482"/>
                    <a:pt x="193" y="483"/>
                  </a:cubicBezTo>
                  <a:cubicBezTo>
                    <a:pt x="187" y="473"/>
                    <a:pt x="179" y="464"/>
                    <a:pt x="169" y="458"/>
                  </a:cubicBezTo>
                  <a:cubicBezTo>
                    <a:pt x="153" y="447"/>
                    <a:pt x="135" y="439"/>
                    <a:pt x="117" y="431"/>
                  </a:cubicBezTo>
                  <a:cubicBezTo>
                    <a:pt x="105" y="426"/>
                    <a:pt x="93" y="423"/>
                    <a:pt x="83" y="413"/>
                  </a:cubicBezTo>
                  <a:cubicBezTo>
                    <a:pt x="83" y="413"/>
                    <a:pt x="82" y="412"/>
                    <a:pt x="81" y="412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79" y="413"/>
                    <a:pt x="80" y="415"/>
                    <a:pt x="81" y="416"/>
                  </a:cubicBezTo>
                  <a:cubicBezTo>
                    <a:pt x="88" y="431"/>
                    <a:pt x="97" y="445"/>
                    <a:pt x="109" y="457"/>
                  </a:cubicBezTo>
                  <a:cubicBezTo>
                    <a:pt x="123" y="472"/>
                    <a:pt x="139" y="481"/>
                    <a:pt x="159" y="484"/>
                  </a:cubicBezTo>
                  <a:cubicBezTo>
                    <a:pt x="166" y="484"/>
                    <a:pt x="173" y="484"/>
                    <a:pt x="180" y="484"/>
                  </a:cubicBezTo>
                  <a:cubicBezTo>
                    <a:pt x="180" y="484"/>
                    <a:pt x="180" y="484"/>
                    <a:pt x="180" y="484"/>
                  </a:cubicBezTo>
                  <a:cubicBezTo>
                    <a:pt x="181" y="484"/>
                    <a:pt x="181" y="484"/>
                    <a:pt x="182" y="484"/>
                  </a:cubicBezTo>
                  <a:cubicBezTo>
                    <a:pt x="182" y="484"/>
                    <a:pt x="183" y="484"/>
                    <a:pt x="183" y="484"/>
                  </a:cubicBezTo>
                  <a:cubicBezTo>
                    <a:pt x="185" y="484"/>
                    <a:pt x="186" y="484"/>
                    <a:pt x="187" y="486"/>
                  </a:cubicBezTo>
                  <a:cubicBezTo>
                    <a:pt x="192" y="490"/>
                    <a:pt x="195" y="495"/>
                    <a:pt x="196" y="502"/>
                  </a:cubicBezTo>
                  <a:cubicBezTo>
                    <a:pt x="197" y="519"/>
                    <a:pt x="195" y="537"/>
                    <a:pt x="192" y="554"/>
                  </a:cubicBezTo>
                  <a:cubicBezTo>
                    <a:pt x="191" y="560"/>
                    <a:pt x="192" y="566"/>
                    <a:pt x="189" y="571"/>
                  </a:cubicBezTo>
                  <a:cubicBezTo>
                    <a:pt x="180" y="590"/>
                    <a:pt x="170" y="609"/>
                    <a:pt x="165" y="629"/>
                  </a:cubicBezTo>
                  <a:cubicBezTo>
                    <a:pt x="165" y="631"/>
                    <a:pt x="164" y="632"/>
                    <a:pt x="163" y="632"/>
                  </a:cubicBezTo>
                  <a:cubicBezTo>
                    <a:pt x="162" y="632"/>
                    <a:pt x="162" y="631"/>
                    <a:pt x="161" y="630"/>
                  </a:cubicBezTo>
                  <a:cubicBezTo>
                    <a:pt x="154" y="620"/>
                    <a:pt x="146" y="610"/>
                    <a:pt x="141" y="599"/>
                  </a:cubicBezTo>
                  <a:cubicBezTo>
                    <a:pt x="139" y="593"/>
                    <a:pt x="136" y="587"/>
                    <a:pt x="133" y="582"/>
                  </a:cubicBezTo>
                  <a:cubicBezTo>
                    <a:pt x="123" y="559"/>
                    <a:pt x="109" y="538"/>
                    <a:pt x="90" y="522"/>
                  </a:cubicBezTo>
                  <a:cubicBezTo>
                    <a:pt x="84" y="517"/>
                    <a:pt x="80" y="512"/>
                    <a:pt x="75" y="507"/>
                  </a:cubicBezTo>
                  <a:cubicBezTo>
                    <a:pt x="66" y="498"/>
                    <a:pt x="58" y="489"/>
                    <a:pt x="51" y="479"/>
                  </a:cubicBezTo>
                  <a:cubicBezTo>
                    <a:pt x="51" y="478"/>
                    <a:pt x="50" y="477"/>
                    <a:pt x="49" y="477"/>
                  </a:cubicBezTo>
                  <a:cubicBezTo>
                    <a:pt x="49" y="477"/>
                    <a:pt x="48" y="477"/>
                    <a:pt x="48" y="478"/>
                  </a:cubicBezTo>
                  <a:cubicBezTo>
                    <a:pt x="47" y="478"/>
                    <a:pt x="47" y="480"/>
                    <a:pt x="47" y="481"/>
                  </a:cubicBezTo>
                  <a:cubicBezTo>
                    <a:pt x="47" y="482"/>
                    <a:pt x="47" y="483"/>
                    <a:pt x="47" y="484"/>
                  </a:cubicBezTo>
                  <a:cubicBezTo>
                    <a:pt x="59" y="527"/>
                    <a:pt x="83" y="563"/>
                    <a:pt x="118" y="592"/>
                  </a:cubicBezTo>
                  <a:cubicBezTo>
                    <a:pt x="126" y="598"/>
                    <a:pt x="134" y="603"/>
                    <a:pt x="140" y="610"/>
                  </a:cubicBezTo>
                  <a:cubicBezTo>
                    <a:pt x="144" y="613"/>
                    <a:pt x="147" y="617"/>
                    <a:pt x="149" y="621"/>
                  </a:cubicBezTo>
                  <a:cubicBezTo>
                    <a:pt x="148" y="621"/>
                    <a:pt x="147" y="621"/>
                    <a:pt x="147" y="621"/>
                  </a:cubicBezTo>
                  <a:cubicBezTo>
                    <a:pt x="140" y="617"/>
                    <a:pt x="133" y="614"/>
                    <a:pt x="127" y="610"/>
                  </a:cubicBezTo>
                  <a:cubicBezTo>
                    <a:pt x="99" y="591"/>
                    <a:pt x="70" y="576"/>
                    <a:pt x="36" y="569"/>
                  </a:cubicBezTo>
                  <a:cubicBezTo>
                    <a:pt x="26" y="567"/>
                    <a:pt x="15" y="565"/>
                    <a:pt x="5" y="565"/>
                  </a:cubicBezTo>
                  <a:cubicBezTo>
                    <a:pt x="5" y="565"/>
                    <a:pt x="5" y="565"/>
                    <a:pt x="5" y="565"/>
                  </a:cubicBezTo>
                  <a:cubicBezTo>
                    <a:pt x="4" y="565"/>
                    <a:pt x="4" y="565"/>
                    <a:pt x="4" y="565"/>
                  </a:cubicBezTo>
                  <a:cubicBezTo>
                    <a:pt x="2" y="565"/>
                    <a:pt x="1" y="565"/>
                    <a:pt x="0" y="567"/>
                  </a:cubicBezTo>
                  <a:cubicBezTo>
                    <a:pt x="0" y="569"/>
                    <a:pt x="1" y="570"/>
                    <a:pt x="2" y="572"/>
                  </a:cubicBezTo>
                  <a:cubicBezTo>
                    <a:pt x="9" y="579"/>
                    <a:pt x="16" y="586"/>
                    <a:pt x="23" y="593"/>
                  </a:cubicBezTo>
                  <a:cubicBezTo>
                    <a:pt x="43" y="611"/>
                    <a:pt x="67" y="623"/>
                    <a:pt x="94" y="624"/>
                  </a:cubicBezTo>
                  <a:cubicBezTo>
                    <a:pt x="98" y="624"/>
                    <a:pt x="102" y="624"/>
                    <a:pt x="105" y="624"/>
                  </a:cubicBezTo>
                  <a:cubicBezTo>
                    <a:pt x="117" y="624"/>
                    <a:pt x="129" y="624"/>
                    <a:pt x="140" y="624"/>
                  </a:cubicBezTo>
                  <a:cubicBezTo>
                    <a:pt x="140" y="624"/>
                    <a:pt x="140" y="624"/>
                    <a:pt x="141" y="624"/>
                  </a:cubicBezTo>
                  <a:cubicBezTo>
                    <a:pt x="144" y="624"/>
                    <a:pt x="147" y="624"/>
                    <a:pt x="149" y="627"/>
                  </a:cubicBezTo>
                  <a:cubicBezTo>
                    <a:pt x="150" y="628"/>
                    <a:pt x="151" y="629"/>
                    <a:pt x="151" y="629"/>
                  </a:cubicBezTo>
                  <a:cubicBezTo>
                    <a:pt x="156" y="629"/>
                    <a:pt x="157" y="633"/>
                    <a:pt x="158" y="637"/>
                  </a:cubicBezTo>
                  <a:cubicBezTo>
                    <a:pt x="159" y="640"/>
                    <a:pt x="161" y="643"/>
                    <a:pt x="160" y="647"/>
                  </a:cubicBezTo>
                  <a:cubicBezTo>
                    <a:pt x="157" y="658"/>
                    <a:pt x="155" y="669"/>
                    <a:pt x="153" y="681"/>
                  </a:cubicBezTo>
                  <a:cubicBezTo>
                    <a:pt x="148" y="711"/>
                    <a:pt x="145" y="742"/>
                    <a:pt x="149" y="773"/>
                  </a:cubicBezTo>
                  <a:cubicBezTo>
                    <a:pt x="152" y="810"/>
                    <a:pt x="160" y="846"/>
                    <a:pt x="176" y="880"/>
                  </a:cubicBezTo>
                  <a:cubicBezTo>
                    <a:pt x="179" y="886"/>
                    <a:pt x="182" y="892"/>
                    <a:pt x="187" y="897"/>
                  </a:cubicBezTo>
                  <a:cubicBezTo>
                    <a:pt x="188" y="898"/>
                    <a:pt x="189" y="900"/>
                    <a:pt x="190" y="900"/>
                  </a:cubicBezTo>
                  <a:cubicBezTo>
                    <a:pt x="191" y="900"/>
                    <a:pt x="191" y="899"/>
                    <a:pt x="192" y="899"/>
                  </a:cubicBezTo>
                  <a:cubicBezTo>
                    <a:pt x="194" y="898"/>
                    <a:pt x="192" y="895"/>
                    <a:pt x="191" y="894"/>
                  </a:cubicBezTo>
                  <a:cubicBezTo>
                    <a:pt x="187" y="887"/>
                    <a:pt x="183" y="880"/>
                    <a:pt x="180" y="873"/>
                  </a:cubicBezTo>
                  <a:cubicBezTo>
                    <a:pt x="161" y="824"/>
                    <a:pt x="153" y="774"/>
                    <a:pt x="155" y="722"/>
                  </a:cubicBezTo>
                  <a:cubicBezTo>
                    <a:pt x="156" y="711"/>
                    <a:pt x="156" y="701"/>
                    <a:pt x="161" y="690"/>
                  </a:cubicBezTo>
                  <a:cubicBezTo>
                    <a:pt x="172" y="672"/>
                    <a:pt x="184" y="656"/>
                    <a:pt x="201" y="644"/>
                  </a:cubicBezTo>
                  <a:cubicBezTo>
                    <a:pt x="206" y="641"/>
                    <a:pt x="210" y="640"/>
                    <a:pt x="215" y="640"/>
                  </a:cubicBezTo>
                  <a:cubicBezTo>
                    <a:pt x="217" y="640"/>
                    <a:pt x="219" y="640"/>
                    <a:pt x="221" y="641"/>
                  </a:cubicBezTo>
                  <a:cubicBezTo>
                    <a:pt x="234" y="645"/>
                    <a:pt x="247" y="648"/>
                    <a:pt x="260" y="653"/>
                  </a:cubicBezTo>
                  <a:cubicBezTo>
                    <a:pt x="268" y="656"/>
                    <a:pt x="277" y="658"/>
                    <a:pt x="286" y="659"/>
                  </a:cubicBezTo>
                  <a:cubicBezTo>
                    <a:pt x="292" y="660"/>
                    <a:pt x="299" y="661"/>
                    <a:pt x="305" y="661"/>
                  </a:cubicBezTo>
                  <a:cubicBezTo>
                    <a:pt x="326" y="661"/>
                    <a:pt x="346" y="656"/>
                    <a:pt x="365" y="644"/>
                  </a:cubicBezTo>
                  <a:cubicBezTo>
                    <a:pt x="368" y="642"/>
                    <a:pt x="371" y="642"/>
                    <a:pt x="373" y="638"/>
                  </a:cubicBezTo>
                  <a:cubicBezTo>
                    <a:pt x="369" y="638"/>
                    <a:pt x="366" y="639"/>
                    <a:pt x="362" y="639"/>
                  </a:cubicBezTo>
                  <a:cubicBezTo>
                    <a:pt x="362" y="639"/>
                    <a:pt x="361" y="639"/>
                    <a:pt x="360" y="638"/>
                  </a:cubicBezTo>
                  <a:cubicBezTo>
                    <a:pt x="350" y="637"/>
                    <a:pt x="340" y="635"/>
                    <a:pt x="330" y="633"/>
                  </a:cubicBezTo>
                  <a:cubicBezTo>
                    <a:pt x="319" y="632"/>
                    <a:pt x="309" y="632"/>
                    <a:pt x="299" y="632"/>
                  </a:cubicBezTo>
                  <a:cubicBezTo>
                    <a:pt x="285" y="632"/>
                    <a:pt x="270" y="633"/>
                    <a:pt x="256" y="637"/>
                  </a:cubicBezTo>
                  <a:cubicBezTo>
                    <a:pt x="248" y="639"/>
                    <a:pt x="240" y="639"/>
                    <a:pt x="232" y="639"/>
                  </a:cubicBezTo>
                  <a:cubicBezTo>
                    <a:pt x="232" y="639"/>
                    <a:pt x="232" y="639"/>
                    <a:pt x="232" y="639"/>
                  </a:cubicBezTo>
                  <a:cubicBezTo>
                    <a:pt x="226" y="639"/>
                    <a:pt x="221" y="637"/>
                    <a:pt x="216" y="635"/>
                  </a:cubicBezTo>
                  <a:cubicBezTo>
                    <a:pt x="232" y="625"/>
                    <a:pt x="248" y="616"/>
                    <a:pt x="267" y="612"/>
                  </a:cubicBezTo>
                  <a:cubicBezTo>
                    <a:pt x="285" y="609"/>
                    <a:pt x="302" y="603"/>
                    <a:pt x="317" y="592"/>
                  </a:cubicBezTo>
                  <a:cubicBezTo>
                    <a:pt x="337" y="579"/>
                    <a:pt x="353" y="562"/>
                    <a:pt x="366" y="543"/>
                  </a:cubicBezTo>
                  <a:cubicBezTo>
                    <a:pt x="368" y="540"/>
                    <a:pt x="370" y="537"/>
                    <a:pt x="371" y="534"/>
                  </a:cubicBezTo>
                  <a:cubicBezTo>
                    <a:pt x="372" y="533"/>
                    <a:pt x="374" y="531"/>
                    <a:pt x="372" y="530"/>
                  </a:cubicBezTo>
                  <a:cubicBezTo>
                    <a:pt x="372" y="530"/>
                    <a:pt x="372" y="530"/>
                    <a:pt x="371" y="530"/>
                  </a:cubicBezTo>
                  <a:cubicBezTo>
                    <a:pt x="370" y="530"/>
                    <a:pt x="370" y="531"/>
                    <a:pt x="369" y="531"/>
                  </a:cubicBezTo>
                  <a:cubicBezTo>
                    <a:pt x="368" y="532"/>
                    <a:pt x="367" y="533"/>
                    <a:pt x="366" y="534"/>
                  </a:cubicBezTo>
                  <a:cubicBezTo>
                    <a:pt x="350" y="546"/>
                    <a:pt x="332" y="554"/>
                    <a:pt x="314" y="563"/>
                  </a:cubicBezTo>
                  <a:cubicBezTo>
                    <a:pt x="293" y="572"/>
                    <a:pt x="273" y="584"/>
                    <a:pt x="258" y="600"/>
                  </a:cubicBezTo>
                  <a:cubicBezTo>
                    <a:pt x="247" y="612"/>
                    <a:pt x="234" y="622"/>
                    <a:pt x="220" y="629"/>
                  </a:cubicBezTo>
                  <a:cubicBezTo>
                    <a:pt x="217" y="630"/>
                    <a:pt x="215" y="631"/>
                    <a:pt x="213" y="633"/>
                  </a:cubicBezTo>
                  <a:cubicBezTo>
                    <a:pt x="212" y="633"/>
                    <a:pt x="212" y="634"/>
                    <a:pt x="211" y="634"/>
                  </a:cubicBezTo>
                  <a:cubicBezTo>
                    <a:pt x="211" y="634"/>
                    <a:pt x="211" y="634"/>
                    <a:pt x="211" y="634"/>
                  </a:cubicBezTo>
                  <a:cubicBezTo>
                    <a:pt x="215" y="617"/>
                    <a:pt x="226" y="606"/>
                    <a:pt x="237" y="595"/>
                  </a:cubicBezTo>
                  <a:cubicBezTo>
                    <a:pt x="242" y="589"/>
                    <a:pt x="247" y="583"/>
                    <a:pt x="251" y="577"/>
                  </a:cubicBezTo>
                  <a:cubicBezTo>
                    <a:pt x="263" y="560"/>
                    <a:pt x="266" y="539"/>
                    <a:pt x="274" y="519"/>
                  </a:cubicBezTo>
                  <a:cubicBezTo>
                    <a:pt x="275" y="517"/>
                    <a:pt x="274" y="517"/>
                    <a:pt x="273" y="517"/>
                  </a:cubicBezTo>
                  <a:cubicBezTo>
                    <a:pt x="272" y="517"/>
                    <a:pt x="271" y="517"/>
                    <a:pt x="270" y="517"/>
                  </a:cubicBezTo>
                  <a:cubicBezTo>
                    <a:pt x="260" y="521"/>
                    <a:pt x="251" y="528"/>
                    <a:pt x="244" y="536"/>
                  </a:cubicBezTo>
                  <a:cubicBezTo>
                    <a:pt x="232" y="551"/>
                    <a:pt x="225" y="568"/>
                    <a:pt x="220" y="586"/>
                  </a:cubicBezTo>
                  <a:cubicBezTo>
                    <a:pt x="217" y="598"/>
                    <a:pt x="215" y="610"/>
                    <a:pt x="211" y="621"/>
                  </a:cubicBezTo>
                  <a:cubicBezTo>
                    <a:pt x="208" y="629"/>
                    <a:pt x="206" y="636"/>
                    <a:pt x="200" y="641"/>
                  </a:cubicBezTo>
                  <a:cubicBezTo>
                    <a:pt x="186" y="650"/>
                    <a:pt x="175" y="662"/>
                    <a:pt x="164" y="674"/>
                  </a:cubicBezTo>
                  <a:cubicBezTo>
                    <a:pt x="163" y="676"/>
                    <a:pt x="162" y="677"/>
                    <a:pt x="160" y="677"/>
                  </a:cubicBezTo>
                  <a:cubicBezTo>
                    <a:pt x="161" y="668"/>
                    <a:pt x="163" y="659"/>
                    <a:pt x="165" y="651"/>
                  </a:cubicBezTo>
                  <a:cubicBezTo>
                    <a:pt x="170" y="632"/>
                    <a:pt x="175" y="613"/>
                    <a:pt x="183" y="595"/>
                  </a:cubicBezTo>
                  <a:cubicBezTo>
                    <a:pt x="190" y="580"/>
                    <a:pt x="198" y="566"/>
                    <a:pt x="206" y="552"/>
                  </a:cubicBezTo>
                  <a:cubicBezTo>
                    <a:pt x="216" y="534"/>
                    <a:pt x="222" y="513"/>
                    <a:pt x="237" y="498"/>
                  </a:cubicBezTo>
                  <a:cubicBezTo>
                    <a:pt x="242" y="494"/>
                    <a:pt x="247" y="488"/>
                    <a:pt x="251" y="483"/>
                  </a:cubicBezTo>
                  <a:cubicBezTo>
                    <a:pt x="253" y="481"/>
                    <a:pt x="256" y="480"/>
                    <a:pt x="259" y="480"/>
                  </a:cubicBezTo>
                  <a:cubicBezTo>
                    <a:pt x="259" y="480"/>
                    <a:pt x="260" y="480"/>
                    <a:pt x="260" y="480"/>
                  </a:cubicBezTo>
                  <a:cubicBezTo>
                    <a:pt x="269" y="481"/>
                    <a:pt x="277" y="482"/>
                    <a:pt x="286" y="485"/>
                  </a:cubicBezTo>
                  <a:cubicBezTo>
                    <a:pt x="293" y="487"/>
                    <a:pt x="300" y="489"/>
                    <a:pt x="308" y="489"/>
                  </a:cubicBezTo>
                  <a:cubicBezTo>
                    <a:pt x="312" y="490"/>
                    <a:pt x="315" y="490"/>
                    <a:pt x="319" y="490"/>
                  </a:cubicBezTo>
                  <a:cubicBezTo>
                    <a:pt x="331" y="490"/>
                    <a:pt x="342" y="488"/>
                    <a:pt x="354" y="486"/>
                  </a:cubicBezTo>
                  <a:cubicBezTo>
                    <a:pt x="362" y="484"/>
                    <a:pt x="370" y="482"/>
                    <a:pt x="378" y="482"/>
                  </a:cubicBezTo>
                  <a:cubicBezTo>
                    <a:pt x="379" y="482"/>
                    <a:pt x="381" y="482"/>
                    <a:pt x="382" y="480"/>
                  </a:cubicBezTo>
                  <a:cubicBezTo>
                    <a:pt x="382" y="478"/>
                    <a:pt x="379" y="478"/>
                    <a:pt x="378" y="478"/>
                  </a:cubicBezTo>
                  <a:cubicBezTo>
                    <a:pt x="362" y="475"/>
                    <a:pt x="346" y="472"/>
                    <a:pt x="330" y="469"/>
                  </a:cubicBezTo>
                  <a:cubicBezTo>
                    <a:pt x="319" y="467"/>
                    <a:pt x="309" y="466"/>
                    <a:pt x="299" y="466"/>
                  </a:cubicBezTo>
                  <a:cubicBezTo>
                    <a:pt x="289" y="466"/>
                    <a:pt x="278" y="467"/>
                    <a:pt x="268" y="470"/>
                  </a:cubicBezTo>
                  <a:cubicBezTo>
                    <a:pt x="268" y="470"/>
                    <a:pt x="268" y="470"/>
                    <a:pt x="267" y="470"/>
                  </a:cubicBezTo>
                  <a:cubicBezTo>
                    <a:pt x="267" y="470"/>
                    <a:pt x="266" y="470"/>
                    <a:pt x="266" y="469"/>
                  </a:cubicBezTo>
                  <a:cubicBezTo>
                    <a:pt x="266" y="469"/>
                    <a:pt x="267" y="468"/>
                    <a:pt x="267" y="468"/>
                  </a:cubicBezTo>
                  <a:cubicBezTo>
                    <a:pt x="275" y="459"/>
                    <a:pt x="286" y="456"/>
                    <a:pt x="298" y="453"/>
                  </a:cubicBezTo>
                  <a:cubicBezTo>
                    <a:pt x="315" y="450"/>
                    <a:pt x="332" y="448"/>
                    <a:pt x="349" y="446"/>
                  </a:cubicBezTo>
                  <a:cubicBezTo>
                    <a:pt x="365" y="444"/>
                    <a:pt x="381" y="442"/>
                    <a:pt x="396" y="436"/>
                  </a:cubicBezTo>
                  <a:cubicBezTo>
                    <a:pt x="417" y="427"/>
                    <a:pt x="435" y="414"/>
                    <a:pt x="448" y="394"/>
                  </a:cubicBezTo>
                  <a:cubicBezTo>
                    <a:pt x="449" y="393"/>
                    <a:pt x="451" y="392"/>
                    <a:pt x="450" y="390"/>
                  </a:cubicBezTo>
                  <a:cubicBezTo>
                    <a:pt x="450" y="389"/>
                    <a:pt x="449" y="389"/>
                    <a:pt x="449" y="389"/>
                  </a:cubicBezTo>
                  <a:cubicBezTo>
                    <a:pt x="448" y="389"/>
                    <a:pt x="446" y="390"/>
                    <a:pt x="445" y="390"/>
                  </a:cubicBezTo>
                  <a:cubicBezTo>
                    <a:pt x="432" y="393"/>
                    <a:pt x="419" y="397"/>
                    <a:pt x="405" y="399"/>
                  </a:cubicBezTo>
                  <a:cubicBezTo>
                    <a:pt x="377" y="403"/>
                    <a:pt x="351" y="412"/>
                    <a:pt x="326" y="424"/>
                  </a:cubicBezTo>
                  <a:cubicBezTo>
                    <a:pt x="321" y="426"/>
                    <a:pt x="315" y="429"/>
                    <a:pt x="309" y="432"/>
                  </a:cubicBezTo>
                  <a:cubicBezTo>
                    <a:pt x="309" y="431"/>
                    <a:pt x="309" y="431"/>
                    <a:pt x="310" y="431"/>
                  </a:cubicBezTo>
                  <a:cubicBezTo>
                    <a:pt x="326" y="413"/>
                    <a:pt x="341" y="395"/>
                    <a:pt x="357" y="377"/>
                  </a:cubicBezTo>
                  <a:cubicBezTo>
                    <a:pt x="366" y="367"/>
                    <a:pt x="376" y="357"/>
                    <a:pt x="383" y="345"/>
                  </a:cubicBezTo>
                  <a:cubicBezTo>
                    <a:pt x="383" y="344"/>
                    <a:pt x="385" y="343"/>
                    <a:pt x="383" y="342"/>
                  </a:cubicBezTo>
                  <a:cubicBezTo>
                    <a:pt x="383" y="341"/>
                    <a:pt x="383" y="341"/>
                    <a:pt x="383" y="341"/>
                  </a:cubicBezTo>
                  <a:cubicBezTo>
                    <a:pt x="382" y="341"/>
                    <a:pt x="381" y="342"/>
                    <a:pt x="381" y="342"/>
                  </a:cubicBezTo>
                  <a:cubicBezTo>
                    <a:pt x="368" y="348"/>
                    <a:pt x="357" y="355"/>
                    <a:pt x="347" y="363"/>
                  </a:cubicBezTo>
                  <a:cubicBezTo>
                    <a:pt x="320" y="382"/>
                    <a:pt x="299" y="406"/>
                    <a:pt x="286" y="437"/>
                  </a:cubicBezTo>
                  <a:cubicBezTo>
                    <a:pt x="284" y="444"/>
                    <a:pt x="281" y="452"/>
                    <a:pt x="274" y="457"/>
                  </a:cubicBezTo>
                  <a:cubicBezTo>
                    <a:pt x="266" y="462"/>
                    <a:pt x="258" y="469"/>
                    <a:pt x="251" y="476"/>
                  </a:cubicBezTo>
                  <a:cubicBezTo>
                    <a:pt x="247" y="480"/>
                    <a:pt x="244" y="484"/>
                    <a:pt x="239" y="487"/>
                  </a:cubicBezTo>
                  <a:cubicBezTo>
                    <a:pt x="252" y="462"/>
                    <a:pt x="260" y="436"/>
                    <a:pt x="272" y="412"/>
                  </a:cubicBezTo>
                  <a:cubicBezTo>
                    <a:pt x="278" y="400"/>
                    <a:pt x="285" y="388"/>
                    <a:pt x="296" y="379"/>
                  </a:cubicBezTo>
                  <a:cubicBezTo>
                    <a:pt x="311" y="367"/>
                    <a:pt x="325" y="353"/>
                    <a:pt x="338" y="338"/>
                  </a:cubicBezTo>
                  <a:cubicBezTo>
                    <a:pt x="359" y="313"/>
                    <a:pt x="376" y="286"/>
                    <a:pt x="386" y="255"/>
                  </a:cubicBezTo>
                  <a:cubicBezTo>
                    <a:pt x="391" y="238"/>
                    <a:pt x="395" y="221"/>
                    <a:pt x="398" y="204"/>
                  </a:cubicBezTo>
                  <a:cubicBezTo>
                    <a:pt x="399" y="200"/>
                    <a:pt x="399" y="196"/>
                    <a:pt x="400" y="191"/>
                  </a:cubicBezTo>
                  <a:cubicBezTo>
                    <a:pt x="400" y="190"/>
                    <a:pt x="400" y="188"/>
                    <a:pt x="399" y="188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97" y="188"/>
                    <a:pt x="397" y="189"/>
                    <a:pt x="397" y="190"/>
                  </a:cubicBezTo>
                  <a:cubicBezTo>
                    <a:pt x="396" y="192"/>
                    <a:pt x="396" y="194"/>
                    <a:pt x="395" y="196"/>
                  </a:cubicBezTo>
                  <a:cubicBezTo>
                    <a:pt x="388" y="211"/>
                    <a:pt x="379" y="225"/>
                    <a:pt x="369" y="239"/>
                  </a:cubicBezTo>
                  <a:cubicBezTo>
                    <a:pt x="354" y="258"/>
                    <a:pt x="338" y="277"/>
                    <a:pt x="325" y="298"/>
                  </a:cubicBezTo>
                  <a:cubicBezTo>
                    <a:pt x="311" y="319"/>
                    <a:pt x="299" y="342"/>
                    <a:pt x="292" y="367"/>
                  </a:cubicBezTo>
                  <a:cubicBezTo>
                    <a:pt x="289" y="376"/>
                    <a:pt x="283" y="383"/>
                    <a:pt x="278" y="391"/>
                  </a:cubicBezTo>
                  <a:cubicBezTo>
                    <a:pt x="281" y="380"/>
                    <a:pt x="283" y="369"/>
                    <a:pt x="285" y="357"/>
                  </a:cubicBezTo>
                  <a:cubicBezTo>
                    <a:pt x="291" y="327"/>
                    <a:pt x="292" y="297"/>
                    <a:pt x="291" y="267"/>
                  </a:cubicBezTo>
                  <a:cubicBezTo>
                    <a:pt x="291" y="258"/>
                    <a:pt x="292" y="249"/>
                    <a:pt x="295" y="240"/>
                  </a:cubicBezTo>
                  <a:cubicBezTo>
                    <a:pt x="296" y="238"/>
                    <a:pt x="297" y="236"/>
                    <a:pt x="299" y="235"/>
                  </a:cubicBezTo>
                  <a:cubicBezTo>
                    <a:pt x="305" y="233"/>
                    <a:pt x="311" y="231"/>
                    <a:pt x="317" y="230"/>
                  </a:cubicBezTo>
                  <a:cubicBezTo>
                    <a:pt x="353" y="220"/>
                    <a:pt x="377" y="196"/>
                    <a:pt x="393" y="165"/>
                  </a:cubicBezTo>
                  <a:cubicBezTo>
                    <a:pt x="394" y="164"/>
                    <a:pt x="396" y="161"/>
                    <a:pt x="393" y="160"/>
                  </a:cubicBezTo>
                  <a:cubicBezTo>
                    <a:pt x="393" y="160"/>
                    <a:pt x="392" y="160"/>
                    <a:pt x="392" y="160"/>
                  </a:cubicBezTo>
                  <a:cubicBezTo>
                    <a:pt x="391" y="160"/>
                    <a:pt x="390" y="161"/>
                    <a:pt x="389" y="162"/>
                  </a:cubicBezTo>
                  <a:cubicBezTo>
                    <a:pt x="379" y="174"/>
                    <a:pt x="367" y="184"/>
                    <a:pt x="353" y="191"/>
                  </a:cubicBezTo>
                  <a:cubicBezTo>
                    <a:pt x="342" y="198"/>
                    <a:pt x="332" y="205"/>
                    <a:pt x="321" y="211"/>
                  </a:cubicBezTo>
                  <a:cubicBezTo>
                    <a:pt x="313" y="216"/>
                    <a:pt x="307" y="223"/>
                    <a:pt x="299" y="228"/>
                  </a:cubicBezTo>
                  <a:cubicBezTo>
                    <a:pt x="301" y="224"/>
                    <a:pt x="302" y="219"/>
                    <a:pt x="305" y="216"/>
                  </a:cubicBezTo>
                  <a:cubicBezTo>
                    <a:pt x="313" y="204"/>
                    <a:pt x="323" y="192"/>
                    <a:pt x="332" y="181"/>
                  </a:cubicBezTo>
                  <a:cubicBezTo>
                    <a:pt x="343" y="169"/>
                    <a:pt x="353" y="156"/>
                    <a:pt x="362" y="141"/>
                  </a:cubicBezTo>
                  <a:cubicBezTo>
                    <a:pt x="375" y="118"/>
                    <a:pt x="378" y="91"/>
                    <a:pt x="385" y="65"/>
                  </a:cubicBezTo>
                  <a:cubicBezTo>
                    <a:pt x="385" y="64"/>
                    <a:pt x="385" y="62"/>
                    <a:pt x="383" y="62"/>
                  </a:cubicBezTo>
                  <a:cubicBezTo>
                    <a:pt x="383" y="62"/>
                    <a:pt x="383" y="62"/>
                    <a:pt x="383" y="62"/>
                  </a:cubicBezTo>
                  <a:cubicBezTo>
                    <a:pt x="382" y="62"/>
                    <a:pt x="381" y="63"/>
                    <a:pt x="380" y="64"/>
                  </a:cubicBezTo>
                  <a:cubicBezTo>
                    <a:pt x="380" y="68"/>
                    <a:pt x="378" y="72"/>
                    <a:pt x="376" y="75"/>
                  </a:cubicBezTo>
                  <a:cubicBezTo>
                    <a:pt x="368" y="88"/>
                    <a:pt x="360" y="100"/>
                    <a:pt x="352" y="113"/>
                  </a:cubicBezTo>
                  <a:cubicBezTo>
                    <a:pt x="337" y="136"/>
                    <a:pt x="324" y="160"/>
                    <a:pt x="315" y="186"/>
                  </a:cubicBezTo>
                  <a:cubicBezTo>
                    <a:pt x="312" y="194"/>
                    <a:pt x="308" y="203"/>
                    <a:pt x="305" y="211"/>
                  </a:cubicBezTo>
                  <a:cubicBezTo>
                    <a:pt x="302" y="217"/>
                    <a:pt x="298" y="221"/>
                    <a:pt x="296" y="227"/>
                  </a:cubicBezTo>
                  <a:cubicBezTo>
                    <a:pt x="294" y="231"/>
                    <a:pt x="292" y="235"/>
                    <a:pt x="290" y="240"/>
                  </a:cubicBezTo>
                  <a:cubicBezTo>
                    <a:pt x="289" y="239"/>
                    <a:pt x="289" y="239"/>
                    <a:pt x="288" y="239"/>
                  </a:cubicBezTo>
                  <a:cubicBezTo>
                    <a:pt x="288" y="228"/>
                    <a:pt x="283" y="217"/>
                    <a:pt x="284" y="205"/>
                  </a:cubicBezTo>
                  <a:cubicBezTo>
                    <a:pt x="285" y="190"/>
                    <a:pt x="287" y="176"/>
                    <a:pt x="294" y="162"/>
                  </a:cubicBezTo>
                  <a:cubicBezTo>
                    <a:pt x="300" y="149"/>
                    <a:pt x="308" y="136"/>
                    <a:pt x="312" y="122"/>
                  </a:cubicBezTo>
                  <a:cubicBezTo>
                    <a:pt x="318" y="105"/>
                    <a:pt x="319" y="87"/>
                    <a:pt x="313" y="70"/>
                  </a:cubicBezTo>
                  <a:cubicBezTo>
                    <a:pt x="309" y="61"/>
                    <a:pt x="303" y="53"/>
                    <a:pt x="300" y="44"/>
                  </a:cubicBezTo>
                  <a:cubicBezTo>
                    <a:pt x="299" y="43"/>
                    <a:pt x="299" y="42"/>
                    <a:pt x="298" y="42"/>
                  </a:cubicBezTo>
                  <a:cubicBezTo>
                    <a:pt x="298" y="42"/>
                    <a:pt x="297" y="42"/>
                    <a:pt x="297" y="42"/>
                  </a:cubicBezTo>
                  <a:cubicBezTo>
                    <a:pt x="296" y="42"/>
                    <a:pt x="296" y="44"/>
                    <a:pt x="296" y="45"/>
                  </a:cubicBezTo>
                  <a:cubicBezTo>
                    <a:pt x="297" y="53"/>
                    <a:pt x="297" y="60"/>
                    <a:pt x="297" y="68"/>
                  </a:cubicBezTo>
                  <a:cubicBezTo>
                    <a:pt x="296" y="88"/>
                    <a:pt x="293" y="108"/>
                    <a:pt x="290" y="128"/>
                  </a:cubicBezTo>
                  <a:cubicBezTo>
                    <a:pt x="288" y="151"/>
                    <a:pt x="283" y="174"/>
                    <a:pt x="280" y="197"/>
                  </a:cubicBezTo>
                  <a:cubicBezTo>
                    <a:pt x="277" y="193"/>
                    <a:pt x="277" y="189"/>
                    <a:pt x="276" y="186"/>
                  </a:cubicBezTo>
                  <a:cubicBezTo>
                    <a:pt x="270" y="167"/>
                    <a:pt x="262" y="149"/>
                    <a:pt x="257" y="131"/>
                  </a:cubicBezTo>
                  <a:cubicBezTo>
                    <a:pt x="244" y="85"/>
                    <a:pt x="218" y="47"/>
                    <a:pt x="179" y="19"/>
                  </a:cubicBezTo>
                  <a:cubicBezTo>
                    <a:pt x="170" y="12"/>
                    <a:pt x="162" y="6"/>
                    <a:pt x="152" y="1"/>
                  </a:cubicBezTo>
                  <a:cubicBezTo>
                    <a:pt x="151" y="1"/>
                    <a:pt x="150" y="0"/>
                    <a:pt x="149" y="0"/>
                  </a:cubicBezTo>
                </a:path>
              </a:pathLst>
            </a:custGeom>
            <a:gradFill flip="none" rotWithShape="1">
              <a:gsLst>
                <a:gs pos="15000">
                  <a:schemeClr val="accent1">
                    <a:lumMod val="40000"/>
                    <a:lumOff val="6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1AEFEC8A-1E82-9458-A8A4-E5A1E96C5A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6022" y="5141540"/>
              <a:ext cx="932510" cy="1369962"/>
            </a:xfrm>
            <a:custGeom>
              <a:avLst/>
              <a:gdLst>
                <a:gd name="T0" fmla="*/ 119 w 434"/>
                <a:gd name="T1" fmla="*/ 521 h 639"/>
                <a:gd name="T2" fmla="*/ 224 w 434"/>
                <a:gd name="T3" fmla="*/ 492 h 639"/>
                <a:gd name="T4" fmla="*/ 246 w 434"/>
                <a:gd name="T5" fmla="*/ 497 h 639"/>
                <a:gd name="T6" fmla="*/ 113 w 434"/>
                <a:gd name="T7" fmla="*/ 515 h 639"/>
                <a:gd name="T8" fmla="*/ 229 w 434"/>
                <a:gd name="T9" fmla="*/ 472 h 639"/>
                <a:gd name="T10" fmla="*/ 240 w 434"/>
                <a:gd name="T11" fmla="*/ 481 h 639"/>
                <a:gd name="T12" fmla="*/ 203 w 434"/>
                <a:gd name="T13" fmla="*/ 420 h 639"/>
                <a:gd name="T14" fmla="*/ 203 w 434"/>
                <a:gd name="T15" fmla="*/ 420 h 639"/>
                <a:gd name="T16" fmla="*/ 332 w 434"/>
                <a:gd name="T17" fmla="*/ 368 h 639"/>
                <a:gd name="T18" fmla="*/ 109 w 434"/>
                <a:gd name="T19" fmla="*/ 352 h 639"/>
                <a:gd name="T20" fmla="*/ 140 w 434"/>
                <a:gd name="T21" fmla="*/ 455 h 639"/>
                <a:gd name="T22" fmla="*/ 121 w 434"/>
                <a:gd name="T23" fmla="*/ 315 h 639"/>
                <a:gd name="T24" fmla="*/ 140 w 434"/>
                <a:gd name="T25" fmla="*/ 457 h 639"/>
                <a:gd name="T26" fmla="*/ 341 w 434"/>
                <a:gd name="T27" fmla="*/ 277 h 639"/>
                <a:gd name="T28" fmla="*/ 281 w 434"/>
                <a:gd name="T29" fmla="*/ 321 h 639"/>
                <a:gd name="T30" fmla="*/ 375 w 434"/>
                <a:gd name="T31" fmla="*/ 261 h 639"/>
                <a:gd name="T32" fmla="*/ 221 w 434"/>
                <a:gd name="T33" fmla="*/ 350 h 639"/>
                <a:gd name="T34" fmla="*/ 202 w 434"/>
                <a:gd name="T35" fmla="*/ 268 h 639"/>
                <a:gd name="T36" fmla="*/ 215 w 434"/>
                <a:gd name="T37" fmla="*/ 356 h 639"/>
                <a:gd name="T38" fmla="*/ 184 w 434"/>
                <a:gd name="T39" fmla="*/ 226 h 639"/>
                <a:gd name="T40" fmla="*/ 215 w 434"/>
                <a:gd name="T41" fmla="*/ 356 h 639"/>
                <a:gd name="T42" fmla="*/ 369 w 434"/>
                <a:gd name="T43" fmla="*/ 170 h 639"/>
                <a:gd name="T44" fmla="*/ 419 w 434"/>
                <a:gd name="T45" fmla="*/ 159 h 639"/>
                <a:gd name="T46" fmla="*/ 321 w 434"/>
                <a:gd name="T47" fmla="*/ 201 h 639"/>
                <a:gd name="T48" fmla="*/ 406 w 434"/>
                <a:gd name="T49" fmla="*/ 142 h 639"/>
                <a:gd name="T50" fmla="*/ 245 w 434"/>
                <a:gd name="T51" fmla="*/ 138 h 639"/>
                <a:gd name="T52" fmla="*/ 228 w 434"/>
                <a:gd name="T53" fmla="*/ 143 h 639"/>
                <a:gd name="T54" fmla="*/ 276 w 434"/>
                <a:gd name="T55" fmla="*/ 234 h 639"/>
                <a:gd name="T56" fmla="*/ 339 w 434"/>
                <a:gd name="T57" fmla="*/ 12 h 639"/>
                <a:gd name="T58" fmla="*/ 335 w 434"/>
                <a:gd name="T59" fmla="*/ 110 h 639"/>
                <a:gd name="T60" fmla="*/ 323 w 434"/>
                <a:gd name="T61" fmla="*/ 166 h 639"/>
                <a:gd name="T62" fmla="*/ 314 w 434"/>
                <a:gd name="T63" fmla="*/ 166 h 639"/>
                <a:gd name="T64" fmla="*/ 286 w 434"/>
                <a:gd name="T65" fmla="*/ 232 h 639"/>
                <a:gd name="T66" fmla="*/ 228 w 434"/>
                <a:gd name="T67" fmla="*/ 114 h 639"/>
                <a:gd name="T68" fmla="*/ 259 w 434"/>
                <a:gd name="T69" fmla="*/ 228 h 639"/>
                <a:gd name="T70" fmla="*/ 231 w 434"/>
                <a:gd name="T71" fmla="*/ 353 h 639"/>
                <a:gd name="T72" fmla="*/ 210 w 434"/>
                <a:gd name="T73" fmla="*/ 250 h 639"/>
                <a:gd name="T74" fmla="*/ 181 w 434"/>
                <a:gd name="T75" fmla="*/ 221 h 639"/>
                <a:gd name="T76" fmla="*/ 216 w 434"/>
                <a:gd name="T77" fmla="*/ 366 h 639"/>
                <a:gd name="T78" fmla="*/ 139 w 434"/>
                <a:gd name="T79" fmla="*/ 468 h 639"/>
                <a:gd name="T80" fmla="*/ 123 w 434"/>
                <a:gd name="T81" fmla="*/ 309 h 639"/>
                <a:gd name="T82" fmla="*/ 112 w 434"/>
                <a:gd name="T83" fmla="*/ 302 h 639"/>
                <a:gd name="T84" fmla="*/ 127 w 434"/>
                <a:gd name="T85" fmla="*/ 457 h 639"/>
                <a:gd name="T86" fmla="*/ 2 w 434"/>
                <a:gd name="T87" fmla="*/ 632 h 639"/>
                <a:gd name="T88" fmla="*/ 28 w 434"/>
                <a:gd name="T89" fmla="*/ 603 h 639"/>
                <a:gd name="T90" fmla="*/ 143 w 434"/>
                <a:gd name="T91" fmla="*/ 542 h 639"/>
                <a:gd name="T92" fmla="*/ 274 w 434"/>
                <a:gd name="T93" fmla="*/ 472 h 639"/>
                <a:gd name="T94" fmla="*/ 265 w 434"/>
                <a:gd name="T95" fmla="*/ 468 h 639"/>
                <a:gd name="T96" fmla="*/ 119 w 434"/>
                <a:gd name="T97" fmla="*/ 503 h 639"/>
                <a:gd name="T98" fmla="*/ 202 w 434"/>
                <a:gd name="T99" fmla="*/ 423 h 639"/>
                <a:gd name="T100" fmla="*/ 361 w 434"/>
                <a:gd name="T101" fmla="*/ 363 h 639"/>
                <a:gd name="T102" fmla="*/ 306 w 434"/>
                <a:gd name="T103" fmla="*/ 363 h 639"/>
                <a:gd name="T104" fmla="*/ 204 w 434"/>
                <a:gd name="T105" fmla="*/ 407 h 639"/>
                <a:gd name="T106" fmla="*/ 265 w 434"/>
                <a:gd name="T107" fmla="*/ 324 h 639"/>
                <a:gd name="T108" fmla="*/ 380 w 434"/>
                <a:gd name="T109" fmla="*/ 288 h 639"/>
                <a:gd name="T110" fmla="*/ 377 w 434"/>
                <a:gd name="T111" fmla="*/ 257 h 639"/>
                <a:gd name="T112" fmla="*/ 272 w 434"/>
                <a:gd name="T113" fmla="*/ 303 h 639"/>
                <a:gd name="T114" fmla="*/ 322 w 434"/>
                <a:gd name="T115" fmla="*/ 218 h 639"/>
                <a:gd name="T116" fmla="*/ 430 w 434"/>
                <a:gd name="T117" fmla="*/ 139 h 639"/>
                <a:gd name="T118" fmla="*/ 337 w 434"/>
                <a:gd name="T119" fmla="*/ 173 h 639"/>
                <a:gd name="T120" fmla="*/ 312 w 434"/>
                <a:gd name="T121" fmla="*/ 203 h 639"/>
                <a:gd name="T122" fmla="*/ 357 w 434"/>
                <a:gd name="T123" fmla="*/ 72 h 639"/>
                <a:gd name="T124" fmla="*/ 343 w 434"/>
                <a:gd name="T125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4" h="639">
                  <a:moveTo>
                    <a:pt x="148" y="537"/>
                  </a:moveTo>
                  <a:cubicBezTo>
                    <a:pt x="130" y="537"/>
                    <a:pt x="112" y="535"/>
                    <a:pt x="94" y="533"/>
                  </a:cubicBezTo>
                  <a:cubicBezTo>
                    <a:pt x="94" y="533"/>
                    <a:pt x="94" y="533"/>
                    <a:pt x="93" y="532"/>
                  </a:cubicBezTo>
                  <a:cubicBezTo>
                    <a:pt x="101" y="528"/>
                    <a:pt x="110" y="524"/>
                    <a:pt x="119" y="521"/>
                  </a:cubicBezTo>
                  <a:cubicBezTo>
                    <a:pt x="133" y="516"/>
                    <a:pt x="149" y="512"/>
                    <a:pt x="164" y="509"/>
                  </a:cubicBezTo>
                  <a:cubicBezTo>
                    <a:pt x="175" y="506"/>
                    <a:pt x="186" y="504"/>
                    <a:pt x="196" y="500"/>
                  </a:cubicBezTo>
                  <a:cubicBezTo>
                    <a:pt x="201" y="497"/>
                    <a:pt x="206" y="496"/>
                    <a:pt x="211" y="496"/>
                  </a:cubicBezTo>
                  <a:cubicBezTo>
                    <a:pt x="215" y="495"/>
                    <a:pt x="220" y="494"/>
                    <a:pt x="224" y="492"/>
                  </a:cubicBezTo>
                  <a:cubicBezTo>
                    <a:pt x="236" y="488"/>
                    <a:pt x="247" y="482"/>
                    <a:pt x="259" y="477"/>
                  </a:cubicBezTo>
                  <a:cubicBezTo>
                    <a:pt x="262" y="476"/>
                    <a:pt x="264" y="474"/>
                    <a:pt x="268" y="473"/>
                  </a:cubicBezTo>
                  <a:cubicBezTo>
                    <a:pt x="268" y="475"/>
                    <a:pt x="267" y="475"/>
                    <a:pt x="267" y="476"/>
                  </a:cubicBezTo>
                  <a:cubicBezTo>
                    <a:pt x="260" y="483"/>
                    <a:pt x="253" y="490"/>
                    <a:pt x="246" y="497"/>
                  </a:cubicBezTo>
                  <a:cubicBezTo>
                    <a:pt x="221" y="523"/>
                    <a:pt x="190" y="537"/>
                    <a:pt x="152" y="537"/>
                  </a:cubicBezTo>
                  <a:cubicBezTo>
                    <a:pt x="151" y="537"/>
                    <a:pt x="149" y="537"/>
                    <a:pt x="148" y="537"/>
                  </a:cubicBezTo>
                  <a:moveTo>
                    <a:pt x="114" y="516"/>
                  </a:moveTo>
                  <a:cubicBezTo>
                    <a:pt x="113" y="516"/>
                    <a:pt x="113" y="516"/>
                    <a:pt x="113" y="515"/>
                  </a:cubicBezTo>
                  <a:cubicBezTo>
                    <a:pt x="130" y="501"/>
                    <a:pt x="147" y="487"/>
                    <a:pt x="168" y="479"/>
                  </a:cubicBezTo>
                  <a:cubicBezTo>
                    <a:pt x="180" y="475"/>
                    <a:pt x="191" y="471"/>
                    <a:pt x="204" y="471"/>
                  </a:cubicBezTo>
                  <a:cubicBezTo>
                    <a:pt x="206" y="471"/>
                    <a:pt x="208" y="471"/>
                    <a:pt x="210" y="471"/>
                  </a:cubicBezTo>
                  <a:cubicBezTo>
                    <a:pt x="216" y="472"/>
                    <a:pt x="223" y="472"/>
                    <a:pt x="229" y="472"/>
                  </a:cubicBezTo>
                  <a:cubicBezTo>
                    <a:pt x="233" y="472"/>
                    <a:pt x="238" y="472"/>
                    <a:pt x="242" y="472"/>
                  </a:cubicBezTo>
                  <a:cubicBezTo>
                    <a:pt x="249" y="472"/>
                    <a:pt x="255" y="471"/>
                    <a:pt x="262" y="471"/>
                  </a:cubicBezTo>
                  <a:cubicBezTo>
                    <a:pt x="262" y="472"/>
                    <a:pt x="261" y="472"/>
                    <a:pt x="260" y="473"/>
                  </a:cubicBezTo>
                  <a:cubicBezTo>
                    <a:pt x="253" y="475"/>
                    <a:pt x="246" y="477"/>
                    <a:pt x="240" y="481"/>
                  </a:cubicBezTo>
                  <a:cubicBezTo>
                    <a:pt x="221" y="490"/>
                    <a:pt x="200" y="496"/>
                    <a:pt x="178" y="500"/>
                  </a:cubicBezTo>
                  <a:cubicBezTo>
                    <a:pt x="157" y="504"/>
                    <a:pt x="135" y="508"/>
                    <a:pt x="114" y="516"/>
                  </a:cubicBezTo>
                  <a:cubicBezTo>
                    <a:pt x="114" y="516"/>
                    <a:pt x="114" y="516"/>
                    <a:pt x="114" y="516"/>
                  </a:cubicBezTo>
                  <a:moveTo>
                    <a:pt x="203" y="420"/>
                  </a:moveTo>
                  <a:cubicBezTo>
                    <a:pt x="203" y="420"/>
                    <a:pt x="203" y="420"/>
                    <a:pt x="203" y="420"/>
                  </a:cubicBezTo>
                  <a:cubicBezTo>
                    <a:pt x="215" y="410"/>
                    <a:pt x="332" y="369"/>
                    <a:pt x="347" y="369"/>
                  </a:cubicBezTo>
                  <a:cubicBezTo>
                    <a:pt x="347" y="369"/>
                    <a:pt x="347" y="369"/>
                    <a:pt x="347" y="369"/>
                  </a:cubicBezTo>
                  <a:cubicBezTo>
                    <a:pt x="306" y="402"/>
                    <a:pt x="259" y="420"/>
                    <a:pt x="203" y="420"/>
                  </a:cubicBezTo>
                  <a:moveTo>
                    <a:pt x="215" y="405"/>
                  </a:moveTo>
                  <a:cubicBezTo>
                    <a:pt x="220" y="400"/>
                    <a:pt x="245" y="385"/>
                    <a:pt x="259" y="379"/>
                  </a:cubicBezTo>
                  <a:cubicBezTo>
                    <a:pt x="281" y="371"/>
                    <a:pt x="305" y="368"/>
                    <a:pt x="330" y="368"/>
                  </a:cubicBezTo>
                  <a:cubicBezTo>
                    <a:pt x="330" y="368"/>
                    <a:pt x="331" y="368"/>
                    <a:pt x="332" y="368"/>
                  </a:cubicBezTo>
                  <a:cubicBezTo>
                    <a:pt x="293" y="380"/>
                    <a:pt x="254" y="391"/>
                    <a:pt x="215" y="405"/>
                  </a:cubicBezTo>
                  <a:moveTo>
                    <a:pt x="132" y="460"/>
                  </a:moveTo>
                  <a:cubicBezTo>
                    <a:pt x="128" y="451"/>
                    <a:pt x="122" y="444"/>
                    <a:pt x="119" y="435"/>
                  </a:cubicBezTo>
                  <a:cubicBezTo>
                    <a:pt x="108" y="408"/>
                    <a:pt x="102" y="380"/>
                    <a:pt x="109" y="352"/>
                  </a:cubicBezTo>
                  <a:cubicBezTo>
                    <a:pt x="112" y="340"/>
                    <a:pt x="114" y="327"/>
                    <a:pt x="116" y="315"/>
                  </a:cubicBezTo>
                  <a:cubicBezTo>
                    <a:pt x="135" y="363"/>
                    <a:pt x="136" y="411"/>
                    <a:pt x="132" y="460"/>
                  </a:cubicBezTo>
                  <a:moveTo>
                    <a:pt x="140" y="457"/>
                  </a:moveTo>
                  <a:cubicBezTo>
                    <a:pt x="140" y="456"/>
                    <a:pt x="140" y="456"/>
                    <a:pt x="140" y="455"/>
                  </a:cubicBezTo>
                  <a:cubicBezTo>
                    <a:pt x="142" y="436"/>
                    <a:pt x="141" y="417"/>
                    <a:pt x="138" y="397"/>
                  </a:cubicBezTo>
                  <a:cubicBezTo>
                    <a:pt x="137" y="390"/>
                    <a:pt x="135" y="383"/>
                    <a:pt x="134" y="376"/>
                  </a:cubicBezTo>
                  <a:cubicBezTo>
                    <a:pt x="133" y="365"/>
                    <a:pt x="132" y="354"/>
                    <a:pt x="129" y="343"/>
                  </a:cubicBezTo>
                  <a:cubicBezTo>
                    <a:pt x="126" y="333"/>
                    <a:pt x="124" y="324"/>
                    <a:pt x="121" y="315"/>
                  </a:cubicBezTo>
                  <a:cubicBezTo>
                    <a:pt x="127" y="321"/>
                    <a:pt x="131" y="328"/>
                    <a:pt x="135" y="335"/>
                  </a:cubicBezTo>
                  <a:cubicBezTo>
                    <a:pt x="142" y="349"/>
                    <a:pt x="147" y="364"/>
                    <a:pt x="149" y="380"/>
                  </a:cubicBezTo>
                  <a:cubicBezTo>
                    <a:pt x="152" y="399"/>
                    <a:pt x="154" y="419"/>
                    <a:pt x="149" y="437"/>
                  </a:cubicBezTo>
                  <a:cubicBezTo>
                    <a:pt x="147" y="444"/>
                    <a:pt x="144" y="451"/>
                    <a:pt x="140" y="457"/>
                  </a:cubicBezTo>
                  <a:moveTo>
                    <a:pt x="281" y="321"/>
                  </a:moveTo>
                  <a:cubicBezTo>
                    <a:pt x="277" y="321"/>
                    <a:pt x="272" y="320"/>
                    <a:pt x="269" y="320"/>
                  </a:cubicBezTo>
                  <a:cubicBezTo>
                    <a:pt x="291" y="304"/>
                    <a:pt x="313" y="288"/>
                    <a:pt x="338" y="278"/>
                  </a:cubicBezTo>
                  <a:cubicBezTo>
                    <a:pt x="339" y="277"/>
                    <a:pt x="340" y="277"/>
                    <a:pt x="341" y="277"/>
                  </a:cubicBezTo>
                  <a:cubicBezTo>
                    <a:pt x="354" y="275"/>
                    <a:pt x="367" y="272"/>
                    <a:pt x="380" y="268"/>
                  </a:cubicBezTo>
                  <a:cubicBezTo>
                    <a:pt x="386" y="266"/>
                    <a:pt x="393" y="264"/>
                    <a:pt x="401" y="263"/>
                  </a:cubicBezTo>
                  <a:cubicBezTo>
                    <a:pt x="384" y="280"/>
                    <a:pt x="366" y="296"/>
                    <a:pt x="343" y="307"/>
                  </a:cubicBezTo>
                  <a:cubicBezTo>
                    <a:pt x="326" y="315"/>
                    <a:pt x="300" y="321"/>
                    <a:pt x="281" y="321"/>
                  </a:cubicBezTo>
                  <a:moveTo>
                    <a:pt x="283" y="301"/>
                  </a:moveTo>
                  <a:cubicBezTo>
                    <a:pt x="287" y="296"/>
                    <a:pt x="291" y="292"/>
                    <a:pt x="296" y="288"/>
                  </a:cubicBezTo>
                  <a:cubicBezTo>
                    <a:pt x="306" y="280"/>
                    <a:pt x="315" y="273"/>
                    <a:pt x="327" y="269"/>
                  </a:cubicBezTo>
                  <a:cubicBezTo>
                    <a:pt x="342" y="264"/>
                    <a:pt x="359" y="262"/>
                    <a:pt x="375" y="261"/>
                  </a:cubicBezTo>
                  <a:cubicBezTo>
                    <a:pt x="376" y="261"/>
                    <a:pt x="378" y="261"/>
                    <a:pt x="379" y="261"/>
                  </a:cubicBezTo>
                  <a:cubicBezTo>
                    <a:pt x="382" y="261"/>
                    <a:pt x="386" y="261"/>
                    <a:pt x="389" y="262"/>
                  </a:cubicBezTo>
                  <a:cubicBezTo>
                    <a:pt x="351" y="270"/>
                    <a:pt x="315" y="280"/>
                    <a:pt x="283" y="301"/>
                  </a:cubicBezTo>
                  <a:moveTo>
                    <a:pt x="221" y="350"/>
                  </a:moveTo>
                  <a:cubicBezTo>
                    <a:pt x="220" y="349"/>
                    <a:pt x="221" y="347"/>
                    <a:pt x="220" y="346"/>
                  </a:cubicBezTo>
                  <a:cubicBezTo>
                    <a:pt x="217" y="328"/>
                    <a:pt x="214" y="311"/>
                    <a:pt x="208" y="294"/>
                  </a:cubicBezTo>
                  <a:cubicBezTo>
                    <a:pt x="207" y="290"/>
                    <a:pt x="205" y="285"/>
                    <a:pt x="205" y="280"/>
                  </a:cubicBezTo>
                  <a:cubicBezTo>
                    <a:pt x="204" y="276"/>
                    <a:pt x="204" y="272"/>
                    <a:pt x="202" y="268"/>
                  </a:cubicBezTo>
                  <a:cubicBezTo>
                    <a:pt x="198" y="260"/>
                    <a:pt x="195" y="253"/>
                    <a:pt x="193" y="245"/>
                  </a:cubicBezTo>
                  <a:cubicBezTo>
                    <a:pt x="192" y="240"/>
                    <a:pt x="191" y="235"/>
                    <a:pt x="189" y="230"/>
                  </a:cubicBezTo>
                  <a:cubicBezTo>
                    <a:pt x="224" y="267"/>
                    <a:pt x="237" y="315"/>
                    <a:pt x="221" y="350"/>
                  </a:cubicBezTo>
                  <a:moveTo>
                    <a:pt x="215" y="356"/>
                  </a:moveTo>
                  <a:cubicBezTo>
                    <a:pt x="212" y="350"/>
                    <a:pt x="208" y="343"/>
                    <a:pt x="204" y="336"/>
                  </a:cubicBezTo>
                  <a:cubicBezTo>
                    <a:pt x="197" y="322"/>
                    <a:pt x="188" y="309"/>
                    <a:pt x="183" y="294"/>
                  </a:cubicBezTo>
                  <a:cubicBezTo>
                    <a:pt x="176" y="272"/>
                    <a:pt x="173" y="251"/>
                    <a:pt x="182" y="230"/>
                  </a:cubicBezTo>
                  <a:cubicBezTo>
                    <a:pt x="183" y="229"/>
                    <a:pt x="183" y="227"/>
                    <a:pt x="184" y="226"/>
                  </a:cubicBezTo>
                  <a:cubicBezTo>
                    <a:pt x="186" y="228"/>
                    <a:pt x="186" y="230"/>
                    <a:pt x="186" y="232"/>
                  </a:cubicBezTo>
                  <a:cubicBezTo>
                    <a:pt x="189" y="241"/>
                    <a:pt x="190" y="250"/>
                    <a:pt x="194" y="259"/>
                  </a:cubicBezTo>
                  <a:cubicBezTo>
                    <a:pt x="201" y="280"/>
                    <a:pt x="208" y="302"/>
                    <a:pt x="211" y="323"/>
                  </a:cubicBezTo>
                  <a:cubicBezTo>
                    <a:pt x="213" y="334"/>
                    <a:pt x="215" y="345"/>
                    <a:pt x="215" y="356"/>
                  </a:cubicBezTo>
                  <a:moveTo>
                    <a:pt x="318" y="214"/>
                  </a:moveTo>
                  <a:cubicBezTo>
                    <a:pt x="318" y="212"/>
                    <a:pt x="319" y="212"/>
                    <a:pt x="319" y="212"/>
                  </a:cubicBezTo>
                  <a:cubicBezTo>
                    <a:pt x="325" y="207"/>
                    <a:pt x="331" y="201"/>
                    <a:pt x="337" y="196"/>
                  </a:cubicBezTo>
                  <a:cubicBezTo>
                    <a:pt x="348" y="187"/>
                    <a:pt x="359" y="179"/>
                    <a:pt x="369" y="170"/>
                  </a:cubicBezTo>
                  <a:cubicBezTo>
                    <a:pt x="382" y="159"/>
                    <a:pt x="398" y="151"/>
                    <a:pt x="415" y="146"/>
                  </a:cubicBezTo>
                  <a:cubicBezTo>
                    <a:pt x="418" y="144"/>
                    <a:pt x="422" y="144"/>
                    <a:pt x="427" y="144"/>
                  </a:cubicBezTo>
                  <a:cubicBezTo>
                    <a:pt x="428" y="144"/>
                    <a:pt x="429" y="144"/>
                    <a:pt x="430" y="144"/>
                  </a:cubicBezTo>
                  <a:cubicBezTo>
                    <a:pt x="424" y="148"/>
                    <a:pt x="423" y="154"/>
                    <a:pt x="419" y="159"/>
                  </a:cubicBezTo>
                  <a:cubicBezTo>
                    <a:pt x="419" y="159"/>
                    <a:pt x="418" y="160"/>
                    <a:pt x="418" y="160"/>
                  </a:cubicBezTo>
                  <a:cubicBezTo>
                    <a:pt x="413" y="166"/>
                    <a:pt x="408" y="172"/>
                    <a:pt x="402" y="177"/>
                  </a:cubicBezTo>
                  <a:cubicBezTo>
                    <a:pt x="380" y="201"/>
                    <a:pt x="351" y="212"/>
                    <a:pt x="318" y="214"/>
                  </a:cubicBezTo>
                  <a:moveTo>
                    <a:pt x="321" y="201"/>
                  </a:moveTo>
                  <a:cubicBezTo>
                    <a:pt x="321" y="200"/>
                    <a:pt x="322" y="199"/>
                    <a:pt x="323" y="198"/>
                  </a:cubicBezTo>
                  <a:cubicBezTo>
                    <a:pt x="328" y="190"/>
                    <a:pt x="334" y="183"/>
                    <a:pt x="340" y="176"/>
                  </a:cubicBezTo>
                  <a:cubicBezTo>
                    <a:pt x="352" y="162"/>
                    <a:pt x="366" y="151"/>
                    <a:pt x="385" y="145"/>
                  </a:cubicBezTo>
                  <a:cubicBezTo>
                    <a:pt x="392" y="143"/>
                    <a:pt x="399" y="142"/>
                    <a:pt x="406" y="142"/>
                  </a:cubicBezTo>
                  <a:cubicBezTo>
                    <a:pt x="409" y="142"/>
                    <a:pt x="411" y="142"/>
                    <a:pt x="414" y="143"/>
                  </a:cubicBezTo>
                  <a:cubicBezTo>
                    <a:pt x="378" y="155"/>
                    <a:pt x="351" y="180"/>
                    <a:pt x="321" y="201"/>
                  </a:cubicBezTo>
                  <a:moveTo>
                    <a:pt x="281" y="234"/>
                  </a:moveTo>
                  <a:cubicBezTo>
                    <a:pt x="274" y="200"/>
                    <a:pt x="258" y="170"/>
                    <a:pt x="245" y="138"/>
                  </a:cubicBezTo>
                  <a:cubicBezTo>
                    <a:pt x="268" y="163"/>
                    <a:pt x="285" y="206"/>
                    <a:pt x="281" y="234"/>
                  </a:cubicBezTo>
                  <a:moveTo>
                    <a:pt x="278" y="244"/>
                  </a:moveTo>
                  <a:cubicBezTo>
                    <a:pt x="271" y="236"/>
                    <a:pt x="264" y="230"/>
                    <a:pt x="259" y="222"/>
                  </a:cubicBezTo>
                  <a:cubicBezTo>
                    <a:pt x="241" y="198"/>
                    <a:pt x="231" y="171"/>
                    <a:pt x="228" y="143"/>
                  </a:cubicBezTo>
                  <a:cubicBezTo>
                    <a:pt x="227" y="136"/>
                    <a:pt x="227" y="130"/>
                    <a:pt x="229" y="124"/>
                  </a:cubicBezTo>
                  <a:cubicBezTo>
                    <a:pt x="231" y="124"/>
                    <a:pt x="231" y="125"/>
                    <a:pt x="232" y="126"/>
                  </a:cubicBezTo>
                  <a:cubicBezTo>
                    <a:pt x="245" y="141"/>
                    <a:pt x="251" y="158"/>
                    <a:pt x="259" y="175"/>
                  </a:cubicBezTo>
                  <a:cubicBezTo>
                    <a:pt x="267" y="194"/>
                    <a:pt x="271" y="215"/>
                    <a:pt x="276" y="234"/>
                  </a:cubicBezTo>
                  <a:cubicBezTo>
                    <a:pt x="277" y="237"/>
                    <a:pt x="277" y="240"/>
                    <a:pt x="278" y="244"/>
                  </a:cubicBezTo>
                  <a:moveTo>
                    <a:pt x="316" y="163"/>
                  </a:moveTo>
                  <a:cubicBezTo>
                    <a:pt x="310" y="135"/>
                    <a:pt x="305" y="107"/>
                    <a:pt x="310" y="79"/>
                  </a:cubicBezTo>
                  <a:cubicBezTo>
                    <a:pt x="314" y="54"/>
                    <a:pt x="327" y="32"/>
                    <a:pt x="339" y="12"/>
                  </a:cubicBezTo>
                  <a:cubicBezTo>
                    <a:pt x="336" y="63"/>
                    <a:pt x="331" y="114"/>
                    <a:pt x="316" y="163"/>
                  </a:cubicBezTo>
                  <a:moveTo>
                    <a:pt x="323" y="166"/>
                  </a:moveTo>
                  <a:cubicBezTo>
                    <a:pt x="322" y="165"/>
                    <a:pt x="323" y="164"/>
                    <a:pt x="323" y="163"/>
                  </a:cubicBezTo>
                  <a:cubicBezTo>
                    <a:pt x="330" y="146"/>
                    <a:pt x="333" y="128"/>
                    <a:pt x="335" y="110"/>
                  </a:cubicBezTo>
                  <a:cubicBezTo>
                    <a:pt x="338" y="91"/>
                    <a:pt x="336" y="73"/>
                    <a:pt x="339" y="54"/>
                  </a:cubicBezTo>
                  <a:cubicBezTo>
                    <a:pt x="340" y="46"/>
                    <a:pt x="340" y="37"/>
                    <a:pt x="340" y="28"/>
                  </a:cubicBezTo>
                  <a:cubicBezTo>
                    <a:pt x="340" y="22"/>
                    <a:pt x="341" y="16"/>
                    <a:pt x="342" y="10"/>
                  </a:cubicBezTo>
                  <a:cubicBezTo>
                    <a:pt x="360" y="67"/>
                    <a:pt x="354" y="119"/>
                    <a:pt x="323" y="166"/>
                  </a:cubicBezTo>
                  <a:moveTo>
                    <a:pt x="343" y="0"/>
                  </a:moveTo>
                  <a:cubicBezTo>
                    <a:pt x="341" y="0"/>
                    <a:pt x="341" y="1"/>
                    <a:pt x="340" y="2"/>
                  </a:cubicBezTo>
                  <a:cubicBezTo>
                    <a:pt x="326" y="26"/>
                    <a:pt x="314" y="50"/>
                    <a:pt x="309" y="78"/>
                  </a:cubicBezTo>
                  <a:cubicBezTo>
                    <a:pt x="303" y="107"/>
                    <a:pt x="303" y="137"/>
                    <a:pt x="314" y="166"/>
                  </a:cubicBezTo>
                  <a:cubicBezTo>
                    <a:pt x="315" y="167"/>
                    <a:pt x="315" y="168"/>
                    <a:pt x="315" y="169"/>
                  </a:cubicBezTo>
                  <a:cubicBezTo>
                    <a:pt x="308" y="186"/>
                    <a:pt x="303" y="204"/>
                    <a:pt x="296" y="221"/>
                  </a:cubicBezTo>
                  <a:cubicBezTo>
                    <a:pt x="293" y="229"/>
                    <a:pt x="290" y="237"/>
                    <a:pt x="286" y="245"/>
                  </a:cubicBezTo>
                  <a:cubicBezTo>
                    <a:pt x="286" y="241"/>
                    <a:pt x="286" y="236"/>
                    <a:pt x="286" y="232"/>
                  </a:cubicBezTo>
                  <a:cubicBezTo>
                    <a:pt x="286" y="212"/>
                    <a:pt x="282" y="192"/>
                    <a:pt x="274" y="173"/>
                  </a:cubicBezTo>
                  <a:cubicBezTo>
                    <a:pt x="267" y="157"/>
                    <a:pt x="257" y="143"/>
                    <a:pt x="245" y="130"/>
                  </a:cubicBezTo>
                  <a:cubicBezTo>
                    <a:pt x="240" y="125"/>
                    <a:pt x="236" y="120"/>
                    <a:pt x="231" y="116"/>
                  </a:cubicBezTo>
                  <a:cubicBezTo>
                    <a:pt x="230" y="115"/>
                    <a:pt x="229" y="114"/>
                    <a:pt x="228" y="114"/>
                  </a:cubicBezTo>
                  <a:cubicBezTo>
                    <a:pt x="228" y="114"/>
                    <a:pt x="228" y="114"/>
                    <a:pt x="227" y="114"/>
                  </a:cubicBezTo>
                  <a:cubicBezTo>
                    <a:pt x="226" y="114"/>
                    <a:pt x="226" y="116"/>
                    <a:pt x="226" y="117"/>
                  </a:cubicBezTo>
                  <a:cubicBezTo>
                    <a:pt x="223" y="135"/>
                    <a:pt x="226" y="154"/>
                    <a:pt x="231" y="172"/>
                  </a:cubicBezTo>
                  <a:cubicBezTo>
                    <a:pt x="237" y="192"/>
                    <a:pt x="246" y="211"/>
                    <a:pt x="259" y="228"/>
                  </a:cubicBezTo>
                  <a:cubicBezTo>
                    <a:pt x="264" y="235"/>
                    <a:pt x="270" y="241"/>
                    <a:pt x="275" y="248"/>
                  </a:cubicBezTo>
                  <a:cubicBezTo>
                    <a:pt x="281" y="254"/>
                    <a:pt x="281" y="260"/>
                    <a:pt x="278" y="267"/>
                  </a:cubicBezTo>
                  <a:cubicBezTo>
                    <a:pt x="275" y="273"/>
                    <a:pt x="272" y="280"/>
                    <a:pt x="268" y="287"/>
                  </a:cubicBezTo>
                  <a:cubicBezTo>
                    <a:pt x="257" y="309"/>
                    <a:pt x="243" y="331"/>
                    <a:pt x="231" y="353"/>
                  </a:cubicBezTo>
                  <a:cubicBezTo>
                    <a:pt x="228" y="357"/>
                    <a:pt x="226" y="361"/>
                    <a:pt x="223" y="365"/>
                  </a:cubicBezTo>
                  <a:cubicBezTo>
                    <a:pt x="222" y="363"/>
                    <a:pt x="222" y="362"/>
                    <a:pt x="223" y="361"/>
                  </a:cubicBezTo>
                  <a:cubicBezTo>
                    <a:pt x="228" y="345"/>
                    <a:pt x="232" y="330"/>
                    <a:pt x="232" y="313"/>
                  </a:cubicBezTo>
                  <a:cubicBezTo>
                    <a:pt x="231" y="290"/>
                    <a:pt x="224" y="269"/>
                    <a:pt x="210" y="250"/>
                  </a:cubicBezTo>
                  <a:cubicBezTo>
                    <a:pt x="202" y="240"/>
                    <a:pt x="195" y="229"/>
                    <a:pt x="187" y="220"/>
                  </a:cubicBezTo>
                  <a:cubicBezTo>
                    <a:pt x="186" y="219"/>
                    <a:pt x="185" y="218"/>
                    <a:pt x="184" y="218"/>
                  </a:cubicBezTo>
                  <a:cubicBezTo>
                    <a:pt x="184" y="218"/>
                    <a:pt x="183" y="218"/>
                    <a:pt x="183" y="218"/>
                  </a:cubicBezTo>
                  <a:cubicBezTo>
                    <a:pt x="182" y="218"/>
                    <a:pt x="182" y="220"/>
                    <a:pt x="181" y="221"/>
                  </a:cubicBezTo>
                  <a:cubicBezTo>
                    <a:pt x="180" y="227"/>
                    <a:pt x="179" y="232"/>
                    <a:pt x="177" y="237"/>
                  </a:cubicBezTo>
                  <a:cubicBezTo>
                    <a:pt x="169" y="260"/>
                    <a:pt x="173" y="282"/>
                    <a:pt x="184" y="304"/>
                  </a:cubicBezTo>
                  <a:cubicBezTo>
                    <a:pt x="191" y="319"/>
                    <a:pt x="199" y="334"/>
                    <a:pt x="208" y="349"/>
                  </a:cubicBezTo>
                  <a:cubicBezTo>
                    <a:pt x="211" y="354"/>
                    <a:pt x="214" y="360"/>
                    <a:pt x="216" y="366"/>
                  </a:cubicBezTo>
                  <a:cubicBezTo>
                    <a:pt x="217" y="370"/>
                    <a:pt x="217" y="375"/>
                    <a:pt x="215" y="378"/>
                  </a:cubicBezTo>
                  <a:cubicBezTo>
                    <a:pt x="203" y="396"/>
                    <a:pt x="189" y="412"/>
                    <a:pt x="175" y="428"/>
                  </a:cubicBezTo>
                  <a:cubicBezTo>
                    <a:pt x="164" y="441"/>
                    <a:pt x="152" y="454"/>
                    <a:pt x="140" y="467"/>
                  </a:cubicBezTo>
                  <a:cubicBezTo>
                    <a:pt x="139" y="467"/>
                    <a:pt x="139" y="467"/>
                    <a:pt x="139" y="468"/>
                  </a:cubicBezTo>
                  <a:cubicBezTo>
                    <a:pt x="138" y="466"/>
                    <a:pt x="139" y="466"/>
                    <a:pt x="139" y="465"/>
                  </a:cubicBezTo>
                  <a:cubicBezTo>
                    <a:pt x="145" y="456"/>
                    <a:pt x="150" y="448"/>
                    <a:pt x="153" y="438"/>
                  </a:cubicBezTo>
                  <a:cubicBezTo>
                    <a:pt x="160" y="415"/>
                    <a:pt x="158" y="391"/>
                    <a:pt x="152" y="367"/>
                  </a:cubicBezTo>
                  <a:cubicBezTo>
                    <a:pt x="147" y="346"/>
                    <a:pt x="138" y="326"/>
                    <a:pt x="123" y="309"/>
                  </a:cubicBezTo>
                  <a:cubicBezTo>
                    <a:pt x="121" y="307"/>
                    <a:pt x="118" y="304"/>
                    <a:pt x="116" y="301"/>
                  </a:cubicBezTo>
                  <a:cubicBezTo>
                    <a:pt x="115" y="301"/>
                    <a:pt x="115" y="300"/>
                    <a:pt x="114" y="300"/>
                  </a:cubicBezTo>
                  <a:cubicBezTo>
                    <a:pt x="114" y="300"/>
                    <a:pt x="113" y="300"/>
                    <a:pt x="113" y="300"/>
                  </a:cubicBezTo>
                  <a:cubicBezTo>
                    <a:pt x="112" y="300"/>
                    <a:pt x="112" y="301"/>
                    <a:pt x="112" y="302"/>
                  </a:cubicBezTo>
                  <a:cubicBezTo>
                    <a:pt x="114" y="316"/>
                    <a:pt x="109" y="328"/>
                    <a:pt x="106" y="340"/>
                  </a:cubicBezTo>
                  <a:cubicBezTo>
                    <a:pt x="104" y="348"/>
                    <a:pt x="103" y="356"/>
                    <a:pt x="101" y="364"/>
                  </a:cubicBezTo>
                  <a:cubicBezTo>
                    <a:pt x="98" y="382"/>
                    <a:pt x="102" y="400"/>
                    <a:pt x="107" y="418"/>
                  </a:cubicBezTo>
                  <a:cubicBezTo>
                    <a:pt x="112" y="432"/>
                    <a:pt x="117" y="445"/>
                    <a:pt x="127" y="457"/>
                  </a:cubicBezTo>
                  <a:cubicBezTo>
                    <a:pt x="134" y="466"/>
                    <a:pt x="131" y="476"/>
                    <a:pt x="126" y="482"/>
                  </a:cubicBezTo>
                  <a:cubicBezTo>
                    <a:pt x="103" y="509"/>
                    <a:pt x="77" y="532"/>
                    <a:pt x="53" y="559"/>
                  </a:cubicBezTo>
                  <a:cubicBezTo>
                    <a:pt x="37" y="577"/>
                    <a:pt x="22" y="597"/>
                    <a:pt x="9" y="618"/>
                  </a:cubicBezTo>
                  <a:cubicBezTo>
                    <a:pt x="6" y="622"/>
                    <a:pt x="4" y="627"/>
                    <a:pt x="2" y="632"/>
                  </a:cubicBezTo>
                  <a:cubicBezTo>
                    <a:pt x="1" y="634"/>
                    <a:pt x="0" y="637"/>
                    <a:pt x="3" y="638"/>
                  </a:cubicBezTo>
                  <a:cubicBezTo>
                    <a:pt x="3" y="638"/>
                    <a:pt x="4" y="639"/>
                    <a:pt x="4" y="639"/>
                  </a:cubicBezTo>
                  <a:cubicBezTo>
                    <a:pt x="6" y="639"/>
                    <a:pt x="7" y="636"/>
                    <a:pt x="8" y="635"/>
                  </a:cubicBezTo>
                  <a:cubicBezTo>
                    <a:pt x="14" y="624"/>
                    <a:pt x="21" y="614"/>
                    <a:pt x="28" y="603"/>
                  </a:cubicBezTo>
                  <a:cubicBezTo>
                    <a:pt x="44" y="580"/>
                    <a:pt x="65" y="560"/>
                    <a:pt x="84" y="539"/>
                  </a:cubicBezTo>
                  <a:cubicBezTo>
                    <a:pt x="85" y="538"/>
                    <a:pt x="86" y="538"/>
                    <a:pt x="88" y="538"/>
                  </a:cubicBezTo>
                  <a:cubicBezTo>
                    <a:pt x="88" y="538"/>
                    <a:pt x="88" y="538"/>
                    <a:pt x="88" y="538"/>
                  </a:cubicBezTo>
                  <a:cubicBezTo>
                    <a:pt x="107" y="538"/>
                    <a:pt x="125" y="541"/>
                    <a:pt x="143" y="542"/>
                  </a:cubicBezTo>
                  <a:cubicBezTo>
                    <a:pt x="146" y="542"/>
                    <a:pt x="148" y="542"/>
                    <a:pt x="150" y="542"/>
                  </a:cubicBezTo>
                  <a:cubicBezTo>
                    <a:pt x="177" y="542"/>
                    <a:pt x="202" y="537"/>
                    <a:pt x="224" y="522"/>
                  </a:cubicBezTo>
                  <a:cubicBezTo>
                    <a:pt x="238" y="513"/>
                    <a:pt x="250" y="501"/>
                    <a:pt x="261" y="488"/>
                  </a:cubicBezTo>
                  <a:cubicBezTo>
                    <a:pt x="265" y="482"/>
                    <a:pt x="269" y="477"/>
                    <a:pt x="274" y="472"/>
                  </a:cubicBezTo>
                  <a:cubicBezTo>
                    <a:pt x="275" y="471"/>
                    <a:pt x="276" y="470"/>
                    <a:pt x="276" y="469"/>
                  </a:cubicBezTo>
                  <a:cubicBezTo>
                    <a:pt x="275" y="468"/>
                    <a:pt x="274" y="468"/>
                    <a:pt x="273" y="468"/>
                  </a:cubicBezTo>
                  <a:cubicBezTo>
                    <a:pt x="273" y="468"/>
                    <a:pt x="273" y="468"/>
                    <a:pt x="273" y="468"/>
                  </a:cubicBezTo>
                  <a:cubicBezTo>
                    <a:pt x="270" y="468"/>
                    <a:pt x="268" y="468"/>
                    <a:pt x="265" y="468"/>
                  </a:cubicBezTo>
                  <a:cubicBezTo>
                    <a:pt x="251" y="468"/>
                    <a:pt x="237" y="466"/>
                    <a:pt x="223" y="466"/>
                  </a:cubicBezTo>
                  <a:cubicBezTo>
                    <a:pt x="221" y="466"/>
                    <a:pt x="219" y="466"/>
                    <a:pt x="217" y="466"/>
                  </a:cubicBezTo>
                  <a:cubicBezTo>
                    <a:pt x="184" y="466"/>
                    <a:pt x="157" y="478"/>
                    <a:pt x="132" y="495"/>
                  </a:cubicBezTo>
                  <a:cubicBezTo>
                    <a:pt x="127" y="498"/>
                    <a:pt x="123" y="501"/>
                    <a:pt x="119" y="503"/>
                  </a:cubicBezTo>
                  <a:cubicBezTo>
                    <a:pt x="122" y="500"/>
                    <a:pt x="125" y="496"/>
                    <a:pt x="128" y="492"/>
                  </a:cubicBezTo>
                  <a:cubicBezTo>
                    <a:pt x="147" y="471"/>
                    <a:pt x="168" y="450"/>
                    <a:pt x="187" y="428"/>
                  </a:cubicBezTo>
                  <a:cubicBezTo>
                    <a:pt x="190" y="425"/>
                    <a:pt x="194" y="422"/>
                    <a:pt x="199" y="422"/>
                  </a:cubicBezTo>
                  <a:cubicBezTo>
                    <a:pt x="200" y="422"/>
                    <a:pt x="201" y="422"/>
                    <a:pt x="202" y="423"/>
                  </a:cubicBezTo>
                  <a:cubicBezTo>
                    <a:pt x="208" y="424"/>
                    <a:pt x="213" y="424"/>
                    <a:pt x="219" y="424"/>
                  </a:cubicBezTo>
                  <a:cubicBezTo>
                    <a:pt x="233" y="424"/>
                    <a:pt x="246" y="422"/>
                    <a:pt x="259" y="419"/>
                  </a:cubicBezTo>
                  <a:cubicBezTo>
                    <a:pt x="287" y="412"/>
                    <a:pt x="313" y="401"/>
                    <a:pt x="335" y="384"/>
                  </a:cubicBezTo>
                  <a:cubicBezTo>
                    <a:pt x="344" y="378"/>
                    <a:pt x="353" y="370"/>
                    <a:pt x="361" y="363"/>
                  </a:cubicBezTo>
                  <a:cubicBezTo>
                    <a:pt x="362" y="362"/>
                    <a:pt x="363" y="362"/>
                    <a:pt x="363" y="360"/>
                  </a:cubicBezTo>
                  <a:cubicBezTo>
                    <a:pt x="362" y="359"/>
                    <a:pt x="361" y="359"/>
                    <a:pt x="360" y="359"/>
                  </a:cubicBezTo>
                  <a:cubicBezTo>
                    <a:pt x="360" y="359"/>
                    <a:pt x="360" y="359"/>
                    <a:pt x="360" y="359"/>
                  </a:cubicBezTo>
                  <a:cubicBezTo>
                    <a:pt x="342" y="362"/>
                    <a:pt x="324" y="361"/>
                    <a:pt x="306" y="363"/>
                  </a:cubicBezTo>
                  <a:cubicBezTo>
                    <a:pt x="274" y="366"/>
                    <a:pt x="246" y="379"/>
                    <a:pt x="220" y="396"/>
                  </a:cubicBezTo>
                  <a:cubicBezTo>
                    <a:pt x="218" y="397"/>
                    <a:pt x="215" y="399"/>
                    <a:pt x="212" y="401"/>
                  </a:cubicBezTo>
                  <a:cubicBezTo>
                    <a:pt x="210" y="403"/>
                    <a:pt x="207" y="405"/>
                    <a:pt x="205" y="407"/>
                  </a:cubicBezTo>
                  <a:cubicBezTo>
                    <a:pt x="204" y="407"/>
                    <a:pt x="204" y="407"/>
                    <a:pt x="204" y="407"/>
                  </a:cubicBezTo>
                  <a:cubicBezTo>
                    <a:pt x="207" y="403"/>
                    <a:pt x="210" y="399"/>
                    <a:pt x="213" y="396"/>
                  </a:cubicBezTo>
                  <a:cubicBezTo>
                    <a:pt x="227" y="377"/>
                    <a:pt x="238" y="357"/>
                    <a:pt x="249" y="337"/>
                  </a:cubicBezTo>
                  <a:cubicBezTo>
                    <a:pt x="253" y="331"/>
                    <a:pt x="259" y="328"/>
                    <a:pt x="263" y="324"/>
                  </a:cubicBezTo>
                  <a:cubicBezTo>
                    <a:pt x="264" y="324"/>
                    <a:pt x="264" y="324"/>
                    <a:pt x="265" y="324"/>
                  </a:cubicBezTo>
                  <a:cubicBezTo>
                    <a:pt x="266" y="324"/>
                    <a:pt x="267" y="324"/>
                    <a:pt x="268" y="324"/>
                  </a:cubicBezTo>
                  <a:cubicBezTo>
                    <a:pt x="275" y="325"/>
                    <a:pt x="283" y="326"/>
                    <a:pt x="290" y="326"/>
                  </a:cubicBezTo>
                  <a:cubicBezTo>
                    <a:pt x="305" y="326"/>
                    <a:pt x="319" y="324"/>
                    <a:pt x="333" y="319"/>
                  </a:cubicBezTo>
                  <a:cubicBezTo>
                    <a:pt x="351" y="312"/>
                    <a:pt x="367" y="302"/>
                    <a:pt x="380" y="288"/>
                  </a:cubicBezTo>
                  <a:cubicBezTo>
                    <a:pt x="388" y="279"/>
                    <a:pt x="397" y="271"/>
                    <a:pt x="406" y="262"/>
                  </a:cubicBezTo>
                  <a:cubicBezTo>
                    <a:pt x="406" y="262"/>
                    <a:pt x="408" y="261"/>
                    <a:pt x="407" y="260"/>
                  </a:cubicBezTo>
                  <a:cubicBezTo>
                    <a:pt x="406" y="258"/>
                    <a:pt x="405" y="258"/>
                    <a:pt x="404" y="258"/>
                  </a:cubicBezTo>
                  <a:cubicBezTo>
                    <a:pt x="395" y="258"/>
                    <a:pt x="386" y="257"/>
                    <a:pt x="377" y="257"/>
                  </a:cubicBezTo>
                  <a:cubicBezTo>
                    <a:pt x="376" y="257"/>
                    <a:pt x="375" y="257"/>
                    <a:pt x="374" y="257"/>
                  </a:cubicBezTo>
                  <a:cubicBezTo>
                    <a:pt x="366" y="257"/>
                    <a:pt x="358" y="257"/>
                    <a:pt x="351" y="258"/>
                  </a:cubicBezTo>
                  <a:cubicBezTo>
                    <a:pt x="332" y="261"/>
                    <a:pt x="315" y="267"/>
                    <a:pt x="301" y="279"/>
                  </a:cubicBezTo>
                  <a:cubicBezTo>
                    <a:pt x="291" y="287"/>
                    <a:pt x="280" y="294"/>
                    <a:pt x="272" y="303"/>
                  </a:cubicBezTo>
                  <a:cubicBezTo>
                    <a:pt x="269" y="307"/>
                    <a:pt x="266" y="311"/>
                    <a:pt x="263" y="315"/>
                  </a:cubicBezTo>
                  <a:cubicBezTo>
                    <a:pt x="262" y="313"/>
                    <a:pt x="263" y="312"/>
                    <a:pt x="264" y="310"/>
                  </a:cubicBezTo>
                  <a:cubicBezTo>
                    <a:pt x="279" y="285"/>
                    <a:pt x="291" y="258"/>
                    <a:pt x="302" y="230"/>
                  </a:cubicBezTo>
                  <a:cubicBezTo>
                    <a:pt x="305" y="221"/>
                    <a:pt x="312" y="218"/>
                    <a:pt x="322" y="218"/>
                  </a:cubicBezTo>
                  <a:cubicBezTo>
                    <a:pt x="355" y="216"/>
                    <a:pt x="383" y="205"/>
                    <a:pt x="405" y="184"/>
                  </a:cubicBezTo>
                  <a:cubicBezTo>
                    <a:pt x="413" y="177"/>
                    <a:pt x="418" y="169"/>
                    <a:pt x="424" y="160"/>
                  </a:cubicBezTo>
                  <a:cubicBezTo>
                    <a:pt x="427" y="155"/>
                    <a:pt x="431" y="150"/>
                    <a:pt x="433" y="144"/>
                  </a:cubicBezTo>
                  <a:cubicBezTo>
                    <a:pt x="434" y="141"/>
                    <a:pt x="434" y="139"/>
                    <a:pt x="430" y="139"/>
                  </a:cubicBezTo>
                  <a:cubicBezTo>
                    <a:pt x="428" y="139"/>
                    <a:pt x="426" y="139"/>
                    <a:pt x="424" y="139"/>
                  </a:cubicBezTo>
                  <a:cubicBezTo>
                    <a:pt x="420" y="139"/>
                    <a:pt x="416" y="139"/>
                    <a:pt x="412" y="139"/>
                  </a:cubicBezTo>
                  <a:cubicBezTo>
                    <a:pt x="394" y="140"/>
                    <a:pt x="377" y="143"/>
                    <a:pt x="362" y="152"/>
                  </a:cubicBezTo>
                  <a:cubicBezTo>
                    <a:pt x="352" y="158"/>
                    <a:pt x="345" y="166"/>
                    <a:pt x="337" y="173"/>
                  </a:cubicBezTo>
                  <a:cubicBezTo>
                    <a:pt x="327" y="183"/>
                    <a:pt x="320" y="196"/>
                    <a:pt x="313" y="208"/>
                  </a:cubicBezTo>
                  <a:cubicBezTo>
                    <a:pt x="312" y="209"/>
                    <a:pt x="311" y="210"/>
                    <a:pt x="311" y="211"/>
                  </a:cubicBezTo>
                  <a:cubicBezTo>
                    <a:pt x="310" y="212"/>
                    <a:pt x="310" y="212"/>
                    <a:pt x="309" y="213"/>
                  </a:cubicBezTo>
                  <a:cubicBezTo>
                    <a:pt x="309" y="209"/>
                    <a:pt x="311" y="206"/>
                    <a:pt x="312" y="203"/>
                  </a:cubicBezTo>
                  <a:cubicBezTo>
                    <a:pt x="316" y="194"/>
                    <a:pt x="319" y="184"/>
                    <a:pt x="320" y="174"/>
                  </a:cubicBezTo>
                  <a:cubicBezTo>
                    <a:pt x="321" y="170"/>
                    <a:pt x="324" y="169"/>
                    <a:pt x="326" y="167"/>
                  </a:cubicBezTo>
                  <a:cubicBezTo>
                    <a:pt x="333" y="159"/>
                    <a:pt x="339" y="150"/>
                    <a:pt x="343" y="141"/>
                  </a:cubicBezTo>
                  <a:cubicBezTo>
                    <a:pt x="352" y="119"/>
                    <a:pt x="357" y="96"/>
                    <a:pt x="357" y="72"/>
                  </a:cubicBezTo>
                  <a:cubicBezTo>
                    <a:pt x="357" y="59"/>
                    <a:pt x="354" y="45"/>
                    <a:pt x="351" y="31"/>
                  </a:cubicBezTo>
                  <a:cubicBezTo>
                    <a:pt x="350" y="22"/>
                    <a:pt x="347" y="13"/>
                    <a:pt x="345" y="4"/>
                  </a:cubicBezTo>
                  <a:cubicBezTo>
                    <a:pt x="345" y="2"/>
                    <a:pt x="345" y="0"/>
                    <a:pt x="343" y="0"/>
                  </a:cubicBezTo>
                  <a:cubicBezTo>
                    <a:pt x="343" y="0"/>
                    <a:pt x="343" y="0"/>
                    <a:pt x="343" y="0"/>
                  </a:cubicBezTo>
                </a:path>
              </a:pathLst>
            </a:custGeom>
            <a:gradFill flip="none" rotWithShape="1">
              <a:gsLst>
                <a:gs pos="15000">
                  <a:schemeClr val="accent1">
                    <a:lumMod val="40000"/>
                    <a:lumOff val="6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4AC0387-EDF0-1F63-F026-6091B1855903}"/>
                </a:ext>
              </a:extLst>
            </p:cNvPr>
            <p:cNvSpPr/>
            <p:nvPr/>
          </p:nvSpPr>
          <p:spPr>
            <a:xfrm>
              <a:off x="4650392" y="5495756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数据处理与应用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0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D7722E-9985-15C1-2CBB-C59FF1ACE82D}"/>
              </a:ext>
            </a:extLst>
          </p:cNvPr>
          <p:cNvSpPr txBox="1"/>
          <p:nvPr/>
        </p:nvSpPr>
        <p:spPr>
          <a:xfrm>
            <a:off x="2646218" y="2235653"/>
            <a:ext cx="80771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在初步探索过程中，小组成员意识到数字化学习不仅仅是使用电子教材，还包括利用数字工具进行各种信息处理。他们注意到校园环境对学习的影响，于是决定开展一个校园环境数据采集与分析的项目。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75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344DCC-4792-4D2A-A89A-37C81A2215B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10442" t="35367" r="37848"/>
          <a:stretch>
            <a:fillRect/>
          </a:stretch>
        </p:blipFill>
        <p:spPr>
          <a:xfrm>
            <a:off x="3770671" y="1362244"/>
            <a:ext cx="4650662" cy="3436161"/>
          </a:xfrm>
          <a:custGeom>
            <a:avLst/>
            <a:gdLst>
              <a:gd name="connsiteX0" fmla="*/ 2325331 w 4650662"/>
              <a:gd name="connsiteY0" fmla="*/ 0 h 3436161"/>
              <a:gd name="connsiteX1" fmla="*/ 4650662 w 4650662"/>
              <a:gd name="connsiteY1" fmla="*/ 530585 h 3436161"/>
              <a:gd name="connsiteX2" fmla="*/ 3251067 w 4650662"/>
              <a:gd name="connsiteY2" fmla="*/ 3436161 h 3436161"/>
              <a:gd name="connsiteX3" fmla="*/ 1399835 w 4650662"/>
              <a:gd name="connsiteY3" fmla="*/ 3436161 h 3436161"/>
              <a:gd name="connsiteX4" fmla="*/ 0 w 4650662"/>
              <a:gd name="connsiteY4" fmla="*/ 530585 h 3436161"/>
              <a:gd name="connsiteX5" fmla="*/ 2325331 w 4650662"/>
              <a:gd name="connsiteY5" fmla="*/ 0 h 343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0662" h="3436161">
                <a:moveTo>
                  <a:pt x="2325331" y="0"/>
                </a:moveTo>
                <a:cubicBezTo>
                  <a:pt x="3120573" y="0"/>
                  <a:pt x="3915814" y="176861"/>
                  <a:pt x="4650662" y="530585"/>
                </a:cubicBezTo>
                <a:lnTo>
                  <a:pt x="3251067" y="3436161"/>
                </a:lnTo>
                <a:lnTo>
                  <a:pt x="1399835" y="3436161"/>
                </a:lnTo>
                <a:lnTo>
                  <a:pt x="0" y="530585"/>
                </a:lnTo>
                <a:cubicBezTo>
                  <a:pt x="734849" y="176861"/>
                  <a:pt x="1530090" y="0"/>
                  <a:pt x="2325331" y="0"/>
                </a:cubicBezTo>
                <a:close/>
              </a:path>
            </a:pathLst>
          </a:cu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6B1712-53AC-4664-90BB-B463550B25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7166" t="8236" r="16270"/>
          <a:stretch>
            <a:fillRect/>
          </a:stretch>
        </p:blipFill>
        <p:spPr>
          <a:xfrm>
            <a:off x="871039" y="1893736"/>
            <a:ext cx="4690814" cy="4241468"/>
          </a:xfrm>
          <a:custGeom>
            <a:avLst/>
            <a:gdLst>
              <a:gd name="connsiteX0" fmla="*/ 2900231 w 4690814"/>
              <a:gd name="connsiteY0" fmla="*/ 0 h 4241468"/>
              <a:gd name="connsiteX1" fmla="*/ 4690814 w 4690814"/>
              <a:gd name="connsiteY1" fmla="*/ 3714571 h 4241468"/>
              <a:gd name="connsiteX2" fmla="*/ 4690814 w 4690814"/>
              <a:gd name="connsiteY2" fmla="*/ 4241468 h 4241468"/>
              <a:gd name="connsiteX3" fmla="*/ 2663674 w 4690814"/>
              <a:gd name="connsiteY3" fmla="*/ 4241468 h 4241468"/>
              <a:gd name="connsiteX4" fmla="*/ 0 w 4690814"/>
              <a:gd name="connsiteY4" fmla="*/ 3633866 h 4241468"/>
              <a:gd name="connsiteX5" fmla="*/ 2900231 w 4690814"/>
              <a:gd name="connsiteY5" fmla="*/ 0 h 424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0814" h="4241468">
                <a:moveTo>
                  <a:pt x="2900231" y="0"/>
                </a:moveTo>
                <a:lnTo>
                  <a:pt x="4690814" y="3714571"/>
                </a:lnTo>
                <a:lnTo>
                  <a:pt x="4690814" y="4241468"/>
                </a:lnTo>
                <a:lnTo>
                  <a:pt x="2663674" y="4241468"/>
                </a:lnTo>
                <a:lnTo>
                  <a:pt x="0" y="3633866"/>
                </a:lnTo>
                <a:cubicBezTo>
                  <a:pt x="363225" y="2045291"/>
                  <a:pt x="1430643" y="707710"/>
                  <a:pt x="2900231" y="0"/>
                </a:cubicBezTo>
                <a:close/>
              </a:path>
            </a:pathLst>
          </a:custGeom>
        </p:spPr>
      </p:pic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EE397056-8422-4D60-8E8D-51285E1D1568}"/>
              </a:ext>
            </a:extLst>
          </p:cNvPr>
          <p:cNvSpPr>
            <a:spLocks/>
          </p:cNvSpPr>
          <p:nvPr/>
        </p:nvSpPr>
        <p:spPr bwMode="auto">
          <a:xfrm rot="10800000">
            <a:off x="5924278" y="6719829"/>
            <a:ext cx="173376" cy="138170"/>
          </a:xfrm>
          <a:custGeom>
            <a:avLst/>
            <a:gdLst>
              <a:gd name="connsiteX0" fmla="*/ 0 w 173376"/>
              <a:gd name="connsiteY0" fmla="*/ 138170 h 138170"/>
              <a:gd name="connsiteX1" fmla="*/ 0 w 173376"/>
              <a:gd name="connsiteY1" fmla="*/ 0 h 138170"/>
              <a:gd name="connsiteX2" fmla="*/ 173376 w 173376"/>
              <a:gd name="connsiteY2" fmla="*/ 0 h 13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6" h="138170">
                <a:moveTo>
                  <a:pt x="0" y="138170"/>
                </a:moveTo>
                <a:lnTo>
                  <a:pt x="0" y="0"/>
                </a:lnTo>
                <a:lnTo>
                  <a:pt x="17337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E58200EE-C000-4984-9874-CFD4CE9857A6}"/>
              </a:ext>
            </a:extLst>
          </p:cNvPr>
          <p:cNvSpPr>
            <a:spLocks/>
          </p:cNvSpPr>
          <p:nvPr/>
        </p:nvSpPr>
        <p:spPr bwMode="auto">
          <a:xfrm rot="10800000">
            <a:off x="735704" y="5528201"/>
            <a:ext cx="5361951" cy="1329799"/>
          </a:xfrm>
          <a:custGeom>
            <a:avLst/>
            <a:gdLst>
              <a:gd name="connsiteX0" fmla="*/ 5227442 w 5361951"/>
              <a:gd name="connsiteY0" fmla="*/ 1329799 h 1329799"/>
              <a:gd name="connsiteX1" fmla="*/ 0 w 5361951"/>
              <a:gd name="connsiteY1" fmla="*/ 137759 h 1329799"/>
              <a:gd name="connsiteX2" fmla="*/ 172914 w 5361951"/>
              <a:gd name="connsiteY2" fmla="*/ 0 h 1329799"/>
              <a:gd name="connsiteX3" fmla="*/ 5358100 w 5361951"/>
              <a:gd name="connsiteY3" fmla="*/ 0 h 1329799"/>
              <a:gd name="connsiteX4" fmla="*/ 5361946 w 5361951"/>
              <a:gd name="connsiteY4" fmla="*/ 130476 h 1329799"/>
              <a:gd name="connsiteX5" fmla="*/ 5227442 w 5361951"/>
              <a:gd name="connsiteY5" fmla="*/ 1329799 h 132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61951" h="1329799">
                <a:moveTo>
                  <a:pt x="5227442" y="1329799"/>
                </a:moveTo>
                <a:lnTo>
                  <a:pt x="0" y="137759"/>
                </a:lnTo>
                <a:lnTo>
                  <a:pt x="172914" y="0"/>
                </a:lnTo>
                <a:lnTo>
                  <a:pt x="5358100" y="0"/>
                </a:lnTo>
                <a:lnTo>
                  <a:pt x="5361946" y="130476"/>
                </a:lnTo>
                <a:cubicBezTo>
                  <a:pt x="5362530" y="530275"/>
                  <a:pt x="5318262" y="932519"/>
                  <a:pt x="5227442" y="132979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31BB5765-4A5A-4952-BB6A-35654F981926}"/>
              </a:ext>
            </a:extLst>
          </p:cNvPr>
          <p:cNvSpPr>
            <a:spLocks/>
          </p:cNvSpPr>
          <p:nvPr/>
        </p:nvSpPr>
        <p:spPr bwMode="auto">
          <a:xfrm rot="10800000">
            <a:off x="6097655" y="5528201"/>
            <a:ext cx="5358807" cy="1329799"/>
          </a:xfrm>
          <a:custGeom>
            <a:avLst/>
            <a:gdLst>
              <a:gd name="connsiteX0" fmla="*/ 134511 w 5358807"/>
              <a:gd name="connsiteY0" fmla="*/ 1329799 h 1329799"/>
              <a:gd name="connsiteX1" fmla="*/ 5 w 5358807"/>
              <a:gd name="connsiteY1" fmla="*/ 130587 h 1329799"/>
              <a:gd name="connsiteX2" fmla="*/ 3840 w 5358807"/>
              <a:gd name="connsiteY2" fmla="*/ 0 h 1329799"/>
              <a:gd name="connsiteX3" fmla="*/ 5185987 w 5358807"/>
              <a:gd name="connsiteY3" fmla="*/ 0 h 1329799"/>
              <a:gd name="connsiteX4" fmla="*/ 5358807 w 5358807"/>
              <a:gd name="connsiteY4" fmla="*/ 137759 h 132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8807" h="1329799">
                <a:moveTo>
                  <a:pt x="134511" y="1329799"/>
                </a:moveTo>
                <a:cubicBezTo>
                  <a:pt x="43732" y="932519"/>
                  <a:pt x="-541" y="530325"/>
                  <a:pt x="5" y="130587"/>
                </a:cubicBezTo>
                <a:lnTo>
                  <a:pt x="3840" y="0"/>
                </a:lnTo>
                <a:lnTo>
                  <a:pt x="5185987" y="0"/>
                </a:lnTo>
                <a:lnTo>
                  <a:pt x="5358807" y="13775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9F9A179A-15BF-48EC-A6CA-5A5A71A3A91E}"/>
              </a:ext>
            </a:extLst>
          </p:cNvPr>
          <p:cNvSpPr>
            <a:spLocks/>
          </p:cNvSpPr>
          <p:nvPr/>
        </p:nvSpPr>
        <p:spPr bwMode="auto">
          <a:xfrm rot="10800000">
            <a:off x="6097655" y="6719830"/>
            <a:ext cx="173376" cy="138170"/>
          </a:xfrm>
          <a:custGeom>
            <a:avLst/>
            <a:gdLst>
              <a:gd name="connsiteX0" fmla="*/ 173376 w 173376"/>
              <a:gd name="connsiteY0" fmla="*/ 138170 h 138170"/>
              <a:gd name="connsiteX1" fmla="*/ 0 w 173376"/>
              <a:gd name="connsiteY1" fmla="*/ 0 h 138170"/>
              <a:gd name="connsiteX2" fmla="*/ 173376 w 173376"/>
              <a:gd name="connsiteY2" fmla="*/ 0 h 13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6" h="138170">
                <a:moveTo>
                  <a:pt x="173376" y="138170"/>
                </a:moveTo>
                <a:lnTo>
                  <a:pt x="0" y="0"/>
                </a:lnTo>
                <a:lnTo>
                  <a:pt x="17337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2C4E4C5-0136-4A42-A1B5-ECDE118E4D1D}"/>
              </a:ext>
            </a:extLst>
          </p:cNvPr>
          <p:cNvSpPr>
            <a:spLocks/>
          </p:cNvSpPr>
          <p:nvPr/>
        </p:nvSpPr>
        <p:spPr bwMode="auto">
          <a:xfrm rot="10800000">
            <a:off x="2939678" y="1893736"/>
            <a:ext cx="5226615" cy="4826092"/>
          </a:xfrm>
          <a:custGeom>
            <a:avLst/>
            <a:gdLst>
              <a:gd name="T0" fmla="*/ 6576 w 6576"/>
              <a:gd name="T1" fmla="*/ 1501 h 6076"/>
              <a:gd name="T2" fmla="*/ 2927 w 6576"/>
              <a:gd name="T3" fmla="*/ 6076 h 6076"/>
              <a:gd name="T4" fmla="*/ 0 w 6576"/>
              <a:gd name="T5" fmla="*/ 0 h 6076"/>
              <a:gd name="T6" fmla="*/ 6576 w 6576"/>
              <a:gd name="T7" fmla="*/ 1501 h 6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76" h="6076">
                <a:moveTo>
                  <a:pt x="6576" y="1501"/>
                </a:moveTo>
                <a:cubicBezTo>
                  <a:pt x="6119" y="3501"/>
                  <a:pt x="4776" y="5185"/>
                  <a:pt x="2927" y="6076"/>
                </a:cubicBezTo>
                <a:lnTo>
                  <a:pt x="0" y="0"/>
                </a:lnTo>
                <a:lnTo>
                  <a:pt x="6576" y="15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66BF7527-3259-4EB5-AAA0-836E1A9E25B6}"/>
              </a:ext>
            </a:extLst>
          </p:cNvPr>
          <p:cNvSpPr/>
          <p:nvPr/>
        </p:nvSpPr>
        <p:spPr>
          <a:xfrm>
            <a:off x="660120" y="1251284"/>
            <a:ext cx="10871760" cy="10871760"/>
          </a:xfrm>
          <a:prstGeom prst="arc">
            <a:avLst>
              <a:gd name="adj1" fmla="val 16423909"/>
              <a:gd name="adj2" fmla="val 19805273"/>
            </a:avLst>
          </a:prstGeom>
          <a:noFill/>
          <a:ln w="12700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DE74C17-34E7-478B-8E16-74FFC1995D33}"/>
              </a:ext>
            </a:extLst>
          </p:cNvPr>
          <p:cNvSpPr/>
          <p:nvPr/>
        </p:nvSpPr>
        <p:spPr>
          <a:xfrm>
            <a:off x="1539845" y="3968432"/>
            <a:ext cx="2895245" cy="1174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体验数字化学习过程，感受利用数字化工具和资源的优势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317D4A7-AA26-4803-8290-D17C3EEBF60C}"/>
              </a:ext>
            </a:extLst>
          </p:cNvPr>
          <p:cNvSpPr/>
          <p:nvPr/>
        </p:nvSpPr>
        <p:spPr>
          <a:xfrm>
            <a:off x="4580436" y="2809892"/>
            <a:ext cx="2959131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了解数据采集、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和可视化表达的基本方法</a:t>
            </a:r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B8C62156-222A-4312-8C7A-827EEA054CB9}"/>
              </a:ext>
            </a:extLst>
          </p:cNvPr>
          <p:cNvSpPr/>
          <p:nvPr/>
        </p:nvSpPr>
        <p:spPr>
          <a:xfrm>
            <a:off x="551836" y="1143000"/>
            <a:ext cx="11088328" cy="11088328"/>
          </a:xfrm>
          <a:prstGeom prst="arc">
            <a:avLst>
              <a:gd name="adj1" fmla="val 10619812"/>
              <a:gd name="adj2" fmla="val 17811984"/>
            </a:avLst>
          </a:prstGeom>
          <a:noFill/>
          <a:ln w="12700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6FD473D0-9B0C-4DC8-BA1C-F0F372A6A63D}"/>
              </a:ext>
            </a:extLst>
          </p:cNvPr>
          <p:cNvSpPr/>
          <p:nvPr/>
        </p:nvSpPr>
        <p:spPr>
          <a:xfrm>
            <a:off x="501036" y="1092200"/>
            <a:ext cx="11189928" cy="11189928"/>
          </a:xfrm>
          <a:prstGeom prst="arc">
            <a:avLst>
              <a:gd name="adj1" fmla="val 17928954"/>
              <a:gd name="adj2" fmla="val 21338320"/>
            </a:avLst>
          </a:prstGeom>
          <a:noFill/>
          <a:ln w="12700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3083E24-2BF1-4099-94E4-510B3532DA8D}"/>
              </a:ext>
            </a:extLst>
          </p:cNvPr>
          <p:cNvSpPr>
            <a:spLocks noEditPoints="1"/>
          </p:cNvSpPr>
          <p:nvPr/>
        </p:nvSpPr>
        <p:spPr bwMode="auto">
          <a:xfrm>
            <a:off x="7306379" y="6001147"/>
            <a:ext cx="1050714" cy="840403"/>
          </a:xfrm>
          <a:custGeom>
            <a:avLst/>
            <a:gdLst>
              <a:gd name="T0" fmla="*/ 251 w 526"/>
              <a:gd name="T1" fmla="*/ 164 h 420"/>
              <a:gd name="T2" fmla="*/ 292 w 526"/>
              <a:gd name="T3" fmla="*/ 36 h 420"/>
              <a:gd name="T4" fmla="*/ 301 w 526"/>
              <a:gd name="T5" fmla="*/ 83 h 420"/>
              <a:gd name="T6" fmla="*/ 263 w 526"/>
              <a:gd name="T7" fmla="*/ 162 h 420"/>
              <a:gd name="T8" fmla="*/ 380 w 526"/>
              <a:gd name="T9" fmla="*/ 11 h 420"/>
              <a:gd name="T10" fmla="*/ 392 w 526"/>
              <a:gd name="T11" fmla="*/ 64 h 420"/>
              <a:gd name="T12" fmla="*/ 344 w 526"/>
              <a:gd name="T13" fmla="*/ 115 h 420"/>
              <a:gd name="T14" fmla="*/ 403 w 526"/>
              <a:gd name="T15" fmla="*/ 80 h 420"/>
              <a:gd name="T16" fmla="*/ 525 w 526"/>
              <a:gd name="T17" fmla="*/ 67 h 420"/>
              <a:gd name="T18" fmla="*/ 381 w 526"/>
              <a:gd name="T19" fmla="*/ 107 h 420"/>
              <a:gd name="T20" fmla="*/ 381 w 526"/>
              <a:gd name="T21" fmla="*/ 142 h 420"/>
              <a:gd name="T22" fmla="*/ 434 w 526"/>
              <a:gd name="T23" fmla="*/ 179 h 420"/>
              <a:gd name="T24" fmla="*/ 300 w 526"/>
              <a:gd name="T25" fmla="*/ 147 h 420"/>
              <a:gd name="T26" fmla="*/ 223 w 526"/>
              <a:gd name="T27" fmla="*/ 203 h 420"/>
              <a:gd name="T28" fmla="*/ 350 w 526"/>
              <a:gd name="T29" fmla="*/ 225 h 420"/>
              <a:gd name="T30" fmla="*/ 234 w 526"/>
              <a:gd name="T31" fmla="*/ 215 h 420"/>
              <a:gd name="T32" fmla="*/ 138 w 526"/>
              <a:gd name="T33" fmla="*/ 284 h 420"/>
              <a:gd name="T34" fmla="*/ 223 w 526"/>
              <a:gd name="T35" fmla="*/ 264 h 420"/>
              <a:gd name="T36" fmla="*/ 283 w 526"/>
              <a:gd name="T37" fmla="*/ 294 h 420"/>
              <a:gd name="T38" fmla="*/ 148 w 526"/>
              <a:gd name="T39" fmla="*/ 294 h 420"/>
              <a:gd name="T40" fmla="*/ 7 w 526"/>
              <a:gd name="T41" fmla="*/ 417 h 420"/>
              <a:gd name="T42" fmla="*/ 80 w 526"/>
              <a:gd name="T43" fmla="*/ 338 h 420"/>
              <a:gd name="T44" fmla="*/ 109 w 526"/>
              <a:gd name="T45" fmla="*/ 180 h 420"/>
              <a:gd name="T46" fmla="*/ 132 w 526"/>
              <a:gd name="T47" fmla="*/ 212 h 420"/>
              <a:gd name="T48" fmla="*/ 167 w 526"/>
              <a:gd name="T49" fmla="*/ 239 h 420"/>
              <a:gd name="T50" fmla="*/ 209 w 526"/>
              <a:gd name="T51" fmla="*/ 83 h 420"/>
              <a:gd name="T52" fmla="*/ 193 w 526"/>
              <a:gd name="T53" fmla="*/ 208 h 420"/>
              <a:gd name="T54" fmla="*/ 121 w 526"/>
              <a:gd name="T55" fmla="*/ 173 h 420"/>
              <a:gd name="T56" fmla="*/ 84 w 526"/>
              <a:gd name="T57" fmla="*/ 329 h 420"/>
              <a:gd name="T58" fmla="*/ 105 w 526"/>
              <a:gd name="T59" fmla="*/ 237 h 420"/>
              <a:gd name="T60" fmla="*/ 121 w 526"/>
              <a:gd name="T61" fmla="*/ 173 h 420"/>
              <a:gd name="T62" fmla="*/ 285 w 526"/>
              <a:gd name="T63" fmla="*/ 96 h 420"/>
              <a:gd name="T64" fmla="*/ 271 w 526"/>
              <a:gd name="T65" fmla="*/ 291 h 420"/>
              <a:gd name="T66" fmla="*/ 271 w 526"/>
              <a:gd name="T67" fmla="*/ 291 h 420"/>
              <a:gd name="T68" fmla="*/ 376 w 526"/>
              <a:gd name="T69" fmla="*/ 59 h 420"/>
              <a:gd name="T70" fmla="*/ 380 w 526"/>
              <a:gd name="T71" fmla="*/ 16 h 420"/>
              <a:gd name="T72" fmla="*/ 123 w 526"/>
              <a:gd name="T73" fmla="*/ 180 h 420"/>
              <a:gd name="T74" fmla="*/ 98 w 526"/>
              <a:gd name="T75" fmla="*/ 311 h 420"/>
              <a:gd name="T76" fmla="*/ 124 w 526"/>
              <a:gd name="T77" fmla="*/ 178 h 420"/>
              <a:gd name="T78" fmla="*/ 386 w 526"/>
              <a:gd name="T79" fmla="*/ 105 h 420"/>
              <a:gd name="T80" fmla="*/ 428 w 526"/>
              <a:gd name="T81" fmla="*/ 176 h 420"/>
              <a:gd name="T82" fmla="*/ 319 w 526"/>
              <a:gd name="T83" fmla="*/ 145 h 420"/>
              <a:gd name="T84" fmla="*/ 227 w 526"/>
              <a:gd name="T85" fmla="*/ 209 h 420"/>
              <a:gd name="T86" fmla="*/ 343 w 526"/>
              <a:gd name="T87" fmla="*/ 224 h 420"/>
              <a:gd name="T88" fmla="*/ 227 w 526"/>
              <a:gd name="T89" fmla="*/ 209 h 420"/>
              <a:gd name="T90" fmla="*/ 431 w 526"/>
              <a:gd name="T91" fmla="*/ 83 h 420"/>
              <a:gd name="T92" fmla="*/ 271 w 526"/>
              <a:gd name="T93" fmla="*/ 287 h 420"/>
              <a:gd name="T94" fmla="*/ 146 w 526"/>
              <a:gd name="T95" fmla="*/ 283 h 420"/>
              <a:gd name="T96" fmla="*/ 246 w 526"/>
              <a:gd name="T97" fmla="*/ 282 h 420"/>
              <a:gd name="T98" fmla="*/ 282 w 526"/>
              <a:gd name="T99" fmla="*/ 209 h 420"/>
              <a:gd name="T100" fmla="*/ 339 w 526"/>
              <a:gd name="T101" fmla="*/ 220 h 420"/>
              <a:gd name="T102" fmla="*/ 355 w 526"/>
              <a:gd name="T103" fmla="*/ 102 h 420"/>
              <a:gd name="T104" fmla="*/ 207 w 526"/>
              <a:gd name="T105" fmla="*/ 109 h 420"/>
              <a:gd name="T106" fmla="*/ 294 w 526"/>
              <a:gd name="T107" fmla="*/ 50 h 420"/>
              <a:gd name="T108" fmla="*/ 296 w 526"/>
              <a:gd name="T109" fmla="*/ 62 h 420"/>
              <a:gd name="T110" fmla="*/ 414 w 526"/>
              <a:gd name="T111" fmla="*/ 164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6" h="420">
                <a:moveTo>
                  <a:pt x="185" y="222"/>
                </a:moveTo>
                <a:cubicBezTo>
                  <a:pt x="188" y="220"/>
                  <a:pt x="191" y="217"/>
                  <a:pt x="193" y="214"/>
                </a:cubicBezTo>
                <a:cubicBezTo>
                  <a:pt x="208" y="200"/>
                  <a:pt x="225" y="189"/>
                  <a:pt x="241" y="177"/>
                </a:cubicBezTo>
                <a:cubicBezTo>
                  <a:pt x="246" y="174"/>
                  <a:pt x="248" y="169"/>
                  <a:pt x="251" y="164"/>
                </a:cubicBezTo>
                <a:cubicBezTo>
                  <a:pt x="251" y="163"/>
                  <a:pt x="251" y="162"/>
                  <a:pt x="250" y="161"/>
                </a:cubicBezTo>
                <a:cubicBezTo>
                  <a:pt x="246" y="141"/>
                  <a:pt x="245" y="122"/>
                  <a:pt x="250" y="104"/>
                </a:cubicBezTo>
                <a:cubicBezTo>
                  <a:pt x="254" y="87"/>
                  <a:pt x="261" y="73"/>
                  <a:pt x="272" y="60"/>
                </a:cubicBezTo>
                <a:cubicBezTo>
                  <a:pt x="279" y="52"/>
                  <a:pt x="285" y="44"/>
                  <a:pt x="292" y="36"/>
                </a:cubicBezTo>
                <a:cubicBezTo>
                  <a:pt x="293" y="35"/>
                  <a:pt x="293" y="34"/>
                  <a:pt x="294" y="34"/>
                </a:cubicBezTo>
                <a:cubicBezTo>
                  <a:pt x="296" y="35"/>
                  <a:pt x="296" y="36"/>
                  <a:pt x="296" y="37"/>
                </a:cubicBezTo>
                <a:cubicBezTo>
                  <a:pt x="297" y="46"/>
                  <a:pt x="299" y="54"/>
                  <a:pt x="300" y="63"/>
                </a:cubicBezTo>
                <a:cubicBezTo>
                  <a:pt x="300" y="69"/>
                  <a:pt x="301" y="76"/>
                  <a:pt x="301" y="83"/>
                </a:cubicBezTo>
                <a:cubicBezTo>
                  <a:pt x="300" y="99"/>
                  <a:pt x="296" y="115"/>
                  <a:pt x="287" y="128"/>
                </a:cubicBezTo>
                <a:cubicBezTo>
                  <a:pt x="281" y="137"/>
                  <a:pt x="276" y="147"/>
                  <a:pt x="268" y="155"/>
                </a:cubicBezTo>
                <a:cubicBezTo>
                  <a:pt x="265" y="158"/>
                  <a:pt x="262" y="161"/>
                  <a:pt x="259" y="164"/>
                </a:cubicBezTo>
                <a:cubicBezTo>
                  <a:pt x="261" y="164"/>
                  <a:pt x="262" y="163"/>
                  <a:pt x="263" y="162"/>
                </a:cubicBezTo>
                <a:cubicBezTo>
                  <a:pt x="284" y="147"/>
                  <a:pt x="306" y="134"/>
                  <a:pt x="329" y="123"/>
                </a:cubicBezTo>
                <a:cubicBezTo>
                  <a:pt x="336" y="119"/>
                  <a:pt x="339" y="113"/>
                  <a:pt x="338" y="104"/>
                </a:cubicBezTo>
                <a:cubicBezTo>
                  <a:pt x="337" y="76"/>
                  <a:pt x="344" y="51"/>
                  <a:pt x="360" y="29"/>
                </a:cubicBezTo>
                <a:cubicBezTo>
                  <a:pt x="365" y="22"/>
                  <a:pt x="372" y="16"/>
                  <a:pt x="380" y="11"/>
                </a:cubicBezTo>
                <a:cubicBezTo>
                  <a:pt x="384" y="8"/>
                  <a:pt x="388" y="4"/>
                  <a:pt x="392" y="2"/>
                </a:cubicBezTo>
                <a:cubicBezTo>
                  <a:pt x="395" y="0"/>
                  <a:pt x="397" y="1"/>
                  <a:pt x="397" y="4"/>
                </a:cubicBezTo>
                <a:cubicBezTo>
                  <a:pt x="398" y="9"/>
                  <a:pt x="398" y="14"/>
                  <a:pt x="398" y="19"/>
                </a:cubicBezTo>
                <a:cubicBezTo>
                  <a:pt x="400" y="35"/>
                  <a:pt x="399" y="50"/>
                  <a:pt x="392" y="64"/>
                </a:cubicBezTo>
                <a:cubicBezTo>
                  <a:pt x="388" y="73"/>
                  <a:pt x="381" y="80"/>
                  <a:pt x="375" y="87"/>
                </a:cubicBezTo>
                <a:cubicBezTo>
                  <a:pt x="367" y="97"/>
                  <a:pt x="358" y="104"/>
                  <a:pt x="347" y="111"/>
                </a:cubicBezTo>
                <a:cubicBezTo>
                  <a:pt x="347" y="112"/>
                  <a:pt x="346" y="113"/>
                  <a:pt x="345" y="114"/>
                </a:cubicBezTo>
                <a:cubicBezTo>
                  <a:pt x="345" y="114"/>
                  <a:pt x="344" y="114"/>
                  <a:pt x="344" y="115"/>
                </a:cubicBezTo>
                <a:cubicBezTo>
                  <a:pt x="347" y="114"/>
                  <a:pt x="349" y="113"/>
                  <a:pt x="352" y="112"/>
                </a:cubicBezTo>
                <a:cubicBezTo>
                  <a:pt x="360" y="108"/>
                  <a:pt x="368" y="104"/>
                  <a:pt x="376" y="102"/>
                </a:cubicBezTo>
                <a:cubicBezTo>
                  <a:pt x="379" y="101"/>
                  <a:pt x="380" y="98"/>
                  <a:pt x="382" y="96"/>
                </a:cubicBezTo>
                <a:cubicBezTo>
                  <a:pt x="388" y="90"/>
                  <a:pt x="395" y="84"/>
                  <a:pt x="403" y="80"/>
                </a:cubicBezTo>
                <a:cubicBezTo>
                  <a:pt x="421" y="69"/>
                  <a:pt x="441" y="64"/>
                  <a:pt x="461" y="62"/>
                </a:cubicBezTo>
                <a:cubicBezTo>
                  <a:pt x="473" y="61"/>
                  <a:pt x="485" y="62"/>
                  <a:pt x="497" y="63"/>
                </a:cubicBezTo>
                <a:cubicBezTo>
                  <a:pt x="505" y="64"/>
                  <a:pt x="514" y="65"/>
                  <a:pt x="522" y="66"/>
                </a:cubicBezTo>
                <a:cubicBezTo>
                  <a:pt x="523" y="66"/>
                  <a:pt x="525" y="66"/>
                  <a:pt x="525" y="67"/>
                </a:cubicBezTo>
                <a:cubicBezTo>
                  <a:pt x="526" y="69"/>
                  <a:pt x="525" y="70"/>
                  <a:pt x="523" y="70"/>
                </a:cubicBezTo>
                <a:cubicBezTo>
                  <a:pt x="504" y="84"/>
                  <a:pt x="484" y="97"/>
                  <a:pt x="461" y="104"/>
                </a:cubicBezTo>
                <a:cubicBezTo>
                  <a:pt x="436" y="111"/>
                  <a:pt x="410" y="114"/>
                  <a:pt x="384" y="107"/>
                </a:cubicBezTo>
                <a:cubicBezTo>
                  <a:pt x="383" y="106"/>
                  <a:pt x="382" y="106"/>
                  <a:pt x="381" y="107"/>
                </a:cubicBezTo>
                <a:cubicBezTo>
                  <a:pt x="367" y="114"/>
                  <a:pt x="352" y="120"/>
                  <a:pt x="337" y="127"/>
                </a:cubicBezTo>
                <a:cubicBezTo>
                  <a:pt x="331" y="130"/>
                  <a:pt x="324" y="134"/>
                  <a:pt x="318" y="138"/>
                </a:cubicBezTo>
                <a:cubicBezTo>
                  <a:pt x="322" y="137"/>
                  <a:pt x="325" y="137"/>
                  <a:pt x="329" y="137"/>
                </a:cubicBezTo>
                <a:cubicBezTo>
                  <a:pt x="347" y="135"/>
                  <a:pt x="364" y="136"/>
                  <a:pt x="381" y="142"/>
                </a:cubicBezTo>
                <a:cubicBezTo>
                  <a:pt x="396" y="147"/>
                  <a:pt x="409" y="154"/>
                  <a:pt x="421" y="164"/>
                </a:cubicBezTo>
                <a:cubicBezTo>
                  <a:pt x="425" y="167"/>
                  <a:pt x="430" y="170"/>
                  <a:pt x="435" y="174"/>
                </a:cubicBezTo>
                <a:cubicBezTo>
                  <a:pt x="435" y="175"/>
                  <a:pt x="437" y="176"/>
                  <a:pt x="436" y="177"/>
                </a:cubicBezTo>
                <a:cubicBezTo>
                  <a:pt x="436" y="179"/>
                  <a:pt x="435" y="178"/>
                  <a:pt x="434" y="179"/>
                </a:cubicBezTo>
                <a:cubicBezTo>
                  <a:pt x="418" y="183"/>
                  <a:pt x="402" y="182"/>
                  <a:pt x="386" y="179"/>
                </a:cubicBezTo>
                <a:cubicBezTo>
                  <a:pt x="368" y="176"/>
                  <a:pt x="351" y="170"/>
                  <a:pt x="335" y="160"/>
                </a:cubicBezTo>
                <a:cubicBezTo>
                  <a:pt x="328" y="156"/>
                  <a:pt x="322" y="152"/>
                  <a:pt x="316" y="147"/>
                </a:cubicBezTo>
                <a:cubicBezTo>
                  <a:pt x="310" y="143"/>
                  <a:pt x="305" y="144"/>
                  <a:pt x="300" y="147"/>
                </a:cubicBezTo>
                <a:cubicBezTo>
                  <a:pt x="294" y="150"/>
                  <a:pt x="289" y="153"/>
                  <a:pt x="283" y="157"/>
                </a:cubicBezTo>
                <a:cubicBezTo>
                  <a:pt x="264" y="169"/>
                  <a:pt x="247" y="182"/>
                  <a:pt x="229" y="195"/>
                </a:cubicBezTo>
                <a:cubicBezTo>
                  <a:pt x="226" y="197"/>
                  <a:pt x="222" y="200"/>
                  <a:pt x="219" y="203"/>
                </a:cubicBezTo>
                <a:cubicBezTo>
                  <a:pt x="221" y="204"/>
                  <a:pt x="222" y="203"/>
                  <a:pt x="223" y="203"/>
                </a:cubicBezTo>
                <a:cubicBezTo>
                  <a:pt x="236" y="196"/>
                  <a:pt x="249" y="192"/>
                  <a:pt x="264" y="191"/>
                </a:cubicBezTo>
                <a:cubicBezTo>
                  <a:pt x="283" y="189"/>
                  <a:pt x="302" y="194"/>
                  <a:pt x="320" y="204"/>
                </a:cubicBezTo>
                <a:cubicBezTo>
                  <a:pt x="329" y="210"/>
                  <a:pt x="339" y="215"/>
                  <a:pt x="348" y="222"/>
                </a:cubicBezTo>
                <a:cubicBezTo>
                  <a:pt x="349" y="223"/>
                  <a:pt x="350" y="223"/>
                  <a:pt x="350" y="225"/>
                </a:cubicBezTo>
                <a:cubicBezTo>
                  <a:pt x="350" y="226"/>
                  <a:pt x="349" y="226"/>
                  <a:pt x="347" y="226"/>
                </a:cubicBezTo>
                <a:cubicBezTo>
                  <a:pt x="343" y="228"/>
                  <a:pt x="338" y="230"/>
                  <a:pt x="334" y="232"/>
                </a:cubicBezTo>
                <a:cubicBezTo>
                  <a:pt x="315" y="240"/>
                  <a:pt x="295" y="239"/>
                  <a:pt x="275" y="231"/>
                </a:cubicBezTo>
                <a:cubicBezTo>
                  <a:pt x="261" y="226"/>
                  <a:pt x="248" y="221"/>
                  <a:pt x="234" y="215"/>
                </a:cubicBezTo>
                <a:cubicBezTo>
                  <a:pt x="229" y="212"/>
                  <a:pt x="224" y="210"/>
                  <a:pt x="219" y="209"/>
                </a:cubicBezTo>
                <a:cubicBezTo>
                  <a:pt x="215" y="208"/>
                  <a:pt x="211" y="209"/>
                  <a:pt x="208" y="211"/>
                </a:cubicBezTo>
                <a:cubicBezTo>
                  <a:pt x="194" y="223"/>
                  <a:pt x="181" y="236"/>
                  <a:pt x="168" y="250"/>
                </a:cubicBezTo>
                <a:cubicBezTo>
                  <a:pt x="158" y="261"/>
                  <a:pt x="148" y="272"/>
                  <a:pt x="138" y="284"/>
                </a:cubicBezTo>
                <a:cubicBezTo>
                  <a:pt x="138" y="284"/>
                  <a:pt x="138" y="284"/>
                  <a:pt x="137" y="285"/>
                </a:cubicBezTo>
                <a:cubicBezTo>
                  <a:pt x="139" y="285"/>
                  <a:pt x="139" y="284"/>
                  <a:pt x="140" y="284"/>
                </a:cubicBezTo>
                <a:cubicBezTo>
                  <a:pt x="147" y="278"/>
                  <a:pt x="154" y="273"/>
                  <a:pt x="162" y="270"/>
                </a:cubicBezTo>
                <a:cubicBezTo>
                  <a:pt x="181" y="262"/>
                  <a:pt x="202" y="262"/>
                  <a:pt x="223" y="264"/>
                </a:cubicBezTo>
                <a:cubicBezTo>
                  <a:pt x="242" y="267"/>
                  <a:pt x="260" y="273"/>
                  <a:pt x="276" y="285"/>
                </a:cubicBezTo>
                <a:cubicBezTo>
                  <a:pt x="278" y="287"/>
                  <a:pt x="281" y="288"/>
                  <a:pt x="283" y="290"/>
                </a:cubicBezTo>
                <a:cubicBezTo>
                  <a:pt x="284" y="291"/>
                  <a:pt x="285" y="291"/>
                  <a:pt x="285" y="292"/>
                </a:cubicBezTo>
                <a:cubicBezTo>
                  <a:pt x="285" y="293"/>
                  <a:pt x="284" y="294"/>
                  <a:pt x="283" y="294"/>
                </a:cubicBezTo>
                <a:cubicBezTo>
                  <a:pt x="271" y="293"/>
                  <a:pt x="261" y="299"/>
                  <a:pt x="251" y="302"/>
                </a:cubicBezTo>
                <a:cubicBezTo>
                  <a:pt x="244" y="304"/>
                  <a:pt x="237" y="306"/>
                  <a:pt x="230" y="308"/>
                </a:cubicBezTo>
                <a:cubicBezTo>
                  <a:pt x="215" y="313"/>
                  <a:pt x="199" y="311"/>
                  <a:pt x="183" y="308"/>
                </a:cubicBezTo>
                <a:cubicBezTo>
                  <a:pt x="170" y="305"/>
                  <a:pt x="159" y="301"/>
                  <a:pt x="148" y="294"/>
                </a:cubicBezTo>
                <a:cubicBezTo>
                  <a:pt x="139" y="289"/>
                  <a:pt x="131" y="292"/>
                  <a:pt x="126" y="297"/>
                </a:cubicBezTo>
                <a:cubicBezTo>
                  <a:pt x="105" y="319"/>
                  <a:pt x="87" y="344"/>
                  <a:pt x="66" y="366"/>
                </a:cubicBezTo>
                <a:cubicBezTo>
                  <a:pt x="51" y="382"/>
                  <a:pt x="35" y="397"/>
                  <a:pt x="18" y="410"/>
                </a:cubicBezTo>
                <a:cubicBezTo>
                  <a:pt x="15" y="413"/>
                  <a:pt x="11" y="415"/>
                  <a:pt x="7" y="417"/>
                </a:cubicBezTo>
                <a:cubicBezTo>
                  <a:pt x="5" y="418"/>
                  <a:pt x="2" y="420"/>
                  <a:pt x="1" y="417"/>
                </a:cubicBezTo>
                <a:cubicBezTo>
                  <a:pt x="0" y="415"/>
                  <a:pt x="2" y="413"/>
                  <a:pt x="4" y="412"/>
                </a:cubicBezTo>
                <a:cubicBezTo>
                  <a:pt x="13" y="406"/>
                  <a:pt x="21" y="399"/>
                  <a:pt x="29" y="392"/>
                </a:cubicBezTo>
                <a:cubicBezTo>
                  <a:pt x="48" y="376"/>
                  <a:pt x="63" y="357"/>
                  <a:pt x="80" y="338"/>
                </a:cubicBezTo>
                <a:cubicBezTo>
                  <a:pt x="81" y="337"/>
                  <a:pt x="81" y="336"/>
                  <a:pt x="81" y="334"/>
                </a:cubicBezTo>
                <a:cubicBezTo>
                  <a:pt x="79" y="318"/>
                  <a:pt x="74" y="303"/>
                  <a:pt x="72" y="287"/>
                </a:cubicBezTo>
                <a:cubicBezTo>
                  <a:pt x="69" y="261"/>
                  <a:pt x="71" y="237"/>
                  <a:pt x="83" y="215"/>
                </a:cubicBezTo>
                <a:cubicBezTo>
                  <a:pt x="90" y="202"/>
                  <a:pt x="99" y="191"/>
                  <a:pt x="109" y="180"/>
                </a:cubicBezTo>
                <a:cubicBezTo>
                  <a:pt x="114" y="176"/>
                  <a:pt x="118" y="172"/>
                  <a:pt x="122" y="167"/>
                </a:cubicBezTo>
                <a:cubicBezTo>
                  <a:pt x="123" y="166"/>
                  <a:pt x="123" y="166"/>
                  <a:pt x="125" y="166"/>
                </a:cubicBezTo>
                <a:cubicBezTo>
                  <a:pt x="126" y="167"/>
                  <a:pt x="126" y="168"/>
                  <a:pt x="126" y="168"/>
                </a:cubicBezTo>
                <a:cubicBezTo>
                  <a:pt x="126" y="183"/>
                  <a:pt x="130" y="197"/>
                  <a:pt x="132" y="212"/>
                </a:cubicBezTo>
                <a:cubicBezTo>
                  <a:pt x="136" y="242"/>
                  <a:pt x="128" y="268"/>
                  <a:pt x="114" y="293"/>
                </a:cubicBezTo>
                <a:cubicBezTo>
                  <a:pt x="112" y="297"/>
                  <a:pt x="110" y="301"/>
                  <a:pt x="108" y="305"/>
                </a:cubicBezTo>
                <a:cubicBezTo>
                  <a:pt x="111" y="302"/>
                  <a:pt x="114" y="299"/>
                  <a:pt x="117" y="296"/>
                </a:cubicBezTo>
                <a:cubicBezTo>
                  <a:pt x="134" y="277"/>
                  <a:pt x="150" y="258"/>
                  <a:pt x="167" y="239"/>
                </a:cubicBezTo>
                <a:cubicBezTo>
                  <a:pt x="171" y="236"/>
                  <a:pt x="172" y="232"/>
                  <a:pt x="171" y="226"/>
                </a:cubicBezTo>
                <a:cubicBezTo>
                  <a:pt x="167" y="209"/>
                  <a:pt x="167" y="193"/>
                  <a:pt x="169" y="176"/>
                </a:cubicBezTo>
                <a:cubicBezTo>
                  <a:pt x="173" y="151"/>
                  <a:pt x="180" y="128"/>
                  <a:pt x="193" y="107"/>
                </a:cubicBezTo>
                <a:cubicBezTo>
                  <a:pt x="198" y="99"/>
                  <a:pt x="203" y="91"/>
                  <a:pt x="209" y="83"/>
                </a:cubicBezTo>
                <a:cubicBezTo>
                  <a:pt x="209" y="82"/>
                  <a:pt x="210" y="81"/>
                  <a:pt x="211" y="81"/>
                </a:cubicBezTo>
                <a:cubicBezTo>
                  <a:pt x="212" y="82"/>
                  <a:pt x="213" y="83"/>
                  <a:pt x="213" y="84"/>
                </a:cubicBezTo>
                <a:cubicBezTo>
                  <a:pt x="211" y="99"/>
                  <a:pt x="214" y="115"/>
                  <a:pt x="214" y="131"/>
                </a:cubicBezTo>
                <a:cubicBezTo>
                  <a:pt x="213" y="159"/>
                  <a:pt x="205" y="184"/>
                  <a:pt x="193" y="208"/>
                </a:cubicBezTo>
                <a:cubicBezTo>
                  <a:pt x="191" y="210"/>
                  <a:pt x="190" y="213"/>
                  <a:pt x="189" y="215"/>
                </a:cubicBezTo>
                <a:cubicBezTo>
                  <a:pt x="187" y="218"/>
                  <a:pt x="186" y="220"/>
                  <a:pt x="184" y="222"/>
                </a:cubicBezTo>
                <a:cubicBezTo>
                  <a:pt x="184" y="222"/>
                  <a:pt x="184" y="222"/>
                  <a:pt x="185" y="222"/>
                </a:cubicBezTo>
                <a:close/>
                <a:moveTo>
                  <a:pt x="121" y="173"/>
                </a:moveTo>
                <a:cubicBezTo>
                  <a:pt x="120" y="173"/>
                  <a:pt x="119" y="174"/>
                  <a:pt x="119" y="175"/>
                </a:cubicBezTo>
                <a:cubicBezTo>
                  <a:pt x="114" y="181"/>
                  <a:pt x="108" y="187"/>
                  <a:pt x="102" y="194"/>
                </a:cubicBezTo>
                <a:cubicBezTo>
                  <a:pt x="82" y="218"/>
                  <a:pt x="73" y="246"/>
                  <a:pt x="76" y="279"/>
                </a:cubicBezTo>
                <a:cubicBezTo>
                  <a:pt x="77" y="296"/>
                  <a:pt x="81" y="312"/>
                  <a:pt x="84" y="329"/>
                </a:cubicBezTo>
                <a:cubicBezTo>
                  <a:pt x="84" y="329"/>
                  <a:pt x="85" y="329"/>
                  <a:pt x="85" y="330"/>
                </a:cubicBezTo>
                <a:cubicBezTo>
                  <a:pt x="88" y="322"/>
                  <a:pt x="91" y="314"/>
                  <a:pt x="93" y="306"/>
                </a:cubicBezTo>
                <a:cubicBezTo>
                  <a:pt x="96" y="293"/>
                  <a:pt x="98" y="280"/>
                  <a:pt x="99" y="266"/>
                </a:cubicBezTo>
                <a:cubicBezTo>
                  <a:pt x="101" y="257"/>
                  <a:pt x="101" y="247"/>
                  <a:pt x="105" y="237"/>
                </a:cubicBezTo>
                <a:cubicBezTo>
                  <a:pt x="106" y="233"/>
                  <a:pt x="107" y="229"/>
                  <a:pt x="107" y="225"/>
                </a:cubicBezTo>
                <a:cubicBezTo>
                  <a:pt x="107" y="221"/>
                  <a:pt x="108" y="217"/>
                  <a:pt x="108" y="213"/>
                </a:cubicBezTo>
                <a:cubicBezTo>
                  <a:pt x="111" y="202"/>
                  <a:pt x="115" y="192"/>
                  <a:pt x="119" y="181"/>
                </a:cubicBezTo>
                <a:cubicBezTo>
                  <a:pt x="120" y="179"/>
                  <a:pt x="121" y="176"/>
                  <a:pt x="121" y="173"/>
                </a:cubicBezTo>
                <a:close/>
                <a:moveTo>
                  <a:pt x="292" y="40"/>
                </a:moveTo>
                <a:cubicBezTo>
                  <a:pt x="279" y="56"/>
                  <a:pt x="266" y="73"/>
                  <a:pt x="259" y="93"/>
                </a:cubicBezTo>
                <a:cubicBezTo>
                  <a:pt x="252" y="113"/>
                  <a:pt x="250" y="144"/>
                  <a:pt x="254" y="159"/>
                </a:cubicBezTo>
                <a:cubicBezTo>
                  <a:pt x="266" y="138"/>
                  <a:pt x="278" y="118"/>
                  <a:pt x="285" y="96"/>
                </a:cubicBezTo>
                <a:cubicBezTo>
                  <a:pt x="285" y="95"/>
                  <a:pt x="285" y="94"/>
                  <a:pt x="285" y="93"/>
                </a:cubicBezTo>
                <a:cubicBezTo>
                  <a:pt x="286" y="82"/>
                  <a:pt x="288" y="70"/>
                  <a:pt x="290" y="59"/>
                </a:cubicBezTo>
                <a:cubicBezTo>
                  <a:pt x="291" y="53"/>
                  <a:pt x="292" y="46"/>
                  <a:pt x="292" y="40"/>
                </a:cubicBezTo>
                <a:close/>
                <a:moveTo>
                  <a:pt x="271" y="291"/>
                </a:moveTo>
                <a:cubicBezTo>
                  <a:pt x="228" y="279"/>
                  <a:pt x="186" y="282"/>
                  <a:pt x="145" y="290"/>
                </a:cubicBezTo>
                <a:cubicBezTo>
                  <a:pt x="153" y="292"/>
                  <a:pt x="160" y="297"/>
                  <a:pt x="167" y="299"/>
                </a:cubicBezTo>
                <a:cubicBezTo>
                  <a:pt x="192" y="306"/>
                  <a:pt x="216" y="309"/>
                  <a:pt x="240" y="301"/>
                </a:cubicBezTo>
                <a:cubicBezTo>
                  <a:pt x="250" y="297"/>
                  <a:pt x="261" y="294"/>
                  <a:pt x="271" y="291"/>
                </a:cubicBezTo>
                <a:close/>
                <a:moveTo>
                  <a:pt x="342" y="108"/>
                </a:moveTo>
                <a:cubicBezTo>
                  <a:pt x="343" y="108"/>
                  <a:pt x="343" y="107"/>
                  <a:pt x="344" y="106"/>
                </a:cubicBezTo>
                <a:cubicBezTo>
                  <a:pt x="348" y="100"/>
                  <a:pt x="352" y="95"/>
                  <a:pt x="355" y="89"/>
                </a:cubicBezTo>
                <a:cubicBezTo>
                  <a:pt x="362" y="79"/>
                  <a:pt x="369" y="69"/>
                  <a:pt x="376" y="59"/>
                </a:cubicBezTo>
                <a:cubicBezTo>
                  <a:pt x="384" y="47"/>
                  <a:pt x="390" y="33"/>
                  <a:pt x="393" y="18"/>
                </a:cubicBezTo>
                <a:cubicBezTo>
                  <a:pt x="394" y="14"/>
                  <a:pt x="394" y="10"/>
                  <a:pt x="393" y="5"/>
                </a:cubicBezTo>
                <a:cubicBezTo>
                  <a:pt x="390" y="10"/>
                  <a:pt x="385" y="12"/>
                  <a:pt x="381" y="15"/>
                </a:cubicBezTo>
                <a:cubicBezTo>
                  <a:pt x="381" y="16"/>
                  <a:pt x="380" y="16"/>
                  <a:pt x="380" y="16"/>
                </a:cubicBezTo>
                <a:cubicBezTo>
                  <a:pt x="375" y="21"/>
                  <a:pt x="371" y="26"/>
                  <a:pt x="366" y="31"/>
                </a:cubicBezTo>
                <a:cubicBezTo>
                  <a:pt x="347" y="52"/>
                  <a:pt x="341" y="78"/>
                  <a:pt x="342" y="108"/>
                </a:cubicBezTo>
                <a:close/>
                <a:moveTo>
                  <a:pt x="124" y="178"/>
                </a:moveTo>
                <a:cubicBezTo>
                  <a:pt x="123" y="178"/>
                  <a:pt x="123" y="179"/>
                  <a:pt x="123" y="180"/>
                </a:cubicBezTo>
                <a:cubicBezTo>
                  <a:pt x="121" y="186"/>
                  <a:pt x="120" y="192"/>
                  <a:pt x="117" y="198"/>
                </a:cubicBezTo>
                <a:cubicBezTo>
                  <a:pt x="111" y="216"/>
                  <a:pt x="107" y="234"/>
                  <a:pt x="106" y="253"/>
                </a:cubicBezTo>
                <a:cubicBezTo>
                  <a:pt x="104" y="272"/>
                  <a:pt x="103" y="292"/>
                  <a:pt x="98" y="310"/>
                </a:cubicBezTo>
                <a:cubicBezTo>
                  <a:pt x="98" y="310"/>
                  <a:pt x="98" y="311"/>
                  <a:pt x="98" y="311"/>
                </a:cubicBezTo>
                <a:cubicBezTo>
                  <a:pt x="109" y="295"/>
                  <a:pt x="120" y="279"/>
                  <a:pt x="125" y="260"/>
                </a:cubicBezTo>
                <a:cubicBezTo>
                  <a:pt x="128" y="248"/>
                  <a:pt x="131" y="236"/>
                  <a:pt x="128" y="223"/>
                </a:cubicBezTo>
                <a:cubicBezTo>
                  <a:pt x="126" y="214"/>
                  <a:pt x="125" y="205"/>
                  <a:pt x="125" y="195"/>
                </a:cubicBezTo>
                <a:cubicBezTo>
                  <a:pt x="124" y="190"/>
                  <a:pt x="124" y="184"/>
                  <a:pt x="124" y="178"/>
                </a:cubicBezTo>
                <a:close/>
                <a:moveTo>
                  <a:pt x="386" y="105"/>
                </a:moveTo>
                <a:cubicBezTo>
                  <a:pt x="411" y="108"/>
                  <a:pt x="436" y="109"/>
                  <a:pt x="460" y="103"/>
                </a:cubicBezTo>
                <a:cubicBezTo>
                  <a:pt x="481" y="97"/>
                  <a:pt x="498" y="84"/>
                  <a:pt x="515" y="72"/>
                </a:cubicBezTo>
                <a:cubicBezTo>
                  <a:pt x="471" y="79"/>
                  <a:pt x="427" y="87"/>
                  <a:pt x="386" y="105"/>
                </a:cubicBezTo>
                <a:close/>
                <a:moveTo>
                  <a:pt x="319" y="145"/>
                </a:moveTo>
                <a:cubicBezTo>
                  <a:pt x="327" y="150"/>
                  <a:pt x="333" y="155"/>
                  <a:pt x="340" y="159"/>
                </a:cubicBezTo>
                <a:cubicBezTo>
                  <a:pt x="362" y="173"/>
                  <a:pt x="386" y="179"/>
                  <a:pt x="411" y="179"/>
                </a:cubicBezTo>
                <a:cubicBezTo>
                  <a:pt x="417" y="179"/>
                  <a:pt x="423" y="179"/>
                  <a:pt x="428" y="176"/>
                </a:cubicBezTo>
                <a:cubicBezTo>
                  <a:pt x="427" y="175"/>
                  <a:pt x="426" y="175"/>
                  <a:pt x="426" y="175"/>
                </a:cubicBezTo>
                <a:cubicBezTo>
                  <a:pt x="412" y="165"/>
                  <a:pt x="396" y="161"/>
                  <a:pt x="380" y="156"/>
                </a:cubicBezTo>
                <a:cubicBezTo>
                  <a:pt x="363" y="150"/>
                  <a:pt x="345" y="148"/>
                  <a:pt x="328" y="146"/>
                </a:cubicBezTo>
                <a:cubicBezTo>
                  <a:pt x="325" y="145"/>
                  <a:pt x="323" y="145"/>
                  <a:pt x="319" y="145"/>
                </a:cubicBezTo>
                <a:close/>
                <a:moveTo>
                  <a:pt x="173" y="225"/>
                </a:moveTo>
                <a:cubicBezTo>
                  <a:pt x="181" y="213"/>
                  <a:pt x="206" y="108"/>
                  <a:pt x="205" y="96"/>
                </a:cubicBezTo>
                <a:cubicBezTo>
                  <a:pt x="179" y="134"/>
                  <a:pt x="168" y="177"/>
                  <a:pt x="173" y="225"/>
                </a:cubicBezTo>
                <a:close/>
                <a:moveTo>
                  <a:pt x="227" y="209"/>
                </a:moveTo>
                <a:cubicBezTo>
                  <a:pt x="233" y="211"/>
                  <a:pt x="239" y="214"/>
                  <a:pt x="245" y="216"/>
                </a:cubicBezTo>
                <a:cubicBezTo>
                  <a:pt x="258" y="222"/>
                  <a:pt x="271" y="228"/>
                  <a:pt x="284" y="231"/>
                </a:cubicBezTo>
                <a:cubicBezTo>
                  <a:pt x="304" y="236"/>
                  <a:pt x="322" y="236"/>
                  <a:pt x="339" y="227"/>
                </a:cubicBezTo>
                <a:cubicBezTo>
                  <a:pt x="341" y="226"/>
                  <a:pt x="342" y="226"/>
                  <a:pt x="343" y="224"/>
                </a:cubicBezTo>
                <a:cubicBezTo>
                  <a:pt x="341" y="223"/>
                  <a:pt x="339" y="223"/>
                  <a:pt x="338" y="223"/>
                </a:cubicBezTo>
                <a:cubicBezTo>
                  <a:pt x="330" y="222"/>
                  <a:pt x="321" y="221"/>
                  <a:pt x="313" y="219"/>
                </a:cubicBezTo>
                <a:cubicBezTo>
                  <a:pt x="294" y="215"/>
                  <a:pt x="275" y="211"/>
                  <a:pt x="256" y="209"/>
                </a:cubicBezTo>
                <a:cubicBezTo>
                  <a:pt x="246" y="209"/>
                  <a:pt x="237" y="208"/>
                  <a:pt x="227" y="209"/>
                </a:cubicBezTo>
                <a:close/>
                <a:moveTo>
                  <a:pt x="517" y="69"/>
                </a:moveTo>
                <a:cubicBezTo>
                  <a:pt x="466" y="59"/>
                  <a:pt x="421" y="68"/>
                  <a:pt x="383" y="99"/>
                </a:cubicBezTo>
                <a:cubicBezTo>
                  <a:pt x="384" y="99"/>
                  <a:pt x="385" y="99"/>
                  <a:pt x="386" y="98"/>
                </a:cubicBezTo>
                <a:cubicBezTo>
                  <a:pt x="400" y="91"/>
                  <a:pt x="415" y="87"/>
                  <a:pt x="431" y="83"/>
                </a:cubicBezTo>
                <a:cubicBezTo>
                  <a:pt x="446" y="80"/>
                  <a:pt x="463" y="80"/>
                  <a:pt x="478" y="76"/>
                </a:cubicBezTo>
                <a:cubicBezTo>
                  <a:pt x="486" y="74"/>
                  <a:pt x="493" y="73"/>
                  <a:pt x="501" y="72"/>
                </a:cubicBezTo>
                <a:cubicBezTo>
                  <a:pt x="506" y="72"/>
                  <a:pt x="512" y="71"/>
                  <a:pt x="517" y="69"/>
                </a:cubicBezTo>
                <a:close/>
                <a:moveTo>
                  <a:pt x="271" y="287"/>
                </a:moveTo>
                <a:cubicBezTo>
                  <a:pt x="265" y="283"/>
                  <a:pt x="259" y="279"/>
                  <a:pt x="253" y="276"/>
                </a:cubicBezTo>
                <a:cubicBezTo>
                  <a:pt x="240" y="271"/>
                  <a:pt x="226" y="269"/>
                  <a:pt x="212" y="268"/>
                </a:cubicBezTo>
                <a:cubicBezTo>
                  <a:pt x="195" y="267"/>
                  <a:pt x="178" y="267"/>
                  <a:pt x="163" y="273"/>
                </a:cubicBezTo>
                <a:cubicBezTo>
                  <a:pt x="157" y="275"/>
                  <a:pt x="151" y="279"/>
                  <a:pt x="146" y="283"/>
                </a:cubicBezTo>
                <a:cubicBezTo>
                  <a:pt x="147" y="283"/>
                  <a:pt x="148" y="283"/>
                  <a:pt x="148" y="283"/>
                </a:cubicBezTo>
                <a:cubicBezTo>
                  <a:pt x="165" y="279"/>
                  <a:pt x="181" y="278"/>
                  <a:pt x="198" y="279"/>
                </a:cubicBezTo>
                <a:cubicBezTo>
                  <a:pt x="205" y="280"/>
                  <a:pt x="211" y="281"/>
                  <a:pt x="217" y="281"/>
                </a:cubicBezTo>
                <a:cubicBezTo>
                  <a:pt x="227" y="280"/>
                  <a:pt x="236" y="281"/>
                  <a:pt x="246" y="282"/>
                </a:cubicBezTo>
                <a:cubicBezTo>
                  <a:pt x="255" y="284"/>
                  <a:pt x="263" y="285"/>
                  <a:pt x="271" y="287"/>
                </a:cubicBezTo>
                <a:close/>
                <a:moveTo>
                  <a:pt x="232" y="203"/>
                </a:moveTo>
                <a:cubicBezTo>
                  <a:pt x="234" y="204"/>
                  <a:pt x="235" y="203"/>
                  <a:pt x="236" y="203"/>
                </a:cubicBezTo>
                <a:cubicBezTo>
                  <a:pt x="251" y="205"/>
                  <a:pt x="266" y="206"/>
                  <a:pt x="282" y="209"/>
                </a:cubicBezTo>
                <a:cubicBezTo>
                  <a:pt x="286" y="210"/>
                  <a:pt x="290" y="211"/>
                  <a:pt x="294" y="211"/>
                </a:cubicBezTo>
                <a:cubicBezTo>
                  <a:pt x="298" y="211"/>
                  <a:pt x="301" y="212"/>
                  <a:pt x="305" y="213"/>
                </a:cubicBezTo>
                <a:cubicBezTo>
                  <a:pt x="312" y="215"/>
                  <a:pt x="319" y="217"/>
                  <a:pt x="326" y="218"/>
                </a:cubicBezTo>
                <a:cubicBezTo>
                  <a:pt x="330" y="219"/>
                  <a:pt x="335" y="220"/>
                  <a:pt x="339" y="220"/>
                </a:cubicBezTo>
                <a:cubicBezTo>
                  <a:pt x="304" y="193"/>
                  <a:pt x="261" y="186"/>
                  <a:pt x="232" y="203"/>
                </a:cubicBezTo>
                <a:close/>
                <a:moveTo>
                  <a:pt x="396" y="18"/>
                </a:moveTo>
                <a:cubicBezTo>
                  <a:pt x="388" y="51"/>
                  <a:pt x="369" y="76"/>
                  <a:pt x="353" y="104"/>
                </a:cubicBezTo>
                <a:cubicBezTo>
                  <a:pt x="354" y="103"/>
                  <a:pt x="355" y="103"/>
                  <a:pt x="355" y="102"/>
                </a:cubicBezTo>
                <a:cubicBezTo>
                  <a:pt x="361" y="97"/>
                  <a:pt x="367" y="91"/>
                  <a:pt x="373" y="85"/>
                </a:cubicBezTo>
                <a:cubicBezTo>
                  <a:pt x="384" y="74"/>
                  <a:pt x="392" y="60"/>
                  <a:pt x="396" y="44"/>
                </a:cubicBezTo>
                <a:cubicBezTo>
                  <a:pt x="397" y="35"/>
                  <a:pt x="397" y="27"/>
                  <a:pt x="396" y="18"/>
                </a:cubicBezTo>
                <a:close/>
                <a:moveTo>
                  <a:pt x="207" y="109"/>
                </a:moveTo>
                <a:cubicBezTo>
                  <a:pt x="200" y="143"/>
                  <a:pt x="194" y="178"/>
                  <a:pt x="185" y="213"/>
                </a:cubicBezTo>
                <a:cubicBezTo>
                  <a:pt x="189" y="209"/>
                  <a:pt x="200" y="185"/>
                  <a:pt x="203" y="173"/>
                </a:cubicBezTo>
                <a:cubicBezTo>
                  <a:pt x="209" y="152"/>
                  <a:pt x="210" y="131"/>
                  <a:pt x="207" y="109"/>
                </a:cubicBezTo>
                <a:close/>
                <a:moveTo>
                  <a:pt x="294" y="50"/>
                </a:moveTo>
                <a:cubicBezTo>
                  <a:pt x="291" y="83"/>
                  <a:pt x="285" y="116"/>
                  <a:pt x="270" y="145"/>
                </a:cubicBezTo>
                <a:cubicBezTo>
                  <a:pt x="273" y="141"/>
                  <a:pt x="277" y="137"/>
                  <a:pt x="280" y="133"/>
                </a:cubicBezTo>
                <a:cubicBezTo>
                  <a:pt x="285" y="124"/>
                  <a:pt x="291" y="115"/>
                  <a:pt x="294" y="104"/>
                </a:cubicBezTo>
                <a:cubicBezTo>
                  <a:pt x="297" y="90"/>
                  <a:pt x="297" y="76"/>
                  <a:pt x="296" y="62"/>
                </a:cubicBezTo>
                <a:cubicBezTo>
                  <a:pt x="296" y="58"/>
                  <a:pt x="296" y="54"/>
                  <a:pt x="294" y="50"/>
                </a:cubicBezTo>
                <a:close/>
                <a:moveTo>
                  <a:pt x="414" y="164"/>
                </a:moveTo>
                <a:cubicBezTo>
                  <a:pt x="390" y="146"/>
                  <a:pt x="352" y="135"/>
                  <a:pt x="328" y="141"/>
                </a:cubicBezTo>
                <a:cubicBezTo>
                  <a:pt x="357" y="144"/>
                  <a:pt x="385" y="156"/>
                  <a:pt x="414" y="164"/>
                </a:cubicBezTo>
                <a:close/>
              </a:path>
            </a:pathLst>
          </a:custGeom>
          <a:gradFill flip="none" rotWithShape="1">
            <a:gsLst>
              <a:gs pos="15000">
                <a:schemeClr val="accent1">
                  <a:lumMod val="40000"/>
                  <a:lumOff val="6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650F3D0-38CA-4D6B-A768-B197FCE64A3D}"/>
              </a:ext>
            </a:extLst>
          </p:cNvPr>
          <p:cNvSpPr>
            <a:spLocks noEditPoints="1"/>
          </p:cNvSpPr>
          <p:nvPr/>
        </p:nvSpPr>
        <p:spPr bwMode="auto">
          <a:xfrm>
            <a:off x="6712154" y="5082438"/>
            <a:ext cx="900732" cy="1793085"/>
          </a:xfrm>
          <a:custGeom>
            <a:avLst/>
            <a:gdLst>
              <a:gd name="T0" fmla="*/ 307 w 451"/>
              <a:gd name="T1" fmla="*/ 657 h 900"/>
              <a:gd name="T2" fmla="*/ 27 w 451"/>
              <a:gd name="T3" fmla="*/ 588 h 900"/>
              <a:gd name="T4" fmla="*/ 98 w 451"/>
              <a:gd name="T5" fmla="*/ 608 h 900"/>
              <a:gd name="T6" fmla="*/ 266 w 451"/>
              <a:gd name="T7" fmla="*/ 608 h 900"/>
              <a:gd name="T8" fmla="*/ 252 w 451"/>
              <a:gd name="T9" fmla="*/ 611 h 900"/>
              <a:gd name="T10" fmla="*/ 59 w 451"/>
              <a:gd name="T11" fmla="*/ 506 h 900"/>
              <a:gd name="T12" fmla="*/ 326 w 451"/>
              <a:gd name="T13" fmla="*/ 486 h 900"/>
              <a:gd name="T14" fmla="*/ 326 w 451"/>
              <a:gd name="T15" fmla="*/ 486 h 900"/>
              <a:gd name="T16" fmla="*/ 183 w 451"/>
              <a:gd name="T17" fmla="*/ 476 h 900"/>
              <a:gd name="T18" fmla="*/ 165 w 451"/>
              <a:gd name="T19" fmla="*/ 481 h 900"/>
              <a:gd name="T20" fmla="*/ 296 w 451"/>
              <a:gd name="T21" fmla="*/ 451 h 900"/>
              <a:gd name="T22" fmla="*/ 382 w 451"/>
              <a:gd name="T23" fmla="*/ 421 h 900"/>
              <a:gd name="T24" fmla="*/ 309 w 451"/>
              <a:gd name="T25" fmla="*/ 428 h 900"/>
              <a:gd name="T26" fmla="*/ 287 w 451"/>
              <a:gd name="T27" fmla="*/ 446 h 900"/>
              <a:gd name="T28" fmla="*/ 185 w 451"/>
              <a:gd name="T29" fmla="*/ 418 h 900"/>
              <a:gd name="T30" fmla="*/ 301 w 451"/>
              <a:gd name="T31" fmla="*/ 369 h 900"/>
              <a:gd name="T32" fmla="*/ 310 w 451"/>
              <a:gd name="T33" fmla="*/ 333 h 900"/>
              <a:gd name="T34" fmla="*/ 313 w 451"/>
              <a:gd name="T35" fmla="*/ 225 h 900"/>
              <a:gd name="T36" fmla="*/ 256 w 451"/>
              <a:gd name="T37" fmla="*/ 270 h 900"/>
              <a:gd name="T38" fmla="*/ 227 w 451"/>
              <a:gd name="T39" fmla="*/ 261 h 900"/>
              <a:gd name="T40" fmla="*/ 146 w 451"/>
              <a:gd name="T41" fmla="*/ 199 h 900"/>
              <a:gd name="T42" fmla="*/ 254 w 451"/>
              <a:gd name="T43" fmla="*/ 165 h 900"/>
              <a:gd name="T44" fmla="*/ 301 w 451"/>
              <a:gd name="T45" fmla="*/ 75 h 900"/>
              <a:gd name="T46" fmla="*/ 165 w 451"/>
              <a:gd name="T47" fmla="*/ 28 h 900"/>
              <a:gd name="T48" fmla="*/ 149 w 451"/>
              <a:gd name="T49" fmla="*/ 5 h 900"/>
              <a:gd name="T50" fmla="*/ 154 w 451"/>
              <a:gd name="T51" fmla="*/ 104 h 900"/>
              <a:gd name="T52" fmla="*/ 256 w 451"/>
              <a:gd name="T53" fmla="*/ 261 h 900"/>
              <a:gd name="T54" fmla="*/ 243 w 451"/>
              <a:gd name="T55" fmla="*/ 260 h 900"/>
              <a:gd name="T56" fmla="*/ 173 w 451"/>
              <a:gd name="T57" fmla="*/ 251 h 900"/>
              <a:gd name="T58" fmla="*/ 213 w 451"/>
              <a:gd name="T59" fmla="*/ 527 h 900"/>
              <a:gd name="T60" fmla="*/ 223 w 451"/>
              <a:gd name="T61" fmla="*/ 350 h 900"/>
              <a:gd name="T62" fmla="*/ 197 w 451"/>
              <a:gd name="T63" fmla="*/ 441 h 900"/>
              <a:gd name="T64" fmla="*/ 181 w 451"/>
              <a:gd name="T65" fmla="*/ 441 h 900"/>
              <a:gd name="T66" fmla="*/ 81 w 451"/>
              <a:gd name="T67" fmla="*/ 412 h 900"/>
              <a:gd name="T68" fmla="*/ 187 w 451"/>
              <a:gd name="T69" fmla="*/ 486 h 900"/>
              <a:gd name="T70" fmla="*/ 133 w 451"/>
              <a:gd name="T71" fmla="*/ 582 h 900"/>
              <a:gd name="T72" fmla="*/ 118 w 451"/>
              <a:gd name="T73" fmla="*/ 592 h 900"/>
              <a:gd name="T74" fmla="*/ 4 w 451"/>
              <a:gd name="T75" fmla="*/ 565 h 900"/>
              <a:gd name="T76" fmla="*/ 149 w 451"/>
              <a:gd name="T77" fmla="*/ 627 h 900"/>
              <a:gd name="T78" fmla="*/ 190 w 451"/>
              <a:gd name="T79" fmla="*/ 900 h 900"/>
              <a:gd name="T80" fmla="*/ 221 w 451"/>
              <a:gd name="T81" fmla="*/ 641 h 900"/>
              <a:gd name="T82" fmla="*/ 330 w 451"/>
              <a:gd name="T83" fmla="*/ 633 h 900"/>
              <a:gd name="T84" fmla="*/ 366 w 451"/>
              <a:gd name="T85" fmla="*/ 543 h 900"/>
              <a:gd name="T86" fmla="*/ 220 w 451"/>
              <a:gd name="T87" fmla="*/ 629 h 900"/>
              <a:gd name="T88" fmla="*/ 270 w 451"/>
              <a:gd name="T89" fmla="*/ 517 h 900"/>
              <a:gd name="T90" fmla="*/ 183 w 451"/>
              <a:gd name="T91" fmla="*/ 595 h 900"/>
              <a:gd name="T92" fmla="*/ 319 w 451"/>
              <a:gd name="T93" fmla="*/ 490 h 900"/>
              <a:gd name="T94" fmla="*/ 267 w 451"/>
              <a:gd name="T95" fmla="*/ 470 h 900"/>
              <a:gd name="T96" fmla="*/ 449 w 451"/>
              <a:gd name="T97" fmla="*/ 389 h 900"/>
              <a:gd name="T98" fmla="*/ 383 w 451"/>
              <a:gd name="T99" fmla="*/ 342 h 900"/>
              <a:gd name="T100" fmla="*/ 272 w 451"/>
              <a:gd name="T101" fmla="*/ 412 h 900"/>
              <a:gd name="T102" fmla="*/ 397 w 451"/>
              <a:gd name="T103" fmla="*/ 190 h 900"/>
              <a:gd name="T104" fmla="*/ 295 w 451"/>
              <a:gd name="T105" fmla="*/ 240 h 900"/>
              <a:gd name="T106" fmla="*/ 321 w 451"/>
              <a:gd name="T107" fmla="*/ 211 h 900"/>
              <a:gd name="T108" fmla="*/ 380 w 451"/>
              <a:gd name="T109" fmla="*/ 64 h 900"/>
              <a:gd name="T110" fmla="*/ 284 w 451"/>
              <a:gd name="T111" fmla="*/ 205 h 900"/>
              <a:gd name="T112" fmla="*/ 297 w 451"/>
              <a:gd name="T113" fmla="*/ 68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51" h="900">
                <a:moveTo>
                  <a:pt x="373" y="638"/>
                </a:moveTo>
                <a:cubicBezTo>
                  <a:pt x="373" y="638"/>
                  <a:pt x="373" y="638"/>
                  <a:pt x="373" y="638"/>
                </a:cubicBezTo>
                <a:cubicBezTo>
                  <a:pt x="373" y="638"/>
                  <a:pt x="373" y="638"/>
                  <a:pt x="373" y="638"/>
                </a:cubicBezTo>
                <a:moveTo>
                  <a:pt x="307" y="657"/>
                </a:moveTo>
                <a:cubicBezTo>
                  <a:pt x="290" y="657"/>
                  <a:pt x="274" y="653"/>
                  <a:pt x="257" y="648"/>
                </a:cubicBezTo>
                <a:cubicBezTo>
                  <a:pt x="270" y="649"/>
                  <a:pt x="284" y="650"/>
                  <a:pt x="298" y="650"/>
                </a:cubicBezTo>
                <a:cubicBezTo>
                  <a:pt x="315" y="650"/>
                  <a:pt x="333" y="649"/>
                  <a:pt x="350" y="648"/>
                </a:cubicBezTo>
                <a:cubicBezTo>
                  <a:pt x="336" y="654"/>
                  <a:pt x="322" y="657"/>
                  <a:pt x="307" y="657"/>
                </a:cubicBezTo>
                <a:moveTo>
                  <a:pt x="304" y="647"/>
                </a:moveTo>
                <a:cubicBezTo>
                  <a:pt x="284" y="647"/>
                  <a:pt x="265" y="645"/>
                  <a:pt x="246" y="642"/>
                </a:cubicBezTo>
                <a:cubicBezTo>
                  <a:pt x="253" y="638"/>
                  <a:pt x="275" y="635"/>
                  <a:pt x="299" y="635"/>
                </a:cubicBezTo>
                <a:cubicBezTo>
                  <a:pt x="322" y="635"/>
                  <a:pt x="347" y="637"/>
                  <a:pt x="360" y="642"/>
                </a:cubicBezTo>
                <a:cubicBezTo>
                  <a:pt x="341" y="646"/>
                  <a:pt x="323" y="647"/>
                  <a:pt x="304" y="647"/>
                </a:cubicBezTo>
                <a:moveTo>
                  <a:pt x="117" y="621"/>
                </a:moveTo>
                <a:cubicBezTo>
                  <a:pt x="83" y="621"/>
                  <a:pt x="52" y="614"/>
                  <a:pt x="26" y="588"/>
                </a:cubicBezTo>
                <a:cubicBezTo>
                  <a:pt x="27" y="588"/>
                  <a:pt x="27" y="588"/>
                  <a:pt x="27" y="588"/>
                </a:cubicBezTo>
                <a:cubicBezTo>
                  <a:pt x="31" y="588"/>
                  <a:pt x="34" y="591"/>
                  <a:pt x="37" y="593"/>
                </a:cubicBezTo>
                <a:cubicBezTo>
                  <a:pt x="53" y="601"/>
                  <a:pt x="70" y="605"/>
                  <a:pt x="88" y="609"/>
                </a:cubicBezTo>
                <a:cubicBezTo>
                  <a:pt x="102" y="612"/>
                  <a:pt x="116" y="616"/>
                  <a:pt x="130" y="620"/>
                </a:cubicBezTo>
                <a:cubicBezTo>
                  <a:pt x="126" y="621"/>
                  <a:pt x="121" y="621"/>
                  <a:pt x="117" y="621"/>
                </a:cubicBezTo>
                <a:moveTo>
                  <a:pt x="133" y="618"/>
                </a:moveTo>
                <a:cubicBezTo>
                  <a:pt x="133" y="618"/>
                  <a:pt x="132" y="618"/>
                  <a:pt x="131" y="618"/>
                </a:cubicBezTo>
                <a:cubicBezTo>
                  <a:pt x="131" y="618"/>
                  <a:pt x="130" y="617"/>
                  <a:pt x="129" y="617"/>
                </a:cubicBezTo>
                <a:cubicBezTo>
                  <a:pt x="119" y="614"/>
                  <a:pt x="108" y="611"/>
                  <a:pt x="98" y="608"/>
                </a:cubicBezTo>
                <a:cubicBezTo>
                  <a:pt x="84" y="604"/>
                  <a:pt x="69" y="602"/>
                  <a:pt x="55" y="597"/>
                </a:cubicBezTo>
                <a:cubicBezTo>
                  <a:pt x="38" y="591"/>
                  <a:pt x="22" y="583"/>
                  <a:pt x="8" y="571"/>
                </a:cubicBezTo>
                <a:cubicBezTo>
                  <a:pt x="8" y="570"/>
                  <a:pt x="7" y="569"/>
                  <a:pt x="6" y="568"/>
                </a:cubicBezTo>
                <a:cubicBezTo>
                  <a:pt x="54" y="572"/>
                  <a:pt x="94" y="594"/>
                  <a:pt x="133" y="618"/>
                </a:cubicBezTo>
                <a:cubicBezTo>
                  <a:pt x="133" y="618"/>
                  <a:pt x="133" y="618"/>
                  <a:pt x="133" y="618"/>
                </a:cubicBezTo>
                <a:moveTo>
                  <a:pt x="266" y="608"/>
                </a:moveTo>
                <a:cubicBezTo>
                  <a:pt x="292" y="593"/>
                  <a:pt x="320" y="582"/>
                  <a:pt x="344" y="563"/>
                </a:cubicBezTo>
                <a:cubicBezTo>
                  <a:pt x="324" y="589"/>
                  <a:pt x="298" y="603"/>
                  <a:pt x="266" y="608"/>
                </a:cubicBezTo>
                <a:moveTo>
                  <a:pt x="252" y="611"/>
                </a:moveTo>
                <a:cubicBezTo>
                  <a:pt x="256" y="604"/>
                  <a:pt x="262" y="600"/>
                  <a:pt x="267" y="595"/>
                </a:cubicBezTo>
                <a:cubicBezTo>
                  <a:pt x="280" y="585"/>
                  <a:pt x="294" y="576"/>
                  <a:pt x="309" y="569"/>
                </a:cubicBezTo>
                <a:cubicBezTo>
                  <a:pt x="325" y="561"/>
                  <a:pt x="341" y="552"/>
                  <a:pt x="356" y="543"/>
                </a:cubicBezTo>
                <a:cubicBezTo>
                  <a:pt x="358" y="542"/>
                  <a:pt x="359" y="541"/>
                  <a:pt x="361" y="540"/>
                </a:cubicBezTo>
                <a:cubicBezTo>
                  <a:pt x="354" y="550"/>
                  <a:pt x="346" y="558"/>
                  <a:pt x="336" y="564"/>
                </a:cubicBezTo>
                <a:cubicBezTo>
                  <a:pt x="319" y="577"/>
                  <a:pt x="300" y="587"/>
                  <a:pt x="281" y="596"/>
                </a:cubicBezTo>
                <a:cubicBezTo>
                  <a:pt x="271" y="601"/>
                  <a:pt x="262" y="606"/>
                  <a:pt x="252" y="611"/>
                </a:cubicBezTo>
                <a:moveTo>
                  <a:pt x="224" y="603"/>
                </a:moveTo>
                <a:cubicBezTo>
                  <a:pt x="235" y="576"/>
                  <a:pt x="247" y="551"/>
                  <a:pt x="267" y="528"/>
                </a:cubicBezTo>
                <a:cubicBezTo>
                  <a:pt x="259" y="558"/>
                  <a:pt x="246" y="583"/>
                  <a:pt x="224" y="603"/>
                </a:cubicBezTo>
                <a:moveTo>
                  <a:pt x="220" y="603"/>
                </a:moveTo>
                <a:cubicBezTo>
                  <a:pt x="220" y="575"/>
                  <a:pt x="245" y="531"/>
                  <a:pt x="265" y="524"/>
                </a:cubicBezTo>
                <a:cubicBezTo>
                  <a:pt x="246" y="548"/>
                  <a:pt x="231" y="574"/>
                  <a:pt x="220" y="603"/>
                </a:cubicBezTo>
                <a:moveTo>
                  <a:pt x="131" y="596"/>
                </a:moveTo>
                <a:cubicBezTo>
                  <a:pt x="97" y="574"/>
                  <a:pt x="73" y="544"/>
                  <a:pt x="59" y="506"/>
                </a:cubicBezTo>
                <a:cubicBezTo>
                  <a:pt x="80" y="539"/>
                  <a:pt x="106" y="567"/>
                  <a:pt x="131" y="596"/>
                </a:cubicBezTo>
                <a:moveTo>
                  <a:pt x="135" y="595"/>
                </a:moveTo>
                <a:cubicBezTo>
                  <a:pt x="107" y="561"/>
                  <a:pt x="75" y="531"/>
                  <a:pt x="54" y="491"/>
                </a:cubicBezTo>
                <a:cubicBezTo>
                  <a:pt x="55" y="491"/>
                  <a:pt x="55" y="490"/>
                  <a:pt x="56" y="490"/>
                </a:cubicBezTo>
                <a:cubicBezTo>
                  <a:pt x="57" y="490"/>
                  <a:pt x="57" y="491"/>
                  <a:pt x="57" y="491"/>
                </a:cubicBezTo>
                <a:cubicBezTo>
                  <a:pt x="69" y="505"/>
                  <a:pt x="82" y="518"/>
                  <a:pt x="95" y="531"/>
                </a:cubicBezTo>
                <a:cubicBezTo>
                  <a:pt x="113" y="549"/>
                  <a:pt x="125" y="572"/>
                  <a:pt x="135" y="595"/>
                </a:cubicBezTo>
                <a:moveTo>
                  <a:pt x="326" y="486"/>
                </a:moveTo>
                <a:cubicBezTo>
                  <a:pt x="307" y="486"/>
                  <a:pt x="289" y="482"/>
                  <a:pt x="271" y="477"/>
                </a:cubicBezTo>
                <a:cubicBezTo>
                  <a:pt x="272" y="476"/>
                  <a:pt x="273" y="476"/>
                  <a:pt x="275" y="476"/>
                </a:cubicBezTo>
                <a:cubicBezTo>
                  <a:pt x="276" y="476"/>
                  <a:pt x="278" y="476"/>
                  <a:pt x="279" y="476"/>
                </a:cubicBezTo>
                <a:cubicBezTo>
                  <a:pt x="283" y="477"/>
                  <a:pt x="286" y="477"/>
                  <a:pt x="289" y="477"/>
                </a:cubicBezTo>
                <a:cubicBezTo>
                  <a:pt x="309" y="477"/>
                  <a:pt x="328" y="482"/>
                  <a:pt x="348" y="482"/>
                </a:cubicBezTo>
                <a:cubicBezTo>
                  <a:pt x="349" y="482"/>
                  <a:pt x="351" y="482"/>
                  <a:pt x="352" y="482"/>
                </a:cubicBezTo>
                <a:cubicBezTo>
                  <a:pt x="352" y="483"/>
                  <a:pt x="352" y="483"/>
                  <a:pt x="352" y="483"/>
                </a:cubicBezTo>
                <a:cubicBezTo>
                  <a:pt x="343" y="485"/>
                  <a:pt x="334" y="486"/>
                  <a:pt x="326" y="486"/>
                </a:cubicBezTo>
                <a:moveTo>
                  <a:pt x="271" y="474"/>
                </a:moveTo>
                <a:cubicBezTo>
                  <a:pt x="281" y="472"/>
                  <a:pt x="291" y="471"/>
                  <a:pt x="301" y="471"/>
                </a:cubicBezTo>
                <a:cubicBezTo>
                  <a:pt x="320" y="471"/>
                  <a:pt x="338" y="475"/>
                  <a:pt x="357" y="479"/>
                </a:cubicBezTo>
                <a:cubicBezTo>
                  <a:pt x="353" y="479"/>
                  <a:pt x="350" y="480"/>
                  <a:pt x="346" y="480"/>
                </a:cubicBezTo>
                <a:cubicBezTo>
                  <a:pt x="335" y="480"/>
                  <a:pt x="324" y="478"/>
                  <a:pt x="312" y="477"/>
                </a:cubicBezTo>
                <a:cubicBezTo>
                  <a:pt x="301" y="475"/>
                  <a:pt x="290" y="474"/>
                  <a:pt x="278" y="474"/>
                </a:cubicBezTo>
                <a:cubicBezTo>
                  <a:pt x="276" y="474"/>
                  <a:pt x="274" y="474"/>
                  <a:pt x="271" y="474"/>
                </a:cubicBezTo>
                <a:moveTo>
                  <a:pt x="183" y="476"/>
                </a:moveTo>
                <a:cubicBezTo>
                  <a:pt x="153" y="464"/>
                  <a:pt x="123" y="451"/>
                  <a:pt x="99" y="428"/>
                </a:cubicBezTo>
                <a:cubicBezTo>
                  <a:pt x="128" y="442"/>
                  <a:pt x="160" y="452"/>
                  <a:pt x="183" y="476"/>
                </a:cubicBezTo>
                <a:moveTo>
                  <a:pt x="165" y="481"/>
                </a:moveTo>
                <a:cubicBezTo>
                  <a:pt x="162" y="481"/>
                  <a:pt x="159" y="481"/>
                  <a:pt x="156" y="480"/>
                </a:cubicBezTo>
                <a:cubicBezTo>
                  <a:pt x="132" y="476"/>
                  <a:pt x="115" y="462"/>
                  <a:pt x="100" y="443"/>
                </a:cubicBezTo>
                <a:cubicBezTo>
                  <a:pt x="96" y="438"/>
                  <a:pt x="92" y="432"/>
                  <a:pt x="89" y="425"/>
                </a:cubicBezTo>
                <a:cubicBezTo>
                  <a:pt x="119" y="452"/>
                  <a:pt x="126" y="458"/>
                  <a:pt x="178" y="480"/>
                </a:cubicBezTo>
                <a:cubicBezTo>
                  <a:pt x="173" y="480"/>
                  <a:pt x="169" y="481"/>
                  <a:pt x="165" y="481"/>
                </a:cubicBezTo>
                <a:moveTo>
                  <a:pt x="293" y="451"/>
                </a:moveTo>
                <a:cubicBezTo>
                  <a:pt x="303" y="444"/>
                  <a:pt x="315" y="440"/>
                  <a:pt x="328" y="436"/>
                </a:cubicBezTo>
                <a:cubicBezTo>
                  <a:pt x="345" y="431"/>
                  <a:pt x="362" y="428"/>
                  <a:pt x="379" y="425"/>
                </a:cubicBezTo>
                <a:cubicBezTo>
                  <a:pt x="400" y="422"/>
                  <a:pt x="419" y="414"/>
                  <a:pt x="436" y="401"/>
                </a:cubicBezTo>
                <a:cubicBezTo>
                  <a:pt x="437" y="400"/>
                  <a:pt x="439" y="400"/>
                  <a:pt x="440" y="399"/>
                </a:cubicBezTo>
                <a:cubicBezTo>
                  <a:pt x="435" y="406"/>
                  <a:pt x="429" y="412"/>
                  <a:pt x="421" y="418"/>
                </a:cubicBezTo>
                <a:cubicBezTo>
                  <a:pt x="399" y="434"/>
                  <a:pt x="373" y="440"/>
                  <a:pt x="346" y="443"/>
                </a:cubicBezTo>
                <a:cubicBezTo>
                  <a:pt x="329" y="444"/>
                  <a:pt x="312" y="447"/>
                  <a:pt x="296" y="451"/>
                </a:cubicBezTo>
                <a:cubicBezTo>
                  <a:pt x="295" y="451"/>
                  <a:pt x="294" y="451"/>
                  <a:pt x="293" y="451"/>
                </a:cubicBezTo>
                <a:moveTo>
                  <a:pt x="303" y="441"/>
                </a:moveTo>
                <a:cubicBezTo>
                  <a:pt x="302" y="440"/>
                  <a:pt x="302" y="440"/>
                  <a:pt x="302" y="440"/>
                </a:cubicBezTo>
                <a:cubicBezTo>
                  <a:pt x="304" y="439"/>
                  <a:pt x="307" y="437"/>
                  <a:pt x="309" y="436"/>
                </a:cubicBezTo>
                <a:cubicBezTo>
                  <a:pt x="339" y="418"/>
                  <a:pt x="372" y="407"/>
                  <a:pt x="407" y="402"/>
                </a:cubicBezTo>
                <a:cubicBezTo>
                  <a:pt x="416" y="400"/>
                  <a:pt x="425" y="398"/>
                  <a:pt x="435" y="396"/>
                </a:cubicBezTo>
                <a:cubicBezTo>
                  <a:pt x="436" y="396"/>
                  <a:pt x="438" y="396"/>
                  <a:pt x="440" y="395"/>
                </a:cubicBezTo>
                <a:cubicBezTo>
                  <a:pt x="422" y="410"/>
                  <a:pt x="403" y="417"/>
                  <a:pt x="382" y="421"/>
                </a:cubicBezTo>
                <a:cubicBezTo>
                  <a:pt x="363" y="425"/>
                  <a:pt x="344" y="427"/>
                  <a:pt x="325" y="433"/>
                </a:cubicBezTo>
                <a:cubicBezTo>
                  <a:pt x="318" y="436"/>
                  <a:pt x="310" y="439"/>
                  <a:pt x="303" y="441"/>
                </a:cubicBezTo>
                <a:moveTo>
                  <a:pt x="207" y="489"/>
                </a:moveTo>
                <a:cubicBezTo>
                  <a:pt x="208" y="474"/>
                  <a:pt x="209" y="460"/>
                  <a:pt x="212" y="446"/>
                </a:cubicBezTo>
                <a:cubicBezTo>
                  <a:pt x="216" y="429"/>
                  <a:pt x="220" y="412"/>
                  <a:pt x="225" y="395"/>
                </a:cubicBezTo>
                <a:cubicBezTo>
                  <a:pt x="226" y="392"/>
                  <a:pt x="226" y="388"/>
                  <a:pt x="226" y="384"/>
                </a:cubicBezTo>
                <a:cubicBezTo>
                  <a:pt x="232" y="421"/>
                  <a:pt x="226" y="455"/>
                  <a:pt x="207" y="489"/>
                </a:cubicBezTo>
                <a:moveTo>
                  <a:pt x="309" y="428"/>
                </a:moveTo>
                <a:cubicBezTo>
                  <a:pt x="311" y="417"/>
                  <a:pt x="350" y="372"/>
                  <a:pt x="367" y="360"/>
                </a:cubicBezTo>
                <a:cubicBezTo>
                  <a:pt x="346" y="381"/>
                  <a:pt x="331" y="407"/>
                  <a:pt x="309" y="428"/>
                </a:cubicBezTo>
                <a:moveTo>
                  <a:pt x="287" y="446"/>
                </a:moveTo>
                <a:cubicBezTo>
                  <a:pt x="300" y="403"/>
                  <a:pt x="331" y="374"/>
                  <a:pt x="369" y="351"/>
                </a:cubicBezTo>
                <a:cubicBezTo>
                  <a:pt x="369" y="354"/>
                  <a:pt x="368" y="354"/>
                  <a:pt x="367" y="355"/>
                </a:cubicBezTo>
                <a:cubicBezTo>
                  <a:pt x="352" y="370"/>
                  <a:pt x="337" y="383"/>
                  <a:pt x="324" y="398"/>
                </a:cubicBezTo>
                <a:cubicBezTo>
                  <a:pt x="315" y="409"/>
                  <a:pt x="308" y="421"/>
                  <a:pt x="300" y="432"/>
                </a:cubicBezTo>
                <a:cubicBezTo>
                  <a:pt x="296" y="437"/>
                  <a:pt x="292" y="443"/>
                  <a:pt x="287" y="446"/>
                </a:cubicBezTo>
                <a:moveTo>
                  <a:pt x="188" y="444"/>
                </a:moveTo>
                <a:cubicBezTo>
                  <a:pt x="157" y="401"/>
                  <a:pt x="143" y="353"/>
                  <a:pt x="137" y="303"/>
                </a:cubicBezTo>
                <a:cubicBezTo>
                  <a:pt x="141" y="315"/>
                  <a:pt x="145" y="327"/>
                  <a:pt x="150" y="339"/>
                </a:cubicBezTo>
                <a:cubicBezTo>
                  <a:pt x="157" y="360"/>
                  <a:pt x="165" y="381"/>
                  <a:pt x="175" y="402"/>
                </a:cubicBezTo>
                <a:cubicBezTo>
                  <a:pt x="180" y="414"/>
                  <a:pt x="184" y="426"/>
                  <a:pt x="187" y="439"/>
                </a:cubicBezTo>
                <a:cubicBezTo>
                  <a:pt x="187" y="440"/>
                  <a:pt x="187" y="442"/>
                  <a:pt x="188" y="444"/>
                </a:cubicBezTo>
                <a:moveTo>
                  <a:pt x="193" y="440"/>
                </a:moveTo>
                <a:cubicBezTo>
                  <a:pt x="190" y="433"/>
                  <a:pt x="188" y="425"/>
                  <a:pt x="185" y="418"/>
                </a:cubicBezTo>
                <a:cubicBezTo>
                  <a:pt x="179" y="403"/>
                  <a:pt x="171" y="390"/>
                  <a:pt x="166" y="375"/>
                </a:cubicBezTo>
                <a:cubicBezTo>
                  <a:pt x="158" y="350"/>
                  <a:pt x="148" y="326"/>
                  <a:pt x="141" y="301"/>
                </a:cubicBezTo>
                <a:cubicBezTo>
                  <a:pt x="140" y="300"/>
                  <a:pt x="139" y="298"/>
                  <a:pt x="140" y="296"/>
                </a:cubicBezTo>
                <a:cubicBezTo>
                  <a:pt x="142" y="299"/>
                  <a:pt x="143" y="301"/>
                  <a:pt x="145" y="304"/>
                </a:cubicBezTo>
                <a:cubicBezTo>
                  <a:pt x="155" y="322"/>
                  <a:pt x="166" y="340"/>
                  <a:pt x="175" y="359"/>
                </a:cubicBezTo>
                <a:cubicBezTo>
                  <a:pt x="185" y="379"/>
                  <a:pt x="194" y="400"/>
                  <a:pt x="194" y="424"/>
                </a:cubicBezTo>
                <a:cubicBezTo>
                  <a:pt x="195" y="429"/>
                  <a:pt x="194" y="435"/>
                  <a:pt x="193" y="440"/>
                </a:cubicBezTo>
                <a:moveTo>
                  <a:pt x="301" y="369"/>
                </a:moveTo>
                <a:cubicBezTo>
                  <a:pt x="301" y="369"/>
                  <a:pt x="301" y="368"/>
                  <a:pt x="301" y="368"/>
                </a:cubicBezTo>
                <a:cubicBezTo>
                  <a:pt x="312" y="353"/>
                  <a:pt x="321" y="337"/>
                  <a:pt x="331" y="322"/>
                </a:cubicBezTo>
                <a:cubicBezTo>
                  <a:pt x="342" y="305"/>
                  <a:pt x="354" y="288"/>
                  <a:pt x="365" y="272"/>
                </a:cubicBezTo>
                <a:cubicBezTo>
                  <a:pt x="375" y="259"/>
                  <a:pt x="381" y="244"/>
                  <a:pt x="387" y="229"/>
                </a:cubicBezTo>
                <a:cubicBezTo>
                  <a:pt x="388" y="227"/>
                  <a:pt x="388" y="226"/>
                  <a:pt x="390" y="224"/>
                </a:cubicBezTo>
                <a:cubicBezTo>
                  <a:pt x="379" y="284"/>
                  <a:pt x="346" y="330"/>
                  <a:pt x="301" y="369"/>
                </a:cubicBezTo>
                <a:moveTo>
                  <a:pt x="298" y="359"/>
                </a:moveTo>
                <a:cubicBezTo>
                  <a:pt x="302" y="350"/>
                  <a:pt x="306" y="341"/>
                  <a:pt x="310" y="333"/>
                </a:cubicBezTo>
                <a:cubicBezTo>
                  <a:pt x="324" y="301"/>
                  <a:pt x="346" y="274"/>
                  <a:pt x="367" y="246"/>
                </a:cubicBezTo>
                <a:cubicBezTo>
                  <a:pt x="374" y="237"/>
                  <a:pt x="381" y="227"/>
                  <a:pt x="388" y="217"/>
                </a:cubicBezTo>
                <a:cubicBezTo>
                  <a:pt x="385" y="224"/>
                  <a:pt x="383" y="230"/>
                  <a:pt x="380" y="237"/>
                </a:cubicBezTo>
                <a:cubicBezTo>
                  <a:pt x="360" y="281"/>
                  <a:pt x="329" y="318"/>
                  <a:pt x="301" y="358"/>
                </a:cubicBezTo>
                <a:cubicBezTo>
                  <a:pt x="300" y="358"/>
                  <a:pt x="300" y="359"/>
                  <a:pt x="298" y="359"/>
                </a:cubicBezTo>
                <a:moveTo>
                  <a:pt x="313" y="225"/>
                </a:moveTo>
                <a:cubicBezTo>
                  <a:pt x="331" y="216"/>
                  <a:pt x="349" y="206"/>
                  <a:pt x="366" y="194"/>
                </a:cubicBezTo>
                <a:cubicBezTo>
                  <a:pt x="353" y="211"/>
                  <a:pt x="334" y="220"/>
                  <a:pt x="313" y="225"/>
                </a:cubicBezTo>
                <a:moveTo>
                  <a:pt x="319" y="218"/>
                </a:moveTo>
                <a:cubicBezTo>
                  <a:pt x="336" y="204"/>
                  <a:pt x="357" y="195"/>
                  <a:pt x="375" y="182"/>
                </a:cubicBezTo>
                <a:cubicBezTo>
                  <a:pt x="359" y="199"/>
                  <a:pt x="339" y="208"/>
                  <a:pt x="319" y="218"/>
                </a:cubicBezTo>
                <a:moveTo>
                  <a:pt x="255" y="271"/>
                </a:moveTo>
                <a:cubicBezTo>
                  <a:pt x="234" y="240"/>
                  <a:pt x="218" y="205"/>
                  <a:pt x="192" y="178"/>
                </a:cubicBezTo>
                <a:cubicBezTo>
                  <a:pt x="202" y="182"/>
                  <a:pt x="212" y="188"/>
                  <a:pt x="219" y="197"/>
                </a:cubicBezTo>
                <a:cubicBezTo>
                  <a:pt x="233" y="212"/>
                  <a:pt x="241" y="231"/>
                  <a:pt x="249" y="250"/>
                </a:cubicBezTo>
                <a:cubicBezTo>
                  <a:pt x="251" y="257"/>
                  <a:pt x="254" y="264"/>
                  <a:pt x="256" y="270"/>
                </a:cubicBezTo>
                <a:cubicBezTo>
                  <a:pt x="256" y="271"/>
                  <a:pt x="256" y="271"/>
                  <a:pt x="255" y="271"/>
                </a:cubicBezTo>
                <a:moveTo>
                  <a:pt x="226" y="262"/>
                </a:moveTo>
                <a:cubicBezTo>
                  <a:pt x="172" y="253"/>
                  <a:pt x="129" y="230"/>
                  <a:pt x="106" y="177"/>
                </a:cubicBezTo>
                <a:cubicBezTo>
                  <a:pt x="106" y="177"/>
                  <a:pt x="106" y="177"/>
                  <a:pt x="106" y="177"/>
                </a:cubicBezTo>
                <a:cubicBezTo>
                  <a:pt x="108" y="177"/>
                  <a:pt x="109" y="179"/>
                  <a:pt x="110" y="180"/>
                </a:cubicBezTo>
                <a:cubicBezTo>
                  <a:pt x="126" y="198"/>
                  <a:pt x="143" y="216"/>
                  <a:pt x="165" y="230"/>
                </a:cubicBezTo>
                <a:cubicBezTo>
                  <a:pt x="178" y="238"/>
                  <a:pt x="193" y="245"/>
                  <a:pt x="208" y="252"/>
                </a:cubicBezTo>
                <a:cubicBezTo>
                  <a:pt x="214" y="255"/>
                  <a:pt x="220" y="258"/>
                  <a:pt x="227" y="261"/>
                </a:cubicBezTo>
                <a:cubicBezTo>
                  <a:pt x="226" y="262"/>
                  <a:pt x="226" y="262"/>
                  <a:pt x="226" y="262"/>
                </a:cubicBezTo>
                <a:moveTo>
                  <a:pt x="227" y="257"/>
                </a:moveTo>
                <a:cubicBezTo>
                  <a:pt x="221" y="254"/>
                  <a:pt x="216" y="252"/>
                  <a:pt x="211" y="249"/>
                </a:cubicBezTo>
                <a:cubicBezTo>
                  <a:pt x="194" y="241"/>
                  <a:pt x="177" y="234"/>
                  <a:pt x="162" y="223"/>
                </a:cubicBezTo>
                <a:cubicBezTo>
                  <a:pt x="143" y="211"/>
                  <a:pt x="127" y="195"/>
                  <a:pt x="113" y="178"/>
                </a:cubicBezTo>
                <a:cubicBezTo>
                  <a:pt x="112" y="178"/>
                  <a:pt x="112" y="178"/>
                  <a:pt x="111" y="177"/>
                </a:cubicBezTo>
                <a:cubicBezTo>
                  <a:pt x="112" y="177"/>
                  <a:pt x="112" y="177"/>
                  <a:pt x="112" y="176"/>
                </a:cubicBezTo>
                <a:cubicBezTo>
                  <a:pt x="124" y="184"/>
                  <a:pt x="135" y="192"/>
                  <a:pt x="146" y="199"/>
                </a:cubicBezTo>
                <a:cubicBezTo>
                  <a:pt x="161" y="209"/>
                  <a:pt x="178" y="219"/>
                  <a:pt x="193" y="229"/>
                </a:cubicBezTo>
                <a:cubicBezTo>
                  <a:pt x="206" y="237"/>
                  <a:pt x="216" y="246"/>
                  <a:pt x="227" y="257"/>
                </a:cubicBezTo>
                <a:moveTo>
                  <a:pt x="267" y="179"/>
                </a:moveTo>
                <a:cubicBezTo>
                  <a:pt x="254" y="178"/>
                  <a:pt x="192" y="135"/>
                  <a:pt x="179" y="118"/>
                </a:cubicBezTo>
                <a:cubicBezTo>
                  <a:pt x="209" y="137"/>
                  <a:pt x="238" y="157"/>
                  <a:pt x="267" y="179"/>
                </a:cubicBezTo>
                <a:moveTo>
                  <a:pt x="254" y="165"/>
                </a:moveTo>
                <a:cubicBezTo>
                  <a:pt x="229" y="148"/>
                  <a:pt x="206" y="131"/>
                  <a:pt x="181" y="116"/>
                </a:cubicBezTo>
                <a:cubicBezTo>
                  <a:pt x="208" y="127"/>
                  <a:pt x="233" y="143"/>
                  <a:pt x="254" y="165"/>
                </a:cubicBezTo>
                <a:moveTo>
                  <a:pt x="322" y="182"/>
                </a:moveTo>
                <a:cubicBezTo>
                  <a:pt x="333" y="150"/>
                  <a:pt x="351" y="122"/>
                  <a:pt x="369" y="95"/>
                </a:cubicBezTo>
                <a:cubicBezTo>
                  <a:pt x="358" y="126"/>
                  <a:pt x="341" y="154"/>
                  <a:pt x="322" y="182"/>
                </a:cubicBezTo>
                <a:moveTo>
                  <a:pt x="328" y="179"/>
                </a:moveTo>
                <a:cubicBezTo>
                  <a:pt x="347" y="153"/>
                  <a:pt x="361" y="125"/>
                  <a:pt x="373" y="94"/>
                </a:cubicBezTo>
                <a:cubicBezTo>
                  <a:pt x="367" y="128"/>
                  <a:pt x="350" y="155"/>
                  <a:pt x="328" y="179"/>
                </a:cubicBezTo>
                <a:moveTo>
                  <a:pt x="292" y="151"/>
                </a:moveTo>
                <a:cubicBezTo>
                  <a:pt x="296" y="126"/>
                  <a:pt x="298" y="100"/>
                  <a:pt x="301" y="75"/>
                </a:cubicBezTo>
                <a:cubicBezTo>
                  <a:pt x="306" y="101"/>
                  <a:pt x="301" y="126"/>
                  <a:pt x="292" y="151"/>
                </a:cubicBezTo>
                <a:moveTo>
                  <a:pt x="301" y="136"/>
                </a:moveTo>
                <a:cubicBezTo>
                  <a:pt x="307" y="113"/>
                  <a:pt x="307" y="90"/>
                  <a:pt x="305" y="66"/>
                </a:cubicBezTo>
                <a:cubicBezTo>
                  <a:pt x="314" y="76"/>
                  <a:pt x="316" y="107"/>
                  <a:pt x="301" y="136"/>
                </a:cubicBezTo>
                <a:moveTo>
                  <a:pt x="247" y="130"/>
                </a:moveTo>
                <a:cubicBezTo>
                  <a:pt x="239" y="123"/>
                  <a:pt x="231" y="116"/>
                  <a:pt x="223" y="109"/>
                </a:cubicBezTo>
                <a:cubicBezTo>
                  <a:pt x="209" y="95"/>
                  <a:pt x="194" y="80"/>
                  <a:pt x="182" y="63"/>
                </a:cubicBezTo>
                <a:cubicBezTo>
                  <a:pt x="175" y="52"/>
                  <a:pt x="170" y="40"/>
                  <a:pt x="165" y="28"/>
                </a:cubicBezTo>
                <a:cubicBezTo>
                  <a:pt x="164" y="24"/>
                  <a:pt x="162" y="22"/>
                  <a:pt x="161" y="17"/>
                </a:cubicBezTo>
                <a:cubicBezTo>
                  <a:pt x="197" y="50"/>
                  <a:pt x="221" y="91"/>
                  <a:pt x="247" y="130"/>
                </a:cubicBezTo>
                <a:moveTo>
                  <a:pt x="252" y="131"/>
                </a:moveTo>
                <a:cubicBezTo>
                  <a:pt x="225" y="90"/>
                  <a:pt x="199" y="48"/>
                  <a:pt x="163" y="13"/>
                </a:cubicBezTo>
                <a:cubicBezTo>
                  <a:pt x="207" y="42"/>
                  <a:pt x="237" y="81"/>
                  <a:pt x="252" y="131"/>
                </a:cubicBezTo>
                <a:moveTo>
                  <a:pt x="149" y="0"/>
                </a:moveTo>
                <a:cubicBezTo>
                  <a:pt x="149" y="0"/>
                  <a:pt x="148" y="1"/>
                  <a:pt x="148" y="1"/>
                </a:cubicBezTo>
                <a:cubicBezTo>
                  <a:pt x="147" y="2"/>
                  <a:pt x="148" y="4"/>
                  <a:pt x="149" y="5"/>
                </a:cubicBezTo>
                <a:cubicBezTo>
                  <a:pt x="155" y="11"/>
                  <a:pt x="158" y="19"/>
                  <a:pt x="161" y="27"/>
                </a:cubicBezTo>
                <a:cubicBezTo>
                  <a:pt x="166" y="41"/>
                  <a:pt x="172" y="54"/>
                  <a:pt x="180" y="66"/>
                </a:cubicBezTo>
                <a:cubicBezTo>
                  <a:pt x="194" y="85"/>
                  <a:pt x="210" y="101"/>
                  <a:pt x="227" y="117"/>
                </a:cubicBezTo>
                <a:cubicBezTo>
                  <a:pt x="236" y="124"/>
                  <a:pt x="244" y="132"/>
                  <a:pt x="251" y="141"/>
                </a:cubicBezTo>
                <a:cubicBezTo>
                  <a:pt x="254" y="145"/>
                  <a:pt x="261" y="161"/>
                  <a:pt x="262" y="164"/>
                </a:cubicBezTo>
                <a:cubicBezTo>
                  <a:pt x="247" y="149"/>
                  <a:pt x="230" y="136"/>
                  <a:pt x="211" y="126"/>
                </a:cubicBezTo>
                <a:cubicBezTo>
                  <a:pt x="193" y="115"/>
                  <a:pt x="173" y="109"/>
                  <a:pt x="153" y="101"/>
                </a:cubicBezTo>
                <a:cubicBezTo>
                  <a:pt x="153" y="103"/>
                  <a:pt x="153" y="103"/>
                  <a:pt x="154" y="104"/>
                </a:cubicBezTo>
                <a:cubicBezTo>
                  <a:pt x="160" y="108"/>
                  <a:pt x="166" y="113"/>
                  <a:pt x="171" y="117"/>
                </a:cubicBezTo>
                <a:cubicBezTo>
                  <a:pt x="180" y="127"/>
                  <a:pt x="190" y="135"/>
                  <a:pt x="200" y="144"/>
                </a:cubicBezTo>
                <a:cubicBezTo>
                  <a:pt x="220" y="161"/>
                  <a:pt x="243" y="175"/>
                  <a:pt x="267" y="185"/>
                </a:cubicBezTo>
                <a:cubicBezTo>
                  <a:pt x="271" y="187"/>
                  <a:pt x="273" y="189"/>
                  <a:pt x="274" y="192"/>
                </a:cubicBezTo>
                <a:cubicBezTo>
                  <a:pt x="286" y="226"/>
                  <a:pt x="288" y="261"/>
                  <a:pt x="288" y="296"/>
                </a:cubicBezTo>
                <a:cubicBezTo>
                  <a:pt x="288" y="298"/>
                  <a:pt x="288" y="299"/>
                  <a:pt x="286" y="301"/>
                </a:cubicBezTo>
                <a:cubicBezTo>
                  <a:pt x="282" y="296"/>
                  <a:pt x="278" y="291"/>
                  <a:pt x="273" y="287"/>
                </a:cubicBezTo>
                <a:cubicBezTo>
                  <a:pt x="264" y="280"/>
                  <a:pt x="260" y="271"/>
                  <a:pt x="256" y="261"/>
                </a:cubicBezTo>
                <a:cubicBezTo>
                  <a:pt x="250" y="243"/>
                  <a:pt x="243" y="225"/>
                  <a:pt x="233" y="209"/>
                </a:cubicBezTo>
                <a:cubicBezTo>
                  <a:pt x="225" y="197"/>
                  <a:pt x="215" y="186"/>
                  <a:pt x="202" y="179"/>
                </a:cubicBezTo>
                <a:cubicBezTo>
                  <a:pt x="196" y="176"/>
                  <a:pt x="190" y="172"/>
                  <a:pt x="184" y="169"/>
                </a:cubicBezTo>
                <a:cubicBezTo>
                  <a:pt x="183" y="168"/>
                  <a:pt x="182" y="167"/>
                  <a:pt x="181" y="167"/>
                </a:cubicBezTo>
                <a:cubicBezTo>
                  <a:pt x="180" y="167"/>
                  <a:pt x="180" y="167"/>
                  <a:pt x="179" y="168"/>
                </a:cubicBezTo>
                <a:cubicBezTo>
                  <a:pt x="178" y="170"/>
                  <a:pt x="180" y="171"/>
                  <a:pt x="181" y="172"/>
                </a:cubicBezTo>
                <a:cubicBezTo>
                  <a:pt x="193" y="184"/>
                  <a:pt x="204" y="198"/>
                  <a:pt x="213" y="212"/>
                </a:cubicBezTo>
                <a:cubicBezTo>
                  <a:pt x="224" y="228"/>
                  <a:pt x="232" y="245"/>
                  <a:pt x="243" y="260"/>
                </a:cubicBezTo>
                <a:cubicBezTo>
                  <a:pt x="245" y="262"/>
                  <a:pt x="247" y="265"/>
                  <a:pt x="249" y="268"/>
                </a:cubicBezTo>
                <a:cubicBezTo>
                  <a:pt x="244" y="266"/>
                  <a:pt x="241" y="264"/>
                  <a:pt x="238" y="262"/>
                </a:cubicBezTo>
                <a:cubicBezTo>
                  <a:pt x="222" y="247"/>
                  <a:pt x="206" y="232"/>
                  <a:pt x="187" y="222"/>
                </a:cubicBezTo>
                <a:cubicBezTo>
                  <a:pt x="160" y="206"/>
                  <a:pt x="133" y="187"/>
                  <a:pt x="106" y="170"/>
                </a:cubicBezTo>
                <a:cubicBezTo>
                  <a:pt x="105" y="169"/>
                  <a:pt x="103" y="167"/>
                  <a:pt x="101" y="167"/>
                </a:cubicBezTo>
                <a:cubicBezTo>
                  <a:pt x="101" y="167"/>
                  <a:pt x="100" y="167"/>
                  <a:pt x="99" y="168"/>
                </a:cubicBezTo>
                <a:cubicBezTo>
                  <a:pt x="97" y="170"/>
                  <a:pt x="99" y="173"/>
                  <a:pt x="101" y="175"/>
                </a:cubicBezTo>
                <a:cubicBezTo>
                  <a:pt x="118" y="208"/>
                  <a:pt x="138" y="237"/>
                  <a:pt x="173" y="251"/>
                </a:cubicBezTo>
                <a:cubicBezTo>
                  <a:pt x="189" y="257"/>
                  <a:pt x="205" y="261"/>
                  <a:pt x="221" y="264"/>
                </a:cubicBezTo>
                <a:cubicBezTo>
                  <a:pt x="230" y="265"/>
                  <a:pt x="239" y="267"/>
                  <a:pt x="247" y="272"/>
                </a:cubicBezTo>
                <a:cubicBezTo>
                  <a:pt x="262" y="281"/>
                  <a:pt x="276" y="292"/>
                  <a:pt x="285" y="308"/>
                </a:cubicBezTo>
                <a:cubicBezTo>
                  <a:pt x="286" y="310"/>
                  <a:pt x="287" y="312"/>
                  <a:pt x="287" y="314"/>
                </a:cubicBezTo>
                <a:cubicBezTo>
                  <a:pt x="286" y="333"/>
                  <a:pt x="283" y="351"/>
                  <a:pt x="279" y="370"/>
                </a:cubicBezTo>
                <a:cubicBezTo>
                  <a:pt x="276" y="382"/>
                  <a:pt x="273" y="394"/>
                  <a:pt x="268" y="406"/>
                </a:cubicBezTo>
                <a:cubicBezTo>
                  <a:pt x="262" y="423"/>
                  <a:pt x="256" y="440"/>
                  <a:pt x="248" y="457"/>
                </a:cubicBezTo>
                <a:cubicBezTo>
                  <a:pt x="237" y="480"/>
                  <a:pt x="225" y="503"/>
                  <a:pt x="213" y="527"/>
                </a:cubicBezTo>
                <a:cubicBezTo>
                  <a:pt x="210" y="533"/>
                  <a:pt x="206" y="539"/>
                  <a:pt x="203" y="546"/>
                </a:cubicBezTo>
                <a:cubicBezTo>
                  <a:pt x="201" y="543"/>
                  <a:pt x="201" y="540"/>
                  <a:pt x="202" y="538"/>
                </a:cubicBezTo>
                <a:cubicBezTo>
                  <a:pt x="203" y="531"/>
                  <a:pt x="204" y="524"/>
                  <a:pt x="203" y="517"/>
                </a:cubicBezTo>
                <a:cubicBezTo>
                  <a:pt x="203" y="511"/>
                  <a:pt x="205" y="506"/>
                  <a:pt x="207" y="500"/>
                </a:cubicBezTo>
                <a:cubicBezTo>
                  <a:pt x="212" y="490"/>
                  <a:pt x="218" y="479"/>
                  <a:pt x="222" y="468"/>
                </a:cubicBezTo>
                <a:cubicBezTo>
                  <a:pt x="230" y="449"/>
                  <a:pt x="233" y="429"/>
                  <a:pt x="233" y="409"/>
                </a:cubicBezTo>
                <a:cubicBezTo>
                  <a:pt x="233" y="390"/>
                  <a:pt x="230" y="371"/>
                  <a:pt x="224" y="353"/>
                </a:cubicBezTo>
                <a:cubicBezTo>
                  <a:pt x="224" y="352"/>
                  <a:pt x="224" y="350"/>
                  <a:pt x="223" y="350"/>
                </a:cubicBezTo>
                <a:cubicBezTo>
                  <a:pt x="222" y="350"/>
                  <a:pt x="222" y="350"/>
                  <a:pt x="222" y="350"/>
                </a:cubicBezTo>
                <a:cubicBezTo>
                  <a:pt x="220" y="351"/>
                  <a:pt x="221" y="353"/>
                  <a:pt x="222" y="354"/>
                </a:cubicBezTo>
                <a:cubicBezTo>
                  <a:pt x="223" y="360"/>
                  <a:pt x="223" y="365"/>
                  <a:pt x="223" y="371"/>
                </a:cubicBezTo>
                <a:cubicBezTo>
                  <a:pt x="223" y="383"/>
                  <a:pt x="221" y="396"/>
                  <a:pt x="218" y="407"/>
                </a:cubicBezTo>
                <a:cubicBezTo>
                  <a:pt x="213" y="425"/>
                  <a:pt x="208" y="442"/>
                  <a:pt x="205" y="460"/>
                </a:cubicBezTo>
                <a:cubicBezTo>
                  <a:pt x="204" y="470"/>
                  <a:pt x="203" y="480"/>
                  <a:pt x="202" y="489"/>
                </a:cubicBezTo>
                <a:cubicBezTo>
                  <a:pt x="200" y="480"/>
                  <a:pt x="198" y="470"/>
                  <a:pt x="196" y="461"/>
                </a:cubicBezTo>
                <a:cubicBezTo>
                  <a:pt x="195" y="454"/>
                  <a:pt x="195" y="448"/>
                  <a:pt x="197" y="441"/>
                </a:cubicBezTo>
                <a:cubicBezTo>
                  <a:pt x="198" y="436"/>
                  <a:pt x="198" y="430"/>
                  <a:pt x="198" y="425"/>
                </a:cubicBezTo>
                <a:cubicBezTo>
                  <a:pt x="197" y="401"/>
                  <a:pt x="189" y="379"/>
                  <a:pt x="178" y="358"/>
                </a:cubicBezTo>
                <a:cubicBezTo>
                  <a:pt x="167" y="335"/>
                  <a:pt x="152" y="313"/>
                  <a:pt x="141" y="289"/>
                </a:cubicBezTo>
                <a:cubicBezTo>
                  <a:pt x="138" y="283"/>
                  <a:pt x="135" y="277"/>
                  <a:pt x="132" y="271"/>
                </a:cubicBezTo>
                <a:cubicBezTo>
                  <a:pt x="131" y="272"/>
                  <a:pt x="131" y="273"/>
                  <a:pt x="131" y="274"/>
                </a:cubicBezTo>
                <a:cubicBezTo>
                  <a:pt x="132" y="283"/>
                  <a:pt x="133" y="292"/>
                  <a:pt x="134" y="301"/>
                </a:cubicBezTo>
                <a:cubicBezTo>
                  <a:pt x="137" y="337"/>
                  <a:pt x="144" y="371"/>
                  <a:pt x="160" y="403"/>
                </a:cubicBezTo>
                <a:cubicBezTo>
                  <a:pt x="167" y="416"/>
                  <a:pt x="172" y="430"/>
                  <a:pt x="181" y="441"/>
                </a:cubicBezTo>
                <a:cubicBezTo>
                  <a:pt x="187" y="447"/>
                  <a:pt x="190" y="454"/>
                  <a:pt x="191" y="462"/>
                </a:cubicBezTo>
                <a:cubicBezTo>
                  <a:pt x="191" y="468"/>
                  <a:pt x="192" y="473"/>
                  <a:pt x="193" y="479"/>
                </a:cubicBezTo>
                <a:cubicBezTo>
                  <a:pt x="193" y="480"/>
                  <a:pt x="194" y="482"/>
                  <a:pt x="193" y="483"/>
                </a:cubicBezTo>
                <a:cubicBezTo>
                  <a:pt x="187" y="473"/>
                  <a:pt x="179" y="464"/>
                  <a:pt x="169" y="458"/>
                </a:cubicBezTo>
                <a:cubicBezTo>
                  <a:pt x="153" y="447"/>
                  <a:pt x="135" y="439"/>
                  <a:pt x="117" y="431"/>
                </a:cubicBezTo>
                <a:cubicBezTo>
                  <a:pt x="105" y="426"/>
                  <a:pt x="93" y="423"/>
                  <a:pt x="83" y="413"/>
                </a:cubicBezTo>
                <a:cubicBezTo>
                  <a:pt x="83" y="413"/>
                  <a:pt x="82" y="412"/>
                  <a:pt x="81" y="412"/>
                </a:cubicBezTo>
                <a:cubicBezTo>
                  <a:pt x="81" y="412"/>
                  <a:pt x="81" y="412"/>
                  <a:pt x="81" y="412"/>
                </a:cubicBezTo>
                <a:cubicBezTo>
                  <a:pt x="79" y="413"/>
                  <a:pt x="80" y="415"/>
                  <a:pt x="81" y="416"/>
                </a:cubicBezTo>
                <a:cubicBezTo>
                  <a:pt x="88" y="431"/>
                  <a:pt x="97" y="445"/>
                  <a:pt x="109" y="457"/>
                </a:cubicBezTo>
                <a:cubicBezTo>
                  <a:pt x="123" y="472"/>
                  <a:pt x="139" y="481"/>
                  <a:pt x="159" y="484"/>
                </a:cubicBezTo>
                <a:cubicBezTo>
                  <a:pt x="166" y="484"/>
                  <a:pt x="173" y="484"/>
                  <a:pt x="180" y="484"/>
                </a:cubicBezTo>
                <a:cubicBezTo>
                  <a:pt x="180" y="484"/>
                  <a:pt x="180" y="484"/>
                  <a:pt x="180" y="484"/>
                </a:cubicBezTo>
                <a:cubicBezTo>
                  <a:pt x="181" y="484"/>
                  <a:pt x="181" y="484"/>
                  <a:pt x="182" y="484"/>
                </a:cubicBezTo>
                <a:cubicBezTo>
                  <a:pt x="182" y="484"/>
                  <a:pt x="183" y="484"/>
                  <a:pt x="183" y="484"/>
                </a:cubicBezTo>
                <a:cubicBezTo>
                  <a:pt x="185" y="484"/>
                  <a:pt x="186" y="484"/>
                  <a:pt x="187" y="486"/>
                </a:cubicBezTo>
                <a:cubicBezTo>
                  <a:pt x="192" y="490"/>
                  <a:pt x="195" y="495"/>
                  <a:pt x="196" y="502"/>
                </a:cubicBezTo>
                <a:cubicBezTo>
                  <a:pt x="197" y="519"/>
                  <a:pt x="195" y="537"/>
                  <a:pt x="192" y="554"/>
                </a:cubicBezTo>
                <a:cubicBezTo>
                  <a:pt x="191" y="560"/>
                  <a:pt x="192" y="566"/>
                  <a:pt x="189" y="571"/>
                </a:cubicBezTo>
                <a:cubicBezTo>
                  <a:pt x="180" y="590"/>
                  <a:pt x="170" y="609"/>
                  <a:pt x="165" y="629"/>
                </a:cubicBezTo>
                <a:cubicBezTo>
                  <a:pt x="165" y="631"/>
                  <a:pt x="164" y="632"/>
                  <a:pt x="163" y="632"/>
                </a:cubicBezTo>
                <a:cubicBezTo>
                  <a:pt x="162" y="632"/>
                  <a:pt x="162" y="631"/>
                  <a:pt x="161" y="630"/>
                </a:cubicBezTo>
                <a:cubicBezTo>
                  <a:pt x="154" y="620"/>
                  <a:pt x="146" y="610"/>
                  <a:pt x="141" y="599"/>
                </a:cubicBezTo>
                <a:cubicBezTo>
                  <a:pt x="139" y="593"/>
                  <a:pt x="136" y="587"/>
                  <a:pt x="133" y="582"/>
                </a:cubicBezTo>
                <a:cubicBezTo>
                  <a:pt x="123" y="559"/>
                  <a:pt x="109" y="538"/>
                  <a:pt x="90" y="522"/>
                </a:cubicBezTo>
                <a:cubicBezTo>
                  <a:pt x="84" y="517"/>
                  <a:pt x="80" y="512"/>
                  <a:pt x="75" y="507"/>
                </a:cubicBezTo>
                <a:cubicBezTo>
                  <a:pt x="66" y="498"/>
                  <a:pt x="58" y="489"/>
                  <a:pt x="51" y="479"/>
                </a:cubicBezTo>
                <a:cubicBezTo>
                  <a:pt x="51" y="478"/>
                  <a:pt x="50" y="477"/>
                  <a:pt x="49" y="477"/>
                </a:cubicBezTo>
                <a:cubicBezTo>
                  <a:pt x="49" y="477"/>
                  <a:pt x="48" y="477"/>
                  <a:pt x="48" y="478"/>
                </a:cubicBezTo>
                <a:cubicBezTo>
                  <a:pt x="47" y="478"/>
                  <a:pt x="47" y="480"/>
                  <a:pt x="47" y="481"/>
                </a:cubicBezTo>
                <a:cubicBezTo>
                  <a:pt x="47" y="482"/>
                  <a:pt x="47" y="483"/>
                  <a:pt x="47" y="484"/>
                </a:cubicBezTo>
                <a:cubicBezTo>
                  <a:pt x="59" y="527"/>
                  <a:pt x="83" y="563"/>
                  <a:pt x="118" y="592"/>
                </a:cubicBezTo>
                <a:cubicBezTo>
                  <a:pt x="126" y="598"/>
                  <a:pt x="134" y="603"/>
                  <a:pt x="140" y="610"/>
                </a:cubicBezTo>
                <a:cubicBezTo>
                  <a:pt x="144" y="613"/>
                  <a:pt x="147" y="617"/>
                  <a:pt x="149" y="621"/>
                </a:cubicBezTo>
                <a:cubicBezTo>
                  <a:pt x="148" y="621"/>
                  <a:pt x="147" y="621"/>
                  <a:pt x="147" y="621"/>
                </a:cubicBezTo>
                <a:cubicBezTo>
                  <a:pt x="140" y="617"/>
                  <a:pt x="133" y="614"/>
                  <a:pt x="127" y="610"/>
                </a:cubicBezTo>
                <a:cubicBezTo>
                  <a:pt x="99" y="591"/>
                  <a:pt x="70" y="576"/>
                  <a:pt x="36" y="569"/>
                </a:cubicBezTo>
                <a:cubicBezTo>
                  <a:pt x="26" y="567"/>
                  <a:pt x="15" y="565"/>
                  <a:pt x="5" y="565"/>
                </a:cubicBezTo>
                <a:cubicBezTo>
                  <a:pt x="5" y="565"/>
                  <a:pt x="5" y="565"/>
                  <a:pt x="5" y="565"/>
                </a:cubicBezTo>
                <a:cubicBezTo>
                  <a:pt x="4" y="565"/>
                  <a:pt x="4" y="565"/>
                  <a:pt x="4" y="565"/>
                </a:cubicBezTo>
                <a:cubicBezTo>
                  <a:pt x="2" y="565"/>
                  <a:pt x="1" y="565"/>
                  <a:pt x="0" y="567"/>
                </a:cubicBezTo>
                <a:cubicBezTo>
                  <a:pt x="0" y="569"/>
                  <a:pt x="1" y="570"/>
                  <a:pt x="2" y="572"/>
                </a:cubicBezTo>
                <a:cubicBezTo>
                  <a:pt x="9" y="579"/>
                  <a:pt x="16" y="586"/>
                  <a:pt x="23" y="593"/>
                </a:cubicBezTo>
                <a:cubicBezTo>
                  <a:pt x="43" y="611"/>
                  <a:pt x="67" y="623"/>
                  <a:pt x="94" y="624"/>
                </a:cubicBezTo>
                <a:cubicBezTo>
                  <a:pt x="98" y="624"/>
                  <a:pt x="102" y="624"/>
                  <a:pt x="105" y="624"/>
                </a:cubicBezTo>
                <a:cubicBezTo>
                  <a:pt x="117" y="624"/>
                  <a:pt x="129" y="624"/>
                  <a:pt x="140" y="624"/>
                </a:cubicBezTo>
                <a:cubicBezTo>
                  <a:pt x="140" y="624"/>
                  <a:pt x="140" y="624"/>
                  <a:pt x="141" y="624"/>
                </a:cubicBezTo>
                <a:cubicBezTo>
                  <a:pt x="144" y="624"/>
                  <a:pt x="147" y="624"/>
                  <a:pt x="149" y="627"/>
                </a:cubicBezTo>
                <a:cubicBezTo>
                  <a:pt x="150" y="628"/>
                  <a:pt x="151" y="629"/>
                  <a:pt x="151" y="629"/>
                </a:cubicBezTo>
                <a:cubicBezTo>
                  <a:pt x="156" y="629"/>
                  <a:pt x="157" y="633"/>
                  <a:pt x="158" y="637"/>
                </a:cubicBezTo>
                <a:cubicBezTo>
                  <a:pt x="159" y="640"/>
                  <a:pt x="161" y="643"/>
                  <a:pt x="160" y="647"/>
                </a:cubicBezTo>
                <a:cubicBezTo>
                  <a:pt x="157" y="658"/>
                  <a:pt x="155" y="669"/>
                  <a:pt x="153" y="681"/>
                </a:cubicBezTo>
                <a:cubicBezTo>
                  <a:pt x="148" y="711"/>
                  <a:pt x="145" y="742"/>
                  <a:pt x="149" y="773"/>
                </a:cubicBezTo>
                <a:cubicBezTo>
                  <a:pt x="152" y="810"/>
                  <a:pt x="160" y="846"/>
                  <a:pt x="176" y="880"/>
                </a:cubicBezTo>
                <a:cubicBezTo>
                  <a:pt x="179" y="886"/>
                  <a:pt x="182" y="892"/>
                  <a:pt x="187" y="897"/>
                </a:cubicBezTo>
                <a:cubicBezTo>
                  <a:pt x="188" y="898"/>
                  <a:pt x="189" y="900"/>
                  <a:pt x="190" y="900"/>
                </a:cubicBezTo>
                <a:cubicBezTo>
                  <a:pt x="191" y="900"/>
                  <a:pt x="191" y="899"/>
                  <a:pt x="192" y="899"/>
                </a:cubicBezTo>
                <a:cubicBezTo>
                  <a:pt x="194" y="898"/>
                  <a:pt x="192" y="895"/>
                  <a:pt x="191" y="894"/>
                </a:cubicBezTo>
                <a:cubicBezTo>
                  <a:pt x="187" y="887"/>
                  <a:pt x="183" y="880"/>
                  <a:pt x="180" y="873"/>
                </a:cubicBezTo>
                <a:cubicBezTo>
                  <a:pt x="161" y="824"/>
                  <a:pt x="153" y="774"/>
                  <a:pt x="155" y="722"/>
                </a:cubicBezTo>
                <a:cubicBezTo>
                  <a:pt x="156" y="711"/>
                  <a:pt x="156" y="701"/>
                  <a:pt x="161" y="690"/>
                </a:cubicBezTo>
                <a:cubicBezTo>
                  <a:pt x="172" y="672"/>
                  <a:pt x="184" y="656"/>
                  <a:pt x="201" y="644"/>
                </a:cubicBezTo>
                <a:cubicBezTo>
                  <a:pt x="206" y="641"/>
                  <a:pt x="210" y="640"/>
                  <a:pt x="215" y="640"/>
                </a:cubicBezTo>
                <a:cubicBezTo>
                  <a:pt x="217" y="640"/>
                  <a:pt x="219" y="640"/>
                  <a:pt x="221" y="641"/>
                </a:cubicBezTo>
                <a:cubicBezTo>
                  <a:pt x="234" y="645"/>
                  <a:pt x="247" y="648"/>
                  <a:pt x="260" y="653"/>
                </a:cubicBezTo>
                <a:cubicBezTo>
                  <a:pt x="268" y="656"/>
                  <a:pt x="277" y="658"/>
                  <a:pt x="286" y="659"/>
                </a:cubicBezTo>
                <a:cubicBezTo>
                  <a:pt x="292" y="660"/>
                  <a:pt x="299" y="661"/>
                  <a:pt x="305" y="661"/>
                </a:cubicBezTo>
                <a:cubicBezTo>
                  <a:pt x="326" y="661"/>
                  <a:pt x="346" y="656"/>
                  <a:pt x="365" y="644"/>
                </a:cubicBezTo>
                <a:cubicBezTo>
                  <a:pt x="368" y="642"/>
                  <a:pt x="371" y="642"/>
                  <a:pt x="373" y="638"/>
                </a:cubicBezTo>
                <a:cubicBezTo>
                  <a:pt x="369" y="638"/>
                  <a:pt x="366" y="639"/>
                  <a:pt x="362" y="639"/>
                </a:cubicBezTo>
                <a:cubicBezTo>
                  <a:pt x="362" y="639"/>
                  <a:pt x="361" y="639"/>
                  <a:pt x="360" y="638"/>
                </a:cubicBezTo>
                <a:cubicBezTo>
                  <a:pt x="350" y="637"/>
                  <a:pt x="340" y="635"/>
                  <a:pt x="330" y="633"/>
                </a:cubicBezTo>
                <a:cubicBezTo>
                  <a:pt x="319" y="632"/>
                  <a:pt x="309" y="632"/>
                  <a:pt x="299" y="632"/>
                </a:cubicBezTo>
                <a:cubicBezTo>
                  <a:pt x="285" y="632"/>
                  <a:pt x="270" y="633"/>
                  <a:pt x="256" y="637"/>
                </a:cubicBezTo>
                <a:cubicBezTo>
                  <a:pt x="248" y="639"/>
                  <a:pt x="240" y="639"/>
                  <a:pt x="232" y="639"/>
                </a:cubicBezTo>
                <a:cubicBezTo>
                  <a:pt x="232" y="639"/>
                  <a:pt x="232" y="639"/>
                  <a:pt x="232" y="639"/>
                </a:cubicBezTo>
                <a:cubicBezTo>
                  <a:pt x="226" y="639"/>
                  <a:pt x="221" y="637"/>
                  <a:pt x="216" y="635"/>
                </a:cubicBezTo>
                <a:cubicBezTo>
                  <a:pt x="232" y="625"/>
                  <a:pt x="248" y="616"/>
                  <a:pt x="267" y="612"/>
                </a:cubicBezTo>
                <a:cubicBezTo>
                  <a:pt x="285" y="609"/>
                  <a:pt x="302" y="603"/>
                  <a:pt x="317" y="592"/>
                </a:cubicBezTo>
                <a:cubicBezTo>
                  <a:pt x="337" y="579"/>
                  <a:pt x="353" y="562"/>
                  <a:pt x="366" y="543"/>
                </a:cubicBezTo>
                <a:cubicBezTo>
                  <a:pt x="368" y="540"/>
                  <a:pt x="370" y="537"/>
                  <a:pt x="371" y="534"/>
                </a:cubicBezTo>
                <a:cubicBezTo>
                  <a:pt x="372" y="533"/>
                  <a:pt x="374" y="531"/>
                  <a:pt x="372" y="530"/>
                </a:cubicBezTo>
                <a:cubicBezTo>
                  <a:pt x="372" y="530"/>
                  <a:pt x="372" y="530"/>
                  <a:pt x="371" y="530"/>
                </a:cubicBezTo>
                <a:cubicBezTo>
                  <a:pt x="370" y="530"/>
                  <a:pt x="370" y="531"/>
                  <a:pt x="369" y="531"/>
                </a:cubicBezTo>
                <a:cubicBezTo>
                  <a:pt x="368" y="532"/>
                  <a:pt x="367" y="533"/>
                  <a:pt x="366" y="534"/>
                </a:cubicBezTo>
                <a:cubicBezTo>
                  <a:pt x="350" y="546"/>
                  <a:pt x="332" y="554"/>
                  <a:pt x="314" y="563"/>
                </a:cubicBezTo>
                <a:cubicBezTo>
                  <a:pt x="293" y="572"/>
                  <a:pt x="273" y="584"/>
                  <a:pt x="258" y="600"/>
                </a:cubicBezTo>
                <a:cubicBezTo>
                  <a:pt x="247" y="612"/>
                  <a:pt x="234" y="622"/>
                  <a:pt x="220" y="629"/>
                </a:cubicBezTo>
                <a:cubicBezTo>
                  <a:pt x="217" y="630"/>
                  <a:pt x="215" y="631"/>
                  <a:pt x="213" y="633"/>
                </a:cubicBezTo>
                <a:cubicBezTo>
                  <a:pt x="212" y="633"/>
                  <a:pt x="212" y="634"/>
                  <a:pt x="211" y="634"/>
                </a:cubicBezTo>
                <a:cubicBezTo>
                  <a:pt x="211" y="634"/>
                  <a:pt x="211" y="634"/>
                  <a:pt x="211" y="634"/>
                </a:cubicBezTo>
                <a:cubicBezTo>
                  <a:pt x="215" y="617"/>
                  <a:pt x="226" y="606"/>
                  <a:pt x="237" y="595"/>
                </a:cubicBezTo>
                <a:cubicBezTo>
                  <a:pt x="242" y="589"/>
                  <a:pt x="247" y="583"/>
                  <a:pt x="251" y="577"/>
                </a:cubicBezTo>
                <a:cubicBezTo>
                  <a:pt x="263" y="560"/>
                  <a:pt x="266" y="539"/>
                  <a:pt x="274" y="519"/>
                </a:cubicBezTo>
                <a:cubicBezTo>
                  <a:pt x="275" y="517"/>
                  <a:pt x="274" y="517"/>
                  <a:pt x="273" y="517"/>
                </a:cubicBezTo>
                <a:cubicBezTo>
                  <a:pt x="272" y="517"/>
                  <a:pt x="271" y="517"/>
                  <a:pt x="270" y="517"/>
                </a:cubicBezTo>
                <a:cubicBezTo>
                  <a:pt x="260" y="521"/>
                  <a:pt x="251" y="528"/>
                  <a:pt x="244" y="536"/>
                </a:cubicBezTo>
                <a:cubicBezTo>
                  <a:pt x="232" y="551"/>
                  <a:pt x="225" y="568"/>
                  <a:pt x="220" y="586"/>
                </a:cubicBezTo>
                <a:cubicBezTo>
                  <a:pt x="217" y="598"/>
                  <a:pt x="215" y="610"/>
                  <a:pt x="211" y="621"/>
                </a:cubicBezTo>
                <a:cubicBezTo>
                  <a:pt x="208" y="629"/>
                  <a:pt x="206" y="636"/>
                  <a:pt x="200" y="641"/>
                </a:cubicBezTo>
                <a:cubicBezTo>
                  <a:pt x="186" y="650"/>
                  <a:pt x="175" y="662"/>
                  <a:pt x="164" y="674"/>
                </a:cubicBezTo>
                <a:cubicBezTo>
                  <a:pt x="163" y="676"/>
                  <a:pt x="162" y="677"/>
                  <a:pt x="160" y="677"/>
                </a:cubicBezTo>
                <a:cubicBezTo>
                  <a:pt x="161" y="668"/>
                  <a:pt x="163" y="659"/>
                  <a:pt x="165" y="651"/>
                </a:cubicBezTo>
                <a:cubicBezTo>
                  <a:pt x="170" y="632"/>
                  <a:pt x="175" y="613"/>
                  <a:pt x="183" y="595"/>
                </a:cubicBezTo>
                <a:cubicBezTo>
                  <a:pt x="190" y="580"/>
                  <a:pt x="198" y="566"/>
                  <a:pt x="206" y="552"/>
                </a:cubicBezTo>
                <a:cubicBezTo>
                  <a:pt x="216" y="534"/>
                  <a:pt x="222" y="513"/>
                  <a:pt x="237" y="498"/>
                </a:cubicBezTo>
                <a:cubicBezTo>
                  <a:pt x="242" y="494"/>
                  <a:pt x="247" y="488"/>
                  <a:pt x="251" y="483"/>
                </a:cubicBezTo>
                <a:cubicBezTo>
                  <a:pt x="253" y="481"/>
                  <a:pt x="256" y="480"/>
                  <a:pt x="259" y="480"/>
                </a:cubicBezTo>
                <a:cubicBezTo>
                  <a:pt x="259" y="480"/>
                  <a:pt x="260" y="480"/>
                  <a:pt x="260" y="480"/>
                </a:cubicBezTo>
                <a:cubicBezTo>
                  <a:pt x="269" y="481"/>
                  <a:pt x="277" y="482"/>
                  <a:pt x="286" y="485"/>
                </a:cubicBezTo>
                <a:cubicBezTo>
                  <a:pt x="293" y="487"/>
                  <a:pt x="300" y="489"/>
                  <a:pt x="308" y="489"/>
                </a:cubicBezTo>
                <a:cubicBezTo>
                  <a:pt x="312" y="490"/>
                  <a:pt x="315" y="490"/>
                  <a:pt x="319" y="490"/>
                </a:cubicBezTo>
                <a:cubicBezTo>
                  <a:pt x="331" y="490"/>
                  <a:pt x="342" y="488"/>
                  <a:pt x="354" y="486"/>
                </a:cubicBezTo>
                <a:cubicBezTo>
                  <a:pt x="362" y="484"/>
                  <a:pt x="370" y="482"/>
                  <a:pt x="378" y="482"/>
                </a:cubicBezTo>
                <a:cubicBezTo>
                  <a:pt x="379" y="482"/>
                  <a:pt x="381" y="482"/>
                  <a:pt x="382" y="480"/>
                </a:cubicBezTo>
                <a:cubicBezTo>
                  <a:pt x="382" y="478"/>
                  <a:pt x="379" y="478"/>
                  <a:pt x="378" y="478"/>
                </a:cubicBezTo>
                <a:cubicBezTo>
                  <a:pt x="362" y="475"/>
                  <a:pt x="346" y="472"/>
                  <a:pt x="330" y="469"/>
                </a:cubicBezTo>
                <a:cubicBezTo>
                  <a:pt x="319" y="467"/>
                  <a:pt x="309" y="466"/>
                  <a:pt x="299" y="466"/>
                </a:cubicBezTo>
                <a:cubicBezTo>
                  <a:pt x="289" y="466"/>
                  <a:pt x="278" y="467"/>
                  <a:pt x="268" y="470"/>
                </a:cubicBezTo>
                <a:cubicBezTo>
                  <a:pt x="268" y="470"/>
                  <a:pt x="268" y="470"/>
                  <a:pt x="267" y="470"/>
                </a:cubicBezTo>
                <a:cubicBezTo>
                  <a:pt x="267" y="470"/>
                  <a:pt x="266" y="470"/>
                  <a:pt x="266" y="469"/>
                </a:cubicBezTo>
                <a:cubicBezTo>
                  <a:pt x="266" y="469"/>
                  <a:pt x="267" y="468"/>
                  <a:pt x="267" y="468"/>
                </a:cubicBezTo>
                <a:cubicBezTo>
                  <a:pt x="275" y="459"/>
                  <a:pt x="286" y="456"/>
                  <a:pt x="298" y="453"/>
                </a:cubicBezTo>
                <a:cubicBezTo>
                  <a:pt x="315" y="450"/>
                  <a:pt x="332" y="448"/>
                  <a:pt x="349" y="446"/>
                </a:cubicBezTo>
                <a:cubicBezTo>
                  <a:pt x="365" y="444"/>
                  <a:pt x="381" y="442"/>
                  <a:pt x="396" y="436"/>
                </a:cubicBezTo>
                <a:cubicBezTo>
                  <a:pt x="417" y="427"/>
                  <a:pt x="435" y="414"/>
                  <a:pt x="448" y="394"/>
                </a:cubicBezTo>
                <a:cubicBezTo>
                  <a:pt x="449" y="393"/>
                  <a:pt x="451" y="392"/>
                  <a:pt x="450" y="390"/>
                </a:cubicBezTo>
                <a:cubicBezTo>
                  <a:pt x="450" y="389"/>
                  <a:pt x="449" y="389"/>
                  <a:pt x="449" y="389"/>
                </a:cubicBezTo>
                <a:cubicBezTo>
                  <a:pt x="448" y="389"/>
                  <a:pt x="446" y="390"/>
                  <a:pt x="445" y="390"/>
                </a:cubicBezTo>
                <a:cubicBezTo>
                  <a:pt x="432" y="393"/>
                  <a:pt x="419" y="397"/>
                  <a:pt x="405" y="399"/>
                </a:cubicBezTo>
                <a:cubicBezTo>
                  <a:pt x="377" y="403"/>
                  <a:pt x="351" y="412"/>
                  <a:pt x="326" y="424"/>
                </a:cubicBezTo>
                <a:cubicBezTo>
                  <a:pt x="321" y="426"/>
                  <a:pt x="315" y="429"/>
                  <a:pt x="309" y="432"/>
                </a:cubicBezTo>
                <a:cubicBezTo>
                  <a:pt x="309" y="431"/>
                  <a:pt x="309" y="431"/>
                  <a:pt x="310" y="431"/>
                </a:cubicBezTo>
                <a:cubicBezTo>
                  <a:pt x="326" y="413"/>
                  <a:pt x="341" y="395"/>
                  <a:pt x="357" y="377"/>
                </a:cubicBezTo>
                <a:cubicBezTo>
                  <a:pt x="366" y="367"/>
                  <a:pt x="376" y="357"/>
                  <a:pt x="383" y="345"/>
                </a:cubicBezTo>
                <a:cubicBezTo>
                  <a:pt x="383" y="344"/>
                  <a:pt x="385" y="343"/>
                  <a:pt x="383" y="342"/>
                </a:cubicBezTo>
                <a:cubicBezTo>
                  <a:pt x="383" y="341"/>
                  <a:pt x="383" y="341"/>
                  <a:pt x="383" y="341"/>
                </a:cubicBezTo>
                <a:cubicBezTo>
                  <a:pt x="382" y="341"/>
                  <a:pt x="381" y="342"/>
                  <a:pt x="381" y="342"/>
                </a:cubicBezTo>
                <a:cubicBezTo>
                  <a:pt x="368" y="348"/>
                  <a:pt x="357" y="355"/>
                  <a:pt x="347" y="363"/>
                </a:cubicBezTo>
                <a:cubicBezTo>
                  <a:pt x="320" y="382"/>
                  <a:pt x="299" y="406"/>
                  <a:pt x="286" y="437"/>
                </a:cubicBezTo>
                <a:cubicBezTo>
                  <a:pt x="284" y="444"/>
                  <a:pt x="281" y="452"/>
                  <a:pt x="274" y="457"/>
                </a:cubicBezTo>
                <a:cubicBezTo>
                  <a:pt x="266" y="462"/>
                  <a:pt x="258" y="469"/>
                  <a:pt x="251" y="476"/>
                </a:cubicBezTo>
                <a:cubicBezTo>
                  <a:pt x="247" y="480"/>
                  <a:pt x="244" y="484"/>
                  <a:pt x="239" y="487"/>
                </a:cubicBezTo>
                <a:cubicBezTo>
                  <a:pt x="252" y="462"/>
                  <a:pt x="260" y="436"/>
                  <a:pt x="272" y="412"/>
                </a:cubicBezTo>
                <a:cubicBezTo>
                  <a:pt x="278" y="400"/>
                  <a:pt x="285" y="388"/>
                  <a:pt x="296" y="379"/>
                </a:cubicBezTo>
                <a:cubicBezTo>
                  <a:pt x="311" y="367"/>
                  <a:pt x="325" y="353"/>
                  <a:pt x="338" y="338"/>
                </a:cubicBezTo>
                <a:cubicBezTo>
                  <a:pt x="359" y="313"/>
                  <a:pt x="376" y="286"/>
                  <a:pt x="386" y="255"/>
                </a:cubicBezTo>
                <a:cubicBezTo>
                  <a:pt x="391" y="238"/>
                  <a:pt x="395" y="221"/>
                  <a:pt x="398" y="204"/>
                </a:cubicBezTo>
                <a:cubicBezTo>
                  <a:pt x="399" y="200"/>
                  <a:pt x="399" y="196"/>
                  <a:pt x="400" y="191"/>
                </a:cubicBezTo>
                <a:cubicBezTo>
                  <a:pt x="400" y="190"/>
                  <a:pt x="400" y="188"/>
                  <a:pt x="399" y="188"/>
                </a:cubicBezTo>
                <a:cubicBezTo>
                  <a:pt x="398" y="188"/>
                  <a:pt x="398" y="188"/>
                  <a:pt x="398" y="188"/>
                </a:cubicBezTo>
                <a:cubicBezTo>
                  <a:pt x="397" y="188"/>
                  <a:pt x="397" y="189"/>
                  <a:pt x="397" y="190"/>
                </a:cubicBezTo>
                <a:cubicBezTo>
                  <a:pt x="396" y="192"/>
                  <a:pt x="396" y="194"/>
                  <a:pt x="395" y="196"/>
                </a:cubicBezTo>
                <a:cubicBezTo>
                  <a:pt x="388" y="211"/>
                  <a:pt x="379" y="225"/>
                  <a:pt x="369" y="239"/>
                </a:cubicBezTo>
                <a:cubicBezTo>
                  <a:pt x="354" y="258"/>
                  <a:pt x="338" y="277"/>
                  <a:pt x="325" y="298"/>
                </a:cubicBezTo>
                <a:cubicBezTo>
                  <a:pt x="311" y="319"/>
                  <a:pt x="299" y="342"/>
                  <a:pt x="292" y="367"/>
                </a:cubicBezTo>
                <a:cubicBezTo>
                  <a:pt x="289" y="376"/>
                  <a:pt x="283" y="383"/>
                  <a:pt x="278" y="391"/>
                </a:cubicBezTo>
                <a:cubicBezTo>
                  <a:pt x="281" y="380"/>
                  <a:pt x="283" y="369"/>
                  <a:pt x="285" y="357"/>
                </a:cubicBezTo>
                <a:cubicBezTo>
                  <a:pt x="291" y="327"/>
                  <a:pt x="292" y="297"/>
                  <a:pt x="291" y="267"/>
                </a:cubicBezTo>
                <a:cubicBezTo>
                  <a:pt x="291" y="258"/>
                  <a:pt x="292" y="249"/>
                  <a:pt x="295" y="240"/>
                </a:cubicBezTo>
                <a:cubicBezTo>
                  <a:pt x="296" y="238"/>
                  <a:pt x="297" y="236"/>
                  <a:pt x="299" y="235"/>
                </a:cubicBezTo>
                <a:cubicBezTo>
                  <a:pt x="305" y="233"/>
                  <a:pt x="311" y="231"/>
                  <a:pt x="317" y="230"/>
                </a:cubicBezTo>
                <a:cubicBezTo>
                  <a:pt x="353" y="220"/>
                  <a:pt x="377" y="196"/>
                  <a:pt x="393" y="165"/>
                </a:cubicBezTo>
                <a:cubicBezTo>
                  <a:pt x="394" y="164"/>
                  <a:pt x="396" y="161"/>
                  <a:pt x="393" y="160"/>
                </a:cubicBezTo>
                <a:cubicBezTo>
                  <a:pt x="393" y="160"/>
                  <a:pt x="392" y="160"/>
                  <a:pt x="392" y="160"/>
                </a:cubicBezTo>
                <a:cubicBezTo>
                  <a:pt x="391" y="160"/>
                  <a:pt x="390" y="161"/>
                  <a:pt x="389" y="162"/>
                </a:cubicBezTo>
                <a:cubicBezTo>
                  <a:pt x="379" y="174"/>
                  <a:pt x="367" y="184"/>
                  <a:pt x="353" y="191"/>
                </a:cubicBezTo>
                <a:cubicBezTo>
                  <a:pt x="342" y="198"/>
                  <a:pt x="332" y="205"/>
                  <a:pt x="321" y="211"/>
                </a:cubicBezTo>
                <a:cubicBezTo>
                  <a:pt x="313" y="216"/>
                  <a:pt x="307" y="223"/>
                  <a:pt x="299" y="228"/>
                </a:cubicBezTo>
                <a:cubicBezTo>
                  <a:pt x="301" y="224"/>
                  <a:pt x="302" y="219"/>
                  <a:pt x="305" y="216"/>
                </a:cubicBezTo>
                <a:cubicBezTo>
                  <a:pt x="313" y="204"/>
                  <a:pt x="323" y="192"/>
                  <a:pt x="332" y="181"/>
                </a:cubicBezTo>
                <a:cubicBezTo>
                  <a:pt x="343" y="169"/>
                  <a:pt x="353" y="156"/>
                  <a:pt x="362" y="141"/>
                </a:cubicBezTo>
                <a:cubicBezTo>
                  <a:pt x="375" y="118"/>
                  <a:pt x="378" y="91"/>
                  <a:pt x="385" y="65"/>
                </a:cubicBezTo>
                <a:cubicBezTo>
                  <a:pt x="385" y="64"/>
                  <a:pt x="385" y="62"/>
                  <a:pt x="383" y="62"/>
                </a:cubicBezTo>
                <a:cubicBezTo>
                  <a:pt x="383" y="62"/>
                  <a:pt x="383" y="62"/>
                  <a:pt x="383" y="62"/>
                </a:cubicBezTo>
                <a:cubicBezTo>
                  <a:pt x="382" y="62"/>
                  <a:pt x="381" y="63"/>
                  <a:pt x="380" y="64"/>
                </a:cubicBezTo>
                <a:cubicBezTo>
                  <a:pt x="380" y="68"/>
                  <a:pt x="378" y="72"/>
                  <a:pt x="376" y="75"/>
                </a:cubicBezTo>
                <a:cubicBezTo>
                  <a:pt x="368" y="88"/>
                  <a:pt x="360" y="100"/>
                  <a:pt x="352" y="113"/>
                </a:cubicBezTo>
                <a:cubicBezTo>
                  <a:pt x="337" y="136"/>
                  <a:pt x="324" y="160"/>
                  <a:pt x="315" y="186"/>
                </a:cubicBezTo>
                <a:cubicBezTo>
                  <a:pt x="312" y="194"/>
                  <a:pt x="308" y="203"/>
                  <a:pt x="305" y="211"/>
                </a:cubicBezTo>
                <a:cubicBezTo>
                  <a:pt x="302" y="217"/>
                  <a:pt x="298" y="221"/>
                  <a:pt x="296" y="227"/>
                </a:cubicBezTo>
                <a:cubicBezTo>
                  <a:pt x="294" y="231"/>
                  <a:pt x="292" y="235"/>
                  <a:pt x="290" y="240"/>
                </a:cubicBezTo>
                <a:cubicBezTo>
                  <a:pt x="289" y="239"/>
                  <a:pt x="289" y="239"/>
                  <a:pt x="288" y="239"/>
                </a:cubicBezTo>
                <a:cubicBezTo>
                  <a:pt x="288" y="228"/>
                  <a:pt x="283" y="217"/>
                  <a:pt x="284" y="205"/>
                </a:cubicBezTo>
                <a:cubicBezTo>
                  <a:pt x="285" y="190"/>
                  <a:pt x="287" y="176"/>
                  <a:pt x="294" y="162"/>
                </a:cubicBezTo>
                <a:cubicBezTo>
                  <a:pt x="300" y="149"/>
                  <a:pt x="308" y="136"/>
                  <a:pt x="312" y="122"/>
                </a:cubicBezTo>
                <a:cubicBezTo>
                  <a:pt x="318" y="105"/>
                  <a:pt x="319" y="87"/>
                  <a:pt x="313" y="70"/>
                </a:cubicBezTo>
                <a:cubicBezTo>
                  <a:pt x="309" y="61"/>
                  <a:pt x="303" y="53"/>
                  <a:pt x="300" y="44"/>
                </a:cubicBezTo>
                <a:cubicBezTo>
                  <a:pt x="299" y="43"/>
                  <a:pt x="299" y="42"/>
                  <a:pt x="298" y="42"/>
                </a:cubicBezTo>
                <a:cubicBezTo>
                  <a:pt x="298" y="42"/>
                  <a:pt x="297" y="42"/>
                  <a:pt x="297" y="42"/>
                </a:cubicBezTo>
                <a:cubicBezTo>
                  <a:pt x="296" y="42"/>
                  <a:pt x="296" y="44"/>
                  <a:pt x="296" y="45"/>
                </a:cubicBezTo>
                <a:cubicBezTo>
                  <a:pt x="297" y="53"/>
                  <a:pt x="297" y="60"/>
                  <a:pt x="297" y="68"/>
                </a:cubicBezTo>
                <a:cubicBezTo>
                  <a:pt x="296" y="88"/>
                  <a:pt x="293" y="108"/>
                  <a:pt x="290" y="128"/>
                </a:cubicBezTo>
                <a:cubicBezTo>
                  <a:pt x="288" y="151"/>
                  <a:pt x="283" y="174"/>
                  <a:pt x="280" y="197"/>
                </a:cubicBezTo>
                <a:cubicBezTo>
                  <a:pt x="277" y="193"/>
                  <a:pt x="277" y="189"/>
                  <a:pt x="276" y="186"/>
                </a:cubicBezTo>
                <a:cubicBezTo>
                  <a:pt x="270" y="167"/>
                  <a:pt x="262" y="149"/>
                  <a:pt x="257" y="131"/>
                </a:cubicBezTo>
                <a:cubicBezTo>
                  <a:pt x="244" y="85"/>
                  <a:pt x="218" y="47"/>
                  <a:pt x="179" y="19"/>
                </a:cubicBezTo>
                <a:cubicBezTo>
                  <a:pt x="170" y="12"/>
                  <a:pt x="162" y="6"/>
                  <a:pt x="152" y="1"/>
                </a:cubicBezTo>
                <a:cubicBezTo>
                  <a:pt x="151" y="1"/>
                  <a:pt x="150" y="0"/>
                  <a:pt x="149" y="0"/>
                </a:cubicBezTo>
              </a:path>
            </a:pathLst>
          </a:custGeom>
          <a:gradFill flip="none" rotWithShape="1">
            <a:gsLst>
              <a:gs pos="15000">
                <a:schemeClr val="accent1">
                  <a:lumMod val="40000"/>
                  <a:lumOff val="6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179E4478-69AB-4E1B-AAE1-CED44A76DB8D}"/>
              </a:ext>
            </a:extLst>
          </p:cNvPr>
          <p:cNvSpPr>
            <a:spLocks noEditPoints="1"/>
          </p:cNvSpPr>
          <p:nvPr/>
        </p:nvSpPr>
        <p:spPr bwMode="auto">
          <a:xfrm>
            <a:off x="4130303" y="6142551"/>
            <a:ext cx="1168588" cy="823324"/>
          </a:xfrm>
          <a:custGeom>
            <a:avLst/>
            <a:gdLst>
              <a:gd name="T0" fmla="*/ 65 w 517"/>
              <a:gd name="T1" fmla="*/ 299 h 363"/>
              <a:gd name="T2" fmla="*/ 219 w 517"/>
              <a:gd name="T3" fmla="*/ 317 h 363"/>
              <a:gd name="T4" fmla="*/ 244 w 517"/>
              <a:gd name="T5" fmla="*/ 322 h 363"/>
              <a:gd name="T6" fmla="*/ 173 w 517"/>
              <a:gd name="T7" fmla="*/ 263 h 363"/>
              <a:gd name="T8" fmla="*/ 311 w 517"/>
              <a:gd name="T9" fmla="*/ 252 h 363"/>
              <a:gd name="T10" fmla="*/ 184 w 517"/>
              <a:gd name="T11" fmla="*/ 219 h 363"/>
              <a:gd name="T12" fmla="*/ 222 w 517"/>
              <a:gd name="T13" fmla="*/ 188 h 363"/>
              <a:gd name="T14" fmla="*/ 291 w 517"/>
              <a:gd name="T15" fmla="*/ 166 h 363"/>
              <a:gd name="T16" fmla="*/ 406 w 517"/>
              <a:gd name="T17" fmla="*/ 160 h 363"/>
              <a:gd name="T18" fmla="*/ 38 w 517"/>
              <a:gd name="T19" fmla="*/ 263 h 363"/>
              <a:gd name="T20" fmla="*/ 77 w 517"/>
              <a:gd name="T21" fmla="*/ 157 h 363"/>
              <a:gd name="T22" fmla="*/ 455 w 517"/>
              <a:gd name="T23" fmla="*/ 85 h 363"/>
              <a:gd name="T24" fmla="*/ 117 w 517"/>
              <a:gd name="T25" fmla="*/ 67 h 363"/>
              <a:gd name="T26" fmla="*/ 206 w 517"/>
              <a:gd name="T27" fmla="*/ 184 h 363"/>
              <a:gd name="T28" fmla="*/ 218 w 517"/>
              <a:gd name="T29" fmla="*/ 148 h 363"/>
              <a:gd name="T30" fmla="*/ 164 w 517"/>
              <a:gd name="T31" fmla="*/ 195 h 363"/>
              <a:gd name="T32" fmla="*/ 248 w 517"/>
              <a:gd name="T33" fmla="*/ 144 h 363"/>
              <a:gd name="T34" fmla="*/ 243 w 517"/>
              <a:gd name="T35" fmla="*/ 136 h 363"/>
              <a:gd name="T36" fmla="*/ 225 w 517"/>
              <a:gd name="T37" fmla="*/ 146 h 363"/>
              <a:gd name="T38" fmla="*/ 265 w 517"/>
              <a:gd name="T39" fmla="*/ 8 h 363"/>
              <a:gd name="T40" fmla="*/ 190 w 517"/>
              <a:gd name="T41" fmla="*/ 195 h 363"/>
              <a:gd name="T42" fmla="*/ 183 w 517"/>
              <a:gd name="T43" fmla="*/ 22 h 363"/>
              <a:gd name="T44" fmla="*/ 175 w 517"/>
              <a:gd name="T45" fmla="*/ 26 h 363"/>
              <a:gd name="T46" fmla="*/ 158 w 517"/>
              <a:gd name="T47" fmla="*/ 216 h 363"/>
              <a:gd name="T48" fmla="*/ 121 w 517"/>
              <a:gd name="T49" fmla="*/ 84 h 363"/>
              <a:gd name="T50" fmla="*/ 116 w 517"/>
              <a:gd name="T51" fmla="*/ 62 h 363"/>
              <a:gd name="T52" fmla="*/ 121 w 517"/>
              <a:gd name="T53" fmla="*/ 239 h 363"/>
              <a:gd name="T54" fmla="*/ 89 w 517"/>
              <a:gd name="T55" fmla="*/ 200 h 363"/>
              <a:gd name="T56" fmla="*/ 53 w 517"/>
              <a:gd name="T57" fmla="*/ 127 h 363"/>
              <a:gd name="T58" fmla="*/ 51 w 517"/>
              <a:gd name="T59" fmla="*/ 269 h 363"/>
              <a:gd name="T60" fmla="*/ 23 w 517"/>
              <a:gd name="T61" fmla="*/ 112 h 363"/>
              <a:gd name="T62" fmla="*/ 33 w 517"/>
              <a:gd name="T63" fmla="*/ 268 h 363"/>
              <a:gd name="T64" fmla="*/ 4 w 517"/>
              <a:gd name="T65" fmla="*/ 287 h 363"/>
              <a:gd name="T66" fmla="*/ 42 w 517"/>
              <a:gd name="T67" fmla="*/ 283 h 363"/>
              <a:gd name="T68" fmla="*/ 180 w 517"/>
              <a:gd name="T69" fmla="*/ 363 h 363"/>
              <a:gd name="T70" fmla="*/ 61 w 517"/>
              <a:gd name="T71" fmla="*/ 278 h 363"/>
              <a:gd name="T72" fmla="*/ 88 w 517"/>
              <a:gd name="T73" fmla="*/ 264 h 363"/>
              <a:gd name="T74" fmla="*/ 246 w 517"/>
              <a:gd name="T75" fmla="*/ 326 h 363"/>
              <a:gd name="T76" fmla="*/ 225 w 517"/>
              <a:gd name="T77" fmla="*/ 305 h 363"/>
              <a:gd name="T78" fmla="*/ 131 w 517"/>
              <a:gd name="T79" fmla="*/ 243 h 363"/>
              <a:gd name="T80" fmla="*/ 306 w 517"/>
              <a:gd name="T81" fmla="*/ 298 h 363"/>
              <a:gd name="T82" fmla="*/ 292 w 517"/>
              <a:gd name="T83" fmla="*/ 284 h 363"/>
              <a:gd name="T84" fmla="*/ 167 w 517"/>
              <a:gd name="T85" fmla="*/ 221 h 363"/>
              <a:gd name="T86" fmla="*/ 280 w 517"/>
              <a:gd name="T87" fmla="*/ 251 h 363"/>
              <a:gd name="T88" fmla="*/ 342 w 517"/>
              <a:gd name="T89" fmla="*/ 259 h 363"/>
              <a:gd name="T90" fmla="*/ 180 w 517"/>
              <a:gd name="T91" fmla="*/ 212 h 363"/>
              <a:gd name="T92" fmla="*/ 214 w 517"/>
              <a:gd name="T93" fmla="*/ 195 h 363"/>
              <a:gd name="T94" fmla="*/ 355 w 517"/>
              <a:gd name="T95" fmla="*/ 209 h 363"/>
              <a:gd name="T96" fmla="*/ 397 w 517"/>
              <a:gd name="T97" fmla="*/ 208 h 363"/>
              <a:gd name="T98" fmla="*/ 240 w 517"/>
              <a:gd name="T99" fmla="*/ 167 h 363"/>
              <a:gd name="T100" fmla="*/ 372 w 517"/>
              <a:gd name="T101" fmla="*/ 169 h 363"/>
              <a:gd name="T102" fmla="*/ 457 w 517"/>
              <a:gd name="T103" fmla="*/ 162 h 363"/>
              <a:gd name="T104" fmla="*/ 328 w 517"/>
              <a:gd name="T105" fmla="*/ 143 h 363"/>
              <a:gd name="T106" fmla="*/ 351 w 517"/>
              <a:gd name="T107" fmla="*/ 123 h 363"/>
              <a:gd name="T108" fmla="*/ 508 w 517"/>
              <a:gd name="T109" fmla="*/ 90 h 363"/>
              <a:gd name="T110" fmla="*/ 457 w 517"/>
              <a:gd name="T111" fmla="*/ 77 h 363"/>
              <a:gd name="T112" fmla="*/ 265 w 517"/>
              <a:gd name="T113" fmla="*/ 138 h 363"/>
              <a:gd name="T114" fmla="*/ 372 w 517"/>
              <a:gd name="T11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17" h="363">
                <a:moveTo>
                  <a:pt x="169" y="353"/>
                </a:moveTo>
                <a:cubicBezTo>
                  <a:pt x="168" y="353"/>
                  <a:pt x="167" y="353"/>
                  <a:pt x="167" y="352"/>
                </a:cubicBezTo>
                <a:cubicBezTo>
                  <a:pt x="148" y="344"/>
                  <a:pt x="130" y="337"/>
                  <a:pt x="112" y="328"/>
                </a:cubicBezTo>
                <a:cubicBezTo>
                  <a:pt x="95" y="321"/>
                  <a:pt x="79" y="312"/>
                  <a:pt x="65" y="299"/>
                </a:cubicBezTo>
                <a:cubicBezTo>
                  <a:pt x="60" y="294"/>
                  <a:pt x="55" y="289"/>
                  <a:pt x="48" y="283"/>
                </a:cubicBezTo>
                <a:cubicBezTo>
                  <a:pt x="88" y="290"/>
                  <a:pt x="153" y="325"/>
                  <a:pt x="169" y="353"/>
                </a:cubicBezTo>
                <a:moveTo>
                  <a:pt x="244" y="323"/>
                </a:moveTo>
                <a:cubicBezTo>
                  <a:pt x="235" y="321"/>
                  <a:pt x="227" y="320"/>
                  <a:pt x="219" y="317"/>
                </a:cubicBezTo>
                <a:cubicBezTo>
                  <a:pt x="200" y="312"/>
                  <a:pt x="182" y="307"/>
                  <a:pt x="164" y="301"/>
                </a:cubicBezTo>
                <a:cubicBezTo>
                  <a:pt x="145" y="295"/>
                  <a:pt x="127" y="287"/>
                  <a:pt x="112" y="274"/>
                </a:cubicBezTo>
                <a:cubicBezTo>
                  <a:pt x="110" y="272"/>
                  <a:pt x="107" y="271"/>
                  <a:pt x="106" y="268"/>
                </a:cubicBezTo>
                <a:cubicBezTo>
                  <a:pt x="159" y="274"/>
                  <a:pt x="203" y="294"/>
                  <a:pt x="244" y="322"/>
                </a:cubicBezTo>
                <a:cubicBezTo>
                  <a:pt x="244" y="322"/>
                  <a:pt x="244" y="323"/>
                  <a:pt x="244" y="323"/>
                </a:cubicBezTo>
                <a:moveTo>
                  <a:pt x="294" y="292"/>
                </a:moveTo>
                <a:cubicBezTo>
                  <a:pt x="285" y="290"/>
                  <a:pt x="277" y="288"/>
                  <a:pt x="270" y="287"/>
                </a:cubicBezTo>
                <a:cubicBezTo>
                  <a:pt x="237" y="281"/>
                  <a:pt x="204" y="274"/>
                  <a:pt x="173" y="263"/>
                </a:cubicBezTo>
                <a:cubicBezTo>
                  <a:pt x="161" y="259"/>
                  <a:pt x="152" y="252"/>
                  <a:pt x="142" y="243"/>
                </a:cubicBezTo>
                <a:cubicBezTo>
                  <a:pt x="199" y="247"/>
                  <a:pt x="250" y="260"/>
                  <a:pt x="294" y="292"/>
                </a:cubicBezTo>
                <a:moveTo>
                  <a:pt x="319" y="253"/>
                </a:moveTo>
                <a:cubicBezTo>
                  <a:pt x="316" y="253"/>
                  <a:pt x="314" y="252"/>
                  <a:pt x="311" y="252"/>
                </a:cubicBezTo>
                <a:cubicBezTo>
                  <a:pt x="299" y="250"/>
                  <a:pt x="286" y="247"/>
                  <a:pt x="274" y="246"/>
                </a:cubicBezTo>
                <a:cubicBezTo>
                  <a:pt x="246" y="243"/>
                  <a:pt x="219" y="237"/>
                  <a:pt x="194" y="226"/>
                </a:cubicBezTo>
                <a:cubicBezTo>
                  <a:pt x="190" y="225"/>
                  <a:pt x="186" y="223"/>
                  <a:pt x="181" y="219"/>
                </a:cubicBezTo>
                <a:cubicBezTo>
                  <a:pt x="182" y="219"/>
                  <a:pt x="183" y="219"/>
                  <a:pt x="184" y="219"/>
                </a:cubicBezTo>
                <a:cubicBezTo>
                  <a:pt x="235" y="219"/>
                  <a:pt x="280" y="228"/>
                  <a:pt x="321" y="253"/>
                </a:cubicBezTo>
                <a:cubicBezTo>
                  <a:pt x="320" y="253"/>
                  <a:pt x="320" y="253"/>
                  <a:pt x="319" y="253"/>
                </a:cubicBezTo>
                <a:moveTo>
                  <a:pt x="368" y="205"/>
                </a:moveTo>
                <a:cubicBezTo>
                  <a:pt x="318" y="203"/>
                  <a:pt x="268" y="207"/>
                  <a:pt x="222" y="188"/>
                </a:cubicBezTo>
                <a:cubicBezTo>
                  <a:pt x="235" y="186"/>
                  <a:pt x="247" y="186"/>
                  <a:pt x="259" y="186"/>
                </a:cubicBezTo>
                <a:cubicBezTo>
                  <a:pt x="296" y="186"/>
                  <a:pt x="333" y="192"/>
                  <a:pt x="368" y="205"/>
                </a:cubicBezTo>
                <a:moveTo>
                  <a:pt x="304" y="166"/>
                </a:moveTo>
                <a:cubicBezTo>
                  <a:pt x="300" y="166"/>
                  <a:pt x="295" y="166"/>
                  <a:pt x="291" y="166"/>
                </a:cubicBezTo>
                <a:cubicBezTo>
                  <a:pt x="280" y="166"/>
                  <a:pt x="270" y="164"/>
                  <a:pt x="258" y="161"/>
                </a:cubicBezTo>
                <a:cubicBezTo>
                  <a:pt x="276" y="154"/>
                  <a:pt x="312" y="150"/>
                  <a:pt x="347" y="150"/>
                </a:cubicBezTo>
                <a:cubicBezTo>
                  <a:pt x="376" y="150"/>
                  <a:pt x="403" y="152"/>
                  <a:pt x="417" y="158"/>
                </a:cubicBezTo>
                <a:cubicBezTo>
                  <a:pt x="414" y="160"/>
                  <a:pt x="410" y="159"/>
                  <a:pt x="406" y="160"/>
                </a:cubicBezTo>
                <a:cubicBezTo>
                  <a:pt x="372" y="163"/>
                  <a:pt x="338" y="166"/>
                  <a:pt x="304" y="166"/>
                </a:cubicBezTo>
                <a:moveTo>
                  <a:pt x="38" y="263"/>
                </a:moveTo>
                <a:cubicBezTo>
                  <a:pt x="17" y="234"/>
                  <a:pt x="6" y="150"/>
                  <a:pt x="21" y="120"/>
                </a:cubicBezTo>
                <a:cubicBezTo>
                  <a:pt x="25" y="168"/>
                  <a:pt x="41" y="213"/>
                  <a:pt x="38" y="263"/>
                </a:cubicBezTo>
                <a:moveTo>
                  <a:pt x="85" y="238"/>
                </a:moveTo>
                <a:cubicBezTo>
                  <a:pt x="63" y="193"/>
                  <a:pt x="48" y="145"/>
                  <a:pt x="66" y="93"/>
                </a:cubicBezTo>
                <a:cubicBezTo>
                  <a:pt x="66" y="94"/>
                  <a:pt x="66" y="94"/>
                  <a:pt x="66" y="95"/>
                </a:cubicBezTo>
                <a:cubicBezTo>
                  <a:pt x="68" y="116"/>
                  <a:pt x="73" y="136"/>
                  <a:pt x="77" y="157"/>
                </a:cubicBezTo>
                <a:cubicBezTo>
                  <a:pt x="82" y="182"/>
                  <a:pt x="87" y="207"/>
                  <a:pt x="86" y="233"/>
                </a:cubicBezTo>
                <a:cubicBezTo>
                  <a:pt x="86" y="235"/>
                  <a:pt x="87" y="237"/>
                  <a:pt x="85" y="238"/>
                </a:cubicBezTo>
                <a:moveTo>
                  <a:pt x="314" y="121"/>
                </a:moveTo>
                <a:cubicBezTo>
                  <a:pt x="359" y="96"/>
                  <a:pt x="406" y="85"/>
                  <a:pt x="455" y="85"/>
                </a:cubicBezTo>
                <a:cubicBezTo>
                  <a:pt x="466" y="85"/>
                  <a:pt x="476" y="86"/>
                  <a:pt x="486" y="87"/>
                </a:cubicBezTo>
                <a:cubicBezTo>
                  <a:pt x="429" y="101"/>
                  <a:pt x="372" y="115"/>
                  <a:pt x="314" y="121"/>
                </a:cubicBezTo>
                <a:moveTo>
                  <a:pt x="127" y="227"/>
                </a:moveTo>
                <a:cubicBezTo>
                  <a:pt x="105" y="176"/>
                  <a:pt x="96" y="124"/>
                  <a:pt x="117" y="67"/>
                </a:cubicBezTo>
                <a:cubicBezTo>
                  <a:pt x="117" y="70"/>
                  <a:pt x="117" y="72"/>
                  <a:pt x="118" y="74"/>
                </a:cubicBezTo>
                <a:cubicBezTo>
                  <a:pt x="121" y="118"/>
                  <a:pt x="125" y="162"/>
                  <a:pt x="129" y="206"/>
                </a:cubicBezTo>
                <a:cubicBezTo>
                  <a:pt x="130" y="213"/>
                  <a:pt x="130" y="220"/>
                  <a:pt x="127" y="227"/>
                </a:cubicBezTo>
                <a:moveTo>
                  <a:pt x="206" y="184"/>
                </a:moveTo>
                <a:cubicBezTo>
                  <a:pt x="201" y="140"/>
                  <a:pt x="222" y="69"/>
                  <a:pt x="249" y="39"/>
                </a:cubicBezTo>
                <a:cubicBezTo>
                  <a:pt x="245" y="51"/>
                  <a:pt x="241" y="63"/>
                  <a:pt x="238" y="75"/>
                </a:cubicBezTo>
                <a:cubicBezTo>
                  <a:pt x="235" y="87"/>
                  <a:pt x="232" y="99"/>
                  <a:pt x="228" y="111"/>
                </a:cubicBezTo>
                <a:cubicBezTo>
                  <a:pt x="225" y="124"/>
                  <a:pt x="222" y="136"/>
                  <a:pt x="218" y="148"/>
                </a:cubicBezTo>
                <a:cubicBezTo>
                  <a:pt x="215" y="160"/>
                  <a:pt x="211" y="171"/>
                  <a:pt x="206" y="184"/>
                </a:cubicBezTo>
                <a:moveTo>
                  <a:pt x="164" y="195"/>
                </a:moveTo>
                <a:cubicBezTo>
                  <a:pt x="142" y="146"/>
                  <a:pt x="148" y="79"/>
                  <a:pt x="180" y="29"/>
                </a:cubicBezTo>
                <a:cubicBezTo>
                  <a:pt x="182" y="56"/>
                  <a:pt x="170" y="186"/>
                  <a:pt x="164" y="195"/>
                </a:cubicBezTo>
                <a:moveTo>
                  <a:pt x="248" y="144"/>
                </a:moveTo>
                <a:cubicBezTo>
                  <a:pt x="257" y="116"/>
                  <a:pt x="270" y="91"/>
                  <a:pt x="290" y="68"/>
                </a:cubicBezTo>
                <a:cubicBezTo>
                  <a:pt x="305" y="50"/>
                  <a:pt x="349" y="14"/>
                  <a:pt x="358" y="11"/>
                </a:cubicBezTo>
                <a:cubicBezTo>
                  <a:pt x="321" y="56"/>
                  <a:pt x="290" y="104"/>
                  <a:pt x="248" y="144"/>
                </a:cubicBezTo>
                <a:moveTo>
                  <a:pt x="372" y="0"/>
                </a:moveTo>
                <a:cubicBezTo>
                  <a:pt x="365" y="1"/>
                  <a:pt x="359" y="5"/>
                  <a:pt x="353" y="9"/>
                </a:cubicBezTo>
                <a:cubicBezTo>
                  <a:pt x="314" y="31"/>
                  <a:pt x="283" y="61"/>
                  <a:pt x="260" y="99"/>
                </a:cubicBezTo>
                <a:cubicBezTo>
                  <a:pt x="253" y="111"/>
                  <a:pt x="247" y="123"/>
                  <a:pt x="243" y="136"/>
                </a:cubicBezTo>
                <a:cubicBezTo>
                  <a:pt x="240" y="145"/>
                  <a:pt x="236" y="153"/>
                  <a:pt x="234" y="162"/>
                </a:cubicBezTo>
                <a:cubicBezTo>
                  <a:pt x="234" y="162"/>
                  <a:pt x="233" y="163"/>
                  <a:pt x="232" y="164"/>
                </a:cubicBezTo>
                <a:cubicBezTo>
                  <a:pt x="228" y="167"/>
                  <a:pt x="223" y="171"/>
                  <a:pt x="217" y="175"/>
                </a:cubicBezTo>
                <a:cubicBezTo>
                  <a:pt x="220" y="164"/>
                  <a:pt x="223" y="155"/>
                  <a:pt x="225" y="146"/>
                </a:cubicBezTo>
                <a:cubicBezTo>
                  <a:pt x="236" y="112"/>
                  <a:pt x="242" y="78"/>
                  <a:pt x="254" y="45"/>
                </a:cubicBezTo>
                <a:cubicBezTo>
                  <a:pt x="258" y="34"/>
                  <a:pt x="262" y="23"/>
                  <a:pt x="266" y="12"/>
                </a:cubicBezTo>
                <a:cubicBezTo>
                  <a:pt x="267" y="11"/>
                  <a:pt x="268" y="9"/>
                  <a:pt x="266" y="8"/>
                </a:cubicBezTo>
                <a:cubicBezTo>
                  <a:pt x="266" y="8"/>
                  <a:pt x="266" y="8"/>
                  <a:pt x="265" y="8"/>
                </a:cubicBezTo>
                <a:cubicBezTo>
                  <a:pt x="264" y="8"/>
                  <a:pt x="263" y="9"/>
                  <a:pt x="262" y="10"/>
                </a:cubicBezTo>
                <a:cubicBezTo>
                  <a:pt x="233" y="43"/>
                  <a:pt x="213" y="78"/>
                  <a:pt x="204" y="119"/>
                </a:cubicBezTo>
                <a:cubicBezTo>
                  <a:pt x="200" y="139"/>
                  <a:pt x="198" y="159"/>
                  <a:pt x="199" y="179"/>
                </a:cubicBezTo>
                <a:cubicBezTo>
                  <a:pt x="200" y="187"/>
                  <a:pt x="197" y="191"/>
                  <a:pt x="190" y="195"/>
                </a:cubicBezTo>
                <a:cubicBezTo>
                  <a:pt x="184" y="198"/>
                  <a:pt x="179" y="203"/>
                  <a:pt x="172" y="207"/>
                </a:cubicBezTo>
                <a:cubicBezTo>
                  <a:pt x="173" y="200"/>
                  <a:pt x="174" y="194"/>
                  <a:pt x="174" y="187"/>
                </a:cubicBezTo>
                <a:cubicBezTo>
                  <a:pt x="180" y="147"/>
                  <a:pt x="183" y="107"/>
                  <a:pt x="183" y="67"/>
                </a:cubicBezTo>
                <a:cubicBezTo>
                  <a:pt x="183" y="52"/>
                  <a:pt x="180" y="37"/>
                  <a:pt x="183" y="22"/>
                </a:cubicBezTo>
                <a:cubicBezTo>
                  <a:pt x="183" y="21"/>
                  <a:pt x="183" y="20"/>
                  <a:pt x="182" y="19"/>
                </a:cubicBezTo>
                <a:cubicBezTo>
                  <a:pt x="182" y="19"/>
                  <a:pt x="181" y="19"/>
                  <a:pt x="181" y="19"/>
                </a:cubicBezTo>
                <a:cubicBezTo>
                  <a:pt x="180" y="19"/>
                  <a:pt x="180" y="20"/>
                  <a:pt x="179" y="20"/>
                </a:cubicBezTo>
                <a:cubicBezTo>
                  <a:pt x="178" y="22"/>
                  <a:pt x="176" y="24"/>
                  <a:pt x="175" y="26"/>
                </a:cubicBezTo>
                <a:cubicBezTo>
                  <a:pt x="161" y="54"/>
                  <a:pt x="148" y="83"/>
                  <a:pt x="146" y="114"/>
                </a:cubicBezTo>
                <a:cubicBezTo>
                  <a:pt x="143" y="138"/>
                  <a:pt x="146" y="163"/>
                  <a:pt x="153" y="186"/>
                </a:cubicBezTo>
                <a:cubicBezTo>
                  <a:pt x="156" y="194"/>
                  <a:pt x="158" y="203"/>
                  <a:pt x="160" y="211"/>
                </a:cubicBezTo>
                <a:cubicBezTo>
                  <a:pt x="161" y="213"/>
                  <a:pt x="160" y="215"/>
                  <a:pt x="158" y="216"/>
                </a:cubicBezTo>
                <a:cubicBezTo>
                  <a:pt x="152" y="220"/>
                  <a:pt x="145" y="225"/>
                  <a:pt x="138" y="229"/>
                </a:cubicBezTo>
                <a:cubicBezTo>
                  <a:pt x="137" y="229"/>
                  <a:pt x="137" y="230"/>
                  <a:pt x="136" y="230"/>
                </a:cubicBezTo>
                <a:cubicBezTo>
                  <a:pt x="135" y="230"/>
                  <a:pt x="135" y="229"/>
                  <a:pt x="135" y="227"/>
                </a:cubicBezTo>
                <a:cubicBezTo>
                  <a:pt x="134" y="179"/>
                  <a:pt x="127" y="131"/>
                  <a:pt x="121" y="84"/>
                </a:cubicBezTo>
                <a:cubicBezTo>
                  <a:pt x="120" y="77"/>
                  <a:pt x="120" y="69"/>
                  <a:pt x="119" y="62"/>
                </a:cubicBezTo>
                <a:cubicBezTo>
                  <a:pt x="119" y="61"/>
                  <a:pt x="121" y="59"/>
                  <a:pt x="118" y="59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7" y="59"/>
                  <a:pt x="116" y="61"/>
                  <a:pt x="116" y="62"/>
                </a:cubicBezTo>
                <a:cubicBezTo>
                  <a:pt x="114" y="66"/>
                  <a:pt x="112" y="71"/>
                  <a:pt x="110" y="76"/>
                </a:cubicBezTo>
                <a:cubicBezTo>
                  <a:pt x="99" y="111"/>
                  <a:pt x="96" y="146"/>
                  <a:pt x="105" y="181"/>
                </a:cubicBezTo>
                <a:cubicBezTo>
                  <a:pt x="109" y="199"/>
                  <a:pt x="114" y="217"/>
                  <a:pt x="123" y="234"/>
                </a:cubicBezTo>
                <a:cubicBezTo>
                  <a:pt x="124" y="236"/>
                  <a:pt x="124" y="238"/>
                  <a:pt x="121" y="239"/>
                </a:cubicBezTo>
                <a:cubicBezTo>
                  <a:pt x="114" y="243"/>
                  <a:pt x="106" y="247"/>
                  <a:pt x="98" y="250"/>
                </a:cubicBezTo>
                <a:cubicBezTo>
                  <a:pt x="98" y="251"/>
                  <a:pt x="97" y="251"/>
                  <a:pt x="96" y="251"/>
                </a:cubicBezTo>
                <a:cubicBezTo>
                  <a:pt x="95" y="251"/>
                  <a:pt x="95" y="249"/>
                  <a:pt x="95" y="248"/>
                </a:cubicBezTo>
                <a:cubicBezTo>
                  <a:pt x="93" y="232"/>
                  <a:pt x="92" y="216"/>
                  <a:pt x="89" y="200"/>
                </a:cubicBezTo>
                <a:cubicBezTo>
                  <a:pt x="84" y="169"/>
                  <a:pt x="79" y="138"/>
                  <a:pt x="72" y="107"/>
                </a:cubicBezTo>
                <a:cubicBezTo>
                  <a:pt x="71" y="100"/>
                  <a:pt x="70" y="93"/>
                  <a:pt x="69" y="87"/>
                </a:cubicBezTo>
                <a:cubicBezTo>
                  <a:pt x="69" y="85"/>
                  <a:pt x="69" y="84"/>
                  <a:pt x="67" y="82"/>
                </a:cubicBezTo>
                <a:cubicBezTo>
                  <a:pt x="61" y="97"/>
                  <a:pt x="56" y="112"/>
                  <a:pt x="53" y="127"/>
                </a:cubicBezTo>
                <a:cubicBezTo>
                  <a:pt x="49" y="152"/>
                  <a:pt x="53" y="175"/>
                  <a:pt x="61" y="198"/>
                </a:cubicBezTo>
                <a:cubicBezTo>
                  <a:pt x="67" y="217"/>
                  <a:pt x="74" y="234"/>
                  <a:pt x="83" y="251"/>
                </a:cubicBezTo>
                <a:cubicBezTo>
                  <a:pt x="85" y="255"/>
                  <a:pt x="84" y="257"/>
                  <a:pt x="80" y="258"/>
                </a:cubicBezTo>
                <a:cubicBezTo>
                  <a:pt x="70" y="262"/>
                  <a:pt x="60" y="265"/>
                  <a:pt x="51" y="269"/>
                </a:cubicBezTo>
                <a:cubicBezTo>
                  <a:pt x="50" y="270"/>
                  <a:pt x="49" y="270"/>
                  <a:pt x="48" y="270"/>
                </a:cubicBezTo>
                <a:cubicBezTo>
                  <a:pt x="47" y="270"/>
                  <a:pt x="46" y="269"/>
                  <a:pt x="46" y="267"/>
                </a:cubicBezTo>
                <a:cubicBezTo>
                  <a:pt x="46" y="226"/>
                  <a:pt x="36" y="187"/>
                  <a:pt x="28" y="147"/>
                </a:cubicBezTo>
                <a:cubicBezTo>
                  <a:pt x="26" y="136"/>
                  <a:pt x="23" y="124"/>
                  <a:pt x="23" y="112"/>
                </a:cubicBezTo>
                <a:cubicBezTo>
                  <a:pt x="23" y="111"/>
                  <a:pt x="22" y="110"/>
                  <a:pt x="22" y="109"/>
                </a:cubicBezTo>
                <a:cubicBezTo>
                  <a:pt x="19" y="113"/>
                  <a:pt x="18" y="116"/>
                  <a:pt x="17" y="120"/>
                </a:cubicBezTo>
                <a:cubicBezTo>
                  <a:pt x="5" y="158"/>
                  <a:pt x="5" y="195"/>
                  <a:pt x="18" y="231"/>
                </a:cubicBezTo>
                <a:cubicBezTo>
                  <a:pt x="23" y="243"/>
                  <a:pt x="28" y="256"/>
                  <a:pt x="33" y="268"/>
                </a:cubicBezTo>
                <a:cubicBezTo>
                  <a:pt x="36" y="274"/>
                  <a:pt x="36" y="274"/>
                  <a:pt x="29" y="276"/>
                </a:cubicBezTo>
                <a:cubicBezTo>
                  <a:pt x="21" y="278"/>
                  <a:pt x="13" y="279"/>
                  <a:pt x="6" y="281"/>
                </a:cubicBezTo>
                <a:cubicBezTo>
                  <a:pt x="3" y="281"/>
                  <a:pt x="0" y="281"/>
                  <a:pt x="0" y="284"/>
                </a:cubicBezTo>
                <a:cubicBezTo>
                  <a:pt x="0" y="287"/>
                  <a:pt x="2" y="287"/>
                  <a:pt x="4" y="287"/>
                </a:cubicBezTo>
                <a:cubicBezTo>
                  <a:pt x="4" y="287"/>
                  <a:pt x="5" y="287"/>
                  <a:pt x="6" y="287"/>
                </a:cubicBezTo>
                <a:cubicBezTo>
                  <a:pt x="16" y="286"/>
                  <a:pt x="27" y="284"/>
                  <a:pt x="37" y="282"/>
                </a:cubicBezTo>
                <a:cubicBezTo>
                  <a:pt x="37" y="281"/>
                  <a:pt x="38" y="281"/>
                  <a:pt x="39" y="281"/>
                </a:cubicBezTo>
                <a:cubicBezTo>
                  <a:pt x="40" y="281"/>
                  <a:pt x="41" y="282"/>
                  <a:pt x="42" y="283"/>
                </a:cubicBezTo>
                <a:cubicBezTo>
                  <a:pt x="55" y="302"/>
                  <a:pt x="73" y="316"/>
                  <a:pt x="94" y="327"/>
                </a:cubicBezTo>
                <a:cubicBezTo>
                  <a:pt x="119" y="339"/>
                  <a:pt x="146" y="349"/>
                  <a:pt x="171" y="360"/>
                </a:cubicBezTo>
                <a:cubicBezTo>
                  <a:pt x="173" y="360"/>
                  <a:pt x="175" y="361"/>
                  <a:pt x="177" y="362"/>
                </a:cubicBezTo>
                <a:cubicBezTo>
                  <a:pt x="178" y="363"/>
                  <a:pt x="179" y="363"/>
                  <a:pt x="180" y="363"/>
                </a:cubicBezTo>
                <a:cubicBezTo>
                  <a:pt x="181" y="363"/>
                  <a:pt x="182" y="363"/>
                  <a:pt x="182" y="362"/>
                </a:cubicBezTo>
                <a:cubicBezTo>
                  <a:pt x="184" y="361"/>
                  <a:pt x="182" y="359"/>
                  <a:pt x="182" y="358"/>
                </a:cubicBezTo>
                <a:cubicBezTo>
                  <a:pt x="161" y="328"/>
                  <a:pt x="133" y="308"/>
                  <a:pt x="100" y="291"/>
                </a:cubicBezTo>
                <a:cubicBezTo>
                  <a:pt x="88" y="285"/>
                  <a:pt x="75" y="282"/>
                  <a:pt x="61" y="278"/>
                </a:cubicBezTo>
                <a:cubicBezTo>
                  <a:pt x="60" y="278"/>
                  <a:pt x="58" y="278"/>
                  <a:pt x="57" y="276"/>
                </a:cubicBezTo>
                <a:cubicBezTo>
                  <a:pt x="60" y="275"/>
                  <a:pt x="63" y="273"/>
                  <a:pt x="66" y="272"/>
                </a:cubicBezTo>
                <a:cubicBezTo>
                  <a:pt x="71" y="271"/>
                  <a:pt x="76" y="269"/>
                  <a:pt x="81" y="267"/>
                </a:cubicBezTo>
                <a:cubicBezTo>
                  <a:pt x="84" y="265"/>
                  <a:pt x="86" y="264"/>
                  <a:pt x="88" y="264"/>
                </a:cubicBezTo>
                <a:cubicBezTo>
                  <a:pt x="90" y="264"/>
                  <a:pt x="91" y="266"/>
                  <a:pt x="95" y="269"/>
                </a:cubicBezTo>
                <a:cubicBezTo>
                  <a:pt x="106" y="281"/>
                  <a:pt x="121" y="289"/>
                  <a:pt x="136" y="296"/>
                </a:cubicBezTo>
                <a:cubicBezTo>
                  <a:pt x="166" y="309"/>
                  <a:pt x="199" y="315"/>
                  <a:pt x="232" y="323"/>
                </a:cubicBezTo>
                <a:cubicBezTo>
                  <a:pt x="237" y="324"/>
                  <a:pt x="242" y="325"/>
                  <a:pt x="246" y="326"/>
                </a:cubicBezTo>
                <a:cubicBezTo>
                  <a:pt x="247" y="326"/>
                  <a:pt x="248" y="326"/>
                  <a:pt x="249" y="326"/>
                </a:cubicBezTo>
                <a:cubicBezTo>
                  <a:pt x="250" y="326"/>
                  <a:pt x="250" y="326"/>
                  <a:pt x="251" y="326"/>
                </a:cubicBezTo>
                <a:cubicBezTo>
                  <a:pt x="252" y="324"/>
                  <a:pt x="250" y="323"/>
                  <a:pt x="249" y="322"/>
                </a:cubicBezTo>
                <a:cubicBezTo>
                  <a:pt x="242" y="315"/>
                  <a:pt x="233" y="310"/>
                  <a:pt x="225" y="305"/>
                </a:cubicBezTo>
                <a:cubicBezTo>
                  <a:pt x="203" y="291"/>
                  <a:pt x="181" y="277"/>
                  <a:pt x="154" y="270"/>
                </a:cubicBezTo>
                <a:cubicBezTo>
                  <a:pt x="137" y="265"/>
                  <a:pt x="121" y="260"/>
                  <a:pt x="103" y="258"/>
                </a:cubicBezTo>
                <a:cubicBezTo>
                  <a:pt x="112" y="253"/>
                  <a:pt x="120" y="248"/>
                  <a:pt x="129" y="244"/>
                </a:cubicBezTo>
                <a:cubicBezTo>
                  <a:pt x="130" y="244"/>
                  <a:pt x="130" y="243"/>
                  <a:pt x="131" y="243"/>
                </a:cubicBezTo>
                <a:cubicBezTo>
                  <a:pt x="131" y="243"/>
                  <a:pt x="132" y="244"/>
                  <a:pt x="133" y="245"/>
                </a:cubicBezTo>
                <a:cubicBezTo>
                  <a:pt x="150" y="264"/>
                  <a:pt x="175" y="271"/>
                  <a:pt x="200" y="277"/>
                </a:cubicBezTo>
                <a:cubicBezTo>
                  <a:pt x="232" y="285"/>
                  <a:pt x="265" y="289"/>
                  <a:pt x="296" y="295"/>
                </a:cubicBezTo>
                <a:cubicBezTo>
                  <a:pt x="300" y="296"/>
                  <a:pt x="303" y="297"/>
                  <a:pt x="306" y="298"/>
                </a:cubicBezTo>
                <a:cubicBezTo>
                  <a:pt x="306" y="298"/>
                  <a:pt x="307" y="298"/>
                  <a:pt x="307" y="298"/>
                </a:cubicBezTo>
                <a:cubicBezTo>
                  <a:pt x="308" y="298"/>
                  <a:pt x="309" y="298"/>
                  <a:pt x="309" y="297"/>
                </a:cubicBezTo>
                <a:cubicBezTo>
                  <a:pt x="310" y="296"/>
                  <a:pt x="309" y="295"/>
                  <a:pt x="308" y="294"/>
                </a:cubicBezTo>
                <a:cubicBezTo>
                  <a:pt x="302" y="291"/>
                  <a:pt x="297" y="288"/>
                  <a:pt x="292" y="284"/>
                </a:cubicBezTo>
                <a:cubicBezTo>
                  <a:pt x="271" y="271"/>
                  <a:pt x="250" y="259"/>
                  <a:pt x="226" y="251"/>
                </a:cubicBezTo>
                <a:cubicBezTo>
                  <a:pt x="200" y="243"/>
                  <a:pt x="174" y="238"/>
                  <a:pt x="147" y="236"/>
                </a:cubicBezTo>
                <a:cubicBezTo>
                  <a:pt x="146" y="236"/>
                  <a:pt x="146" y="236"/>
                  <a:pt x="144" y="235"/>
                </a:cubicBezTo>
                <a:cubicBezTo>
                  <a:pt x="152" y="230"/>
                  <a:pt x="158" y="225"/>
                  <a:pt x="167" y="221"/>
                </a:cubicBezTo>
                <a:cubicBezTo>
                  <a:pt x="167" y="221"/>
                  <a:pt x="168" y="221"/>
                  <a:pt x="169" y="221"/>
                </a:cubicBezTo>
                <a:cubicBezTo>
                  <a:pt x="169" y="221"/>
                  <a:pt x="170" y="221"/>
                  <a:pt x="170" y="221"/>
                </a:cubicBezTo>
                <a:cubicBezTo>
                  <a:pt x="179" y="231"/>
                  <a:pt x="192" y="233"/>
                  <a:pt x="204" y="237"/>
                </a:cubicBezTo>
                <a:cubicBezTo>
                  <a:pt x="229" y="245"/>
                  <a:pt x="255" y="247"/>
                  <a:pt x="280" y="251"/>
                </a:cubicBezTo>
                <a:cubicBezTo>
                  <a:pt x="296" y="254"/>
                  <a:pt x="312" y="254"/>
                  <a:pt x="327" y="258"/>
                </a:cubicBezTo>
                <a:cubicBezTo>
                  <a:pt x="331" y="259"/>
                  <a:pt x="334" y="259"/>
                  <a:pt x="338" y="260"/>
                </a:cubicBezTo>
                <a:cubicBezTo>
                  <a:pt x="339" y="260"/>
                  <a:pt x="339" y="260"/>
                  <a:pt x="339" y="260"/>
                </a:cubicBezTo>
                <a:cubicBezTo>
                  <a:pt x="340" y="260"/>
                  <a:pt x="341" y="260"/>
                  <a:pt x="342" y="259"/>
                </a:cubicBezTo>
                <a:cubicBezTo>
                  <a:pt x="343" y="258"/>
                  <a:pt x="341" y="257"/>
                  <a:pt x="340" y="257"/>
                </a:cubicBezTo>
                <a:cubicBezTo>
                  <a:pt x="312" y="243"/>
                  <a:pt x="286" y="226"/>
                  <a:pt x="254" y="220"/>
                </a:cubicBezTo>
                <a:cubicBezTo>
                  <a:pt x="234" y="217"/>
                  <a:pt x="214" y="211"/>
                  <a:pt x="192" y="211"/>
                </a:cubicBezTo>
                <a:cubicBezTo>
                  <a:pt x="188" y="211"/>
                  <a:pt x="184" y="211"/>
                  <a:pt x="180" y="212"/>
                </a:cubicBezTo>
                <a:cubicBezTo>
                  <a:pt x="184" y="208"/>
                  <a:pt x="187" y="207"/>
                  <a:pt x="190" y="204"/>
                </a:cubicBezTo>
                <a:cubicBezTo>
                  <a:pt x="193" y="202"/>
                  <a:pt x="197" y="200"/>
                  <a:pt x="199" y="197"/>
                </a:cubicBezTo>
                <a:cubicBezTo>
                  <a:pt x="202" y="195"/>
                  <a:pt x="205" y="194"/>
                  <a:pt x="207" y="194"/>
                </a:cubicBezTo>
                <a:cubicBezTo>
                  <a:pt x="209" y="194"/>
                  <a:pt x="211" y="194"/>
                  <a:pt x="214" y="195"/>
                </a:cubicBezTo>
                <a:cubicBezTo>
                  <a:pt x="237" y="204"/>
                  <a:pt x="262" y="208"/>
                  <a:pt x="287" y="208"/>
                </a:cubicBezTo>
                <a:cubicBezTo>
                  <a:pt x="307" y="208"/>
                  <a:pt x="326" y="209"/>
                  <a:pt x="346" y="209"/>
                </a:cubicBezTo>
                <a:cubicBezTo>
                  <a:pt x="348" y="209"/>
                  <a:pt x="351" y="209"/>
                  <a:pt x="353" y="209"/>
                </a:cubicBezTo>
                <a:cubicBezTo>
                  <a:pt x="354" y="209"/>
                  <a:pt x="354" y="209"/>
                  <a:pt x="355" y="209"/>
                </a:cubicBezTo>
                <a:cubicBezTo>
                  <a:pt x="368" y="209"/>
                  <a:pt x="382" y="212"/>
                  <a:pt x="396" y="212"/>
                </a:cubicBezTo>
                <a:cubicBezTo>
                  <a:pt x="396" y="212"/>
                  <a:pt x="398" y="213"/>
                  <a:pt x="399" y="213"/>
                </a:cubicBezTo>
                <a:cubicBezTo>
                  <a:pt x="399" y="213"/>
                  <a:pt x="400" y="212"/>
                  <a:pt x="400" y="211"/>
                </a:cubicBezTo>
                <a:cubicBezTo>
                  <a:pt x="401" y="209"/>
                  <a:pt x="398" y="209"/>
                  <a:pt x="397" y="208"/>
                </a:cubicBezTo>
                <a:cubicBezTo>
                  <a:pt x="353" y="190"/>
                  <a:pt x="307" y="180"/>
                  <a:pt x="259" y="180"/>
                </a:cubicBezTo>
                <a:cubicBezTo>
                  <a:pt x="247" y="180"/>
                  <a:pt x="236" y="181"/>
                  <a:pt x="224" y="182"/>
                </a:cubicBezTo>
                <a:cubicBezTo>
                  <a:pt x="223" y="182"/>
                  <a:pt x="222" y="182"/>
                  <a:pt x="220" y="182"/>
                </a:cubicBezTo>
                <a:cubicBezTo>
                  <a:pt x="227" y="176"/>
                  <a:pt x="234" y="172"/>
                  <a:pt x="240" y="167"/>
                </a:cubicBezTo>
                <a:cubicBezTo>
                  <a:pt x="240" y="167"/>
                  <a:pt x="240" y="166"/>
                  <a:pt x="241" y="166"/>
                </a:cubicBezTo>
                <a:cubicBezTo>
                  <a:pt x="241" y="166"/>
                  <a:pt x="242" y="167"/>
                  <a:pt x="242" y="167"/>
                </a:cubicBezTo>
                <a:cubicBezTo>
                  <a:pt x="261" y="172"/>
                  <a:pt x="280" y="174"/>
                  <a:pt x="299" y="174"/>
                </a:cubicBezTo>
                <a:cubicBezTo>
                  <a:pt x="323" y="174"/>
                  <a:pt x="348" y="171"/>
                  <a:pt x="372" y="169"/>
                </a:cubicBezTo>
                <a:cubicBezTo>
                  <a:pt x="400" y="166"/>
                  <a:pt x="428" y="164"/>
                  <a:pt x="455" y="162"/>
                </a:cubicBezTo>
                <a:cubicBezTo>
                  <a:pt x="455" y="162"/>
                  <a:pt x="456" y="162"/>
                  <a:pt x="456" y="162"/>
                </a:cubicBezTo>
                <a:cubicBezTo>
                  <a:pt x="456" y="162"/>
                  <a:pt x="456" y="162"/>
                  <a:pt x="456" y="162"/>
                </a:cubicBezTo>
                <a:cubicBezTo>
                  <a:pt x="456" y="162"/>
                  <a:pt x="457" y="162"/>
                  <a:pt x="457" y="162"/>
                </a:cubicBezTo>
                <a:cubicBezTo>
                  <a:pt x="458" y="162"/>
                  <a:pt x="459" y="162"/>
                  <a:pt x="460" y="161"/>
                </a:cubicBezTo>
                <a:cubicBezTo>
                  <a:pt x="460" y="159"/>
                  <a:pt x="458" y="158"/>
                  <a:pt x="456" y="158"/>
                </a:cubicBezTo>
                <a:cubicBezTo>
                  <a:pt x="419" y="152"/>
                  <a:pt x="382" y="143"/>
                  <a:pt x="344" y="143"/>
                </a:cubicBezTo>
                <a:cubicBezTo>
                  <a:pt x="339" y="143"/>
                  <a:pt x="334" y="143"/>
                  <a:pt x="328" y="143"/>
                </a:cubicBezTo>
                <a:cubicBezTo>
                  <a:pt x="315" y="144"/>
                  <a:pt x="302" y="146"/>
                  <a:pt x="289" y="148"/>
                </a:cubicBezTo>
                <a:cubicBezTo>
                  <a:pt x="277" y="150"/>
                  <a:pt x="264" y="153"/>
                  <a:pt x="252" y="158"/>
                </a:cubicBezTo>
                <a:cubicBezTo>
                  <a:pt x="264" y="148"/>
                  <a:pt x="275" y="136"/>
                  <a:pt x="291" y="133"/>
                </a:cubicBezTo>
                <a:cubicBezTo>
                  <a:pt x="311" y="129"/>
                  <a:pt x="331" y="126"/>
                  <a:pt x="351" y="123"/>
                </a:cubicBezTo>
                <a:cubicBezTo>
                  <a:pt x="382" y="118"/>
                  <a:pt x="412" y="110"/>
                  <a:pt x="442" y="102"/>
                </a:cubicBezTo>
                <a:cubicBezTo>
                  <a:pt x="463" y="97"/>
                  <a:pt x="483" y="92"/>
                  <a:pt x="504" y="90"/>
                </a:cubicBezTo>
                <a:cubicBezTo>
                  <a:pt x="504" y="90"/>
                  <a:pt x="505" y="90"/>
                  <a:pt x="506" y="90"/>
                </a:cubicBezTo>
                <a:cubicBezTo>
                  <a:pt x="506" y="90"/>
                  <a:pt x="507" y="90"/>
                  <a:pt x="508" y="90"/>
                </a:cubicBezTo>
                <a:cubicBezTo>
                  <a:pt x="509" y="90"/>
                  <a:pt x="510" y="90"/>
                  <a:pt x="511" y="90"/>
                </a:cubicBezTo>
                <a:cubicBezTo>
                  <a:pt x="512" y="90"/>
                  <a:pt x="514" y="90"/>
                  <a:pt x="517" y="89"/>
                </a:cubicBezTo>
                <a:cubicBezTo>
                  <a:pt x="507" y="83"/>
                  <a:pt x="496" y="80"/>
                  <a:pt x="485" y="79"/>
                </a:cubicBezTo>
                <a:cubicBezTo>
                  <a:pt x="476" y="78"/>
                  <a:pt x="466" y="77"/>
                  <a:pt x="457" y="77"/>
                </a:cubicBezTo>
                <a:cubicBezTo>
                  <a:pt x="433" y="77"/>
                  <a:pt x="409" y="80"/>
                  <a:pt x="385" y="87"/>
                </a:cubicBezTo>
                <a:cubicBezTo>
                  <a:pt x="376" y="89"/>
                  <a:pt x="367" y="92"/>
                  <a:pt x="359" y="95"/>
                </a:cubicBezTo>
                <a:cubicBezTo>
                  <a:pt x="335" y="105"/>
                  <a:pt x="311" y="113"/>
                  <a:pt x="288" y="125"/>
                </a:cubicBezTo>
                <a:cubicBezTo>
                  <a:pt x="280" y="129"/>
                  <a:pt x="273" y="134"/>
                  <a:pt x="265" y="138"/>
                </a:cubicBezTo>
                <a:cubicBezTo>
                  <a:pt x="271" y="132"/>
                  <a:pt x="276" y="125"/>
                  <a:pt x="282" y="119"/>
                </a:cubicBezTo>
                <a:cubicBezTo>
                  <a:pt x="307" y="93"/>
                  <a:pt x="328" y="64"/>
                  <a:pt x="346" y="34"/>
                </a:cubicBezTo>
                <a:cubicBezTo>
                  <a:pt x="353" y="22"/>
                  <a:pt x="360" y="11"/>
                  <a:pt x="371" y="2"/>
                </a:cubicBezTo>
                <a:cubicBezTo>
                  <a:pt x="372" y="2"/>
                  <a:pt x="372" y="1"/>
                  <a:pt x="372" y="0"/>
                </a:cubicBezTo>
              </a:path>
            </a:pathLst>
          </a:custGeom>
          <a:gradFill flip="none" rotWithShape="1">
            <a:gsLst>
              <a:gs pos="15000">
                <a:schemeClr val="accent1">
                  <a:lumMod val="40000"/>
                  <a:lumOff val="6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38000"/>
                </a:scheme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B2D3B38-D0F8-42F7-9E8A-D0BFA59DCECB}"/>
              </a:ext>
            </a:extLst>
          </p:cNvPr>
          <p:cNvSpPr>
            <a:spLocks noEditPoints="1"/>
          </p:cNvSpPr>
          <p:nvPr/>
        </p:nvSpPr>
        <p:spPr bwMode="auto">
          <a:xfrm>
            <a:off x="3816022" y="5141540"/>
            <a:ext cx="932510" cy="1369962"/>
          </a:xfrm>
          <a:custGeom>
            <a:avLst/>
            <a:gdLst>
              <a:gd name="T0" fmla="*/ 119 w 434"/>
              <a:gd name="T1" fmla="*/ 521 h 639"/>
              <a:gd name="T2" fmla="*/ 224 w 434"/>
              <a:gd name="T3" fmla="*/ 492 h 639"/>
              <a:gd name="T4" fmla="*/ 246 w 434"/>
              <a:gd name="T5" fmla="*/ 497 h 639"/>
              <a:gd name="T6" fmla="*/ 113 w 434"/>
              <a:gd name="T7" fmla="*/ 515 h 639"/>
              <a:gd name="T8" fmla="*/ 229 w 434"/>
              <a:gd name="T9" fmla="*/ 472 h 639"/>
              <a:gd name="T10" fmla="*/ 240 w 434"/>
              <a:gd name="T11" fmla="*/ 481 h 639"/>
              <a:gd name="T12" fmla="*/ 203 w 434"/>
              <a:gd name="T13" fmla="*/ 420 h 639"/>
              <a:gd name="T14" fmla="*/ 203 w 434"/>
              <a:gd name="T15" fmla="*/ 420 h 639"/>
              <a:gd name="T16" fmla="*/ 332 w 434"/>
              <a:gd name="T17" fmla="*/ 368 h 639"/>
              <a:gd name="T18" fmla="*/ 109 w 434"/>
              <a:gd name="T19" fmla="*/ 352 h 639"/>
              <a:gd name="T20" fmla="*/ 140 w 434"/>
              <a:gd name="T21" fmla="*/ 455 h 639"/>
              <a:gd name="T22" fmla="*/ 121 w 434"/>
              <a:gd name="T23" fmla="*/ 315 h 639"/>
              <a:gd name="T24" fmla="*/ 140 w 434"/>
              <a:gd name="T25" fmla="*/ 457 h 639"/>
              <a:gd name="T26" fmla="*/ 341 w 434"/>
              <a:gd name="T27" fmla="*/ 277 h 639"/>
              <a:gd name="T28" fmla="*/ 281 w 434"/>
              <a:gd name="T29" fmla="*/ 321 h 639"/>
              <a:gd name="T30" fmla="*/ 375 w 434"/>
              <a:gd name="T31" fmla="*/ 261 h 639"/>
              <a:gd name="T32" fmla="*/ 221 w 434"/>
              <a:gd name="T33" fmla="*/ 350 h 639"/>
              <a:gd name="T34" fmla="*/ 202 w 434"/>
              <a:gd name="T35" fmla="*/ 268 h 639"/>
              <a:gd name="T36" fmla="*/ 215 w 434"/>
              <a:gd name="T37" fmla="*/ 356 h 639"/>
              <a:gd name="T38" fmla="*/ 184 w 434"/>
              <a:gd name="T39" fmla="*/ 226 h 639"/>
              <a:gd name="T40" fmla="*/ 215 w 434"/>
              <a:gd name="T41" fmla="*/ 356 h 639"/>
              <a:gd name="T42" fmla="*/ 369 w 434"/>
              <a:gd name="T43" fmla="*/ 170 h 639"/>
              <a:gd name="T44" fmla="*/ 419 w 434"/>
              <a:gd name="T45" fmla="*/ 159 h 639"/>
              <a:gd name="T46" fmla="*/ 321 w 434"/>
              <a:gd name="T47" fmla="*/ 201 h 639"/>
              <a:gd name="T48" fmla="*/ 406 w 434"/>
              <a:gd name="T49" fmla="*/ 142 h 639"/>
              <a:gd name="T50" fmla="*/ 245 w 434"/>
              <a:gd name="T51" fmla="*/ 138 h 639"/>
              <a:gd name="T52" fmla="*/ 228 w 434"/>
              <a:gd name="T53" fmla="*/ 143 h 639"/>
              <a:gd name="T54" fmla="*/ 276 w 434"/>
              <a:gd name="T55" fmla="*/ 234 h 639"/>
              <a:gd name="T56" fmla="*/ 339 w 434"/>
              <a:gd name="T57" fmla="*/ 12 h 639"/>
              <a:gd name="T58" fmla="*/ 335 w 434"/>
              <a:gd name="T59" fmla="*/ 110 h 639"/>
              <a:gd name="T60" fmla="*/ 323 w 434"/>
              <a:gd name="T61" fmla="*/ 166 h 639"/>
              <a:gd name="T62" fmla="*/ 314 w 434"/>
              <a:gd name="T63" fmla="*/ 166 h 639"/>
              <a:gd name="T64" fmla="*/ 286 w 434"/>
              <a:gd name="T65" fmla="*/ 232 h 639"/>
              <a:gd name="T66" fmla="*/ 228 w 434"/>
              <a:gd name="T67" fmla="*/ 114 h 639"/>
              <a:gd name="T68" fmla="*/ 259 w 434"/>
              <a:gd name="T69" fmla="*/ 228 h 639"/>
              <a:gd name="T70" fmla="*/ 231 w 434"/>
              <a:gd name="T71" fmla="*/ 353 h 639"/>
              <a:gd name="T72" fmla="*/ 210 w 434"/>
              <a:gd name="T73" fmla="*/ 250 h 639"/>
              <a:gd name="T74" fmla="*/ 181 w 434"/>
              <a:gd name="T75" fmla="*/ 221 h 639"/>
              <a:gd name="T76" fmla="*/ 216 w 434"/>
              <a:gd name="T77" fmla="*/ 366 h 639"/>
              <a:gd name="T78" fmla="*/ 139 w 434"/>
              <a:gd name="T79" fmla="*/ 468 h 639"/>
              <a:gd name="T80" fmla="*/ 123 w 434"/>
              <a:gd name="T81" fmla="*/ 309 h 639"/>
              <a:gd name="T82" fmla="*/ 112 w 434"/>
              <a:gd name="T83" fmla="*/ 302 h 639"/>
              <a:gd name="T84" fmla="*/ 127 w 434"/>
              <a:gd name="T85" fmla="*/ 457 h 639"/>
              <a:gd name="T86" fmla="*/ 2 w 434"/>
              <a:gd name="T87" fmla="*/ 632 h 639"/>
              <a:gd name="T88" fmla="*/ 28 w 434"/>
              <a:gd name="T89" fmla="*/ 603 h 639"/>
              <a:gd name="T90" fmla="*/ 143 w 434"/>
              <a:gd name="T91" fmla="*/ 542 h 639"/>
              <a:gd name="T92" fmla="*/ 274 w 434"/>
              <a:gd name="T93" fmla="*/ 472 h 639"/>
              <a:gd name="T94" fmla="*/ 265 w 434"/>
              <a:gd name="T95" fmla="*/ 468 h 639"/>
              <a:gd name="T96" fmla="*/ 119 w 434"/>
              <a:gd name="T97" fmla="*/ 503 h 639"/>
              <a:gd name="T98" fmla="*/ 202 w 434"/>
              <a:gd name="T99" fmla="*/ 423 h 639"/>
              <a:gd name="T100" fmla="*/ 361 w 434"/>
              <a:gd name="T101" fmla="*/ 363 h 639"/>
              <a:gd name="T102" fmla="*/ 306 w 434"/>
              <a:gd name="T103" fmla="*/ 363 h 639"/>
              <a:gd name="T104" fmla="*/ 204 w 434"/>
              <a:gd name="T105" fmla="*/ 407 h 639"/>
              <a:gd name="T106" fmla="*/ 265 w 434"/>
              <a:gd name="T107" fmla="*/ 324 h 639"/>
              <a:gd name="T108" fmla="*/ 380 w 434"/>
              <a:gd name="T109" fmla="*/ 288 h 639"/>
              <a:gd name="T110" fmla="*/ 377 w 434"/>
              <a:gd name="T111" fmla="*/ 257 h 639"/>
              <a:gd name="T112" fmla="*/ 272 w 434"/>
              <a:gd name="T113" fmla="*/ 303 h 639"/>
              <a:gd name="T114" fmla="*/ 322 w 434"/>
              <a:gd name="T115" fmla="*/ 218 h 639"/>
              <a:gd name="T116" fmla="*/ 430 w 434"/>
              <a:gd name="T117" fmla="*/ 139 h 639"/>
              <a:gd name="T118" fmla="*/ 337 w 434"/>
              <a:gd name="T119" fmla="*/ 173 h 639"/>
              <a:gd name="T120" fmla="*/ 312 w 434"/>
              <a:gd name="T121" fmla="*/ 203 h 639"/>
              <a:gd name="T122" fmla="*/ 357 w 434"/>
              <a:gd name="T123" fmla="*/ 72 h 639"/>
              <a:gd name="T124" fmla="*/ 343 w 434"/>
              <a:gd name="T125" fmla="*/ 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4" h="639">
                <a:moveTo>
                  <a:pt x="148" y="537"/>
                </a:moveTo>
                <a:cubicBezTo>
                  <a:pt x="130" y="537"/>
                  <a:pt x="112" y="535"/>
                  <a:pt x="94" y="533"/>
                </a:cubicBezTo>
                <a:cubicBezTo>
                  <a:pt x="94" y="533"/>
                  <a:pt x="94" y="533"/>
                  <a:pt x="93" y="532"/>
                </a:cubicBezTo>
                <a:cubicBezTo>
                  <a:pt x="101" y="528"/>
                  <a:pt x="110" y="524"/>
                  <a:pt x="119" y="521"/>
                </a:cubicBezTo>
                <a:cubicBezTo>
                  <a:pt x="133" y="516"/>
                  <a:pt x="149" y="512"/>
                  <a:pt x="164" y="509"/>
                </a:cubicBezTo>
                <a:cubicBezTo>
                  <a:pt x="175" y="506"/>
                  <a:pt x="186" y="504"/>
                  <a:pt x="196" y="500"/>
                </a:cubicBezTo>
                <a:cubicBezTo>
                  <a:pt x="201" y="497"/>
                  <a:pt x="206" y="496"/>
                  <a:pt x="211" y="496"/>
                </a:cubicBezTo>
                <a:cubicBezTo>
                  <a:pt x="215" y="495"/>
                  <a:pt x="220" y="494"/>
                  <a:pt x="224" y="492"/>
                </a:cubicBezTo>
                <a:cubicBezTo>
                  <a:pt x="236" y="488"/>
                  <a:pt x="247" y="482"/>
                  <a:pt x="259" y="477"/>
                </a:cubicBezTo>
                <a:cubicBezTo>
                  <a:pt x="262" y="476"/>
                  <a:pt x="264" y="474"/>
                  <a:pt x="268" y="473"/>
                </a:cubicBezTo>
                <a:cubicBezTo>
                  <a:pt x="268" y="475"/>
                  <a:pt x="267" y="475"/>
                  <a:pt x="267" y="476"/>
                </a:cubicBezTo>
                <a:cubicBezTo>
                  <a:pt x="260" y="483"/>
                  <a:pt x="253" y="490"/>
                  <a:pt x="246" y="497"/>
                </a:cubicBezTo>
                <a:cubicBezTo>
                  <a:pt x="221" y="523"/>
                  <a:pt x="190" y="537"/>
                  <a:pt x="152" y="537"/>
                </a:cubicBezTo>
                <a:cubicBezTo>
                  <a:pt x="151" y="537"/>
                  <a:pt x="149" y="537"/>
                  <a:pt x="148" y="537"/>
                </a:cubicBezTo>
                <a:moveTo>
                  <a:pt x="114" y="516"/>
                </a:moveTo>
                <a:cubicBezTo>
                  <a:pt x="113" y="516"/>
                  <a:pt x="113" y="516"/>
                  <a:pt x="113" y="515"/>
                </a:cubicBezTo>
                <a:cubicBezTo>
                  <a:pt x="130" y="501"/>
                  <a:pt x="147" y="487"/>
                  <a:pt x="168" y="479"/>
                </a:cubicBezTo>
                <a:cubicBezTo>
                  <a:pt x="180" y="475"/>
                  <a:pt x="191" y="471"/>
                  <a:pt x="204" y="471"/>
                </a:cubicBezTo>
                <a:cubicBezTo>
                  <a:pt x="206" y="471"/>
                  <a:pt x="208" y="471"/>
                  <a:pt x="210" y="471"/>
                </a:cubicBezTo>
                <a:cubicBezTo>
                  <a:pt x="216" y="472"/>
                  <a:pt x="223" y="472"/>
                  <a:pt x="229" y="472"/>
                </a:cubicBezTo>
                <a:cubicBezTo>
                  <a:pt x="233" y="472"/>
                  <a:pt x="238" y="472"/>
                  <a:pt x="242" y="472"/>
                </a:cubicBezTo>
                <a:cubicBezTo>
                  <a:pt x="249" y="472"/>
                  <a:pt x="255" y="471"/>
                  <a:pt x="262" y="471"/>
                </a:cubicBezTo>
                <a:cubicBezTo>
                  <a:pt x="262" y="472"/>
                  <a:pt x="261" y="472"/>
                  <a:pt x="260" y="473"/>
                </a:cubicBezTo>
                <a:cubicBezTo>
                  <a:pt x="253" y="475"/>
                  <a:pt x="246" y="477"/>
                  <a:pt x="240" y="481"/>
                </a:cubicBezTo>
                <a:cubicBezTo>
                  <a:pt x="221" y="490"/>
                  <a:pt x="200" y="496"/>
                  <a:pt x="178" y="500"/>
                </a:cubicBezTo>
                <a:cubicBezTo>
                  <a:pt x="157" y="504"/>
                  <a:pt x="135" y="508"/>
                  <a:pt x="114" y="516"/>
                </a:cubicBezTo>
                <a:cubicBezTo>
                  <a:pt x="114" y="516"/>
                  <a:pt x="114" y="516"/>
                  <a:pt x="114" y="516"/>
                </a:cubicBezTo>
                <a:moveTo>
                  <a:pt x="203" y="420"/>
                </a:moveTo>
                <a:cubicBezTo>
                  <a:pt x="203" y="420"/>
                  <a:pt x="203" y="420"/>
                  <a:pt x="203" y="420"/>
                </a:cubicBezTo>
                <a:cubicBezTo>
                  <a:pt x="215" y="410"/>
                  <a:pt x="332" y="369"/>
                  <a:pt x="347" y="369"/>
                </a:cubicBezTo>
                <a:cubicBezTo>
                  <a:pt x="347" y="369"/>
                  <a:pt x="347" y="369"/>
                  <a:pt x="347" y="369"/>
                </a:cubicBezTo>
                <a:cubicBezTo>
                  <a:pt x="306" y="402"/>
                  <a:pt x="259" y="420"/>
                  <a:pt x="203" y="420"/>
                </a:cubicBezTo>
                <a:moveTo>
                  <a:pt x="215" y="405"/>
                </a:moveTo>
                <a:cubicBezTo>
                  <a:pt x="220" y="400"/>
                  <a:pt x="245" y="385"/>
                  <a:pt x="259" y="379"/>
                </a:cubicBezTo>
                <a:cubicBezTo>
                  <a:pt x="281" y="371"/>
                  <a:pt x="305" y="368"/>
                  <a:pt x="330" y="368"/>
                </a:cubicBezTo>
                <a:cubicBezTo>
                  <a:pt x="330" y="368"/>
                  <a:pt x="331" y="368"/>
                  <a:pt x="332" y="368"/>
                </a:cubicBezTo>
                <a:cubicBezTo>
                  <a:pt x="293" y="380"/>
                  <a:pt x="254" y="391"/>
                  <a:pt x="215" y="405"/>
                </a:cubicBezTo>
                <a:moveTo>
                  <a:pt x="132" y="460"/>
                </a:moveTo>
                <a:cubicBezTo>
                  <a:pt x="128" y="451"/>
                  <a:pt x="122" y="444"/>
                  <a:pt x="119" y="435"/>
                </a:cubicBezTo>
                <a:cubicBezTo>
                  <a:pt x="108" y="408"/>
                  <a:pt x="102" y="380"/>
                  <a:pt x="109" y="352"/>
                </a:cubicBezTo>
                <a:cubicBezTo>
                  <a:pt x="112" y="340"/>
                  <a:pt x="114" y="327"/>
                  <a:pt x="116" y="315"/>
                </a:cubicBezTo>
                <a:cubicBezTo>
                  <a:pt x="135" y="363"/>
                  <a:pt x="136" y="411"/>
                  <a:pt x="132" y="460"/>
                </a:cubicBezTo>
                <a:moveTo>
                  <a:pt x="140" y="457"/>
                </a:moveTo>
                <a:cubicBezTo>
                  <a:pt x="140" y="456"/>
                  <a:pt x="140" y="456"/>
                  <a:pt x="140" y="455"/>
                </a:cubicBezTo>
                <a:cubicBezTo>
                  <a:pt x="142" y="436"/>
                  <a:pt x="141" y="417"/>
                  <a:pt x="138" y="397"/>
                </a:cubicBezTo>
                <a:cubicBezTo>
                  <a:pt x="137" y="390"/>
                  <a:pt x="135" y="383"/>
                  <a:pt x="134" y="376"/>
                </a:cubicBezTo>
                <a:cubicBezTo>
                  <a:pt x="133" y="365"/>
                  <a:pt x="132" y="354"/>
                  <a:pt x="129" y="343"/>
                </a:cubicBezTo>
                <a:cubicBezTo>
                  <a:pt x="126" y="333"/>
                  <a:pt x="124" y="324"/>
                  <a:pt x="121" y="315"/>
                </a:cubicBezTo>
                <a:cubicBezTo>
                  <a:pt x="127" y="321"/>
                  <a:pt x="131" y="328"/>
                  <a:pt x="135" y="335"/>
                </a:cubicBezTo>
                <a:cubicBezTo>
                  <a:pt x="142" y="349"/>
                  <a:pt x="147" y="364"/>
                  <a:pt x="149" y="380"/>
                </a:cubicBezTo>
                <a:cubicBezTo>
                  <a:pt x="152" y="399"/>
                  <a:pt x="154" y="419"/>
                  <a:pt x="149" y="437"/>
                </a:cubicBezTo>
                <a:cubicBezTo>
                  <a:pt x="147" y="444"/>
                  <a:pt x="144" y="451"/>
                  <a:pt x="140" y="457"/>
                </a:cubicBezTo>
                <a:moveTo>
                  <a:pt x="281" y="321"/>
                </a:moveTo>
                <a:cubicBezTo>
                  <a:pt x="277" y="321"/>
                  <a:pt x="272" y="320"/>
                  <a:pt x="269" y="320"/>
                </a:cubicBezTo>
                <a:cubicBezTo>
                  <a:pt x="291" y="304"/>
                  <a:pt x="313" y="288"/>
                  <a:pt x="338" y="278"/>
                </a:cubicBezTo>
                <a:cubicBezTo>
                  <a:pt x="339" y="277"/>
                  <a:pt x="340" y="277"/>
                  <a:pt x="341" y="277"/>
                </a:cubicBezTo>
                <a:cubicBezTo>
                  <a:pt x="354" y="275"/>
                  <a:pt x="367" y="272"/>
                  <a:pt x="380" y="268"/>
                </a:cubicBezTo>
                <a:cubicBezTo>
                  <a:pt x="386" y="266"/>
                  <a:pt x="393" y="264"/>
                  <a:pt x="401" y="263"/>
                </a:cubicBezTo>
                <a:cubicBezTo>
                  <a:pt x="384" y="280"/>
                  <a:pt x="366" y="296"/>
                  <a:pt x="343" y="307"/>
                </a:cubicBezTo>
                <a:cubicBezTo>
                  <a:pt x="326" y="315"/>
                  <a:pt x="300" y="321"/>
                  <a:pt x="281" y="321"/>
                </a:cubicBezTo>
                <a:moveTo>
                  <a:pt x="283" y="301"/>
                </a:moveTo>
                <a:cubicBezTo>
                  <a:pt x="287" y="296"/>
                  <a:pt x="291" y="292"/>
                  <a:pt x="296" y="288"/>
                </a:cubicBezTo>
                <a:cubicBezTo>
                  <a:pt x="306" y="280"/>
                  <a:pt x="315" y="273"/>
                  <a:pt x="327" y="269"/>
                </a:cubicBezTo>
                <a:cubicBezTo>
                  <a:pt x="342" y="264"/>
                  <a:pt x="359" y="262"/>
                  <a:pt x="375" y="261"/>
                </a:cubicBezTo>
                <a:cubicBezTo>
                  <a:pt x="376" y="261"/>
                  <a:pt x="378" y="261"/>
                  <a:pt x="379" y="261"/>
                </a:cubicBezTo>
                <a:cubicBezTo>
                  <a:pt x="382" y="261"/>
                  <a:pt x="386" y="261"/>
                  <a:pt x="389" y="262"/>
                </a:cubicBezTo>
                <a:cubicBezTo>
                  <a:pt x="351" y="270"/>
                  <a:pt x="315" y="280"/>
                  <a:pt x="283" y="301"/>
                </a:cubicBezTo>
                <a:moveTo>
                  <a:pt x="221" y="350"/>
                </a:moveTo>
                <a:cubicBezTo>
                  <a:pt x="220" y="349"/>
                  <a:pt x="221" y="347"/>
                  <a:pt x="220" y="346"/>
                </a:cubicBezTo>
                <a:cubicBezTo>
                  <a:pt x="217" y="328"/>
                  <a:pt x="214" y="311"/>
                  <a:pt x="208" y="294"/>
                </a:cubicBezTo>
                <a:cubicBezTo>
                  <a:pt x="207" y="290"/>
                  <a:pt x="205" y="285"/>
                  <a:pt x="205" y="280"/>
                </a:cubicBezTo>
                <a:cubicBezTo>
                  <a:pt x="204" y="276"/>
                  <a:pt x="204" y="272"/>
                  <a:pt x="202" y="268"/>
                </a:cubicBezTo>
                <a:cubicBezTo>
                  <a:pt x="198" y="260"/>
                  <a:pt x="195" y="253"/>
                  <a:pt x="193" y="245"/>
                </a:cubicBezTo>
                <a:cubicBezTo>
                  <a:pt x="192" y="240"/>
                  <a:pt x="191" y="235"/>
                  <a:pt x="189" y="230"/>
                </a:cubicBezTo>
                <a:cubicBezTo>
                  <a:pt x="224" y="267"/>
                  <a:pt x="237" y="315"/>
                  <a:pt x="221" y="350"/>
                </a:cubicBezTo>
                <a:moveTo>
                  <a:pt x="215" y="356"/>
                </a:moveTo>
                <a:cubicBezTo>
                  <a:pt x="212" y="350"/>
                  <a:pt x="208" y="343"/>
                  <a:pt x="204" y="336"/>
                </a:cubicBezTo>
                <a:cubicBezTo>
                  <a:pt x="197" y="322"/>
                  <a:pt x="188" y="309"/>
                  <a:pt x="183" y="294"/>
                </a:cubicBezTo>
                <a:cubicBezTo>
                  <a:pt x="176" y="272"/>
                  <a:pt x="173" y="251"/>
                  <a:pt x="182" y="230"/>
                </a:cubicBezTo>
                <a:cubicBezTo>
                  <a:pt x="183" y="229"/>
                  <a:pt x="183" y="227"/>
                  <a:pt x="184" y="226"/>
                </a:cubicBezTo>
                <a:cubicBezTo>
                  <a:pt x="186" y="228"/>
                  <a:pt x="186" y="230"/>
                  <a:pt x="186" y="232"/>
                </a:cubicBezTo>
                <a:cubicBezTo>
                  <a:pt x="189" y="241"/>
                  <a:pt x="190" y="250"/>
                  <a:pt x="194" y="259"/>
                </a:cubicBezTo>
                <a:cubicBezTo>
                  <a:pt x="201" y="280"/>
                  <a:pt x="208" y="302"/>
                  <a:pt x="211" y="323"/>
                </a:cubicBezTo>
                <a:cubicBezTo>
                  <a:pt x="213" y="334"/>
                  <a:pt x="215" y="345"/>
                  <a:pt x="215" y="356"/>
                </a:cubicBezTo>
                <a:moveTo>
                  <a:pt x="318" y="214"/>
                </a:moveTo>
                <a:cubicBezTo>
                  <a:pt x="318" y="212"/>
                  <a:pt x="319" y="212"/>
                  <a:pt x="319" y="212"/>
                </a:cubicBezTo>
                <a:cubicBezTo>
                  <a:pt x="325" y="207"/>
                  <a:pt x="331" y="201"/>
                  <a:pt x="337" y="196"/>
                </a:cubicBezTo>
                <a:cubicBezTo>
                  <a:pt x="348" y="187"/>
                  <a:pt x="359" y="179"/>
                  <a:pt x="369" y="170"/>
                </a:cubicBezTo>
                <a:cubicBezTo>
                  <a:pt x="382" y="159"/>
                  <a:pt x="398" y="151"/>
                  <a:pt x="415" y="146"/>
                </a:cubicBezTo>
                <a:cubicBezTo>
                  <a:pt x="418" y="144"/>
                  <a:pt x="422" y="144"/>
                  <a:pt x="427" y="144"/>
                </a:cubicBezTo>
                <a:cubicBezTo>
                  <a:pt x="428" y="144"/>
                  <a:pt x="429" y="144"/>
                  <a:pt x="430" y="144"/>
                </a:cubicBezTo>
                <a:cubicBezTo>
                  <a:pt x="424" y="148"/>
                  <a:pt x="423" y="154"/>
                  <a:pt x="419" y="159"/>
                </a:cubicBezTo>
                <a:cubicBezTo>
                  <a:pt x="419" y="159"/>
                  <a:pt x="418" y="160"/>
                  <a:pt x="418" y="160"/>
                </a:cubicBezTo>
                <a:cubicBezTo>
                  <a:pt x="413" y="166"/>
                  <a:pt x="408" y="172"/>
                  <a:pt x="402" y="177"/>
                </a:cubicBezTo>
                <a:cubicBezTo>
                  <a:pt x="380" y="201"/>
                  <a:pt x="351" y="212"/>
                  <a:pt x="318" y="214"/>
                </a:cubicBezTo>
                <a:moveTo>
                  <a:pt x="321" y="201"/>
                </a:moveTo>
                <a:cubicBezTo>
                  <a:pt x="321" y="200"/>
                  <a:pt x="322" y="199"/>
                  <a:pt x="323" y="198"/>
                </a:cubicBezTo>
                <a:cubicBezTo>
                  <a:pt x="328" y="190"/>
                  <a:pt x="334" y="183"/>
                  <a:pt x="340" y="176"/>
                </a:cubicBezTo>
                <a:cubicBezTo>
                  <a:pt x="352" y="162"/>
                  <a:pt x="366" y="151"/>
                  <a:pt x="385" y="145"/>
                </a:cubicBezTo>
                <a:cubicBezTo>
                  <a:pt x="392" y="143"/>
                  <a:pt x="399" y="142"/>
                  <a:pt x="406" y="142"/>
                </a:cubicBezTo>
                <a:cubicBezTo>
                  <a:pt x="409" y="142"/>
                  <a:pt x="411" y="142"/>
                  <a:pt x="414" y="143"/>
                </a:cubicBezTo>
                <a:cubicBezTo>
                  <a:pt x="378" y="155"/>
                  <a:pt x="351" y="180"/>
                  <a:pt x="321" y="201"/>
                </a:cubicBezTo>
                <a:moveTo>
                  <a:pt x="281" y="234"/>
                </a:moveTo>
                <a:cubicBezTo>
                  <a:pt x="274" y="200"/>
                  <a:pt x="258" y="170"/>
                  <a:pt x="245" y="138"/>
                </a:cubicBezTo>
                <a:cubicBezTo>
                  <a:pt x="268" y="163"/>
                  <a:pt x="285" y="206"/>
                  <a:pt x="281" y="234"/>
                </a:cubicBezTo>
                <a:moveTo>
                  <a:pt x="278" y="244"/>
                </a:moveTo>
                <a:cubicBezTo>
                  <a:pt x="271" y="236"/>
                  <a:pt x="264" y="230"/>
                  <a:pt x="259" y="222"/>
                </a:cubicBezTo>
                <a:cubicBezTo>
                  <a:pt x="241" y="198"/>
                  <a:pt x="231" y="171"/>
                  <a:pt x="228" y="143"/>
                </a:cubicBezTo>
                <a:cubicBezTo>
                  <a:pt x="227" y="136"/>
                  <a:pt x="227" y="130"/>
                  <a:pt x="229" y="124"/>
                </a:cubicBezTo>
                <a:cubicBezTo>
                  <a:pt x="231" y="124"/>
                  <a:pt x="231" y="125"/>
                  <a:pt x="232" y="126"/>
                </a:cubicBezTo>
                <a:cubicBezTo>
                  <a:pt x="245" y="141"/>
                  <a:pt x="251" y="158"/>
                  <a:pt x="259" y="175"/>
                </a:cubicBezTo>
                <a:cubicBezTo>
                  <a:pt x="267" y="194"/>
                  <a:pt x="271" y="215"/>
                  <a:pt x="276" y="234"/>
                </a:cubicBezTo>
                <a:cubicBezTo>
                  <a:pt x="277" y="237"/>
                  <a:pt x="277" y="240"/>
                  <a:pt x="278" y="244"/>
                </a:cubicBezTo>
                <a:moveTo>
                  <a:pt x="316" y="163"/>
                </a:moveTo>
                <a:cubicBezTo>
                  <a:pt x="310" y="135"/>
                  <a:pt x="305" y="107"/>
                  <a:pt x="310" y="79"/>
                </a:cubicBezTo>
                <a:cubicBezTo>
                  <a:pt x="314" y="54"/>
                  <a:pt x="327" y="32"/>
                  <a:pt x="339" y="12"/>
                </a:cubicBezTo>
                <a:cubicBezTo>
                  <a:pt x="336" y="63"/>
                  <a:pt x="331" y="114"/>
                  <a:pt x="316" y="163"/>
                </a:cubicBezTo>
                <a:moveTo>
                  <a:pt x="323" y="166"/>
                </a:moveTo>
                <a:cubicBezTo>
                  <a:pt x="322" y="165"/>
                  <a:pt x="323" y="164"/>
                  <a:pt x="323" y="163"/>
                </a:cubicBezTo>
                <a:cubicBezTo>
                  <a:pt x="330" y="146"/>
                  <a:pt x="333" y="128"/>
                  <a:pt x="335" y="110"/>
                </a:cubicBezTo>
                <a:cubicBezTo>
                  <a:pt x="338" y="91"/>
                  <a:pt x="336" y="73"/>
                  <a:pt x="339" y="54"/>
                </a:cubicBezTo>
                <a:cubicBezTo>
                  <a:pt x="340" y="46"/>
                  <a:pt x="340" y="37"/>
                  <a:pt x="340" y="28"/>
                </a:cubicBezTo>
                <a:cubicBezTo>
                  <a:pt x="340" y="22"/>
                  <a:pt x="341" y="16"/>
                  <a:pt x="342" y="10"/>
                </a:cubicBezTo>
                <a:cubicBezTo>
                  <a:pt x="360" y="67"/>
                  <a:pt x="354" y="119"/>
                  <a:pt x="323" y="166"/>
                </a:cubicBezTo>
                <a:moveTo>
                  <a:pt x="343" y="0"/>
                </a:moveTo>
                <a:cubicBezTo>
                  <a:pt x="341" y="0"/>
                  <a:pt x="341" y="1"/>
                  <a:pt x="340" y="2"/>
                </a:cubicBezTo>
                <a:cubicBezTo>
                  <a:pt x="326" y="26"/>
                  <a:pt x="314" y="50"/>
                  <a:pt x="309" y="78"/>
                </a:cubicBezTo>
                <a:cubicBezTo>
                  <a:pt x="303" y="107"/>
                  <a:pt x="303" y="137"/>
                  <a:pt x="314" y="166"/>
                </a:cubicBezTo>
                <a:cubicBezTo>
                  <a:pt x="315" y="167"/>
                  <a:pt x="315" y="168"/>
                  <a:pt x="315" y="169"/>
                </a:cubicBezTo>
                <a:cubicBezTo>
                  <a:pt x="308" y="186"/>
                  <a:pt x="303" y="204"/>
                  <a:pt x="296" y="221"/>
                </a:cubicBezTo>
                <a:cubicBezTo>
                  <a:pt x="293" y="229"/>
                  <a:pt x="290" y="237"/>
                  <a:pt x="286" y="245"/>
                </a:cubicBezTo>
                <a:cubicBezTo>
                  <a:pt x="286" y="241"/>
                  <a:pt x="286" y="236"/>
                  <a:pt x="286" y="232"/>
                </a:cubicBezTo>
                <a:cubicBezTo>
                  <a:pt x="286" y="212"/>
                  <a:pt x="282" y="192"/>
                  <a:pt x="274" y="173"/>
                </a:cubicBezTo>
                <a:cubicBezTo>
                  <a:pt x="267" y="157"/>
                  <a:pt x="257" y="143"/>
                  <a:pt x="245" y="130"/>
                </a:cubicBezTo>
                <a:cubicBezTo>
                  <a:pt x="240" y="125"/>
                  <a:pt x="236" y="120"/>
                  <a:pt x="231" y="116"/>
                </a:cubicBezTo>
                <a:cubicBezTo>
                  <a:pt x="230" y="115"/>
                  <a:pt x="229" y="114"/>
                  <a:pt x="228" y="114"/>
                </a:cubicBezTo>
                <a:cubicBezTo>
                  <a:pt x="228" y="114"/>
                  <a:pt x="228" y="114"/>
                  <a:pt x="227" y="114"/>
                </a:cubicBezTo>
                <a:cubicBezTo>
                  <a:pt x="226" y="114"/>
                  <a:pt x="226" y="116"/>
                  <a:pt x="226" y="117"/>
                </a:cubicBezTo>
                <a:cubicBezTo>
                  <a:pt x="223" y="135"/>
                  <a:pt x="226" y="154"/>
                  <a:pt x="231" y="172"/>
                </a:cubicBezTo>
                <a:cubicBezTo>
                  <a:pt x="237" y="192"/>
                  <a:pt x="246" y="211"/>
                  <a:pt x="259" y="228"/>
                </a:cubicBezTo>
                <a:cubicBezTo>
                  <a:pt x="264" y="235"/>
                  <a:pt x="270" y="241"/>
                  <a:pt x="275" y="248"/>
                </a:cubicBezTo>
                <a:cubicBezTo>
                  <a:pt x="281" y="254"/>
                  <a:pt x="281" y="260"/>
                  <a:pt x="278" y="267"/>
                </a:cubicBezTo>
                <a:cubicBezTo>
                  <a:pt x="275" y="273"/>
                  <a:pt x="272" y="280"/>
                  <a:pt x="268" y="287"/>
                </a:cubicBezTo>
                <a:cubicBezTo>
                  <a:pt x="257" y="309"/>
                  <a:pt x="243" y="331"/>
                  <a:pt x="231" y="353"/>
                </a:cubicBezTo>
                <a:cubicBezTo>
                  <a:pt x="228" y="357"/>
                  <a:pt x="226" y="361"/>
                  <a:pt x="223" y="365"/>
                </a:cubicBezTo>
                <a:cubicBezTo>
                  <a:pt x="222" y="363"/>
                  <a:pt x="222" y="362"/>
                  <a:pt x="223" y="361"/>
                </a:cubicBezTo>
                <a:cubicBezTo>
                  <a:pt x="228" y="345"/>
                  <a:pt x="232" y="330"/>
                  <a:pt x="232" y="313"/>
                </a:cubicBezTo>
                <a:cubicBezTo>
                  <a:pt x="231" y="290"/>
                  <a:pt x="224" y="269"/>
                  <a:pt x="210" y="250"/>
                </a:cubicBezTo>
                <a:cubicBezTo>
                  <a:pt x="202" y="240"/>
                  <a:pt x="195" y="229"/>
                  <a:pt x="187" y="220"/>
                </a:cubicBezTo>
                <a:cubicBezTo>
                  <a:pt x="186" y="219"/>
                  <a:pt x="185" y="218"/>
                  <a:pt x="184" y="218"/>
                </a:cubicBezTo>
                <a:cubicBezTo>
                  <a:pt x="184" y="218"/>
                  <a:pt x="183" y="218"/>
                  <a:pt x="183" y="218"/>
                </a:cubicBezTo>
                <a:cubicBezTo>
                  <a:pt x="182" y="218"/>
                  <a:pt x="182" y="220"/>
                  <a:pt x="181" y="221"/>
                </a:cubicBezTo>
                <a:cubicBezTo>
                  <a:pt x="180" y="227"/>
                  <a:pt x="179" y="232"/>
                  <a:pt x="177" y="237"/>
                </a:cubicBezTo>
                <a:cubicBezTo>
                  <a:pt x="169" y="260"/>
                  <a:pt x="173" y="282"/>
                  <a:pt x="184" y="304"/>
                </a:cubicBezTo>
                <a:cubicBezTo>
                  <a:pt x="191" y="319"/>
                  <a:pt x="199" y="334"/>
                  <a:pt x="208" y="349"/>
                </a:cubicBezTo>
                <a:cubicBezTo>
                  <a:pt x="211" y="354"/>
                  <a:pt x="214" y="360"/>
                  <a:pt x="216" y="366"/>
                </a:cubicBezTo>
                <a:cubicBezTo>
                  <a:pt x="217" y="370"/>
                  <a:pt x="217" y="375"/>
                  <a:pt x="215" y="378"/>
                </a:cubicBezTo>
                <a:cubicBezTo>
                  <a:pt x="203" y="396"/>
                  <a:pt x="189" y="412"/>
                  <a:pt x="175" y="428"/>
                </a:cubicBezTo>
                <a:cubicBezTo>
                  <a:pt x="164" y="441"/>
                  <a:pt x="152" y="454"/>
                  <a:pt x="140" y="467"/>
                </a:cubicBezTo>
                <a:cubicBezTo>
                  <a:pt x="139" y="467"/>
                  <a:pt x="139" y="467"/>
                  <a:pt x="139" y="468"/>
                </a:cubicBezTo>
                <a:cubicBezTo>
                  <a:pt x="138" y="466"/>
                  <a:pt x="139" y="466"/>
                  <a:pt x="139" y="465"/>
                </a:cubicBezTo>
                <a:cubicBezTo>
                  <a:pt x="145" y="456"/>
                  <a:pt x="150" y="448"/>
                  <a:pt x="153" y="438"/>
                </a:cubicBezTo>
                <a:cubicBezTo>
                  <a:pt x="160" y="415"/>
                  <a:pt x="158" y="391"/>
                  <a:pt x="152" y="367"/>
                </a:cubicBezTo>
                <a:cubicBezTo>
                  <a:pt x="147" y="346"/>
                  <a:pt x="138" y="326"/>
                  <a:pt x="123" y="309"/>
                </a:cubicBezTo>
                <a:cubicBezTo>
                  <a:pt x="121" y="307"/>
                  <a:pt x="118" y="304"/>
                  <a:pt x="116" y="301"/>
                </a:cubicBezTo>
                <a:cubicBezTo>
                  <a:pt x="115" y="301"/>
                  <a:pt x="115" y="300"/>
                  <a:pt x="114" y="300"/>
                </a:cubicBezTo>
                <a:cubicBezTo>
                  <a:pt x="114" y="300"/>
                  <a:pt x="113" y="300"/>
                  <a:pt x="113" y="300"/>
                </a:cubicBezTo>
                <a:cubicBezTo>
                  <a:pt x="112" y="300"/>
                  <a:pt x="112" y="301"/>
                  <a:pt x="112" y="302"/>
                </a:cubicBezTo>
                <a:cubicBezTo>
                  <a:pt x="114" y="316"/>
                  <a:pt x="109" y="328"/>
                  <a:pt x="106" y="340"/>
                </a:cubicBezTo>
                <a:cubicBezTo>
                  <a:pt x="104" y="348"/>
                  <a:pt x="103" y="356"/>
                  <a:pt x="101" y="364"/>
                </a:cubicBezTo>
                <a:cubicBezTo>
                  <a:pt x="98" y="382"/>
                  <a:pt x="102" y="400"/>
                  <a:pt x="107" y="418"/>
                </a:cubicBezTo>
                <a:cubicBezTo>
                  <a:pt x="112" y="432"/>
                  <a:pt x="117" y="445"/>
                  <a:pt x="127" y="457"/>
                </a:cubicBezTo>
                <a:cubicBezTo>
                  <a:pt x="134" y="466"/>
                  <a:pt x="131" y="476"/>
                  <a:pt x="126" y="482"/>
                </a:cubicBezTo>
                <a:cubicBezTo>
                  <a:pt x="103" y="509"/>
                  <a:pt x="77" y="532"/>
                  <a:pt x="53" y="559"/>
                </a:cubicBezTo>
                <a:cubicBezTo>
                  <a:pt x="37" y="577"/>
                  <a:pt x="22" y="597"/>
                  <a:pt x="9" y="618"/>
                </a:cubicBezTo>
                <a:cubicBezTo>
                  <a:pt x="6" y="622"/>
                  <a:pt x="4" y="627"/>
                  <a:pt x="2" y="632"/>
                </a:cubicBezTo>
                <a:cubicBezTo>
                  <a:pt x="1" y="634"/>
                  <a:pt x="0" y="637"/>
                  <a:pt x="3" y="638"/>
                </a:cubicBezTo>
                <a:cubicBezTo>
                  <a:pt x="3" y="638"/>
                  <a:pt x="4" y="639"/>
                  <a:pt x="4" y="639"/>
                </a:cubicBezTo>
                <a:cubicBezTo>
                  <a:pt x="6" y="639"/>
                  <a:pt x="7" y="636"/>
                  <a:pt x="8" y="635"/>
                </a:cubicBezTo>
                <a:cubicBezTo>
                  <a:pt x="14" y="624"/>
                  <a:pt x="21" y="614"/>
                  <a:pt x="28" y="603"/>
                </a:cubicBezTo>
                <a:cubicBezTo>
                  <a:pt x="44" y="580"/>
                  <a:pt x="65" y="560"/>
                  <a:pt x="84" y="539"/>
                </a:cubicBezTo>
                <a:cubicBezTo>
                  <a:pt x="85" y="538"/>
                  <a:pt x="86" y="538"/>
                  <a:pt x="88" y="538"/>
                </a:cubicBezTo>
                <a:cubicBezTo>
                  <a:pt x="88" y="538"/>
                  <a:pt x="88" y="538"/>
                  <a:pt x="88" y="538"/>
                </a:cubicBezTo>
                <a:cubicBezTo>
                  <a:pt x="107" y="538"/>
                  <a:pt x="125" y="541"/>
                  <a:pt x="143" y="542"/>
                </a:cubicBezTo>
                <a:cubicBezTo>
                  <a:pt x="146" y="542"/>
                  <a:pt x="148" y="542"/>
                  <a:pt x="150" y="542"/>
                </a:cubicBezTo>
                <a:cubicBezTo>
                  <a:pt x="177" y="542"/>
                  <a:pt x="202" y="537"/>
                  <a:pt x="224" y="522"/>
                </a:cubicBezTo>
                <a:cubicBezTo>
                  <a:pt x="238" y="513"/>
                  <a:pt x="250" y="501"/>
                  <a:pt x="261" y="488"/>
                </a:cubicBezTo>
                <a:cubicBezTo>
                  <a:pt x="265" y="482"/>
                  <a:pt x="269" y="477"/>
                  <a:pt x="274" y="472"/>
                </a:cubicBezTo>
                <a:cubicBezTo>
                  <a:pt x="275" y="471"/>
                  <a:pt x="276" y="470"/>
                  <a:pt x="276" y="469"/>
                </a:cubicBezTo>
                <a:cubicBezTo>
                  <a:pt x="275" y="468"/>
                  <a:pt x="274" y="468"/>
                  <a:pt x="273" y="468"/>
                </a:cubicBezTo>
                <a:cubicBezTo>
                  <a:pt x="273" y="468"/>
                  <a:pt x="273" y="468"/>
                  <a:pt x="273" y="468"/>
                </a:cubicBezTo>
                <a:cubicBezTo>
                  <a:pt x="270" y="468"/>
                  <a:pt x="268" y="468"/>
                  <a:pt x="265" y="468"/>
                </a:cubicBezTo>
                <a:cubicBezTo>
                  <a:pt x="251" y="468"/>
                  <a:pt x="237" y="466"/>
                  <a:pt x="223" y="466"/>
                </a:cubicBezTo>
                <a:cubicBezTo>
                  <a:pt x="221" y="466"/>
                  <a:pt x="219" y="466"/>
                  <a:pt x="217" y="466"/>
                </a:cubicBezTo>
                <a:cubicBezTo>
                  <a:pt x="184" y="466"/>
                  <a:pt x="157" y="478"/>
                  <a:pt x="132" y="495"/>
                </a:cubicBezTo>
                <a:cubicBezTo>
                  <a:pt x="127" y="498"/>
                  <a:pt x="123" y="501"/>
                  <a:pt x="119" y="503"/>
                </a:cubicBezTo>
                <a:cubicBezTo>
                  <a:pt x="122" y="500"/>
                  <a:pt x="125" y="496"/>
                  <a:pt x="128" y="492"/>
                </a:cubicBezTo>
                <a:cubicBezTo>
                  <a:pt x="147" y="471"/>
                  <a:pt x="168" y="450"/>
                  <a:pt x="187" y="428"/>
                </a:cubicBezTo>
                <a:cubicBezTo>
                  <a:pt x="190" y="425"/>
                  <a:pt x="194" y="422"/>
                  <a:pt x="199" y="422"/>
                </a:cubicBezTo>
                <a:cubicBezTo>
                  <a:pt x="200" y="422"/>
                  <a:pt x="201" y="422"/>
                  <a:pt x="202" y="423"/>
                </a:cubicBezTo>
                <a:cubicBezTo>
                  <a:pt x="208" y="424"/>
                  <a:pt x="213" y="424"/>
                  <a:pt x="219" y="424"/>
                </a:cubicBezTo>
                <a:cubicBezTo>
                  <a:pt x="233" y="424"/>
                  <a:pt x="246" y="422"/>
                  <a:pt x="259" y="419"/>
                </a:cubicBezTo>
                <a:cubicBezTo>
                  <a:pt x="287" y="412"/>
                  <a:pt x="313" y="401"/>
                  <a:pt x="335" y="384"/>
                </a:cubicBezTo>
                <a:cubicBezTo>
                  <a:pt x="344" y="378"/>
                  <a:pt x="353" y="370"/>
                  <a:pt x="361" y="363"/>
                </a:cubicBezTo>
                <a:cubicBezTo>
                  <a:pt x="362" y="362"/>
                  <a:pt x="363" y="362"/>
                  <a:pt x="363" y="360"/>
                </a:cubicBezTo>
                <a:cubicBezTo>
                  <a:pt x="362" y="359"/>
                  <a:pt x="361" y="359"/>
                  <a:pt x="360" y="359"/>
                </a:cubicBezTo>
                <a:cubicBezTo>
                  <a:pt x="360" y="359"/>
                  <a:pt x="360" y="359"/>
                  <a:pt x="360" y="359"/>
                </a:cubicBezTo>
                <a:cubicBezTo>
                  <a:pt x="342" y="362"/>
                  <a:pt x="324" y="361"/>
                  <a:pt x="306" y="363"/>
                </a:cubicBezTo>
                <a:cubicBezTo>
                  <a:pt x="274" y="366"/>
                  <a:pt x="246" y="379"/>
                  <a:pt x="220" y="396"/>
                </a:cubicBezTo>
                <a:cubicBezTo>
                  <a:pt x="218" y="397"/>
                  <a:pt x="215" y="399"/>
                  <a:pt x="212" y="401"/>
                </a:cubicBezTo>
                <a:cubicBezTo>
                  <a:pt x="210" y="403"/>
                  <a:pt x="207" y="405"/>
                  <a:pt x="205" y="407"/>
                </a:cubicBezTo>
                <a:cubicBezTo>
                  <a:pt x="204" y="407"/>
                  <a:pt x="204" y="407"/>
                  <a:pt x="204" y="407"/>
                </a:cubicBezTo>
                <a:cubicBezTo>
                  <a:pt x="207" y="403"/>
                  <a:pt x="210" y="399"/>
                  <a:pt x="213" y="396"/>
                </a:cubicBezTo>
                <a:cubicBezTo>
                  <a:pt x="227" y="377"/>
                  <a:pt x="238" y="357"/>
                  <a:pt x="249" y="337"/>
                </a:cubicBezTo>
                <a:cubicBezTo>
                  <a:pt x="253" y="331"/>
                  <a:pt x="259" y="328"/>
                  <a:pt x="263" y="324"/>
                </a:cubicBezTo>
                <a:cubicBezTo>
                  <a:pt x="264" y="324"/>
                  <a:pt x="264" y="324"/>
                  <a:pt x="265" y="324"/>
                </a:cubicBezTo>
                <a:cubicBezTo>
                  <a:pt x="266" y="324"/>
                  <a:pt x="267" y="324"/>
                  <a:pt x="268" y="324"/>
                </a:cubicBezTo>
                <a:cubicBezTo>
                  <a:pt x="275" y="325"/>
                  <a:pt x="283" y="326"/>
                  <a:pt x="290" y="326"/>
                </a:cubicBezTo>
                <a:cubicBezTo>
                  <a:pt x="305" y="326"/>
                  <a:pt x="319" y="324"/>
                  <a:pt x="333" y="319"/>
                </a:cubicBezTo>
                <a:cubicBezTo>
                  <a:pt x="351" y="312"/>
                  <a:pt x="367" y="302"/>
                  <a:pt x="380" y="288"/>
                </a:cubicBezTo>
                <a:cubicBezTo>
                  <a:pt x="388" y="279"/>
                  <a:pt x="397" y="271"/>
                  <a:pt x="406" y="262"/>
                </a:cubicBezTo>
                <a:cubicBezTo>
                  <a:pt x="406" y="262"/>
                  <a:pt x="408" y="261"/>
                  <a:pt x="407" y="260"/>
                </a:cubicBezTo>
                <a:cubicBezTo>
                  <a:pt x="406" y="258"/>
                  <a:pt x="405" y="258"/>
                  <a:pt x="404" y="258"/>
                </a:cubicBezTo>
                <a:cubicBezTo>
                  <a:pt x="395" y="258"/>
                  <a:pt x="386" y="257"/>
                  <a:pt x="377" y="257"/>
                </a:cubicBezTo>
                <a:cubicBezTo>
                  <a:pt x="376" y="257"/>
                  <a:pt x="375" y="257"/>
                  <a:pt x="374" y="257"/>
                </a:cubicBezTo>
                <a:cubicBezTo>
                  <a:pt x="366" y="257"/>
                  <a:pt x="358" y="257"/>
                  <a:pt x="351" y="258"/>
                </a:cubicBezTo>
                <a:cubicBezTo>
                  <a:pt x="332" y="261"/>
                  <a:pt x="315" y="267"/>
                  <a:pt x="301" y="279"/>
                </a:cubicBezTo>
                <a:cubicBezTo>
                  <a:pt x="291" y="287"/>
                  <a:pt x="280" y="294"/>
                  <a:pt x="272" y="303"/>
                </a:cubicBezTo>
                <a:cubicBezTo>
                  <a:pt x="269" y="307"/>
                  <a:pt x="266" y="311"/>
                  <a:pt x="263" y="315"/>
                </a:cubicBezTo>
                <a:cubicBezTo>
                  <a:pt x="262" y="313"/>
                  <a:pt x="263" y="312"/>
                  <a:pt x="264" y="310"/>
                </a:cubicBezTo>
                <a:cubicBezTo>
                  <a:pt x="279" y="285"/>
                  <a:pt x="291" y="258"/>
                  <a:pt x="302" y="230"/>
                </a:cubicBezTo>
                <a:cubicBezTo>
                  <a:pt x="305" y="221"/>
                  <a:pt x="312" y="218"/>
                  <a:pt x="322" y="218"/>
                </a:cubicBezTo>
                <a:cubicBezTo>
                  <a:pt x="355" y="216"/>
                  <a:pt x="383" y="205"/>
                  <a:pt x="405" y="184"/>
                </a:cubicBezTo>
                <a:cubicBezTo>
                  <a:pt x="413" y="177"/>
                  <a:pt x="418" y="169"/>
                  <a:pt x="424" y="160"/>
                </a:cubicBezTo>
                <a:cubicBezTo>
                  <a:pt x="427" y="155"/>
                  <a:pt x="431" y="150"/>
                  <a:pt x="433" y="144"/>
                </a:cubicBezTo>
                <a:cubicBezTo>
                  <a:pt x="434" y="141"/>
                  <a:pt x="434" y="139"/>
                  <a:pt x="430" y="139"/>
                </a:cubicBezTo>
                <a:cubicBezTo>
                  <a:pt x="428" y="139"/>
                  <a:pt x="426" y="139"/>
                  <a:pt x="424" y="139"/>
                </a:cubicBezTo>
                <a:cubicBezTo>
                  <a:pt x="420" y="139"/>
                  <a:pt x="416" y="139"/>
                  <a:pt x="412" y="139"/>
                </a:cubicBezTo>
                <a:cubicBezTo>
                  <a:pt x="394" y="140"/>
                  <a:pt x="377" y="143"/>
                  <a:pt x="362" y="152"/>
                </a:cubicBezTo>
                <a:cubicBezTo>
                  <a:pt x="352" y="158"/>
                  <a:pt x="345" y="166"/>
                  <a:pt x="337" y="173"/>
                </a:cubicBezTo>
                <a:cubicBezTo>
                  <a:pt x="327" y="183"/>
                  <a:pt x="320" y="196"/>
                  <a:pt x="313" y="208"/>
                </a:cubicBezTo>
                <a:cubicBezTo>
                  <a:pt x="312" y="209"/>
                  <a:pt x="311" y="210"/>
                  <a:pt x="311" y="211"/>
                </a:cubicBezTo>
                <a:cubicBezTo>
                  <a:pt x="310" y="212"/>
                  <a:pt x="310" y="212"/>
                  <a:pt x="309" y="213"/>
                </a:cubicBezTo>
                <a:cubicBezTo>
                  <a:pt x="309" y="209"/>
                  <a:pt x="311" y="206"/>
                  <a:pt x="312" y="203"/>
                </a:cubicBezTo>
                <a:cubicBezTo>
                  <a:pt x="316" y="194"/>
                  <a:pt x="319" y="184"/>
                  <a:pt x="320" y="174"/>
                </a:cubicBezTo>
                <a:cubicBezTo>
                  <a:pt x="321" y="170"/>
                  <a:pt x="324" y="169"/>
                  <a:pt x="326" y="167"/>
                </a:cubicBezTo>
                <a:cubicBezTo>
                  <a:pt x="333" y="159"/>
                  <a:pt x="339" y="150"/>
                  <a:pt x="343" y="141"/>
                </a:cubicBezTo>
                <a:cubicBezTo>
                  <a:pt x="352" y="119"/>
                  <a:pt x="357" y="96"/>
                  <a:pt x="357" y="72"/>
                </a:cubicBezTo>
                <a:cubicBezTo>
                  <a:pt x="357" y="59"/>
                  <a:pt x="354" y="45"/>
                  <a:pt x="351" y="31"/>
                </a:cubicBezTo>
                <a:cubicBezTo>
                  <a:pt x="350" y="22"/>
                  <a:pt x="347" y="13"/>
                  <a:pt x="345" y="4"/>
                </a:cubicBezTo>
                <a:cubicBezTo>
                  <a:pt x="345" y="2"/>
                  <a:pt x="345" y="0"/>
                  <a:pt x="343" y="0"/>
                </a:cubicBezTo>
                <a:cubicBezTo>
                  <a:pt x="343" y="0"/>
                  <a:pt x="343" y="0"/>
                  <a:pt x="343" y="0"/>
                </a:cubicBezTo>
              </a:path>
            </a:pathLst>
          </a:custGeom>
          <a:gradFill flip="none" rotWithShape="1">
            <a:gsLst>
              <a:gs pos="15000">
                <a:schemeClr val="accent1">
                  <a:lumMod val="40000"/>
                  <a:lumOff val="6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8175564-BF95-467A-BF17-AC7DAE57EEFA}"/>
              </a:ext>
            </a:extLst>
          </p:cNvPr>
          <p:cNvGrpSpPr/>
          <p:nvPr/>
        </p:nvGrpSpPr>
        <p:grpSpPr>
          <a:xfrm>
            <a:off x="2657475" y="3015933"/>
            <a:ext cx="852488" cy="822324"/>
            <a:chOff x="2657475" y="2843213"/>
            <a:chExt cx="852488" cy="822324"/>
          </a:xfr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</a:gradFill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2A435E8-8F74-4E3A-BCB9-8BB00487D4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8613" y="3000375"/>
              <a:ext cx="279400" cy="542925"/>
            </a:xfrm>
            <a:custGeom>
              <a:avLst/>
              <a:gdLst>
                <a:gd name="T0" fmla="*/ 1608 w 2206"/>
                <a:gd name="T1" fmla="*/ 3957 h 4300"/>
                <a:gd name="T2" fmla="*/ 1760 w 2206"/>
                <a:gd name="T3" fmla="*/ 4268 h 4300"/>
                <a:gd name="T4" fmla="*/ 1569 w 2206"/>
                <a:gd name="T5" fmla="*/ 4125 h 4300"/>
                <a:gd name="T6" fmla="*/ 1362 w 2206"/>
                <a:gd name="T7" fmla="*/ 3849 h 4300"/>
                <a:gd name="T8" fmla="*/ 622 w 2206"/>
                <a:gd name="T9" fmla="*/ 3653 h 4300"/>
                <a:gd name="T10" fmla="*/ 241 w 2206"/>
                <a:gd name="T11" fmla="*/ 3328 h 4300"/>
                <a:gd name="T12" fmla="*/ 13 w 2206"/>
                <a:gd name="T13" fmla="*/ 2737 h 4300"/>
                <a:gd name="T14" fmla="*/ 217 w 2206"/>
                <a:gd name="T15" fmla="*/ 1713 h 4300"/>
                <a:gd name="T16" fmla="*/ 698 w 2206"/>
                <a:gd name="T17" fmla="*/ 1024 h 4300"/>
                <a:gd name="T18" fmla="*/ 1448 w 2206"/>
                <a:gd name="T19" fmla="*/ 418 h 4300"/>
                <a:gd name="T20" fmla="*/ 2105 w 2206"/>
                <a:gd name="T21" fmla="*/ 21 h 4300"/>
                <a:gd name="T22" fmla="*/ 2205 w 2206"/>
                <a:gd name="T23" fmla="*/ 81 h 4300"/>
                <a:gd name="T24" fmla="*/ 2177 w 2206"/>
                <a:gd name="T25" fmla="*/ 535 h 4300"/>
                <a:gd name="T26" fmla="*/ 2138 w 2206"/>
                <a:gd name="T27" fmla="*/ 965 h 4300"/>
                <a:gd name="T28" fmla="*/ 2121 w 2206"/>
                <a:gd name="T29" fmla="*/ 1613 h 4300"/>
                <a:gd name="T30" fmla="*/ 2009 w 2206"/>
                <a:gd name="T31" fmla="*/ 1654 h 4300"/>
                <a:gd name="T32" fmla="*/ 2005 w 2206"/>
                <a:gd name="T33" fmla="*/ 1102 h 4300"/>
                <a:gd name="T34" fmla="*/ 2065 w 2206"/>
                <a:gd name="T35" fmla="*/ 288 h 4300"/>
                <a:gd name="T36" fmla="*/ 1828 w 2206"/>
                <a:gd name="T37" fmla="*/ 614 h 4300"/>
                <a:gd name="T38" fmla="*/ 1383 w 2206"/>
                <a:gd name="T39" fmla="*/ 1323 h 4300"/>
                <a:gd name="T40" fmla="*/ 1248 w 2206"/>
                <a:gd name="T41" fmla="*/ 1709 h 4300"/>
                <a:gd name="T42" fmla="*/ 1146 w 2206"/>
                <a:gd name="T43" fmla="*/ 2151 h 4300"/>
                <a:gd name="T44" fmla="*/ 1150 w 2206"/>
                <a:gd name="T45" fmla="*/ 2673 h 4300"/>
                <a:gd name="T46" fmla="*/ 1299 w 2206"/>
                <a:gd name="T47" fmla="*/ 3342 h 4300"/>
                <a:gd name="T48" fmla="*/ 1413 w 2206"/>
                <a:gd name="T49" fmla="*/ 3644 h 4300"/>
                <a:gd name="T50" fmla="*/ 1479 w 2206"/>
                <a:gd name="T51" fmla="*/ 3711 h 4300"/>
                <a:gd name="T52" fmla="*/ 1921 w 2206"/>
                <a:gd name="T53" fmla="*/ 3531 h 4300"/>
                <a:gd name="T54" fmla="*/ 1976 w 2206"/>
                <a:gd name="T55" fmla="*/ 3642 h 4300"/>
                <a:gd name="T56" fmla="*/ 1527 w 2206"/>
                <a:gd name="T57" fmla="*/ 3835 h 4300"/>
                <a:gd name="T58" fmla="*/ 1901 w 2206"/>
                <a:gd name="T59" fmla="*/ 292 h 4300"/>
                <a:gd name="T60" fmla="*/ 1463 w 2206"/>
                <a:gd name="T61" fmla="*/ 553 h 4300"/>
                <a:gd name="T62" fmla="*/ 741 w 2206"/>
                <a:gd name="T63" fmla="*/ 1159 h 4300"/>
                <a:gd name="T64" fmla="*/ 342 w 2206"/>
                <a:gd name="T65" fmla="*/ 1742 h 4300"/>
                <a:gd name="T66" fmla="*/ 137 w 2206"/>
                <a:gd name="T67" fmla="*/ 2719 h 4300"/>
                <a:gd name="T68" fmla="*/ 339 w 2206"/>
                <a:gd name="T69" fmla="*/ 3249 h 4300"/>
                <a:gd name="T70" fmla="*/ 630 w 2206"/>
                <a:gd name="T71" fmla="*/ 3512 h 4300"/>
                <a:gd name="T72" fmla="*/ 954 w 2206"/>
                <a:gd name="T73" fmla="*/ 3668 h 4300"/>
                <a:gd name="T74" fmla="*/ 1308 w 2206"/>
                <a:gd name="T75" fmla="*/ 3726 h 4300"/>
                <a:gd name="T76" fmla="*/ 1128 w 2206"/>
                <a:gd name="T77" fmla="*/ 3234 h 4300"/>
                <a:gd name="T78" fmla="*/ 1019 w 2206"/>
                <a:gd name="T79" fmla="*/ 2506 h 4300"/>
                <a:gd name="T80" fmla="*/ 1019 w 2206"/>
                <a:gd name="T81" fmla="*/ 2154 h 4300"/>
                <a:gd name="T82" fmla="*/ 1137 w 2206"/>
                <a:gd name="T83" fmla="*/ 1645 h 4300"/>
                <a:gd name="T84" fmla="*/ 1231 w 2206"/>
                <a:gd name="T85" fmla="*/ 1362 h 4300"/>
                <a:gd name="T86" fmla="*/ 1748 w 2206"/>
                <a:gd name="T87" fmla="*/ 510 h 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06" h="4300">
                  <a:moveTo>
                    <a:pt x="1527" y="3835"/>
                  </a:moveTo>
                  <a:cubicBezTo>
                    <a:pt x="1553" y="3874"/>
                    <a:pt x="1580" y="3915"/>
                    <a:pt x="1608" y="3957"/>
                  </a:cubicBezTo>
                  <a:cubicBezTo>
                    <a:pt x="1659" y="4033"/>
                    <a:pt x="1711" y="4110"/>
                    <a:pt x="1762" y="4187"/>
                  </a:cubicBezTo>
                  <a:cubicBezTo>
                    <a:pt x="1781" y="4216"/>
                    <a:pt x="1780" y="4246"/>
                    <a:pt x="1760" y="4268"/>
                  </a:cubicBezTo>
                  <a:cubicBezTo>
                    <a:pt x="1731" y="4300"/>
                    <a:pt x="1683" y="4295"/>
                    <a:pt x="1657" y="4257"/>
                  </a:cubicBezTo>
                  <a:cubicBezTo>
                    <a:pt x="1628" y="4213"/>
                    <a:pt x="1598" y="4169"/>
                    <a:pt x="1569" y="4125"/>
                  </a:cubicBezTo>
                  <a:cubicBezTo>
                    <a:pt x="1509" y="4037"/>
                    <a:pt x="1449" y="3949"/>
                    <a:pt x="1390" y="3860"/>
                  </a:cubicBezTo>
                  <a:cubicBezTo>
                    <a:pt x="1382" y="3848"/>
                    <a:pt x="1373" y="3848"/>
                    <a:pt x="1362" y="3849"/>
                  </a:cubicBezTo>
                  <a:cubicBezTo>
                    <a:pt x="1177" y="3860"/>
                    <a:pt x="1000" y="3834"/>
                    <a:pt x="833" y="3752"/>
                  </a:cubicBezTo>
                  <a:cubicBezTo>
                    <a:pt x="763" y="3717"/>
                    <a:pt x="691" y="3689"/>
                    <a:pt x="622" y="3653"/>
                  </a:cubicBezTo>
                  <a:cubicBezTo>
                    <a:pt x="511" y="3594"/>
                    <a:pt x="416" y="3515"/>
                    <a:pt x="333" y="3420"/>
                  </a:cubicBezTo>
                  <a:cubicBezTo>
                    <a:pt x="305" y="3387"/>
                    <a:pt x="270" y="3360"/>
                    <a:pt x="241" y="3328"/>
                  </a:cubicBezTo>
                  <a:cubicBezTo>
                    <a:pt x="166" y="3246"/>
                    <a:pt x="121" y="3148"/>
                    <a:pt x="80" y="3046"/>
                  </a:cubicBezTo>
                  <a:cubicBezTo>
                    <a:pt x="41" y="2946"/>
                    <a:pt x="25" y="2842"/>
                    <a:pt x="13" y="2737"/>
                  </a:cubicBezTo>
                  <a:cubicBezTo>
                    <a:pt x="3" y="2654"/>
                    <a:pt x="0" y="2571"/>
                    <a:pt x="9" y="2488"/>
                  </a:cubicBezTo>
                  <a:cubicBezTo>
                    <a:pt x="38" y="2219"/>
                    <a:pt x="97" y="1958"/>
                    <a:pt x="217" y="1713"/>
                  </a:cubicBezTo>
                  <a:cubicBezTo>
                    <a:pt x="281" y="1581"/>
                    <a:pt x="348" y="1451"/>
                    <a:pt x="434" y="1331"/>
                  </a:cubicBezTo>
                  <a:cubicBezTo>
                    <a:pt x="513" y="1221"/>
                    <a:pt x="602" y="1119"/>
                    <a:pt x="698" y="1024"/>
                  </a:cubicBezTo>
                  <a:cubicBezTo>
                    <a:pt x="777" y="947"/>
                    <a:pt x="854" y="868"/>
                    <a:pt x="933" y="792"/>
                  </a:cubicBezTo>
                  <a:cubicBezTo>
                    <a:pt x="1087" y="643"/>
                    <a:pt x="1258" y="518"/>
                    <a:pt x="1448" y="418"/>
                  </a:cubicBezTo>
                  <a:cubicBezTo>
                    <a:pt x="1561" y="359"/>
                    <a:pt x="1668" y="287"/>
                    <a:pt x="1778" y="220"/>
                  </a:cubicBezTo>
                  <a:cubicBezTo>
                    <a:pt x="1887" y="154"/>
                    <a:pt x="1996" y="87"/>
                    <a:pt x="2105" y="21"/>
                  </a:cubicBezTo>
                  <a:cubicBezTo>
                    <a:pt x="2141" y="0"/>
                    <a:pt x="2179" y="6"/>
                    <a:pt x="2197" y="39"/>
                  </a:cubicBezTo>
                  <a:cubicBezTo>
                    <a:pt x="2203" y="51"/>
                    <a:pt x="2206" y="67"/>
                    <a:pt x="2205" y="81"/>
                  </a:cubicBezTo>
                  <a:cubicBezTo>
                    <a:pt x="2203" y="136"/>
                    <a:pt x="2200" y="191"/>
                    <a:pt x="2196" y="246"/>
                  </a:cubicBezTo>
                  <a:cubicBezTo>
                    <a:pt x="2190" y="343"/>
                    <a:pt x="2184" y="439"/>
                    <a:pt x="2177" y="535"/>
                  </a:cubicBezTo>
                  <a:cubicBezTo>
                    <a:pt x="2171" y="610"/>
                    <a:pt x="2163" y="685"/>
                    <a:pt x="2156" y="760"/>
                  </a:cubicBezTo>
                  <a:cubicBezTo>
                    <a:pt x="2150" y="828"/>
                    <a:pt x="2142" y="896"/>
                    <a:pt x="2138" y="965"/>
                  </a:cubicBezTo>
                  <a:cubicBezTo>
                    <a:pt x="2131" y="1069"/>
                    <a:pt x="2125" y="1174"/>
                    <a:pt x="2122" y="1280"/>
                  </a:cubicBezTo>
                  <a:cubicBezTo>
                    <a:pt x="2119" y="1391"/>
                    <a:pt x="2121" y="1502"/>
                    <a:pt x="2121" y="1613"/>
                  </a:cubicBezTo>
                  <a:cubicBezTo>
                    <a:pt x="2121" y="1643"/>
                    <a:pt x="2104" y="1667"/>
                    <a:pt x="2079" y="1675"/>
                  </a:cubicBezTo>
                  <a:cubicBezTo>
                    <a:pt x="2053" y="1683"/>
                    <a:pt x="2025" y="1676"/>
                    <a:pt x="2009" y="1654"/>
                  </a:cubicBezTo>
                  <a:cubicBezTo>
                    <a:pt x="2002" y="1645"/>
                    <a:pt x="1997" y="1632"/>
                    <a:pt x="1997" y="1621"/>
                  </a:cubicBezTo>
                  <a:cubicBezTo>
                    <a:pt x="1999" y="1448"/>
                    <a:pt x="1998" y="1275"/>
                    <a:pt x="2005" y="1102"/>
                  </a:cubicBezTo>
                  <a:cubicBezTo>
                    <a:pt x="2012" y="952"/>
                    <a:pt x="2028" y="802"/>
                    <a:pt x="2040" y="652"/>
                  </a:cubicBezTo>
                  <a:cubicBezTo>
                    <a:pt x="2050" y="531"/>
                    <a:pt x="2060" y="411"/>
                    <a:pt x="2065" y="288"/>
                  </a:cubicBezTo>
                  <a:cubicBezTo>
                    <a:pt x="2062" y="293"/>
                    <a:pt x="2058" y="297"/>
                    <a:pt x="2054" y="302"/>
                  </a:cubicBezTo>
                  <a:cubicBezTo>
                    <a:pt x="1979" y="406"/>
                    <a:pt x="1905" y="511"/>
                    <a:pt x="1828" y="614"/>
                  </a:cubicBezTo>
                  <a:cubicBezTo>
                    <a:pt x="1785" y="672"/>
                    <a:pt x="1735" y="726"/>
                    <a:pt x="1695" y="786"/>
                  </a:cubicBezTo>
                  <a:cubicBezTo>
                    <a:pt x="1580" y="958"/>
                    <a:pt x="1466" y="1132"/>
                    <a:pt x="1383" y="1323"/>
                  </a:cubicBezTo>
                  <a:cubicBezTo>
                    <a:pt x="1332" y="1441"/>
                    <a:pt x="1290" y="1561"/>
                    <a:pt x="1258" y="1686"/>
                  </a:cubicBezTo>
                  <a:cubicBezTo>
                    <a:pt x="1255" y="1694"/>
                    <a:pt x="1254" y="1705"/>
                    <a:pt x="1248" y="1709"/>
                  </a:cubicBezTo>
                  <a:cubicBezTo>
                    <a:pt x="1217" y="1736"/>
                    <a:pt x="1217" y="1774"/>
                    <a:pt x="1210" y="1809"/>
                  </a:cubicBezTo>
                  <a:cubicBezTo>
                    <a:pt x="1188" y="1923"/>
                    <a:pt x="1167" y="2037"/>
                    <a:pt x="1146" y="2151"/>
                  </a:cubicBezTo>
                  <a:cubicBezTo>
                    <a:pt x="1144" y="2161"/>
                    <a:pt x="1143" y="2170"/>
                    <a:pt x="1143" y="2179"/>
                  </a:cubicBezTo>
                  <a:cubicBezTo>
                    <a:pt x="1145" y="2344"/>
                    <a:pt x="1146" y="2508"/>
                    <a:pt x="1150" y="2673"/>
                  </a:cubicBezTo>
                  <a:cubicBezTo>
                    <a:pt x="1153" y="2748"/>
                    <a:pt x="1165" y="2822"/>
                    <a:pt x="1171" y="2897"/>
                  </a:cubicBezTo>
                  <a:cubicBezTo>
                    <a:pt x="1182" y="3055"/>
                    <a:pt x="1250" y="3196"/>
                    <a:pt x="1299" y="3342"/>
                  </a:cubicBezTo>
                  <a:cubicBezTo>
                    <a:pt x="1317" y="3396"/>
                    <a:pt x="1342" y="3447"/>
                    <a:pt x="1362" y="3500"/>
                  </a:cubicBezTo>
                  <a:cubicBezTo>
                    <a:pt x="1380" y="3547"/>
                    <a:pt x="1396" y="3596"/>
                    <a:pt x="1413" y="3644"/>
                  </a:cubicBezTo>
                  <a:cubicBezTo>
                    <a:pt x="1419" y="3659"/>
                    <a:pt x="1427" y="3674"/>
                    <a:pt x="1435" y="3689"/>
                  </a:cubicBezTo>
                  <a:cubicBezTo>
                    <a:pt x="1448" y="3717"/>
                    <a:pt x="1448" y="3716"/>
                    <a:pt x="1479" y="3711"/>
                  </a:cubicBezTo>
                  <a:cubicBezTo>
                    <a:pt x="1612" y="3688"/>
                    <a:pt x="1735" y="3641"/>
                    <a:pt x="1848" y="3568"/>
                  </a:cubicBezTo>
                  <a:cubicBezTo>
                    <a:pt x="1871" y="3553"/>
                    <a:pt x="1896" y="3542"/>
                    <a:pt x="1921" y="3531"/>
                  </a:cubicBezTo>
                  <a:cubicBezTo>
                    <a:pt x="1952" y="3518"/>
                    <a:pt x="1986" y="3532"/>
                    <a:pt x="2000" y="3562"/>
                  </a:cubicBezTo>
                  <a:cubicBezTo>
                    <a:pt x="2013" y="3591"/>
                    <a:pt x="2004" y="3627"/>
                    <a:pt x="1976" y="3642"/>
                  </a:cubicBezTo>
                  <a:cubicBezTo>
                    <a:pt x="1898" y="3684"/>
                    <a:pt x="1822" y="3729"/>
                    <a:pt x="1741" y="3764"/>
                  </a:cubicBezTo>
                  <a:cubicBezTo>
                    <a:pt x="1673" y="3794"/>
                    <a:pt x="1599" y="3812"/>
                    <a:pt x="1527" y="3835"/>
                  </a:cubicBezTo>
                  <a:close/>
                  <a:moveTo>
                    <a:pt x="1904" y="295"/>
                  </a:moveTo>
                  <a:cubicBezTo>
                    <a:pt x="1903" y="294"/>
                    <a:pt x="1902" y="293"/>
                    <a:pt x="1901" y="292"/>
                  </a:cubicBezTo>
                  <a:cubicBezTo>
                    <a:pt x="1859" y="317"/>
                    <a:pt x="1818" y="343"/>
                    <a:pt x="1775" y="368"/>
                  </a:cubicBezTo>
                  <a:cubicBezTo>
                    <a:pt x="1672" y="430"/>
                    <a:pt x="1568" y="493"/>
                    <a:pt x="1463" y="553"/>
                  </a:cubicBezTo>
                  <a:cubicBezTo>
                    <a:pt x="1362" y="610"/>
                    <a:pt x="1264" y="673"/>
                    <a:pt x="1173" y="747"/>
                  </a:cubicBezTo>
                  <a:cubicBezTo>
                    <a:pt x="1018" y="872"/>
                    <a:pt x="882" y="1018"/>
                    <a:pt x="741" y="1159"/>
                  </a:cubicBezTo>
                  <a:cubicBezTo>
                    <a:pt x="702" y="1198"/>
                    <a:pt x="666" y="1240"/>
                    <a:pt x="631" y="1282"/>
                  </a:cubicBezTo>
                  <a:cubicBezTo>
                    <a:pt x="513" y="1422"/>
                    <a:pt x="422" y="1578"/>
                    <a:pt x="342" y="1742"/>
                  </a:cubicBezTo>
                  <a:cubicBezTo>
                    <a:pt x="226" y="1977"/>
                    <a:pt x="164" y="2224"/>
                    <a:pt x="136" y="2482"/>
                  </a:cubicBezTo>
                  <a:cubicBezTo>
                    <a:pt x="128" y="2562"/>
                    <a:pt x="128" y="2640"/>
                    <a:pt x="137" y="2719"/>
                  </a:cubicBezTo>
                  <a:cubicBezTo>
                    <a:pt x="148" y="2815"/>
                    <a:pt x="162" y="2909"/>
                    <a:pt x="197" y="2999"/>
                  </a:cubicBezTo>
                  <a:cubicBezTo>
                    <a:pt x="233" y="3089"/>
                    <a:pt x="272" y="3177"/>
                    <a:pt x="339" y="3249"/>
                  </a:cubicBezTo>
                  <a:cubicBezTo>
                    <a:pt x="363" y="3275"/>
                    <a:pt x="393" y="3297"/>
                    <a:pt x="416" y="3324"/>
                  </a:cubicBezTo>
                  <a:cubicBezTo>
                    <a:pt x="478" y="3397"/>
                    <a:pt x="550" y="3458"/>
                    <a:pt x="630" y="3512"/>
                  </a:cubicBezTo>
                  <a:cubicBezTo>
                    <a:pt x="724" y="3575"/>
                    <a:pt x="833" y="3606"/>
                    <a:pt x="932" y="3659"/>
                  </a:cubicBezTo>
                  <a:cubicBezTo>
                    <a:pt x="939" y="3663"/>
                    <a:pt x="947" y="3665"/>
                    <a:pt x="954" y="3668"/>
                  </a:cubicBezTo>
                  <a:cubicBezTo>
                    <a:pt x="1062" y="3711"/>
                    <a:pt x="1176" y="3726"/>
                    <a:pt x="1292" y="3727"/>
                  </a:cubicBezTo>
                  <a:cubicBezTo>
                    <a:pt x="1297" y="3727"/>
                    <a:pt x="1303" y="3726"/>
                    <a:pt x="1308" y="3726"/>
                  </a:cubicBezTo>
                  <a:cubicBezTo>
                    <a:pt x="1287" y="3666"/>
                    <a:pt x="1268" y="3607"/>
                    <a:pt x="1246" y="3549"/>
                  </a:cubicBezTo>
                  <a:cubicBezTo>
                    <a:pt x="1207" y="3444"/>
                    <a:pt x="1162" y="3340"/>
                    <a:pt x="1128" y="3234"/>
                  </a:cubicBezTo>
                  <a:cubicBezTo>
                    <a:pt x="1093" y="3128"/>
                    <a:pt x="1052" y="3025"/>
                    <a:pt x="1044" y="2910"/>
                  </a:cubicBezTo>
                  <a:cubicBezTo>
                    <a:pt x="1034" y="2775"/>
                    <a:pt x="1021" y="2641"/>
                    <a:pt x="1019" y="2506"/>
                  </a:cubicBezTo>
                  <a:cubicBezTo>
                    <a:pt x="1017" y="2394"/>
                    <a:pt x="1018" y="2282"/>
                    <a:pt x="1017" y="2170"/>
                  </a:cubicBezTo>
                  <a:cubicBezTo>
                    <a:pt x="1017" y="2164"/>
                    <a:pt x="1018" y="2159"/>
                    <a:pt x="1019" y="2154"/>
                  </a:cubicBezTo>
                  <a:cubicBezTo>
                    <a:pt x="1044" y="2019"/>
                    <a:pt x="1068" y="1885"/>
                    <a:pt x="1094" y="1750"/>
                  </a:cubicBezTo>
                  <a:cubicBezTo>
                    <a:pt x="1101" y="1713"/>
                    <a:pt x="1101" y="1672"/>
                    <a:pt x="1137" y="1645"/>
                  </a:cubicBezTo>
                  <a:cubicBezTo>
                    <a:pt x="1142" y="1641"/>
                    <a:pt x="1142" y="1631"/>
                    <a:pt x="1145" y="1624"/>
                  </a:cubicBezTo>
                  <a:cubicBezTo>
                    <a:pt x="1173" y="1537"/>
                    <a:pt x="1199" y="1448"/>
                    <a:pt x="1231" y="1362"/>
                  </a:cubicBezTo>
                  <a:cubicBezTo>
                    <a:pt x="1309" y="1153"/>
                    <a:pt x="1428" y="965"/>
                    <a:pt x="1548" y="778"/>
                  </a:cubicBezTo>
                  <a:cubicBezTo>
                    <a:pt x="1608" y="684"/>
                    <a:pt x="1680" y="598"/>
                    <a:pt x="1748" y="510"/>
                  </a:cubicBezTo>
                  <a:cubicBezTo>
                    <a:pt x="1803" y="440"/>
                    <a:pt x="1852" y="367"/>
                    <a:pt x="1904" y="2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B8C1F45-E824-437D-9353-FBA35B109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2917825"/>
              <a:ext cx="596900" cy="700087"/>
            </a:xfrm>
            <a:custGeom>
              <a:avLst/>
              <a:gdLst>
                <a:gd name="T0" fmla="*/ 2837 w 4710"/>
                <a:gd name="T1" fmla="*/ 5414 h 5542"/>
                <a:gd name="T2" fmla="*/ 3697 w 4710"/>
                <a:gd name="T3" fmla="*/ 5249 h 5542"/>
                <a:gd name="T4" fmla="*/ 4465 w 4710"/>
                <a:gd name="T5" fmla="*/ 4803 h 5542"/>
                <a:gd name="T6" fmla="*/ 4594 w 4710"/>
                <a:gd name="T7" fmla="*/ 4690 h 5542"/>
                <a:gd name="T8" fmla="*/ 4686 w 4710"/>
                <a:gd name="T9" fmla="*/ 4691 h 5542"/>
                <a:gd name="T10" fmla="*/ 4679 w 4710"/>
                <a:gd name="T11" fmla="*/ 4782 h 5542"/>
                <a:gd name="T12" fmla="*/ 3414 w 4710"/>
                <a:gd name="T13" fmla="*/ 5466 h 5542"/>
                <a:gd name="T14" fmla="*/ 2861 w 4710"/>
                <a:gd name="T15" fmla="*/ 5539 h 5542"/>
                <a:gd name="T16" fmla="*/ 2463 w 4710"/>
                <a:gd name="T17" fmla="*/ 5523 h 5542"/>
                <a:gd name="T18" fmla="*/ 1127 w 4710"/>
                <a:gd name="T19" fmla="*/ 5006 h 5542"/>
                <a:gd name="T20" fmla="*/ 328 w 4710"/>
                <a:gd name="T21" fmla="*/ 4089 h 5542"/>
                <a:gd name="T22" fmla="*/ 53 w 4710"/>
                <a:gd name="T23" fmla="*/ 3320 h 5542"/>
                <a:gd name="T24" fmla="*/ 3 w 4710"/>
                <a:gd name="T25" fmla="*/ 2852 h 5542"/>
                <a:gd name="T26" fmla="*/ 16 w 4710"/>
                <a:gd name="T27" fmla="*/ 2524 h 5542"/>
                <a:gd name="T28" fmla="*/ 317 w 4710"/>
                <a:gd name="T29" fmla="*/ 1487 h 5542"/>
                <a:gd name="T30" fmla="*/ 745 w 4710"/>
                <a:gd name="T31" fmla="*/ 886 h 5542"/>
                <a:gd name="T32" fmla="*/ 2092 w 4710"/>
                <a:gd name="T33" fmla="*/ 88 h 5542"/>
                <a:gd name="T34" fmla="*/ 2484 w 4710"/>
                <a:gd name="T35" fmla="*/ 18 h 5542"/>
                <a:gd name="T36" fmla="*/ 2776 w 4710"/>
                <a:gd name="T37" fmla="*/ 1 h 5542"/>
                <a:gd name="T38" fmla="*/ 2838 w 4710"/>
                <a:gd name="T39" fmla="*/ 38 h 5542"/>
                <a:gd name="T40" fmla="*/ 2781 w 4710"/>
                <a:gd name="T41" fmla="*/ 126 h 5542"/>
                <a:gd name="T42" fmla="*/ 2484 w 4710"/>
                <a:gd name="T43" fmla="*/ 143 h 5542"/>
                <a:gd name="T44" fmla="*/ 1975 w 4710"/>
                <a:gd name="T45" fmla="*/ 252 h 5542"/>
                <a:gd name="T46" fmla="*/ 1120 w 4710"/>
                <a:gd name="T47" fmla="*/ 709 h 5542"/>
                <a:gd name="T48" fmla="*/ 431 w 4710"/>
                <a:gd name="T49" fmla="*/ 1541 h 5542"/>
                <a:gd name="T50" fmla="*/ 186 w 4710"/>
                <a:gd name="T51" fmla="*/ 2241 h 5542"/>
                <a:gd name="T52" fmla="*/ 129 w 4710"/>
                <a:gd name="T53" fmla="*/ 2892 h 5542"/>
                <a:gd name="T54" fmla="*/ 326 w 4710"/>
                <a:gd name="T55" fmla="*/ 3792 h 5542"/>
                <a:gd name="T56" fmla="*/ 707 w 4710"/>
                <a:gd name="T57" fmla="*/ 4433 h 5542"/>
                <a:gd name="T58" fmla="*/ 1407 w 4710"/>
                <a:gd name="T59" fmla="*/ 5041 h 5542"/>
                <a:gd name="T60" fmla="*/ 2236 w 4710"/>
                <a:gd name="T61" fmla="*/ 5361 h 5542"/>
                <a:gd name="T62" fmla="*/ 2747 w 4710"/>
                <a:gd name="T63" fmla="*/ 5414 h 5542"/>
                <a:gd name="T64" fmla="*/ 2837 w 4710"/>
                <a:gd name="T65" fmla="*/ 5414 h 5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10" h="5542">
                  <a:moveTo>
                    <a:pt x="2837" y="5414"/>
                  </a:moveTo>
                  <a:cubicBezTo>
                    <a:pt x="3133" y="5408"/>
                    <a:pt x="3420" y="5353"/>
                    <a:pt x="3697" y="5249"/>
                  </a:cubicBezTo>
                  <a:cubicBezTo>
                    <a:pt x="3978" y="5143"/>
                    <a:pt x="4234" y="4995"/>
                    <a:pt x="4465" y="4803"/>
                  </a:cubicBezTo>
                  <a:cubicBezTo>
                    <a:pt x="4509" y="4767"/>
                    <a:pt x="4551" y="4728"/>
                    <a:pt x="4594" y="4690"/>
                  </a:cubicBezTo>
                  <a:cubicBezTo>
                    <a:pt x="4623" y="4664"/>
                    <a:pt x="4661" y="4664"/>
                    <a:pt x="4686" y="4691"/>
                  </a:cubicBezTo>
                  <a:cubicBezTo>
                    <a:pt x="4710" y="4717"/>
                    <a:pt x="4707" y="4756"/>
                    <a:pt x="4679" y="4782"/>
                  </a:cubicBezTo>
                  <a:cubicBezTo>
                    <a:pt x="4317" y="5120"/>
                    <a:pt x="3896" y="5350"/>
                    <a:pt x="3414" y="5466"/>
                  </a:cubicBezTo>
                  <a:cubicBezTo>
                    <a:pt x="3232" y="5510"/>
                    <a:pt x="3048" y="5534"/>
                    <a:pt x="2861" y="5539"/>
                  </a:cubicBezTo>
                  <a:cubicBezTo>
                    <a:pt x="2728" y="5542"/>
                    <a:pt x="2595" y="5538"/>
                    <a:pt x="2463" y="5523"/>
                  </a:cubicBezTo>
                  <a:cubicBezTo>
                    <a:pt x="1972" y="5468"/>
                    <a:pt x="1526" y="5296"/>
                    <a:pt x="1127" y="5006"/>
                  </a:cubicBezTo>
                  <a:cubicBezTo>
                    <a:pt x="792" y="4761"/>
                    <a:pt x="526" y="4455"/>
                    <a:pt x="328" y="4089"/>
                  </a:cubicBezTo>
                  <a:cubicBezTo>
                    <a:pt x="198" y="3847"/>
                    <a:pt x="106" y="3590"/>
                    <a:pt x="53" y="3320"/>
                  </a:cubicBezTo>
                  <a:cubicBezTo>
                    <a:pt x="23" y="3166"/>
                    <a:pt x="6" y="3010"/>
                    <a:pt x="3" y="2852"/>
                  </a:cubicBezTo>
                  <a:cubicBezTo>
                    <a:pt x="0" y="2742"/>
                    <a:pt x="5" y="2633"/>
                    <a:pt x="16" y="2524"/>
                  </a:cubicBezTo>
                  <a:cubicBezTo>
                    <a:pt x="55" y="2160"/>
                    <a:pt x="145" y="1812"/>
                    <a:pt x="317" y="1487"/>
                  </a:cubicBezTo>
                  <a:cubicBezTo>
                    <a:pt x="433" y="1268"/>
                    <a:pt x="574" y="1067"/>
                    <a:pt x="745" y="886"/>
                  </a:cubicBezTo>
                  <a:cubicBezTo>
                    <a:pt x="1117" y="491"/>
                    <a:pt x="1566" y="225"/>
                    <a:pt x="2092" y="88"/>
                  </a:cubicBezTo>
                  <a:cubicBezTo>
                    <a:pt x="2220" y="54"/>
                    <a:pt x="2351" y="29"/>
                    <a:pt x="2484" y="18"/>
                  </a:cubicBezTo>
                  <a:cubicBezTo>
                    <a:pt x="2581" y="10"/>
                    <a:pt x="2679" y="7"/>
                    <a:pt x="2776" y="1"/>
                  </a:cubicBezTo>
                  <a:cubicBezTo>
                    <a:pt x="2805" y="0"/>
                    <a:pt x="2826" y="12"/>
                    <a:pt x="2838" y="38"/>
                  </a:cubicBezTo>
                  <a:cubicBezTo>
                    <a:pt x="2857" y="79"/>
                    <a:pt x="2827" y="124"/>
                    <a:pt x="2781" y="126"/>
                  </a:cubicBezTo>
                  <a:cubicBezTo>
                    <a:pt x="2682" y="131"/>
                    <a:pt x="2583" y="133"/>
                    <a:pt x="2484" y="143"/>
                  </a:cubicBezTo>
                  <a:cubicBezTo>
                    <a:pt x="2311" y="161"/>
                    <a:pt x="2141" y="198"/>
                    <a:pt x="1975" y="252"/>
                  </a:cubicBezTo>
                  <a:cubicBezTo>
                    <a:pt x="1662" y="352"/>
                    <a:pt x="1377" y="504"/>
                    <a:pt x="1120" y="709"/>
                  </a:cubicBezTo>
                  <a:cubicBezTo>
                    <a:pt x="833" y="939"/>
                    <a:pt x="602" y="1216"/>
                    <a:pt x="431" y="1541"/>
                  </a:cubicBezTo>
                  <a:cubicBezTo>
                    <a:pt x="314" y="1762"/>
                    <a:pt x="231" y="1996"/>
                    <a:pt x="186" y="2241"/>
                  </a:cubicBezTo>
                  <a:cubicBezTo>
                    <a:pt x="145" y="2456"/>
                    <a:pt x="119" y="2673"/>
                    <a:pt x="129" y="2892"/>
                  </a:cubicBezTo>
                  <a:cubicBezTo>
                    <a:pt x="143" y="3203"/>
                    <a:pt x="207" y="3504"/>
                    <a:pt x="326" y="3792"/>
                  </a:cubicBezTo>
                  <a:cubicBezTo>
                    <a:pt x="422" y="4024"/>
                    <a:pt x="549" y="4238"/>
                    <a:pt x="707" y="4433"/>
                  </a:cubicBezTo>
                  <a:cubicBezTo>
                    <a:pt x="904" y="4677"/>
                    <a:pt x="1138" y="4880"/>
                    <a:pt x="1407" y="5041"/>
                  </a:cubicBezTo>
                  <a:cubicBezTo>
                    <a:pt x="1665" y="5194"/>
                    <a:pt x="1942" y="5301"/>
                    <a:pt x="2236" y="5361"/>
                  </a:cubicBezTo>
                  <a:cubicBezTo>
                    <a:pt x="2404" y="5395"/>
                    <a:pt x="2575" y="5415"/>
                    <a:pt x="2747" y="5414"/>
                  </a:cubicBezTo>
                  <a:cubicBezTo>
                    <a:pt x="2777" y="5414"/>
                    <a:pt x="2807" y="5414"/>
                    <a:pt x="2837" y="54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94504FEB-D423-4AC3-9946-F37621882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2843213"/>
              <a:ext cx="585788" cy="822324"/>
            </a:xfrm>
            <a:custGeom>
              <a:avLst/>
              <a:gdLst>
                <a:gd name="T0" fmla="*/ 1270 w 4626"/>
                <a:gd name="T1" fmla="*/ 127 h 6513"/>
                <a:gd name="T2" fmla="*/ 269 w 4626"/>
                <a:gd name="T3" fmla="*/ 286 h 6513"/>
                <a:gd name="T4" fmla="*/ 95 w 4626"/>
                <a:gd name="T5" fmla="*/ 348 h 6513"/>
                <a:gd name="T6" fmla="*/ 22 w 4626"/>
                <a:gd name="T7" fmla="*/ 332 h 6513"/>
                <a:gd name="T8" fmla="*/ 14 w 4626"/>
                <a:gd name="T9" fmla="*/ 263 h 6513"/>
                <a:gd name="T10" fmla="*/ 50 w 4626"/>
                <a:gd name="T11" fmla="*/ 231 h 6513"/>
                <a:gd name="T12" fmla="*/ 525 w 4626"/>
                <a:gd name="T13" fmla="*/ 86 h 6513"/>
                <a:gd name="T14" fmla="*/ 882 w 4626"/>
                <a:gd name="T15" fmla="*/ 23 h 6513"/>
                <a:gd name="T16" fmla="*/ 1193 w 4626"/>
                <a:gd name="T17" fmla="*/ 1 h 6513"/>
                <a:gd name="T18" fmla="*/ 1540 w 4626"/>
                <a:gd name="T19" fmla="*/ 10 h 6513"/>
                <a:gd name="T20" fmla="*/ 2322 w 4626"/>
                <a:gd name="T21" fmla="*/ 171 h 6513"/>
                <a:gd name="T22" fmla="*/ 3330 w 4626"/>
                <a:gd name="T23" fmla="*/ 717 h 6513"/>
                <a:gd name="T24" fmla="*/ 4284 w 4626"/>
                <a:gd name="T25" fmla="*/ 1901 h 6513"/>
                <a:gd name="T26" fmla="*/ 4560 w 4626"/>
                <a:gd name="T27" fmla="*/ 2723 h 6513"/>
                <a:gd name="T28" fmla="*/ 4622 w 4626"/>
                <a:gd name="T29" fmla="*/ 3283 h 6513"/>
                <a:gd name="T30" fmla="*/ 4608 w 4626"/>
                <a:gd name="T31" fmla="*/ 3698 h 6513"/>
                <a:gd name="T32" fmla="*/ 4431 w 4626"/>
                <a:gd name="T33" fmla="*/ 4483 h 6513"/>
                <a:gd name="T34" fmla="*/ 3909 w 4626"/>
                <a:gd name="T35" fmla="*/ 5428 h 6513"/>
                <a:gd name="T36" fmla="*/ 3430 w 4626"/>
                <a:gd name="T37" fmla="*/ 5930 h 6513"/>
                <a:gd name="T38" fmla="*/ 2503 w 4626"/>
                <a:gd name="T39" fmla="*/ 6497 h 6513"/>
                <a:gd name="T40" fmla="*/ 2414 w 4626"/>
                <a:gd name="T41" fmla="*/ 6465 h 6513"/>
                <a:gd name="T42" fmla="*/ 2457 w 4626"/>
                <a:gd name="T43" fmla="*/ 6380 h 6513"/>
                <a:gd name="T44" fmla="*/ 3267 w 4626"/>
                <a:gd name="T45" fmla="*/ 5901 h 6513"/>
                <a:gd name="T46" fmla="*/ 4195 w 4626"/>
                <a:gd name="T47" fmla="*/ 4725 h 6513"/>
                <a:gd name="T48" fmla="*/ 4448 w 4626"/>
                <a:gd name="T49" fmla="*/ 3941 h 6513"/>
                <a:gd name="T50" fmla="*/ 4498 w 4626"/>
                <a:gd name="T51" fmla="*/ 3427 h 6513"/>
                <a:gd name="T52" fmla="*/ 4480 w 4626"/>
                <a:gd name="T53" fmla="*/ 3032 h 6513"/>
                <a:gd name="T54" fmla="*/ 4173 w 4626"/>
                <a:gd name="T55" fmla="*/ 1960 h 6513"/>
                <a:gd name="T56" fmla="*/ 3689 w 4626"/>
                <a:gd name="T57" fmla="*/ 1231 h 6513"/>
                <a:gd name="T58" fmla="*/ 2644 w 4626"/>
                <a:gd name="T59" fmla="*/ 436 h 6513"/>
                <a:gd name="T60" fmla="*/ 1875 w 4626"/>
                <a:gd name="T61" fmla="*/ 182 h 6513"/>
                <a:gd name="T62" fmla="*/ 1408 w 4626"/>
                <a:gd name="T63" fmla="*/ 128 h 6513"/>
                <a:gd name="T64" fmla="*/ 1270 w 4626"/>
                <a:gd name="T65" fmla="*/ 127 h 6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26" h="6513">
                  <a:moveTo>
                    <a:pt x="1270" y="127"/>
                  </a:moveTo>
                  <a:cubicBezTo>
                    <a:pt x="928" y="124"/>
                    <a:pt x="594" y="180"/>
                    <a:pt x="269" y="286"/>
                  </a:cubicBezTo>
                  <a:cubicBezTo>
                    <a:pt x="210" y="305"/>
                    <a:pt x="153" y="328"/>
                    <a:pt x="95" y="348"/>
                  </a:cubicBezTo>
                  <a:cubicBezTo>
                    <a:pt x="66" y="358"/>
                    <a:pt x="39" y="353"/>
                    <a:pt x="22" y="332"/>
                  </a:cubicBezTo>
                  <a:cubicBezTo>
                    <a:pt x="5" y="311"/>
                    <a:pt x="0" y="286"/>
                    <a:pt x="14" y="263"/>
                  </a:cubicBezTo>
                  <a:cubicBezTo>
                    <a:pt x="22" y="250"/>
                    <a:pt x="36" y="237"/>
                    <a:pt x="50" y="231"/>
                  </a:cubicBezTo>
                  <a:cubicBezTo>
                    <a:pt x="205" y="171"/>
                    <a:pt x="363" y="120"/>
                    <a:pt x="525" y="86"/>
                  </a:cubicBezTo>
                  <a:cubicBezTo>
                    <a:pt x="643" y="61"/>
                    <a:pt x="762" y="39"/>
                    <a:pt x="882" y="23"/>
                  </a:cubicBezTo>
                  <a:cubicBezTo>
                    <a:pt x="985" y="10"/>
                    <a:pt x="1089" y="3"/>
                    <a:pt x="1193" y="1"/>
                  </a:cubicBezTo>
                  <a:cubicBezTo>
                    <a:pt x="1308" y="0"/>
                    <a:pt x="1424" y="1"/>
                    <a:pt x="1540" y="10"/>
                  </a:cubicBezTo>
                  <a:cubicBezTo>
                    <a:pt x="1807" y="31"/>
                    <a:pt x="2068" y="85"/>
                    <a:pt x="2322" y="171"/>
                  </a:cubicBezTo>
                  <a:cubicBezTo>
                    <a:pt x="2690" y="294"/>
                    <a:pt x="3026" y="476"/>
                    <a:pt x="3330" y="717"/>
                  </a:cubicBezTo>
                  <a:cubicBezTo>
                    <a:pt x="3737" y="1039"/>
                    <a:pt x="4055" y="1434"/>
                    <a:pt x="4284" y="1901"/>
                  </a:cubicBezTo>
                  <a:cubicBezTo>
                    <a:pt x="4412" y="2163"/>
                    <a:pt x="4503" y="2437"/>
                    <a:pt x="4560" y="2723"/>
                  </a:cubicBezTo>
                  <a:cubicBezTo>
                    <a:pt x="4597" y="2908"/>
                    <a:pt x="4617" y="3095"/>
                    <a:pt x="4622" y="3283"/>
                  </a:cubicBezTo>
                  <a:cubicBezTo>
                    <a:pt x="4626" y="3422"/>
                    <a:pt x="4622" y="3560"/>
                    <a:pt x="4608" y="3698"/>
                  </a:cubicBezTo>
                  <a:cubicBezTo>
                    <a:pt x="4582" y="3967"/>
                    <a:pt x="4523" y="4229"/>
                    <a:pt x="4431" y="4483"/>
                  </a:cubicBezTo>
                  <a:cubicBezTo>
                    <a:pt x="4308" y="4826"/>
                    <a:pt x="4133" y="5141"/>
                    <a:pt x="3909" y="5428"/>
                  </a:cubicBezTo>
                  <a:cubicBezTo>
                    <a:pt x="3766" y="5612"/>
                    <a:pt x="3606" y="5779"/>
                    <a:pt x="3430" y="5930"/>
                  </a:cubicBezTo>
                  <a:cubicBezTo>
                    <a:pt x="3151" y="6169"/>
                    <a:pt x="2842" y="6358"/>
                    <a:pt x="2503" y="6497"/>
                  </a:cubicBezTo>
                  <a:cubicBezTo>
                    <a:pt x="2464" y="6513"/>
                    <a:pt x="2429" y="6500"/>
                    <a:pt x="2414" y="6465"/>
                  </a:cubicBezTo>
                  <a:cubicBezTo>
                    <a:pt x="2400" y="6430"/>
                    <a:pt x="2416" y="6397"/>
                    <a:pt x="2457" y="6380"/>
                  </a:cubicBezTo>
                  <a:cubicBezTo>
                    <a:pt x="2750" y="6260"/>
                    <a:pt x="3020" y="6100"/>
                    <a:pt x="3267" y="5901"/>
                  </a:cubicBezTo>
                  <a:cubicBezTo>
                    <a:pt x="3666" y="5579"/>
                    <a:pt x="3976" y="5188"/>
                    <a:pt x="4195" y="4725"/>
                  </a:cubicBezTo>
                  <a:cubicBezTo>
                    <a:pt x="4314" y="4475"/>
                    <a:pt x="4398" y="4213"/>
                    <a:pt x="4448" y="3941"/>
                  </a:cubicBezTo>
                  <a:cubicBezTo>
                    <a:pt x="4479" y="3771"/>
                    <a:pt x="4496" y="3600"/>
                    <a:pt x="4498" y="3427"/>
                  </a:cubicBezTo>
                  <a:cubicBezTo>
                    <a:pt x="4499" y="3295"/>
                    <a:pt x="4494" y="3163"/>
                    <a:pt x="4480" y="3032"/>
                  </a:cubicBezTo>
                  <a:cubicBezTo>
                    <a:pt x="4439" y="2657"/>
                    <a:pt x="4338" y="2299"/>
                    <a:pt x="4173" y="1960"/>
                  </a:cubicBezTo>
                  <a:cubicBezTo>
                    <a:pt x="4044" y="1695"/>
                    <a:pt x="3883" y="1452"/>
                    <a:pt x="3689" y="1231"/>
                  </a:cubicBezTo>
                  <a:cubicBezTo>
                    <a:pt x="3394" y="895"/>
                    <a:pt x="3046" y="630"/>
                    <a:pt x="2644" y="436"/>
                  </a:cubicBezTo>
                  <a:cubicBezTo>
                    <a:pt x="2399" y="318"/>
                    <a:pt x="2142" y="234"/>
                    <a:pt x="1875" y="182"/>
                  </a:cubicBezTo>
                  <a:cubicBezTo>
                    <a:pt x="1721" y="152"/>
                    <a:pt x="1565" y="133"/>
                    <a:pt x="1408" y="128"/>
                  </a:cubicBezTo>
                  <a:cubicBezTo>
                    <a:pt x="1362" y="126"/>
                    <a:pt x="1316" y="127"/>
                    <a:pt x="1270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5FB22D81-97CC-4185-A19F-82E9869BD1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4200" y="3130550"/>
              <a:ext cx="247650" cy="331787"/>
            </a:xfrm>
            <a:custGeom>
              <a:avLst/>
              <a:gdLst>
                <a:gd name="T0" fmla="*/ 1 w 1959"/>
                <a:gd name="T1" fmla="*/ 1635 h 2626"/>
                <a:gd name="T2" fmla="*/ 166 w 1959"/>
                <a:gd name="T3" fmla="*/ 1091 h 2626"/>
                <a:gd name="T4" fmla="*/ 173 w 1959"/>
                <a:gd name="T5" fmla="*/ 1079 h 2626"/>
                <a:gd name="T6" fmla="*/ 202 w 1959"/>
                <a:gd name="T7" fmla="*/ 1015 h 2626"/>
                <a:gd name="T8" fmla="*/ 924 w 1959"/>
                <a:gd name="T9" fmla="*/ 45 h 2626"/>
                <a:gd name="T10" fmla="*/ 1036 w 1959"/>
                <a:gd name="T11" fmla="*/ 45 h 2626"/>
                <a:gd name="T12" fmla="*/ 1739 w 1959"/>
                <a:gd name="T13" fmla="*/ 1017 h 2626"/>
                <a:gd name="T14" fmla="*/ 1921 w 1959"/>
                <a:gd name="T15" fmla="*/ 1473 h 2626"/>
                <a:gd name="T16" fmla="*/ 1702 w 1959"/>
                <a:gd name="T17" fmla="*/ 2258 h 2626"/>
                <a:gd name="T18" fmla="*/ 1125 w 1959"/>
                <a:gd name="T19" fmla="*/ 2585 h 2626"/>
                <a:gd name="T20" fmla="*/ 373 w 1959"/>
                <a:gd name="T21" fmla="*/ 2392 h 2626"/>
                <a:gd name="T22" fmla="*/ 26 w 1959"/>
                <a:gd name="T23" fmla="*/ 1845 h 2626"/>
                <a:gd name="T24" fmla="*/ 1 w 1959"/>
                <a:gd name="T25" fmla="*/ 1635 h 2626"/>
                <a:gd name="T26" fmla="*/ 980 w 1959"/>
                <a:gd name="T27" fmla="*/ 182 h 2626"/>
                <a:gd name="T28" fmla="*/ 972 w 1959"/>
                <a:gd name="T29" fmla="*/ 192 h 2626"/>
                <a:gd name="T30" fmla="*/ 686 w 1959"/>
                <a:gd name="T31" fmla="*/ 576 h 2626"/>
                <a:gd name="T32" fmla="*/ 307 w 1959"/>
                <a:gd name="T33" fmla="*/ 1085 h 2626"/>
                <a:gd name="T34" fmla="*/ 298 w 1959"/>
                <a:gd name="T35" fmla="*/ 1104 h 2626"/>
                <a:gd name="T36" fmla="*/ 279 w 1959"/>
                <a:gd name="T37" fmla="*/ 1149 h 2626"/>
                <a:gd name="T38" fmla="*/ 182 w 1959"/>
                <a:gd name="T39" fmla="*/ 1316 h 2626"/>
                <a:gd name="T40" fmla="*/ 142 w 1959"/>
                <a:gd name="T41" fmla="*/ 1786 h 2626"/>
                <a:gd name="T42" fmla="*/ 431 w 1959"/>
                <a:gd name="T43" fmla="*/ 2277 h 2626"/>
                <a:gd name="T44" fmla="*/ 1130 w 1959"/>
                <a:gd name="T45" fmla="*/ 2456 h 2626"/>
                <a:gd name="T46" fmla="*/ 1701 w 1959"/>
                <a:gd name="T47" fmla="*/ 2036 h 2626"/>
                <a:gd name="T48" fmla="*/ 1783 w 1959"/>
                <a:gd name="T49" fmla="*/ 1414 h 2626"/>
                <a:gd name="T50" fmla="*/ 1666 w 1959"/>
                <a:gd name="T51" fmla="*/ 1132 h 2626"/>
                <a:gd name="T52" fmla="*/ 1187 w 1959"/>
                <a:gd name="T53" fmla="*/ 469 h 2626"/>
                <a:gd name="T54" fmla="*/ 980 w 1959"/>
                <a:gd name="T55" fmla="*/ 182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59" h="2626">
                  <a:moveTo>
                    <a:pt x="1" y="1635"/>
                  </a:moveTo>
                  <a:cubicBezTo>
                    <a:pt x="1" y="1425"/>
                    <a:pt x="51" y="1248"/>
                    <a:pt x="166" y="1091"/>
                  </a:cubicBezTo>
                  <a:cubicBezTo>
                    <a:pt x="169" y="1087"/>
                    <a:pt x="173" y="1083"/>
                    <a:pt x="173" y="1079"/>
                  </a:cubicBezTo>
                  <a:cubicBezTo>
                    <a:pt x="171" y="1053"/>
                    <a:pt x="188" y="1035"/>
                    <a:pt x="202" y="1015"/>
                  </a:cubicBezTo>
                  <a:cubicBezTo>
                    <a:pt x="443" y="692"/>
                    <a:pt x="683" y="368"/>
                    <a:pt x="924" y="45"/>
                  </a:cubicBezTo>
                  <a:cubicBezTo>
                    <a:pt x="957" y="1"/>
                    <a:pt x="1004" y="0"/>
                    <a:pt x="1036" y="45"/>
                  </a:cubicBezTo>
                  <a:cubicBezTo>
                    <a:pt x="1271" y="369"/>
                    <a:pt x="1504" y="693"/>
                    <a:pt x="1739" y="1017"/>
                  </a:cubicBezTo>
                  <a:cubicBezTo>
                    <a:pt x="1839" y="1154"/>
                    <a:pt x="1899" y="1306"/>
                    <a:pt x="1921" y="1473"/>
                  </a:cubicBezTo>
                  <a:cubicBezTo>
                    <a:pt x="1959" y="1764"/>
                    <a:pt x="1891" y="2030"/>
                    <a:pt x="1702" y="2258"/>
                  </a:cubicBezTo>
                  <a:cubicBezTo>
                    <a:pt x="1552" y="2438"/>
                    <a:pt x="1359" y="2550"/>
                    <a:pt x="1125" y="2585"/>
                  </a:cubicBezTo>
                  <a:cubicBezTo>
                    <a:pt x="848" y="2626"/>
                    <a:pt x="595" y="2563"/>
                    <a:pt x="373" y="2392"/>
                  </a:cubicBezTo>
                  <a:cubicBezTo>
                    <a:pt x="192" y="2253"/>
                    <a:pt x="78" y="2068"/>
                    <a:pt x="26" y="1845"/>
                  </a:cubicBezTo>
                  <a:cubicBezTo>
                    <a:pt x="9" y="1771"/>
                    <a:pt x="0" y="1695"/>
                    <a:pt x="1" y="1635"/>
                  </a:cubicBezTo>
                  <a:close/>
                  <a:moveTo>
                    <a:pt x="980" y="182"/>
                  </a:moveTo>
                  <a:cubicBezTo>
                    <a:pt x="977" y="186"/>
                    <a:pt x="974" y="189"/>
                    <a:pt x="972" y="192"/>
                  </a:cubicBezTo>
                  <a:cubicBezTo>
                    <a:pt x="876" y="320"/>
                    <a:pt x="781" y="448"/>
                    <a:pt x="686" y="576"/>
                  </a:cubicBezTo>
                  <a:cubicBezTo>
                    <a:pt x="559" y="746"/>
                    <a:pt x="433" y="915"/>
                    <a:pt x="307" y="1085"/>
                  </a:cubicBezTo>
                  <a:cubicBezTo>
                    <a:pt x="303" y="1091"/>
                    <a:pt x="301" y="1098"/>
                    <a:pt x="298" y="1104"/>
                  </a:cubicBezTo>
                  <a:cubicBezTo>
                    <a:pt x="292" y="1119"/>
                    <a:pt x="289" y="1137"/>
                    <a:pt x="279" y="1149"/>
                  </a:cubicBezTo>
                  <a:cubicBezTo>
                    <a:pt x="241" y="1201"/>
                    <a:pt x="206" y="1256"/>
                    <a:pt x="182" y="1316"/>
                  </a:cubicBezTo>
                  <a:cubicBezTo>
                    <a:pt x="122" y="1468"/>
                    <a:pt x="112" y="1626"/>
                    <a:pt x="142" y="1786"/>
                  </a:cubicBezTo>
                  <a:cubicBezTo>
                    <a:pt x="180" y="1984"/>
                    <a:pt x="275" y="2150"/>
                    <a:pt x="431" y="2277"/>
                  </a:cubicBezTo>
                  <a:cubicBezTo>
                    <a:pt x="636" y="2443"/>
                    <a:pt x="871" y="2504"/>
                    <a:pt x="1130" y="2456"/>
                  </a:cubicBezTo>
                  <a:cubicBezTo>
                    <a:pt x="1386" y="2409"/>
                    <a:pt x="1576" y="2264"/>
                    <a:pt x="1701" y="2036"/>
                  </a:cubicBezTo>
                  <a:cubicBezTo>
                    <a:pt x="1808" y="1840"/>
                    <a:pt x="1830" y="1631"/>
                    <a:pt x="1783" y="1414"/>
                  </a:cubicBezTo>
                  <a:cubicBezTo>
                    <a:pt x="1760" y="1313"/>
                    <a:pt x="1726" y="1216"/>
                    <a:pt x="1666" y="1132"/>
                  </a:cubicBezTo>
                  <a:cubicBezTo>
                    <a:pt x="1508" y="910"/>
                    <a:pt x="1347" y="690"/>
                    <a:pt x="1187" y="469"/>
                  </a:cubicBezTo>
                  <a:cubicBezTo>
                    <a:pt x="1118" y="373"/>
                    <a:pt x="1049" y="278"/>
                    <a:pt x="980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96D0EB9-9565-4D1E-97CE-BB05B7EEC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475" y="3179763"/>
              <a:ext cx="136525" cy="387350"/>
            </a:xfrm>
            <a:custGeom>
              <a:avLst/>
              <a:gdLst>
                <a:gd name="T0" fmla="*/ 2 w 1083"/>
                <a:gd name="T1" fmla="*/ 735 h 3076"/>
                <a:gd name="T2" fmla="*/ 20 w 1083"/>
                <a:gd name="T3" fmla="*/ 393 h 3076"/>
                <a:gd name="T4" fmla="*/ 60 w 1083"/>
                <a:gd name="T5" fmla="*/ 59 h 3076"/>
                <a:gd name="T6" fmla="*/ 130 w 1083"/>
                <a:gd name="T7" fmla="*/ 3 h 3076"/>
                <a:gd name="T8" fmla="*/ 184 w 1083"/>
                <a:gd name="T9" fmla="*/ 68 h 3076"/>
                <a:gd name="T10" fmla="*/ 167 w 1083"/>
                <a:gd name="T11" fmla="*/ 201 h 3076"/>
                <a:gd name="T12" fmla="*/ 140 w 1083"/>
                <a:gd name="T13" fmla="*/ 457 h 3076"/>
                <a:gd name="T14" fmla="*/ 130 w 1083"/>
                <a:gd name="T15" fmla="*/ 816 h 3076"/>
                <a:gd name="T16" fmla="*/ 160 w 1083"/>
                <a:gd name="T17" fmla="*/ 1162 h 3076"/>
                <a:gd name="T18" fmla="*/ 348 w 1083"/>
                <a:gd name="T19" fmla="*/ 1876 h 3076"/>
                <a:gd name="T20" fmla="*/ 843 w 1083"/>
                <a:gd name="T21" fmla="*/ 2723 h 3076"/>
                <a:gd name="T22" fmla="*/ 1052 w 1083"/>
                <a:gd name="T23" fmla="*/ 2956 h 3076"/>
                <a:gd name="T24" fmla="*/ 1056 w 1083"/>
                <a:gd name="T25" fmla="*/ 3050 h 3076"/>
                <a:gd name="T26" fmla="*/ 963 w 1083"/>
                <a:gd name="T27" fmla="*/ 3044 h 3076"/>
                <a:gd name="T28" fmla="*/ 184 w 1083"/>
                <a:gd name="T29" fmla="*/ 1796 h 3076"/>
                <a:gd name="T30" fmla="*/ 49 w 1083"/>
                <a:gd name="T31" fmla="*/ 1270 h 3076"/>
                <a:gd name="T32" fmla="*/ 2 w 1083"/>
                <a:gd name="T33" fmla="*/ 735 h 3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3" h="3076">
                  <a:moveTo>
                    <a:pt x="2" y="735"/>
                  </a:moveTo>
                  <a:cubicBezTo>
                    <a:pt x="0" y="661"/>
                    <a:pt x="5" y="527"/>
                    <a:pt x="20" y="393"/>
                  </a:cubicBezTo>
                  <a:cubicBezTo>
                    <a:pt x="32" y="281"/>
                    <a:pt x="46" y="170"/>
                    <a:pt x="60" y="59"/>
                  </a:cubicBezTo>
                  <a:cubicBezTo>
                    <a:pt x="65" y="22"/>
                    <a:pt x="94" y="0"/>
                    <a:pt x="130" y="3"/>
                  </a:cubicBezTo>
                  <a:cubicBezTo>
                    <a:pt x="162" y="6"/>
                    <a:pt x="187" y="34"/>
                    <a:pt x="184" y="68"/>
                  </a:cubicBezTo>
                  <a:cubicBezTo>
                    <a:pt x="180" y="113"/>
                    <a:pt x="172" y="157"/>
                    <a:pt x="167" y="201"/>
                  </a:cubicBezTo>
                  <a:cubicBezTo>
                    <a:pt x="158" y="286"/>
                    <a:pt x="149" y="371"/>
                    <a:pt x="140" y="457"/>
                  </a:cubicBezTo>
                  <a:cubicBezTo>
                    <a:pt x="128" y="576"/>
                    <a:pt x="123" y="696"/>
                    <a:pt x="130" y="816"/>
                  </a:cubicBezTo>
                  <a:cubicBezTo>
                    <a:pt x="136" y="931"/>
                    <a:pt x="146" y="1047"/>
                    <a:pt x="160" y="1162"/>
                  </a:cubicBezTo>
                  <a:cubicBezTo>
                    <a:pt x="192" y="1408"/>
                    <a:pt x="257" y="1645"/>
                    <a:pt x="348" y="1876"/>
                  </a:cubicBezTo>
                  <a:cubicBezTo>
                    <a:pt x="469" y="2184"/>
                    <a:pt x="632" y="2468"/>
                    <a:pt x="843" y="2723"/>
                  </a:cubicBezTo>
                  <a:cubicBezTo>
                    <a:pt x="909" y="2803"/>
                    <a:pt x="982" y="2879"/>
                    <a:pt x="1052" y="2956"/>
                  </a:cubicBezTo>
                  <a:cubicBezTo>
                    <a:pt x="1081" y="2987"/>
                    <a:pt x="1083" y="3023"/>
                    <a:pt x="1056" y="3050"/>
                  </a:cubicBezTo>
                  <a:cubicBezTo>
                    <a:pt x="1031" y="3076"/>
                    <a:pt x="992" y="3074"/>
                    <a:pt x="963" y="3044"/>
                  </a:cubicBezTo>
                  <a:cubicBezTo>
                    <a:pt x="607" y="2688"/>
                    <a:pt x="351" y="2270"/>
                    <a:pt x="184" y="1796"/>
                  </a:cubicBezTo>
                  <a:cubicBezTo>
                    <a:pt x="124" y="1624"/>
                    <a:pt x="80" y="1449"/>
                    <a:pt x="49" y="1270"/>
                  </a:cubicBezTo>
                  <a:cubicBezTo>
                    <a:pt x="22" y="1113"/>
                    <a:pt x="6" y="955"/>
                    <a:pt x="2" y="7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D7F66709-C606-4D53-BFE4-41B27C86E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3000375"/>
              <a:ext cx="136525" cy="277812"/>
            </a:xfrm>
            <a:custGeom>
              <a:avLst/>
              <a:gdLst>
                <a:gd name="T0" fmla="*/ 1078 w 1078"/>
                <a:gd name="T1" fmla="*/ 2125 h 2194"/>
                <a:gd name="T2" fmla="*/ 1015 w 1078"/>
                <a:gd name="T3" fmla="*/ 2194 h 2194"/>
                <a:gd name="T4" fmla="*/ 952 w 1078"/>
                <a:gd name="T5" fmla="*/ 2124 h 2194"/>
                <a:gd name="T6" fmla="*/ 786 w 1078"/>
                <a:gd name="T7" fmla="*/ 1203 h 2194"/>
                <a:gd name="T8" fmla="*/ 367 w 1078"/>
                <a:gd name="T9" fmla="*/ 464 h 2194"/>
                <a:gd name="T10" fmla="*/ 44 w 1078"/>
                <a:gd name="T11" fmla="*/ 130 h 2194"/>
                <a:gd name="T12" fmla="*/ 11 w 1078"/>
                <a:gd name="T13" fmla="*/ 86 h 2194"/>
                <a:gd name="T14" fmla="*/ 38 w 1078"/>
                <a:gd name="T15" fmla="*/ 16 h 2194"/>
                <a:gd name="T16" fmla="*/ 115 w 1078"/>
                <a:gd name="T17" fmla="*/ 25 h 2194"/>
                <a:gd name="T18" fmla="*/ 335 w 1078"/>
                <a:gd name="T19" fmla="*/ 237 h 2194"/>
                <a:gd name="T20" fmla="*/ 927 w 1078"/>
                <a:gd name="T21" fmla="*/ 1227 h 2194"/>
                <a:gd name="T22" fmla="*/ 1049 w 1078"/>
                <a:gd name="T23" fmla="*/ 1735 h 2194"/>
                <a:gd name="T24" fmla="*/ 1076 w 1078"/>
                <a:gd name="T25" fmla="*/ 2097 h 2194"/>
                <a:gd name="T26" fmla="*/ 1078 w 1078"/>
                <a:gd name="T27" fmla="*/ 2125 h 2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8" h="2194">
                  <a:moveTo>
                    <a:pt x="1078" y="2125"/>
                  </a:moveTo>
                  <a:cubicBezTo>
                    <a:pt x="1077" y="2164"/>
                    <a:pt x="1051" y="2193"/>
                    <a:pt x="1015" y="2194"/>
                  </a:cubicBezTo>
                  <a:cubicBezTo>
                    <a:pt x="977" y="2194"/>
                    <a:pt x="952" y="2167"/>
                    <a:pt x="952" y="2124"/>
                  </a:cubicBezTo>
                  <a:cubicBezTo>
                    <a:pt x="950" y="1808"/>
                    <a:pt x="896" y="1500"/>
                    <a:pt x="786" y="1203"/>
                  </a:cubicBezTo>
                  <a:cubicBezTo>
                    <a:pt x="686" y="934"/>
                    <a:pt x="547" y="688"/>
                    <a:pt x="367" y="464"/>
                  </a:cubicBezTo>
                  <a:cubicBezTo>
                    <a:pt x="269" y="343"/>
                    <a:pt x="162" y="232"/>
                    <a:pt x="44" y="130"/>
                  </a:cubicBezTo>
                  <a:cubicBezTo>
                    <a:pt x="31" y="118"/>
                    <a:pt x="17" y="103"/>
                    <a:pt x="11" y="86"/>
                  </a:cubicBezTo>
                  <a:cubicBezTo>
                    <a:pt x="0" y="59"/>
                    <a:pt x="14" y="30"/>
                    <a:pt x="38" y="16"/>
                  </a:cubicBezTo>
                  <a:cubicBezTo>
                    <a:pt x="63" y="0"/>
                    <a:pt x="91" y="3"/>
                    <a:pt x="115" y="25"/>
                  </a:cubicBezTo>
                  <a:cubicBezTo>
                    <a:pt x="189" y="95"/>
                    <a:pt x="265" y="163"/>
                    <a:pt x="335" y="237"/>
                  </a:cubicBezTo>
                  <a:cubicBezTo>
                    <a:pt x="604" y="524"/>
                    <a:pt x="800" y="855"/>
                    <a:pt x="927" y="1227"/>
                  </a:cubicBezTo>
                  <a:cubicBezTo>
                    <a:pt x="984" y="1392"/>
                    <a:pt x="1024" y="1562"/>
                    <a:pt x="1049" y="1735"/>
                  </a:cubicBezTo>
                  <a:cubicBezTo>
                    <a:pt x="1066" y="1855"/>
                    <a:pt x="1076" y="1976"/>
                    <a:pt x="1076" y="2097"/>
                  </a:cubicBezTo>
                  <a:cubicBezTo>
                    <a:pt x="1076" y="2106"/>
                    <a:pt x="1077" y="2116"/>
                    <a:pt x="1078" y="2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BCA312F-71BF-475E-B5C4-746DE49B2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38" y="3333750"/>
              <a:ext cx="68263" cy="66675"/>
            </a:xfrm>
            <a:custGeom>
              <a:avLst/>
              <a:gdLst>
                <a:gd name="T0" fmla="*/ 92 w 540"/>
                <a:gd name="T1" fmla="*/ 527 h 529"/>
                <a:gd name="T2" fmla="*/ 16 w 540"/>
                <a:gd name="T3" fmla="*/ 489 h 529"/>
                <a:gd name="T4" fmla="*/ 76 w 540"/>
                <a:gd name="T5" fmla="*/ 403 h 529"/>
                <a:gd name="T6" fmla="*/ 324 w 540"/>
                <a:gd name="T7" fmla="*/ 300 h 529"/>
                <a:gd name="T8" fmla="*/ 414 w 540"/>
                <a:gd name="T9" fmla="*/ 67 h 529"/>
                <a:gd name="T10" fmla="*/ 458 w 540"/>
                <a:gd name="T11" fmla="*/ 7 h 529"/>
                <a:gd name="T12" fmla="*/ 528 w 540"/>
                <a:gd name="T13" fmla="*/ 33 h 529"/>
                <a:gd name="T14" fmla="*/ 539 w 540"/>
                <a:gd name="T15" fmla="*/ 72 h 529"/>
                <a:gd name="T16" fmla="*/ 432 w 540"/>
                <a:gd name="T17" fmla="*/ 368 h 529"/>
                <a:gd name="T18" fmla="*/ 144 w 540"/>
                <a:gd name="T19" fmla="*/ 523 h 529"/>
                <a:gd name="T20" fmla="*/ 118 w 540"/>
                <a:gd name="T21" fmla="*/ 527 h 529"/>
                <a:gd name="T22" fmla="*/ 92 w 540"/>
                <a:gd name="T23" fmla="*/ 52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529">
                  <a:moveTo>
                    <a:pt x="92" y="527"/>
                  </a:moveTo>
                  <a:cubicBezTo>
                    <a:pt x="51" y="529"/>
                    <a:pt x="27" y="517"/>
                    <a:pt x="16" y="489"/>
                  </a:cubicBezTo>
                  <a:cubicBezTo>
                    <a:pt x="0" y="447"/>
                    <a:pt x="30" y="404"/>
                    <a:pt x="76" y="403"/>
                  </a:cubicBezTo>
                  <a:cubicBezTo>
                    <a:pt x="172" y="401"/>
                    <a:pt x="257" y="370"/>
                    <a:pt x="324" y="300"/>
                  </a:cubicBezTo>
                  <a:cubicBezTo>
                    <a:pt x="386" y="235"/>
                    <a:pt x="412" y="156"/>
                    <a:pt x="414" y="67"/>
                  </a:cubicBezTo>
                  <a:cubicBezTo>
                    <a:pt x="415" y="38"/>
                    <a:pt x="433" y="14"/>
                    <a:pt x="458" y="7"/>
                  </a:cubicBezTo>
                  <a:cubicBezTo>
                    <a:pt x="485" y="0"/>
                    <a:pt x="514" y="9"/>
                    <a:pt x="528" y="33"/>
                  </a:cubicBezTo>
                  <a:cubicBezTo>
                    <a:pt x="535" y="45"/>
                    <a:pt x="540" y="59"/>
                    <a:pt x="539" y="72"/>
                  </a:cubicBezTo>
                  <a:cubicBezTo>
                    <a:pt x="536" y="183"/>
                    <a:pt x="504" y="283"/>
                    <a:pt x="432" y="368"/>
                  </a:cubicBezTo>
                  <a:cubicBezTo>
                    <a:pt x="356" y="457"/>
                    <a:pt x="259" y="507"/>
                    <a:pt x="144" y="523"/>
                  </a:cubicBezTo>
                  <a:cubicBezTo>
                    <a:pt x="135" y="524"/>
                    <a:pt x="127" y="526"/>
                    <a:pt x="118" y="527"/>
                  </a:cubicBezTo>
                  <a:cubicBezTo>
                    <a:pt x="109" y="527"/>
                    <a:pt x="101" y="527"/>
                    <a:pt x="92" y="5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5820A22F-FBAF-4DD8-BD08-DEE4A3940B8B}"/>
              </a:ext>
            </a:extLst>
          </p:cNvPr>
          <p:cNvSpPr>
            <a:spLocks noEditPoints="1"/>
          </p:cNvSpPr>
          <p:nvPr/>
        </p:nvSpPr>
        <p:spPr bwMode="auto">
          <a:xfrm>
            <a:off x="5667375" y="1861821"/>
            <a:ext cx="857250" cy="839787"/>
          </a:xfrm>
          <a:custGeom>
            <a:avLst/>
            <a:gdLst>
              <a:gd name="T0" fmla="*/ 3969 w 6878"/>
              <a:gd name="T1" fmla="*/ 6678 h 6729"/>
              <a:gd name="T2" fmla="*/ 4292 w 6878"/>
              <a:gd name="T3" fmla="*/ 5763 h 6729"/>
              <a:gd name="T4" fmla="*/ 3713 w 6878"/>
              <a:gd name="T5" fmla="*/ 5673 h 6729"/>
              <a:gd name="T6" fmla="*/ 2576 w 6878"/>
              <a:gd name="T7" fmla="*/ 6209 h 6729"/>
              <a:gd name="T8" fmla="*/ 1517 w 6878"/>
              <a:gd name="T9" fmla="*/ 5633 h 6729"/>
              <a:gd name="T10" fmla="*/ 638 w 6878"/>
              <a:gd name="T11" fmla="*/ 5126 h 6729"/>
              <a:gd name="T12" fmla="*/ 675 w 6878"/>
              <a:gd name="T13" fmla="*/ 3815 h 6729"/>
              <a:gd name="T14" fmla="*/ 2 w 6878"/>
              <a:gd name="T15" fmla="*/ 2854 h 6729"/>
              <a:gd name="T16" fmla="*/ 930 w 6878"/>
              <a:gd name="T17" fmla="*/ 1937 h 6729"/>
              <a:gd name="T18" fmla="*/ 649 w 6878"/>
              <a:gd name="T19" fmla="*/ 1236 h 6729"/>
              <a:gd name="T20" fmla="*/ 1586 w 6878"/>
              <a:gd name="T21" fmla="*/ 825 h 6729"/>
              <a:gd name="T22" fmla="*/ 2534 w 6878"/>
              <a:gd name="T23" fmla="*/ 318 h 6729"/>
              <a:gd name="T24" fmla="*/ 3713 w 6878"/>
              <a:gd name="T25" fmla="*/ 696 h 6729"/>
              <a:gd name="T26" fmla="*/ 4928 w 6878"/>
              <a:gd name="T27" fmla="*/ 46 h 6729"/>
              <a:gd name="T28" fmla="*/ 6036 w 6878"/>
              <a:gd name="T29" fmla="*/ 1979 h 6729"/>
              <a:gd name="T30" fmla="*/ 6323 w 6878"/>
              <a:gd name="T31" fmla="*/ 2959 h 6729"/>
              <a:gd name="T32" fmla="*/ 6876 w 6878"/>
              <a:gd name="T33" fmla="*/ 3101 h 6729"/>
              <a:gd name="T34" fmla="*/ 6797 w 6878"/>
              <a:gd name="T35" fmla="*/ 4087 h 6729"/>
              <a:gd name="T36" fmla="*/ 6692 w 6878"/>
              <a:gd name="T37" fmla="*/ 4754 h 6729"/>
              <a:gd name="T38" fmla="*/ 5574 w 6878"/>
              <a:gd name="T39" fmla="*/ 5887 h 6729"/>
              <a:gd name="T40" fmla="*/ 3579 w 6878"/>
              <a:gd name="T41" fmla="*/ 2316 h 6729"/>
              <a:gd name="T42" fmla="*/ 4201 w 6878"/>
              <a:gd name="T43" fmla="*/ 1038 h 6729"/>
              <a:gd name="T44" fmla="*/ 3583 w 6878"/>
              <a:gd name="T45" fmla="*/ 274 h 6729"/>
              <a:gd name="T46" fmla="*/ 2661 w 6878"/>
              <a:gd name="T47" fmla="*/ 759 h 6729"/>
              <a:gd name="T48" fmla="*/ 1379 w 6878"/>
              <a:gd name="T49" fmla="*/ 812 h 6729"/>
              <a:gd name="T50" fmla="*/ 726 w 6878"/>
              <a:gd name="T51" fmla="*/ 1352 h 6729"/>
              <a:gd name="T52" fmla="*/ 947 w 6878"/>
              <a:gd name="T53" fmla="*/ 2174 h 6729"/>
              <a:gd name="T54" fmla="*/ 127 w 6878"/>
              <a:gd name="T55" fmla="*/ 3515 h 6729"/>
              <a:gd name="T56" fmla="*/ 791 w 6878"/>
              <a:gd name="T57" fmla="*/ 3758 h 6729"/>
              <a:gd name="T58" fmla="*/ 754 w 6878"/>
              <a:gd name="T59" fmla="*/ 5066 h 6729"/>
              <a:gd name="T60" fmla="*/ 1849 w 6878"/>
              <a:gd name="T61" fmla="*/ 5218 h 6729"/>
              <a:gd name="T62" fmla="*/ 2706 w 6878"/>
              <a:gd name="T63" fmla="*/ 6164 h 6729"/>
              <a:gd name="T64" fmla="*/ 3588 w 6878"/>
              <a:gd name="T65" fmla="*/ 5607 h 6729"/>
              <a:gd name="T66" fmla="*/ 4176 w 6878"/>
              <a:gd name="T67" fmla="*/ 5173 h 6729"/>
              <a:gd name="T68" fmla="*/ 3998 w 6878"/>
              <a:gd name="T69" fmla="*/ 4305 h 6729"/>
              <a:gd name="T70" fmla="*/ 2378 w 6878"/>
              <a:gd name="T71" fmla="*/ 3832 h 6729"/>
              <a:gd name="T72" fmla="*/ 3579 w 6878"/>
              <a:gd name="T73" fmla="*/ 2316 h 6729"/>
              <a:gd name="T74" fmla="*/ 4336 w 6878"/>
              <a:gd name="T75" fmla="*/ 1078 h 6729"/>
              <a:gd name="T76" fmla="*/ 3793 w 6878"/>
              <a:gd name="T77" fmla="*/ 2125 h 6729"/>
              <a:gd name="T78" fmla="*/ 3544 w 6878"/>
              <a:gd name="T79" fmla="*/ 2943 h 6729"/>
              <a:gd name="T80" fmla="*/ 3586 w 6878"/>
              <a:gd name="T81" fmla="*/ 3634 h 6729"/>
              <a:gd name="T82" fmla="*/ 4359 w 6878"/>
              <a:gd name="T83" fmla="*/ 4276 h 6729"/>
              <a:gd name="T84" fmla="*/ 4796 w 6878"/>
              <a:gd name="T85" fmla="*/ 2835 h 6729"/>
              <a:gd name="T86" fmla="*/ 4794 w 6878"/>
              <a:gd name="T87" fmla="*/ 2682 h 6729"/>
              <a:gd name="T88" fmla="*/ 4853 w 6878"/>
              <a:gd name="T89" fmla="*/ 1835 h 6729"/>
              <a:gd name="T90" fmla="*/ 5438 w 6878"/>
              <a:gd name="T91" fmla="*/ 2365 h 6729"/>
              <a:gd name="T92" fmla="*/ 4935 w 6878"/>
              <a:gd name="T93" fmla="*/ 2861 h 6729"/>
              <a:gd name="T94" fmla="*/ 5574 w 6878"/>
              <a:gd name="T95" fmla="*/ 3326 h 6729"/>
              <a:gd name="T96" fmla="*/ 6002 w 6878"/>
              <a:gd name="T97" fmla="*/ 2269 h 6729"/>
              <a:gd name="T98" fmla="*/ 5668 w 6878"/>
              <a:gd name="T99" fmla="*/ 1580 h 6729"/>
              <a:gd name="T100" fmla="*/ 4422 w 6878"/>
              <a:gd name="T101" fmla="*/ 5556 h 6729"/>
              <a:gd name="T102" fmla="*/ 5567 w 6878"/>
              <a:gd name="T103" fmla="*/ 4424 h 6729"/>
              <a:gd name="T104" fmla="*/ 4511 w 6878"/>
              <a:gd name="T105" fmla="*/ 5650 h 6729"/>
              <a:gd name="T106" fmla="*/ 5848 w 6878"/>
              <a:gd name="T107" fmla="*/ 5659 h 6729"/>
              <a:gd name="T108" fmla="*/ 6587 w 6878"/>
              <a:gd name="T109" fmla="*/ 4671 h 6729"/>
              <a:gd name="T110" fmla="*/ 6688 w 6878"/>
              <a:gd name="T111" fmla="*/ 3823 h 6729"/>
              <a:gd name="T112" fmla="*/ 6721 w 6878"/>
              <a:gd name="T113" fmla="*/ 3179 h 6729"/>
              <a:gd name="T114" fmla="*/ 4766 w 6878"/>
              <a:gd name="T115" fmla="*/ 3937 h 6729"/>
              <a:gd name="T116" fmla="*/ 4331 w 6878"/>
              <a:gd name="T117" fmla="*/ 4737 h 6729"/>
              <a:gd name="T118" fmla="*/ 3571 w 6878"/>
              <a:gd name="T119" fmla="*/ 3923 h 6729"/>
              <a:gd name="T120" fmla="*/ 3396 w 6878"/>
              <a:gd name="T121" fmla="*/ 3144 h 6729"/>
              <a:gd name="T122" fmla="*/ 2445 w 6878"/>
              <a:gd name="T123" fmla="*/ 2657 h 6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878" h="6729">
                <a:moveTo>
                  <a:pt x="4443" y="5759"/>
                </a:moveTo>
                <a:cubicBezTo>
                  <a:pt x="4427" y="5784"/>
                  <a:pt x="4414" y="5806"/>
                  <a:pt x="4399" y="5829"/>
                </a:cubicBezTo>
                <a:cubicBezTo>
                  <a:pt x="4353" y="5901"/>
                  <a:pt x="4305" y="5972"/>
                  <a:pt x="4261" y="6045"/>
                </a:cubicBezTo>
                <a:cubicBezTo>
                  <a:pt x="4186" y="6171"/>
                  <a:pt x="4131" y="6306"/>
                  <a:pt x="4073" y="6440"/>
                </a:cubicBezTo>
                <a:cubicBezTo>
                  <a:pt x="4038" y="6519"/>
                  <a:pt x="4004" y="6599"/>
                  <a:pt x="3969" y="6678"/>
                </a:cubicBezTo>
                <a:cubicBezTo>
                  <a:pt x="3952" y="6717"/>
                  <a:pt x="3910" y="6729"/>
                  <a:pt x="3876" y="6707"/>
                </a:cubicBezTo>
                <a:cubicBezTo>
                  <a:pt x="3851" y="6690"/>
                  <a:pt x="3841" y="6658"/>
                  <a:pt x="3854" y="6627"/>
                </a:cubicBezTo>
                <a:cubicBezTo>
                  <a:pt x="3886" y="6554"/>
                  <a:pt x="3917" y="6481"/>
                  <a:pt x="3949" y="6408"/>
                </a:cubicBezTo>
                <a:cubicBezTo>
                  <a:pt x="4008" y="6273"/>
                  <a:pt x="4062" y="6136"/>
                  <a:pt x="4137" y="6009"/>
                </a:cubicBezTo>
                <a:cubicBezTo>
                  <a:pt x="4186" y="5925"/>
                  <a:pt x="4240" y="5845"/>
                  <a:pt x="4292" y="5763"/>
                </a:cubicBezTo>
                <a:cubicBezTo>
                  <a:pt x="4307" y="5740"/>
                  <a:pt x="4321" y="5717"/>
                  <a:pt x="4335" y="5693"/>
                </a:cubicBezTo>
                <a:cubicBezTo>
                  <a:pt x="4338" y="5688"/>
                  <a:pt x="4338" y="5678"/>
                  <a:pt x="4335" y="5673"/>
                </a:cubicBezTo>
                <a:cubicBezTo>
                  <a:pt x="4293" y="5609"/>
                  <a:pt x="4257" y="5543"/>
                  <a:pt x="4235" y="5469"/>
                </a:cubicBezTo>
                <a:cubicBezTo>
                  <a:pt x="4069" y="5553"/>
                  <a:pt x="3894" y="5606"/>
                  <a:pt x="3713" y="5651"/>
                </a:cubicBezTo>
                <a:cubicBezTo>
                  <a:pt x="3713" y="5659"/>
                  <a:pt x="3713" y="5666"/>
                  <a:pt x="3713" y="5673"/>
                </a:cubicBezTo>
                <a:cubicBezTo>
                  <a:pt x="3713" y="5805"/>
                  <a:pt x="3710" y="5936"/>
                  <a:pt x="3714" y="6067"/>
                </a:cubicBezTo>
                <a:cubicBezTo>
                  <a:pt x="3718" y="6182"/>
                  <a:pt x="3640" y="6271"/>
                  <a:pt x="3546" y="6303"/>
                </a:cubicBezTo>
                <a:cubicBezTo>
                  <a:pt x="3517" y="6312"/>
                  <a:pt x="3485" y="6318"/>
                  <a:pt x="3454" y="6319"/>
                </a:cubicBezTo>
                <a:cubicBezTo>
                  <a:pt x="3234" y="6320"/>
                  <a:pt x="3013" y="6320"/>
                  <a:pt x="2793" y="6319"/>
                </a:cubicBezTo>
                <a:cubicBezTo>
                  <a:pt x="2703" y="6319"/>
                  <a:pt x="2630" y="6281"/>
                  <a:pt x="2576" y="6209"/>
                </a:cubicBezTo>
                <a:cubicBezTo>
                  <a:pt x="2547" y="6170"/>
                  <a:pt x="2534" y="6125"/>
                  <a:pt x="2534" y="6076"/>
                </a:cubicBezTo>
                <a:cubicBezTo>
                  <a:pt x="2534" y="5936"/>
                  <a:pt x="2534" y="5796"/>
                  <a:pt x="2534" y="5654"/>
                </a:cubicBezTo>
                <a:cubicBezTo>
                  <a:pt x="2274" y="5594"/>
                  <a:pt x="2029" y="5497"/>
                  <a:pt x="1802" y="5340"/>
                </a:cubicBezTo>
                <a:cubicBezTo>
                  <a:pt x="1798" y="5346"/>
                  <a:pt x="1796" y="5354"/>
                  <a:pt x="1791" y="5359"/>
                </a:cubicBezTo>
                <a:cubicBezTo>
                  <a:pt x="1700" y="5451"/>
                  <a:pt x="1608" y="5542"/>
                  <a:pt x="1517" y="5633"/>
                </a:cubicBezTo>
                <a:cubicBezTo>
                  <a:pt x="1474" y="5677"/>
                  <a:pt x="1421" y="5697"/>
                  <a:pt x="1363" y="5704"/>
                </a:cubicBezTo>
                <a:cubicBezTo>
                  <a:pt x="1330" y="5708"/>
                  <a:pt x="1295" y="5705"/>
                  <a:pt x="1262" y="5701"/>
                </a:cubicBezTo>
                <a:cubicBezTo>
                  <a:pt x="1219" y="5695"/>
                  <a:pt x="1184" y="5672"/>
                  <a:pt x="1153" y="5642"/>
                </a:cubicBezTo>
                <a:cubicBezTo>
                  <a:pt x="999" y="5487"/>
                  <a:pt x="843" y="5332"/>
                  <a:pt x="688" y="5177"/>
                </a:cubicBezTo>
                <a:cubicBezTo>
                  <a:pt x="672" y="5160"/>
                  <a:pt x="653" y="5145"/>
                  <a:pt x="638" y="5126"/>
                </a:cubicBezTo>
                <a:cubicBezTo>
                  <a:pt x="564" y="5032"/>
                  <a:pt x="582" y="4891"/>
                  <a:pt x="676" y="4816"/>
                </a:cubicBezTo>
                <a:cubicBezTo>
                  <a:pt x="678" y="4815"/>
                  <a:pt x="680" y="4813"/>
                  <a:pt x="682" y="4811"/>
                </a:cubicBezTo>
                <a:cubicBezTo>
                  <a:pt x="781" y="4713"/>
                  <a:pt x="879" y="4614"/>
                  <a:pt x="977" y="4517"/>
                </a:cubicBezTo>
                <a:cubicBezTo>
                  <a:pt x="946" y="4465"/>
                  <a:pt x="914" y="4416"/>
                  <a:pt x="885" y="4364"/>
                </a:cubicBezTo>
                <a:cubicBezTo>
                  <a:pt x="788" y="4192"/>
                  <a:pt x="720" y="4007"/>
                  <a:pt x="675" y="3815"/>
                </a:cubicBezTo>
                <a:cubicBezTo>
                  <a:pt x="670" y="3794"/>
                  <a:pt x="664" y="3786"/>
                  <a:pt x="641" y="3786"/>
                </a:cubicBezTo>
                <a:cubicBezTo>
                  <a:pt x="511" y="3787"/>
                  <a:pt x="381" y="3783"/>
                  <a:pt x="251" y="3788"/>
                </a:cubicBezTo>
                <a:cubicBezTo>
                  <a:pt x="134" y="3792"/>
                  <a:pt x="43" y="3705"/>
                  <a:pt x="16" y="3611"/>
                </a:cubicBezTo>
                <a:cubicBezTo>
                  <a:pt x="7" y="3581"/>
                  <a:pt x="3" y="3549"/>
                  <a:pt x="3" y="3517"/>
                </a:cubicBezTo>
                <a:cubicBezTo>
                  <a:pt x="2" y="3296"/>
                  <a:pt x="4" y="3075"/>
                  <a:pt x="2" y="2854"/>
                </a:cubicBezTo>
                <a:cubicBezTo>
                  <a:pt x="0" y="2737"/>
                  <a:pt x="94" y="2630"/>
                  <a:pt x="205" y="2612"/>
                </a:cubicBezTo>
                <a:cubicBezTo>
                  <a:pt x="218" y="2610"/>
                  <a:pt x="232" y="2610"/>
                  <a:pt x="246" y="2610"/>
                </a:cubicBezTo>
                <a:cubicBezTo>
                  <a:pt x="380" y="2610"/>
                  <a:pt x="513" y="2610"/>
                  <a:pt x="646" y="2610"/>
                </a:cubicBezTo>
                <a:cubicBezTo>
                  <a:pt x="662" y="2610"/>
                  <a:pt x="668" y="2606"/>
                  <a:pt x="672" y="2589"/>
                </a:cubicBezTo>
                <a:cubicBezTo>
                  <a:pt x="721" y="2357"/>
                  <a:pt x="808" y="2140"/>
                  <a:pt x="930" y="1937"/>
                </a:cubicBezTo>
                <a:cubicBezTo>
                  <a:pt x="944" y="1913"/>
                  <a:pt x="958" y="1890"/>
                  <a:pt x="973" y="1867"/>
                </a:cubicBezTo>
                <a:cubicBezTo>
                  <a:pt x="979" y="1858"/>
                  <a:pt x="978" y="1853"/>
                  <a:pt x="970" y="1845"/>
                </a:cubicBezTo>
                <a:cubicBezTo>
                  <a:pt x="875" y="1750"/>
                  <a:pt x="781" y="1654"/>
                  <a:pt x="684" y="1561"/>
                </a:cubicBezTo>
                <a:cubicBezTo>
                  <a:pt x="651" y="1529"/>
                  <a:pt x="617" y="1499"/>
                  <a:pt x="603" y="1454"/>
                </a:cubicBezTo>
                <a:cubicBezTo>
                  <a:pt x="578" y="1373"/>
                  <a:pt x="596" y="1299"/>
                  <a:pt x="649" y="1236"/>
                </a:cubicBezTo>
                <a:cubicBezTo>
                  <a:pt x="690" y="1188"/>
                  <a:pt x="738" y="1147"/>
                  <a:pt x="784" y="1103"/>
                </a:cubicBezTo>
                <a:cubicBezTo>
                  <a:pt x="903" y="991"/>
                  <a:pt x="1022" y="879"/>
                  <a:pt x="1141" y="766"/>
                </a:cubicBezTo>
                <a:cubicBezTo>
                  <a:pt x="1158" y="750"/>
                  <a:pt x="1172" y="731"/>
                  <a:pt x="1190" y="716"/>
                </a:cubicBezTo>
                <a:cubicBezTo>
                  <a:pt x="1268" y="653"/>
                  <a:pt x="1370" y="650"/>
                  <a:pt x="1455" y="712"/>
                </a:cubicBezTo>
                <a:cubicBezTo>
                  <a:pt x="1502" y="745"/>
                  <a:pt x="1543" y="787"/>
                  <a:pt x="1586" y="825"/>
                </a:cubicBezTo>
                <a:cubicBezTo>
                  <a:pt x="1656" y="889"/>
                  <a:pt x="1726" y="954"/>
                  <a:pt x="1796" y="1019"/>
                </a:cubicBezTo>
                <a:cubicBezTo>
                  <a:pt x="1803" y="1025"/>
                  <a:pt x="1809" y="1029"/>
                  <a:pt x="1820" y="1023"/>
                </a:cubicBezTo>
                <a:cubicBezTo>
                  <a:pt x="2036" y="896"/>
                  <a:pt x="2268" y="805"/>
                  <a:pt x="2506" y="729"/>
                </a:cubicBezTo>
                <a:cubicBezTo>
                  <a:pt x="2529" y="722"/>
                  <a:pt x="2535" y="713"/>
                  <a:pt x="2534" y="690"/>
                </a:cubicBezTo>
                <a:cubicBezTo>
                  <a:pt x="2533" y="566"/>
                  <a:pt x="2534" y="442"/>
                  <a:pt x="2534" y="318"/>
                </a:cubicBezTo>
                <a:cubicBezTo>
                  <a:pt x="2534" y="190"/>
                  <a:pt x="2607" y="91"/>
                  <a:pt x="2726" y="59"/>
                </a:cubicBezTo>
                <a:cubicBezTo>
                  <a:pt x="2747" y="53"/>
                  <a:pt x="2770" y="50"/>
                  <a:pt x="2793" y="50"/>
                </a:cubicBezTo>
                <a:cubicBezTo>
                  <a:pt x="3013" y="49"/>
                  <a:pt x="3234" y="49"/>
                  <a:pt x="3454" y="49"/>
                </a:cubicBezTo>
                <a:cubicBezTo>
                  <a:pt x="3600" y="49"/>
                  <a:pt x="3713" y="163"/>
                  <a:pt x="3713" y="309"/>
                </a:cubicBezTo>
                <a:cubicBezTo>
                  <a:pt x="3713" y="438"/>
                  <a:pt x="3713" y="567"/>
                  <a:pt x="3713" y="696"/>
                </a:cubicBezTo>
                <a:cubicBezTo>
                  <a:pt x="3713" y="703"/>
                  <a:pt x="3713" y="710"/>
                  <a:pt x="3713" y="717"/>
                </a:cubicBezTo>
                <a:cubicBezTo>
                  <a:pt x="3906" y="769"/>
                  <a:pt x="4091" y="838"/>
                  <a:pt x="4268" y="930"/>
                </a:cubicBezTo>
                <a:cubicBezTo>
                  <a:pt x="4304" y="872"/>
                  <a:pt x="4340" y="814"/>
                  <a:pt x="4376" y="757"/>
                </a:cubicBezTo>
                <a:cubicBezTo>
                  <a:pt x="4523" y="520"/>
                  <a:pt x="4670" y="283"/>
                  <a:pt x="4817" y="46"/>
                </a:cubicBezTo>
                <a:cubicBezTo>
                  <a:pt x="4845" y="0"/>
                  <a:pt x="4901" y="0"/>
                  <a:pt x="4928" y="46"/>
                </a:cubicBezTo>
                <a:cubicBezTo>
                  <a:pt x="5097" y="331"/>
                  <a:pt x="5266" y="615"/>
                  <a:pt x="5435" y="899"/>
                </a:cubicBezTo>
                <a:cubicBezTo>
                  <a:pt x="5518" y="1039"/>
                  <a:pt x="5601" y="1179"/>
                  <a:pt x="5682" y="1320"/>
                </a:cubicBezTo>
                <a:cubicBezTo>
                  <a:pt x="5713" y="1374"/>
                  <a:pt x="5737" y="1432"/>
                  <a:pt x="5766" y="1487"/>
                </a:cubicBezTo>
                <a:cubicBezTo>
                  <a:pt x="5806" y="1565"/>
                  <a:pt x="5847" y="1642"/>
                  <a:pt x="5890" y="1718"/>
                </a:cubicBezTo>
                <a:cubicBezTo>
                  <a:pt x="5938" y="1806"/>
                  <a:pt x="5987" y="1892"/>
                  <a:pt x="6036" y="1979"/>
                </a:cubicBezTo>
                <a:cubicBezTo>
                  <a:pt x="6038" y="1983"/>
                  <a:pt x="6042" y="1988"/>
                  <a:pt x="6043" y="1993"/>
                </a:cubicBezTo>
                <a:cubicBezTo>
                  <a:pt x="6052" y="2066"/>
                  <a:pt x="6093" y="2128"/>
                  <a:pt x="6112" y="2198"/>
                </a:cubicBezTo>
                <a:cubicBezTo>
                  <a:pt x="6131" y="2268"/>
                  <a:pt x="6157" y="2336"/>
                  <a:pt x="6180" y="2405"/>
                </a:cubicBezTo>
                <a:cubicBezTo>
                  <a:pt x="6208" y="2489"/>
                  <a:pt x="6242" y="2570"/>
                  <a:pt x="6264" y="2655"/>
                </a:cubicBezTo>
                <a:cubicBezTo>
                  <a:pt x="6289" y="2755"/>
                  <a:pt x="6306" y="2857"/>
                  <a:pt x="6323" y="2959"/>
                </a:cubicBezTo>
                <a:cubicBezTo>
                  <a:pt x="6331" y="3011"/>
                  <a:pt x="6331" y="3064"/>
                  <a:pt x="6335" y="3119"/>
                </a:cubicBezTo>
                <a:cubicBezTo>
                  <a:pt x="6362" y="3114"/>
                  <a:pt x="6390" y="3110"/>
                  <a:pt x="6418" y="3105"/>
                </a:cubicBezTo>
                <a:cubicBezTo>
                  <a:pt x="6530" y="3085"/>
                  <a:pt x="6642" y="3066"/>
                  <a:pt x="6754" y="3046"/>
                </a:cubicBezTo>
                <a:cubicBezTo>
                  <a:pt x="6773" y="3043"/>
                  <a:pt x="6793" y="3039"/>
                  <a:pt x="6813" y="3038"/>
                </a:cubicBezTo>
                <a:cubicBezTo>
                  <a:pt x="6850" y="3036"/>
                  <a:pt x="6878" y="3064"/>
                  <a:pt x="6876" y="3101"/>
                </a:cubicBezTo>
                <a:cubicBezTo>
                  <a:pt x="6872" y="3157"/>
                  <a:pt x="6867" y="3213"/>
                  <a:pt x="6862" y="3268"/>
                </a:cubicBezTo>
                <a:cubicBezTo>
                  <a:pt x="6856" y="3334"/>
                  <a:pt x="6849" y="3401"/>
                  <a:pt x="6843" y="3467"/>
                </a:cubicBezTo>
                <a:cubicBezTo>
                  <a:pt x="6837" y="3534"/>
                  <a:pt x="6831" y="3600"/>
                  <a:pt x="6825" y="3667"/>
                </a:cubicBezTo>
                <a:cubicBezTo>
                  <a:pt x="6820" y="3731"/>
                  <a:pt x="6816" y="3795"/>
                  <a:pt x="6811" y="3858"/>
                </a:cubicBezTo>
                <a:cubicBezTo>
                  <a:pt x="6806" y="3934"/>
                  <a:pt x="6801" y="4011"/>
                  <a:pt x="6797" y="4087"/>
                </a:cubicBezTo>
                <a:cubicBezTo>
                  <a:pt x="6794" y="4129"/>
                  <a:pt x="6795" y="4171"/>
                  <a:pt x="6791" y="4213"/>
                </a:cubicBezTo>
                <a:cubicBezTo>
                  <a:pt x="6788" y="4243"/>
                  <a:pt x="6786" y="4275"/>
                  <a:pt x="6775" y="4302"/>
                </a:cubicBezTo>
                <a:cubicBezTo>
                  <a:pt x="6757" y="4350"/>
                  <a:pt x="6755" y="4399"/>
                  <a:pt x="6747" y="4448"/>
                </a:cubicBezTo>
                <a:cubicBezTo>
                  <a:pt x="6732" y="4543"/>
                  <a:pt x="6737" y="4642"/>
                  <a:pt x="6699" y="4734"/>
                </a:cubicBezTo>
                <a:cubicBezTo>
                  <a:pt x="6697" y="4740"/>
                  <a:pt x="6694" y="4747"/>
                  <a:pt x="6692" y="4754"/>
                </a:cubicBezTo>
                <a:cubicBezTo>
                  <a:pt x="6647" y="4867"/>
                  <a:pt x="6605" y="4980"/>
                  <a:pt x="6557" y="5091"/>
                </a:cubicBezTo>
                <a:cubicBezTo>
                  <a:pt x="6509" y="5203"/>
                  <a:pt x="6441" y="5304"/>
                  <a:pt x="6364" y="5399"/>
                </a:cubicBezTo>
                <a:cubicBezTo>
                  <a:pt x="6329" y="5442"/>
                  <a:pt x="6295" y="5487"/>
                  <a:pt x="6258" y="5528"/>
                </a:cubicBezTo>
                <a:cubicBezTo>
                  <a:pt x="6178" y="5616"/>
                  <a:pt x="6079" y="5679"/>
                  <a:pt x="5976" y="5735"/>
                </a:cubicBezTo>
                <a:cubicBezTo>
                  <a:pt x="5849" y="5804"/>
                  <a:pt x="5716" y="5858"/>
                  <a:pt x="5574" y="5887"/>
                </a:cubicBezTo>
                <a:cubicBezTo>
                  <a:pt x="5472" y="5908"/>
                  <a:pt x="5369" y="5921"/>
                  <a:pt x="5265" y="5920"/>
                </a:cubicBezTo>
                <a:cubicBezTo>
                  <a:pt x="5182" y="5920"/>
                  <a:pt x="5099" y="5922"/>
                  <a:pt x="5016" y="5916"/>
                </a:cubicBezTo>
                <a:cubicBezTo>
                  <a:pt x="4882" y="5906"/>
                  <a:pt x="4753" y="5875"/>
                  <a:pt x="4628" y="5827"/>
                </a:cubicBezTo>
                <a:cubicBezTo>
                  <a:pt x="4567" y="5803"/>
                  <a:pt x="4505" y="5782"/>
                  <a:pt x="4443" y="5759"/>
                </a:cubicBezTo>
                <a:close/>
                <a:moveTo>
                  <a:pt x="3579" y="2316"/>
                </a:moveTo>
                <a:cubicBezTo>
                  <a:pt x="3606" y="2225"/>
                  <a:pt x="3659" y="2146"/>
                  <a:pt x="3676" y="2053"/>
                </a:cubicBezTo>
                <a:cubicBezTo>
                  <a:pt x="3682" y="2023"/>
                  <a:pt x="3701" y="1997"/>
                  <a:pt x="3715" y="1969"/>
                </a:cubicBezTo>
                <a:cubicBezTo>
                  <a:pt x="3812" y="1780"/>
                  <a:pt x="3907" y="1591"/>
                  <a:pt x="4005" y="1403"/>
                </a:cubicBezTo>
                <a:cubicBezTo>
                  <a:pt x="4062" y="1292"/>
                  <a:pt x="4121" y="1183"/>
                  <a:pt x="4180" y="1073"/>
                </a:cubicBezTo>
                <a:cubicBezTo>
                  <a:pt x="4186" y="1061"/>
                  <a:pt x="4194" y="1050"/>
                  <a:pt x="4201" y="1038"/>
                </a:cubicBezTo>
                <a:cubicBezTo>
                  <a:pt x="4194" y="1034"/>
                  <a:pt x="4189" y="1031"/>
                  <a:pt x="4184" y="1028"/>
                </a:cubicBezTo>
                <a:cubicBezTo>
                  <a:pt x="4013" y="943"/>
                  <a:pt x="3836" y="878"/>
                  <a:pt x="3652" y="832"/>
                </a:cubicBezTo>
                <a:cubicBezTo>
                  <a:pt x="3601" y="819"/>
                  <a:pt x="3588" y="803"/>
                  <a:pt x="3588" y="751"/>
                </a:cubicBezTo>
                <a:cubicBezTo>
                  <a:pt x="3588" y="607"/>
                  <a:pt x="3589" y="463"/>
                  <a:pt x="3588" y="319"/>
                </a:cubicBezTo>
                <a:cubicBezTo>
                  <a:pt x="3588" y="304"/>
                  <a:pt x="3587" y="289"/>
                  <a:pt x="3583" y="274"/>
                </a:cubicBezTo>
                <a:cubicBezTo>
                  <a:pt x="3566" y="210"/>
                  <a:pt x="3518" y="175"/>
                  <a:pt x="3444" y="175"/>
                </a:cubicBezTo>
                <a:cubicBezTo>
                  <a:pt x="3231" y="175"/>
                  <a:pt x="3018" y="175"/>
                  <a:pt x="2804" y="175"/>
                </a:cubicBezTo>
                <a:cubicBezTo>
                  <a:pt x="2774" y="175"/>
                  <a:pt x="2745" y="180"/>
                  <a:pt x="2719" y="197"/>
                </a:cubicBezTo>
                <a:cubicBezTo>
                  <a:pt x="2675" y="227"/>
                  <a:pt x="2660" y="270"/>
                  <a:pt x="2660" y="321"/>
                </a:cubicBezTo>
                <a:cubicBezTo>
                  <a:pt x="2661" y="467"/>
                  <a:pt x="2661" y="613"/>
                  <a:pt x="2661" y="759"/>
                </a:cubicBezTo>
                <a:cubicBezTo>
                  <a:pt x="2661" y="797"/>
                  <a:pt x="2645" y="817"/>
                  <a:pt x="2608" y="828"/>
                </a:cubicBezTo>
                <a:cubicBezTo>
                  <a:pt x="2338" y="912"/>
                  <a:pt x="2076" y="1012"/>
                  <a:pt x="1834" y="1161"/>
                </a:cubicBezTo>
                <a:cubicBezTo>
                  <a:pt x="1807" y="1178"/>
                  <a:pt x="1780" y="1174"/>
                  <a:pt x="1756" y="1151"/>
                </a:cubicBezTo>
                <a:cubicBezTo>
                  <a:pt x="1658" y="1062"/>
                  <a:pt x="1560" y="972"/>
                  <a:pt x="1463" y="883"/>
                </a:cubicBezTo>
                <a:cubicBezTo>
                  <a:pt x="1436" y="858"/>
                  <a:pt x="1409" y="832"/>
                  <a:pt x="1379" y="812"/>
                </a:cubicBezTo>
                <a:cubicBezTo>
                  <a:pt x="1342" y="787"/>
                  <a:pt x="1290" y="780"/>
                  <a:pt x="1253" y="833"/>
                </a:cubicBezTo>
                <a:cubicBezTo>
                  <a:pt x="1250" y="837"/>
                  <a:pt x="1246" y="841"/>
                  <a:pt x="1242" y="844"/>
                </a:cubicBezTo>
                <a:cubicBezTo>
                  <a:pt x="1194" y="890"/>
                  <a:pt x="1145" y="935"/>
                  <a:pt x="1097" y="981"/>
                </a:cubicBezTo>
                <a:cubicBezTo>
                  <a:pt x="986" y="1085"/>
                  <a:pt x="875" y="1189"/>
                  <a:pt x="766" y="1293"/>
                </a:cubicBezTo>
                <a:cubicBezTo>
                  <a:pt x="749" y="1309"/>
                  <a:pt x="736" y="1331"/>
                  <a:pt x="726" y="1352"/>
                </a:cubicBezTo>
                <a:cubicBezTo>
                  <a:pt x="708" y="1392"/>
                  <a:pt x="719" y="1425"/>
                  <a:pt x="753" y="1452"/>
                </a:cubicBezTo>
                <a:cubicBezTo>
                  <a:pt x="760" y="1458"/>
                  <a:pt x="766" y="1464"/>
                  <a:pt x="772" y="1470"/>
                </a:cubicBezTo>
                <a:cubicBezTo>
                  <a:pt x="881" y="1579"/>
                  <a:pt x="990" y="1688"/>
                  <a:pt x="1099" y="1797"/>
                </a:cubicBezTo>
                <a:cubicBezTo>
                  <a:pt x="1129" y="1827"/>
                  <a:pt x="1130" y="1853"/>
                  <a:pt x="1109" y="1889"/>
                </a:cubicBezTo>
                <a:cubicBezTo>
                  <a:pt x="1054" y="1984"/>
                  <a:pt x="996" y="2077"/>
                  <a:pt x="947" y="2174"/>
                </a:cubicBezTo>
                <a:cubicBezTo>
                  <a:pt x="866" y="2333"/>
                  <a:pt x="814" y="2503"/>
                  <a:pt x="783" y="2679"/>
                </a:cubicBezTo>
                <a:cubicBezTo>
                  <a:pt x="777" y="2714"/>
                  <a:pt x="752" y="2735"/>
                  <a:pt x="716" y="2735"/>
                </a:cubicBezTo>
                <a:cubicBezTo>
                  <a:pt x="560" y="2735"/>
                  <a:pt x="404" y="2735"/>
                  <a:pt x="248" y="2735"/>
                </a:cubicBezTo>
                <a:cubicBezTo>
                  <a:pt x="181" y="2735"/>
                  <a:pt x="127" y="2788"/>
                  <a:pt x="127" y="2856"/>
                </a:cubicBezTo>
                <a:cubicBezTo>
                  <a:pt x="127" y="3076"/>
                  <a:pt x="127" y="3296"/>
                  <a:pt x="127" y="3515"/>
                </a:cubicBezTo>
                <a:cubicBezTo>
                  <a:pt x="127" y="3531"/>
                  <a:pt x="129" y="3546"/>
                  <a:pt x="132" y="3561"/>
                </a:cubicBezTo>
                <a:cubicBezTo>
                  <a:pt x="144" y="3623"/>
                  <a:pt x="192" y="3662"/>
                  <a:pt x="256" y="3662"/>
                </a:cubicBezTo>
                <a:cubicBezTo>
                  <a:pt x="408" y="3662"/>
                  <a:pt x="561" y="3662"/>
                  <a:pt x="713" y="3662"/>
                </a:cubicBezTo>
                <a:cubicBezTo>
                  <a:pt x="753" y="3662"/>
                  <a:pt x="776" y="3681"/>
                  <a:pt x="783" y="3719"/>
                </a:cubicBezTo>
                <a:cubicBezTo>
                  <a:pt x="785" y="3732"/>
                  <a:pt x="788" y="3745"/>
                  <a:pt x="791" y="3758"/>
                </a:cubicBezTo>
                <a:cubicBezTo>
                  <a:pt x="850" y="4018"/>
                  <a:pt x="948" y="4261"/>
                  <a:pt x="1107" y="4478"/>
                </a:cubicBezTo>
                <a:cubicBezTo>
                  <a:pt x="1132" y="4513"/>
                  <a:pt x="1130" y="4541"/>
                  <a:pt x="1099" y="4572"/>
                </a:cubicBezTo>
                <a:cubicBezTo>
                  <a:pt x="990" y="4680"/>
                  <a:pt x="882" y="4789"/>
                  <a:pt x="773" y="4898"/>
                </a:cubicBezTo>
                <a:cubicBezTo>
                  <a:pt x="767" y="4904"/>
                  <a:pt x="762" y="4910"/>
                  <a:pt x="755" y="4914"/>
                </a:cubicBezTo>
                <a:cubicBezTo>
                  <a:pt x="709" y="4943"/>
                  <a:pt x="704" y="5032"/>
                  <a:pt x="754" y="5066"/>
                </a:cubicBezTo>
                <a:cubicBezTo>
                  <a:pt x="762" y="5072"/>
                  <a:pt x="769" y="5080"/>
                  <a:pt x="776" y="5087"/>
                </a:cubicBezTo>
                <a:cubicBezTo>
                  <a:pt x="928" y="5239"/>
                  <a:pt x="1080" y="5390"/>
                  <a:pt x="1231" y="5542"/>
                </a:cubicBezTo>
                <a:cubicBezTo>
                  <a:pt x="1284" y="5595"/>
                  <a:pt x="1378" y="5595"/>
                  <a:pt x="1432" y="5541"/>
                </a:cubicBezTo>
                <a:cubicBezTo>
                  <a:pt x="1537" y="5436"/>
                  <a:pt x="1642" y="5331"/>
                  <a:pt x="1747" y="5226"/>
                </a:cubicBezTo>
                <a:cubicBezTo>
                  <a:pt x="1782" y="5191"/>
                  <a:pt x="1809" y="5188"/>
                  <a:pt x="1849" y="5218"/>
                </a:cubicBezTo>
                <a:cubicBezTo>
                  <a:pt x="1940" y="5286"/>
                  <a:pt x="2037" y="5341"/>
                  <a:pt x="2140" y="5389"/>
                </a:cubicBezTo>
                <a:cubicBezTo>
                  <a:pt x="2286" y="5456"/>
                  <a:pt x="2438" y="5506"/>
                  <a:pt x="2596" y="5537"/>
                </a:cubicBezTo>
                <a:cubicBezTo>
                  <a:pt x="2645" y="5547"/>
                  <a:pt x="2661" y="5567"/>
                  <a:pt x="2661" y="5617"/>
                </a:cubicBezTo>
                <a:cubicBezTo>
                  <a:pt x="2661" y="5770"/>
                  <a:pt x="2661" y="5923"/>
                  <a:pt x="2660" y="6075"/>
                </a:cubicBezTo>
                <a:cubicBezTo>
                  <a:pt x="2660" y="6113"/>
                  <a:pt x="2676" y="6141"/>
                  <a:pt x="2706" y="6164"/>
                </a:cubicBezTo>
                <a:cubicBezTo>
                  <a:pt x="2737" y="6187"/>
                  <a:pt x="2772" y="6194"/>
                  <a:pt x="2810" y="6194"/>
                </a:cubicBezTo>
                <a:cubicBezTo>
                  <a:pt x="2988" y="6194"/>
                  <a:pt x="3166" y="6194"/>
                  <a:pt x="3344" y="6194"/>
                </a:cubicBezTo>
                <a:cubicBezTo>
                  <a:pt x="3385" y="6194"/>
                  <a:pt x="3427" y="6195"/>
                  <a:pt x="3468" y="6192"/>
                </a:cubicBezTo>
                <a:cubicBezTo>
                  <a:pt x="3528" y="6189"/>
                  <a:pt x="3591" y="6140"/>
                  <a:pt x="3589" y="6067"/>
                </a:cubicBezTo>
                <a:cubicBezTo>
                  <a:pt x="3586" y="5914"/>
                  <a:pt x="3588" y="5760"/>
                  <a:pt x="3588" y="5607"/>
                </a:cubicBezTo>
                <a:cubicBezTo>
                  <a:pt x="3588" y="5569"/>
                  <a:pt x="3604" y="5550"/>
                  <a:pt x="3640" y="5540"/>
                </a:cubicBezTo>
                <a:cubicBezTo>
                  <a:pt x="3709" y="5522"/>
                  <a:pt x="3778" y="5504"/>
                  <a:pt x="3846" y="5485"/>
                </a:cubicBezTo>
                <a:cubicBezTo>
                  <a:pt x="3967" y="5450"/>
                  <a:pt x="4084" y="5406"/>
                  <a:pt x="4196" y="5347"/>
                </a:cubicBezTo>
                <a:cubicBezTo>
                  <a:pt x="4206" y="5342"/>
                  <a:pt x="4213" y="5337"/>
                  <a:pt x="4208" y="5325"/>
                </a:cubicBezTo>
                <a:cubicBezTo>
                  <a:pt x="4188" y="5276"/>
                  <a:pt x="4182" y="5225"/>
                  <a:pt x="4176" y="5173"/>
                </a:cubicBezTo>
                <a:cubicBezTo>
                  <a:pt x="4165" y="5073"/>
                  <a:pt x="4162" y="4972"/>
                  <a:pt x="4179" y="4873"/>
                </a:cubicBezTo>
                <a:cubicBezTo>
                  <a:pt x="4199" y="4752"/>
                  <a:pt x="4228" y="4632"/>
                  <a:pt x="4256" y="4512"/>
                </a:cubicBezTo>
                <a:cubicBezTo>
                  <a:pt x="4266" y="4470"/>
                  <a:pt x="4281" y="4429"/>
                  <a:pt x="4295" y="4386"/>
                </a:cubicBezTo>
                <a:cubicBezTo>
                  <a:pt x="4263" y="4376"/>
                  <a:pt x="4233" y="4362"/>
                  <a:pt x="4203" y="4359"/>
                </a:cubicBezTo>
                <a:cubicBezTo>
                  <a:pt x="4131" y="4352"/>
                  <a:pt x="4063" y="4334"/>
                  <a:pt x="3998" y="4305"/>
                </a:cubicBezTo>
                <a:cubicBezTo>
                  <a:pt x="3873" y="4249"/>
                  <a:pt x="3772" y="4161"/>
                  <a:pt x="3681" y="4061"/>
                </a:cubicBezTo>
                <a:cubicBezTo>
                  <a:pt x="3669" y="4049"/>
                  <a:pt x="3659" y="4037"/>
                  <a:pt x="3648" y="4026"/>
                </a:cubicBezTo>
                <a:cubicBezTo>
                  <a:pt x="3607" y="4047"/>
                  <a:pt x="3567" y="4069"/>
                  <a:pt x="3527" y="4089"/>
                </a:cubicBezTo>
                <a:cubicBezTo>
                  <a:pt x="3347" y="4178"/>
                  <a:pt x="3159" y="4208"/>
                  <a:pt x="2960" y="4170"/>
                </a:cubicBezTo>
                <a:cubicBezTo>
                  <a:pt x="2726" y="4126"/>
                  <a:pt x="2531" y="4014"/>
                  <a:pt x="2378" y="3832"/>
                </a:cubicBezTo>
                <a:cubicBezTo>
                  <a:pt x="2173" y="3588"/>
                  <a:pt x="2095" y="3307"/>
                  <a:pt x="2154" y="2992"/>
                </a:cubicBezTo>
                <a:cubicBezTo>
                  <a:pt x="2199" y="2754"/>
                  <a:pt x="2324" y="2562"/>
                  <a:pt x="2515" y="2414"/>
                </a:cubicBezTo>
                <a:cubicBezTo>
                  <a:pt x="2666" y="2297"/>
                  <a:pt x="2837" y="2230"/>
                  <a:pt x="3027" y="2210"/>
                </a:cubicBezTo>
                <a:cubicBezTo>
                  <a:pt x="3121" y="2200"/>
                  <a:pt x="3214" y="2203"/>
                  <a:pt x="3307" y="2222"/>
                </a:cubicBezTo>
                <a:cubicBezTo>
                  <a:pt x="3401" y="2240"/>
                  <a:pt x="3489" y="2272"/>
                  <a:pt x="3579" y="2316"/>
                </a:cubicBezTo>
                <a:close/>
                <a:moveTo>
                  <a:pt x="4872" y="197"/>
                </a:moveTo>
                <a:cubicBezTo>
                  <a:pt x="4868" y="203"/>
                  <a:pt x="4864" y="207"/>
                  <a:pt x="4862" y="212"/>
                </a:cubicBezTo>
                <a:cubicBezTo>
                  <a:pt x="4700" y="473"/>
                  <a:pt x="4538" y="734"/>
                  <a:pt x="4376" y="996"/>
                </a:cubicBezTo>
                <a:cubicBezTo>
                  <a:pt x="4371" y="1003"/>
                  <a:pt x="4370" y="1013"/>
                  <a:pt x="4369" y="1021"/>
                </a:cubicBezTo>
                <a:cubicBezTo>
                  <a:pt x="4367" y="1046"/>
                  <a:pt x="4356" y="1064"/>
                  <a:pt x="4336" y="1078"/>
                </a:cubicBezTo>
                <a:cubicBezTo>
                  <a:pt x="4326" y="1084"/>
                  <a:pt x="4315" y="1093"/>
                  <a:pt x="4310" y="1103"/>
                </a:cubicBezTo>
                <a:cubicBezTo>
                  <a:pt x="4218" y="1271"/>
                  <a:pt x="4126" y="1438"/>
                  <a:pt x="4037" y="1607"/>
                </a:cubicBezTo>
                <a:cubicBezTo>
                  <a:pt x="3964" y="1747"/>
                  <a:pt x="3896" y="1889"/>
                  <a:pt x="3825" y="2030"/>
                </a:cubicBezTo>
                <a:cubicBezTo>
                  <a:pt x="3812" y="2057"/>
                  <a:pt x="3790" y="2080"/>
                  <a:pt x="3796" y="2114"/>
                </a:cubicBezTo>
                <a:cubicBezTo>
                  <a:pt x="3797" y="2117"/>
                  <a:pt x="3794" y="2121"/>
                  <a:pt x="3793" y="2125"/>
                </a:cubicBezTo>
                <a:cubicBezTo>
                  <a:pt x="3769" y="2182"/>
                  <a:pt x="3749" y="2242"/>
                  <a:pt x="3720" y="2297"/>
                </a:cubicBezTo>
                <a:cubicBezTo>
                  <a:pt x="3691" y="2352"/>
                  <a:pt x="3692" y="2418"/>
                  <a:pt x="3651" y="2467"/>
                </a:cubicBezTo>
                <a:cubicBezTo>
                  <a:pt x="3648" y="2470"/>
                  <a:pt x="3648" y="2476"/>
                  <a:pt x="3647" y="2480"/>
                </a:cubicBezTo>
                <a:cubicBezTo>
                  <a:pt x="3629" y="2542"/>
                  <a:pt x="3611" y="2602"/>
                  <a:pt x="3595" y="2664"/>
                </a:cubicBezTo>
                <a:cubicBezTo>
                  <a:pt x="3571" y="2755"/>
                  <a:pt x="3550" y="2848"/>
                  <a:pt x="3544" y="2943"/>
                </a:cubicBezTo>
                <a:cubicBezTo>
                  <a:pt x="3542" y="2978"/>
                  <a:pt x="3541" y="3013"/>
                  <a:pt x="3534" y="3048"/>
                </a:cubicBezTo>
                <a:cubicBezTo>
                  <a:pt x="3522" y="3112"/>
                  <a:pt x="3515" y="3177"/>
                  <a:pt x="3524" y="3242"/>
                </a:cubicBezTo>
                <a:cubicBezTo>
                  <a:pt x="3534" y="3317"/>
                  <a:pt x="3546" y="3392"/>
                  <a:pt x="3542" y="3468"/>
                </a:cubicBezTo>
                <a:cubicBezTo>
                  <a:pt x="3541" y="3478"/>
                  <a:pt x="3543" y="3489"/>
                  <a:pt x="3546" y="3499"/>
                </a:cubicBezTo>
                <a:cubicBezTo>
                  <a:pt x="3559" y="3544"/>
                  <a:pt x="3572" y="3589"/>
                  <a:pt x="3586" y="3634"/>
                </a:cubicBezTo>
                <a:cubicBezTo>
                  <a:pt x="3604" y="3696"/>
                  <a:pt x="3617" y="3759"/>
                  <a:pt x="3652" y="3815"/>
                </a:cubicBezTo>
                <a:cubicBezTo>
                  <a:pt x="3723" y="3931"/>
                  <a:pt x="3814" y="4030"/>
                  <a:pt x="3922" y="4114"/>
                </a:cubicBezTo>
                <a:cubicBezTo>
                  <a:pt x="3995" y="4170"/>
                  <a:pt x="4076" y="4214"/>
                  <a:pt x="4169" y="4227"/>
                </a:cubicBezTo>
                <a:cubicBezTo>
                  <a:pt x="4224" y="4235"/>
                  <a:pt x="4277" y="4248"/>
                  <a:pt x="4330" y="4266"/>
                </a:cubicBezTo>
                <a:cubicBezTo>
                  <a:pt x="4340" y="4269"/>
                  <a:pt x="4351" y="4273"/>
                  <a:pt x="4359" y="4276"/>
                </a:cubicBezTo>
                <a:cubicBezTo>
                  <a:pt x="4406" y="4207"/>
                  <a:pt x="4451" y="4138"/>
                  <a:pt x="4498" y="4072"/>
                </a:cubicBezTo>
                <a:cubicBezTo>
                  <a:pt x="4587" y="3947"/>
                  <a:pt x="4681" y="3827"/>
                  <a:pt x="4801" y="3729"/>
                </a:cubicBezTo>
                <a:cubicBezTo>
                  <a:pt x="4806" y="3725"/>
                  <a:pt x="4808" y="3715"/>
                  <a:pt x="4808" y="3708"/>
                </a:cubicBezTo>
                <a:cubicBezTo>
                  <a:pt x="4809" y="3424"/>
                  <a:pt x="4809" y="3140"/>
                  <a:pt x="4808" y="2857"/>
                </a:cubicBezTo>
                <a:cubicBezTo>
                  <a:pt x="4808" y="2849"/>
                  <a:pt x="4802" y="2839"/>
                  <a:pt x="4796" y="2835"/>
                </a:cubicBezTo>
                <a:cubicBezTo>
                  <a:pt x="4744" y="2799"/>
                  <a:pt x="4691" y="2765"/>
                  <a:pt x="4638" y="2730"/>
                </a:cubicBezTo>
                <a:cubicBezTo>
                  <a:pt x="4505" y="2643"/>
                  <a:pt x="4372" y="2555"/>
                  <a:pt x="4239" y="2468"/>
                </a:cubicBezTo>
                <a:cubicBezTo>
                  <a:pt x="4214" y="2452"/>
                  <a:pt x="4204" y="2424"/>
                  <a:pt x="4211" y="2399"/>
                </a:cubicBezTo>
                <a:cubicBezTo>
                  <a:pt x="4224" y="2353"/>
                  <a:pt x="4271" y="2338"/>
                  <a:pt x="4313" y="2366"/>
                </a:cubicBezTo>
                <a:cubicBezTo>
                  <a:pt x="4473" y="2471"/>
                  <a:pt x="4634" y="2577"/>
                  <a:pt x="4794" y="2682"/>
                </a:cubicBezTo>
                <a:cubicBezTo>
                  <a:pt x="4798" y="2685"/>
                  <a:pt x="4803" y="2686"/>
                  <a:pt x="4809" y="2689"/>
                </a:cubicBezTo>
                <a:cubicBezTo>
                  <a:pt x="4809" y="2679"/>
                  <a:pt x="4809" y="2672"/>
                  <a:pt x="4809" y="2664"/>
                </a:cubicBezTo>
                <a:cubicBezTo>
                  <a:pt x="4809" y="2414"/>
                  <a:pt x="4809" y="2163"/>
                  <a:pt x="4809" y="1913"/>
                </a:cubicBezTo>
                <a:cubicBezTo>
                  <a:pt x="4809" y="1907"/>
                  <a:pt x="4808" y="1901"/>
                  <a:pt x="4809" y="1895"/>
                </a:cubicBezTo>
                <a:cubicBezTo>
                  <a:pt x="4811" y="1865"/>
                  <a:pt x="4828" y="1843"/>
                  <a:pt x="4853" y="1835"/>
                </a:cubicBezTo>
                <a:cubicBezTo>
                  <a:pt x="4898" y="1822"/>
                  <a:pt x="4935" y="1853"/>
                  <a:pt x="4935" y="1902"/>
                </a:cubicBezTo>
                <a:cubicBezTo>
                  <a:pt x="4935" y="2157"/>
                  <a:pt x="4935" y="2411"/>
                  <a:pt x="4935" y="2666"/>
                </a:cubicBezTo>
                <a:cubicBezTo>
                  <a:pt x="4935" y="2674"/>
                  <a:pt x="4935" y="2681"/>
                  <a:pt x="4935" y="2692"/>
                </a:cubicBezTo>
                <a:cubicBezTo>
                  <a:pt x="4966" y="2672"/>
                  <a:pt x="4992" y="2655"/>
                  <a:pt x="5019" y="2638"/>
                </a:cubicBezTo>
                <a:cubicBezTo>
                  <a:pt x="5159" y="2547"/>
                  <a:pt x="5298" y="2455"/>
                  <a:pt x="5438" y="2365"/>
                </a:cubicBezTo>
                <a:cubicBezTo>
                  <a:pt x="5451" y="2357"/>
                  <a:pt x="5470" y="2352"/>
                  <a:pt x="5486" y="2353"/>
                </a:cubicBezTo>
                <a:cubicBezTo>
                  <a:pt x="5516" y="2356"/>
                  <a:pt x="5533" y="2376"/>
                  <a:pt x="5539" y="2405"/>
                </a:cubicBezTo>
                <a:cubicBezTo>
                  <a:pt x="5544" y="2429"/>
                  <a:pt x="5532" y="2454"/>
                  <a:pt x="5506" y="2470"/>
                </a:cubicBezTo>
                <a:cubicBezTo>
                  <a:pt x="5321" y="2591"/>
                  <a:pt x="5136" y="2712"/>
                  <a:pt x="4951" y="2833"/>
                </a:cubicBezTo>
                <a:cubicBezTo>
                  <a:pt x="4939" y="2840"/>
                  <a:pt x="4935" y="2848"/>
                  <a:pt x="4935" y="2861"/>
                </a:cubicBezTo>
                <a:cubicBezTo>
                  <a:pt x="4935" y="3113"/>
                  <a:pt x="4935" y="3364"/>
                  <a:pt x="4935" y="3615"/>
                </a:cubicBezTo>
                <a:cubicBezTo>
                  <a:pt x="4935" y="3621"/>
                  <a:pt x="4936" y="3627"/>
                  <a:pt x="4937" y="3635"/>
                </a:cubicBezTo>
                <a:cubicBezTo>
                  <a:pt x="4942" y="3633"/>
                  <a:pt x="4944" y="3632"/>
                  <a:pt x="4946" y="3630"/>
                </a:cubicBezTo>
                <a:cubicBezTo>
                  <a:pt x="5030" y="3585"/>
                  <a:pt x="5111" y="3536"/>
                  <a:pt x="5197" y="3495"/>
                </a:cubicBezTo>
                <a:cubicBezTo>
                  <a:pt x="5321" y="3436"/>
                  <a:pt x="5449" y="3384"/>
                  <a:pt x="5574" y="3326"/>
                </a:cubicBezTo>
                <a:cubicBezTo>
                  <a:pt x="5736" y="3252"/>
                  <a:pt x="5904" y="3197"/>
                  <a:pt x="6080" y="3166"/>
                </a:cubicBezTo>
                <a:cubicBezTo>
                  <a:pt x="6121" y="3158"/>
                  <a:pt x="6163" y="3149"/>
                  <a:pt x="6209" y="3140"/>
                </a:cubicBezTo>
                <a:cubicBezTo>
                  <a:pt x="6204" y="3077"/>
                  <a:pt x="6203" y="3016"/>
                  <a:pt x="6195" y="2955"/>
                </a:cubicBezTo>
                <a:cubicBezTo>
                  <a:pt x="6182" y="2845"/>
                  <a:pt x="6162" y="2737"/>
                  <a:pt x="6127" y="2632"/>
                </a:cubicBezTo>
                <a:cubicBezTo>
                  <a:pt x="6087" y="2510"/>
                  <a:pt x="6044" y="2389"/>
                  <a:pt x="6002" y="2269"/>
                </a:cubicBezTo>
                <a:cubicBezTo>
                  <a:pt x="5981" y="2211"/>
                  <a:pt x="5968" y="2150"/>
                  <a:pt x="5935" y="2097"/>
                </a:cubicBezTo>
                <a:cubicBezTo>
                  <a:pt x="5928" y="2086"/>
                  <a:pt x="5927" y="2071"/>
                  <a:pt x="5924" y="2057"/>
                </a:cubicBezTo>
                <a:cubicBezTo>
                  <a:pt x="5921" y="2045"/>
                  <a:pt x="5920" y="2032"/>
                  <a:pt x="5915" y="2021"/>
                </a:cubicBezTo>
                <a:cubicBezTo>
                  <a:pt x="5867" y="1935"/>
                  <a:pt x="5818" y="1849"/>
                  <a:pt x="5770" y="1762"/>
                </a:cubicBezTo>
                <a:cubicBezTo>
                  <a:pt x="5736" y="1702"/>
                  <a:pt x="5701" y="1641"/>
                  <a:pt x="5668" y="1580"/>
                </a:cubicBezTo>
                <a:cubicBezTo>
                  <a:pt x="5620" y="1487"/>
                  <a:pt x="5578" y="1390"/>
                  <a:pt x="5525" y="1300"/>
                </a:cubicBezTo>
                <a:cubicBezTo>
                  <a:pt x="5342" y="987"/>
                  <a:pt x="5155" y="675"/>
                  <a:pt x="4970" y="363"/>
                </a:cubicBezTo>
                <a:cubicBezTo>
                  <a:pt x="4937" y="308"/>
                  <a:pt x="4905" y="254"/>
                  <a:pt x="4872" y="197"/>
                </a:cubicBezTo>
                <a:close/>
                <a:moveTo>
                  <a:pt x="4415" y="5564"/>
                </a:moveTo>
                <a:cubicBezTo>
                  <a:pt x="4419" y="5560"/>
                  <a:pt x="4421" y="5558"/>
                  <a:pt x="4422" y="5556"/>
                </a:cubicBezTo>
                <a:cubicBezTo>
                  <a:pt x="4537" y="5377"/>
                  <a:pt x="4666" y="5210"/>
                  <a:pt x="4812" y="5055"/>
                </a:cubicBezTo>
                <a:cubicBezTo>
                  <a:pt x="4928" y="4931"/>
                  <a:pt x="5040" y="4804"/>
                  <a:pt x="5155" y="4679"/>
                </a:cubicBezTo>
                <a:cubicBezTo>
                  <a:pt x="5262" y="4564"/>
                  <a:pt x="5369" y="4451"/>
                  <a:pt x="5477" y="4337"/>
                </a:cubicBezTo>
                <a:cubicBezTo>
                  <a:pt x="5503" y="4309"/>
                  <a:pt x="5542" y="4308"/>
                  <a:pt x="5568" y="4332"/>
                </a:cubicBezTo>
                <a:cubicBezTo>
                  <a:pt x="5594" y="4356"/>
                  <a:pt x="5594" y="4396"/>
                  <a:pt x="5567" y="4424"/>
                </a:cubicBezTo>
                <a:cubicBezTo>
                  <a:pt x="5509" y="4487"/>
                  <a:pt x="5450" y="4550"/>
                  <a:pt x="5391" y="4612"/>
                </a:cubicBezTo>
                <a:cubicBezTo>
                  <a:pt x="5296" y="4714"/>
                  <a:pt x="5199" y="4814"/>
                  <a:pt x="5105" y="4916"/>
                </a:cubicBezTo>
                <a:cubicBezTo>
                  <a:pt x="5025" y="5004"/>
                  <a:pt x="4949" y="5097"/>
                  <a:pt x="4867" y="5183"/>
                </a:cubicBezTo>
                <a:cubicBezTo>
                  <a:pt x="4769" y="5286"/>
                  <a:pt x="4683" y="5398"/>
                  <a:pt x="4602" y="5514"/>
                </a:cubicBezTo>
                <a:cubicBezTo>
                  <a:pt x="4572" y="5559"/>
                  <a:pt x="4542" y="5604"/>
                  <a:pt x="4511" y="5650"/>
                </a:cubicBezTo>
                <a:cubicBezTo>
                  <a:pt x="4552" y="5665"/>
                  <a:pt x="4591" y="5676"/>
                  <a:pt x="4629" y="5692"/>
                </a:cubicBezTo>
                <a:cubicBezTo>
                  <a:pt x="4747" y="5741"/>
                  <a:pt x="4869" y="5777"/>
                  <a:pt x="4997" y="5787"/>
                </a:cubicBezTo>
                <a:cubicBezTo>
                  <a:pt x="5086" y="5795"/>
                  <a:pt x="5176" y="5797"/>
                  <a:pt x="5266" y="5795"/>
                </a:cubicBezTo>
                <a:cubicBezTo>
                  <a:pt x="5339" y="5793"/>
                  <a:pt x="5412" y="5786"/>
                  <a:pt x="5484" y="5775"/>
                </a:cubicBezTo>
                <a:cubicBezTo>
                  <a:pt x="5612" y="5757"/>
                  <a:pt x="5733" y="5716"/>
                  <a:pt x="5848" y="5659"/>
                </a:cubicBezTo>
                <a:cubicBezTo>
                  <a:pt x="5960" y="5604"/>
                  <a:pt x="6069" y="5544"/>
                  <a:pt x="6156" y="5452"/>
                </a:cubicBezTo>
                <a:cubicBezTo>
                  <a:pt x="6193" y="5414"/>
                  <a:pt x="6224" y="5370"/>
                  <a:pt x="6259" y="5328"/>
                </a:cubicBezTo>
                <a:cubicBezTo>
                  <a:pt x="6350" y="5218"/>
                  <a:pt x="6424" y="5097"/>
                  <a:pt x="6476" y="4964"/>
                </a:cubicBezTo>
                <a:cubicBezTo>
                  <a:pt x="6501" y="4899"/>
                  <a:pt x="6524" y="4833"/>
                  <a:pt x="6548" y="4768"/>
                </a:cubicBezTo>
                <a:cubicBezTo>
                  <a:pt x="6561" y="4735"/>
                  <a:pt x="6576" y="4704"/>
                  <a:pt x="6587" y="4671"/>
                </a:cubicBezTo>
                <a:cubicBezTo>
                  <a:pt x="6615" y="4592"/>
                  <a:pt x="6609" y="4508"/>
                  <a:pt x="6623" y="4427"/>
                </a:cubicBezTo>
                <a:cubicBezTo>
                  <a:pt x="6633" y="4372"/>
                  <a:pt x="6630" y="4314"/>
                  <a:pt x="6657" y="4262"/>
                </a:cubicBezTo>
                <a:cubicBezTo>
                  <a:pt x="6662" y="4253"/>
                  <a:pt x="6663" y="4241"/>
                  <a:pt x="6663" y="4230"/>
                </a:cubicBezTo>
                <a:cubicBezTo>
                  <a:pt x="6667" y="4172"/>
                  <a:pt x="6669" y="4114"/>
                  <a:pt x="6673" y="4056"/>
                </a:cubicBezTo>
                <a:cubicBezTo>
                  <a:pt x="6677" y="3979"/>
                  <a:pt x="6682" y="3901"/>
                  <a:pt x="6688" y="3823"/>
                </a:cubicBezTo>
                <a:cubicBezTo>
                  <a:pt x="6691" y="3776"/>
                  <a:pt x="6694" y="3728"/>
                  <a:pt x="6698" y="3680"/>
                </a:cubicBezTo>
                <a:cubicBezTo>
                  <a:pt x="6704" y="3616"/>
                  <a:pt x="6710" y="3552"/>
                  <a:pt x="6715" y="3488"/>
                </a:cubicBezTo>
                <a:cubicBezTo>
                  <a:pt x="6721" y="3421"/>
                  <a:pt x="6728" y="3354"/>
                  <a:pt x="6734" y="3287"/>
                </a:cubicBezTo>
                <a:cubicBezTo>
                  <a:pt x="6737" y="3251"/>
                  <a:pt x="6740" y="3214"/>
                  <a:pt x="6744" y="3177"/>
                </a:cubicBezTo>
                <a:cubicBezTo>
                  <a:pt x="6735" y="3178"/>
                  <a:pt x="6728" y="3178"/>
                  <a:pt x="6721" y="3179"/>
                </a:cubicBezTo>
                <a:cubicBezTo>
                  <a:pt x="6532" y="3212"/>
                  <a:pt x="6344" y="3244"/>
                  <a:pt x="6155" y="3279"/>
                </a:cubicBezTo>
                <a:cubicBezTo>
                  <a:pt x="6037" y="3300"/>
                  <a:pt x="5919" y="3325"/>
                  <a:pt x="5806" y="3367"/>
                </a:cubicBezTo>
                <a:cubicBezTo>
                  <a:pt x="5714" y="3402"/>
                  <a:pt x="5625" y="3444"/>
                  <a:pt x="5533" y="3479"/>
                </a:cubicBezTo>
                <a:cubicBezTo>
                  <a:pt x="5372" y="3543"/>
                  <a:pt x="5219" y="3625"/>
                  <a:pt x="5067" y="3706"/>
                </a:cubicBezTo>
                <a:cubicBezTo>
                  <a:pt x="4953" y="3767"/>
                  <a:pt x="4850" y="3839"/>
                  <a:pt x="4766" y="3937"/>
                </a:cubicBezTo>
                <a:cubicBezTo>
                  <a:pt x="4699" y="4015"/>
                  <a:pt x="4637" y="4097"/>
                  <a:pt x="4576" y="4180"/>
                </a:cubicBezTo>
                <a:cubicBezTo>
                  <a:pt x="4526" y="4247"/>
                  <a:pt x="4478" y="4316"/>
                  <a:pt x="4447" y="4394"/>
                </a:cubicBezTo>
                <a:cubicBezTo>
                  <a:pt x="4442" y="4404"/>
                  <a:pt x="4433" y="4412"/>
                  <a:pt x="4427" y="4421"/>
                </a:cubicBezTo>
                <a:cubicBezTo>
                  <a:pt x="4420" y="4430"/>
                  <a:pt x="4411" y="4438"/>
                  <a:pt x="4408" y="4448"/>
                </a:cubicBezTo>
                <a:cubicBezTo>
                  <a:pt x="4382" y="4544"/>
                  <a:pt x="4354" y="4640"/>
                  <a:pt x="4331" y="4737"/>
                </a:cubicBezTo>
                <a:cubicBezTo>
                  <a:pt x="4303" y="4853"/>
                  <a:pt x="4288" y="4971"/>
                  <a:pt x="4295" y="5091"/>
                </a:cubicBezTo>
                <a:cubicBezTo>
                  <a:pt x="4300" y="5169"/>
                  <a:pt x="4309" y="5247"/>
                  <a:pt x="4338" y="5321"/>
                </a:cubicBezTo>
                <a:cubicBezTo>
                  <a:pt x="4342" y="5330"/>
                  <a:pt x="4345" y="5340"/>
                  <a:pt x="4344" y="5350"/>
                </a:cubicBezTo>
                <a:cubicBezTo>
                  <a:pt x="4344" y="5428"/>
                  <a:pt x="4377" y="5496"/>
                  <a:pt x="4415" y="5564"/>
                </a:cubicBezTo>
                <a:close/>
                <a:moveTo>
                  <a:pt x="3571" y="3923"/>
                </a:moveTo>
                <a:cubicBezTo>
                  <a:pt x="3530" y="3863"/>
                  <a:pt x="3501" y="3800"/>
                  <a:pt x="3482" y="3732"/>
                </a:cubicBezTo>
                <a:cubicBezTo>
                  <a:pt x="3469" y="3682"/>
                  <a:pt x="3457" y="3632"/>
                  <a:pt x="3439" y="3583"/>
                </a:cubicBezTo>
                <a:cubicBezTo>
                  <a:pt x="3420" y="3529"/>
                  <a:pt x="3414" y="3474"/>
                  <a:pt x="3416" y="3417"/>
                </a:cubicBezTo>
                <a:cubicBezTo>
                  <a:pt x="3417" y="3392"/>
                  <a:pt x="3415" y="3366"/>
                  <a:pt x="3410" y="3340"/>
                </a:cubicBezTo>
                <a:cubicBezTo>
                  <a:pt x="3400" y="3275"/>
                  <a:pt x="3390" y="3210"/>
                  <a:pt x="3396" y="3144"/>
                </a:cubicBezTo>
                <a:cubicBezTo>
                  <a:pt x="3403" y="3074"/>
                  <a:pt x="3412" y="3004"/>
                  <a:pt x="3418" y="2934"/>
                </a:cubicBezTo>
                <a:cubicBezTo>
                  <a:pt x="3427" y="2828"/>
                  <a:pt x="3447" y="2725"/>
                  <a:pt x="3476" y="2622"/>
                </a:cubicBezTo>
                <a:cubicBezTo>
                  <a:pt x="3494" y="2559"/>
                  <a:pt x="3511" y="2496"/>
                  <a:pt x="3529" y="2433"/>
                </a:cubicBezTo>
                <a:cubicBezTo>
                  <a:pt x="3353" y="2340"/>
                  <a:pt x="3168" y="2308"/>
                  <a:pt x="2973" y="2344"/>
                </a:cubicBezTo>
                <a:cubicBezTo>
                  <a:pt x="2760" y="2385"/>
                  <a:pt x="2581" y="2487"/>
                  <a:pt x="2445" y="2657"/>
                </a:cubicBezTo>
                <a:cubicBezTo>
                  <a:pt x="2280" y="2865"/>
                  <a:pt x="2227" y="3102"/>
                  <a:pt x="2280" y="3360"/>
                </a:cubicBezTo>
                <a:cubicBezTo>
                  <a:pt x="2322" y="3565"/>
                  <a:pt x="2428" y="3734"/>
                  <a:pt x="2591" y="3865"/>
                </a:cubicBezTo>
                <a:cubicBezTo>
                  <a:pt x="2785" y="4020"/>
                  <a:pt x="3005" y="4089"/>
                  <a:pt x="3253" y="4049"/>
                </a:cubicBezTo>
                <a:cubicBezTo>
                  <a:pt x="3367" y="4031"/>
                  <a:pt x="3470" y="3981"/>
                  <a:pt x="3571" y="3923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70A138B-A3F4-4CC1-8117-10AF9C640003}"/>
              </a:ext>
            </a:extLst>
          </p:cNvPr>
          <p:cNvSpPr/>
          <p:nvPr/>
        </p:nvSpPr>
        <p:spPr>
          <a:xfrm>
            <a:off x="4650392" y="5495756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数据处理与应用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B056496-1AE7-1C02-7F97-2715675FF701}"/>
              </a:ext>
            </a:extLst>
          </p:cNvPr>
          <p:cNvGrpSpPr/>
          <p:nvPr/>
        </p:nvGrpSpPr>
        <p:grpSpPr>
          <a:xfrm>
            <a:off x="6253234" y="1893736"/>
            <a:ext cx="5067726" cy="4503079"/>
            <a:chOff x="6253234" y="1893736"/>
            <a:chExt cx="5067726" cy="450307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F44DBBE-EDC7-7CA6-B946-B5C8D34FA1BC}"/>
                </a:ext>
              </a:extLst>
            </p:cNvPr>
            <p:cNvGrpSpPr/>
            <p:nvPr/>
          </p:nvGrpSpPr>
          <p:grpSpPr>
            <a:xfrm>
              <a:off x="6253234" y="1893736"/>
              <a:ext cx="5067726" cy="4503079"/>
              <a:chOff x="6253234" y="1893736"/>
              <a:chExt cx="5067726" cy="4503079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98061394-8157-4588-A493-36136E610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</a:blip>
              <a:srcRect l="16424" t="9195" r="14657"/>
              <a:stretch>
                <a:fillRect/>
              </a:stretch>
            </p:blipFill>
            <p:spPr>
              <a:xfrm>
                <a:off x="6253234" y="1893736"/>
                <a:ext cx="5067726" cy="4503079"/>
              </a:xfrm>
              <a:custGeom>
                <a:avLst/>
                <a:gdLst>
                  <a:gd name="connsiteX0" fmla="*/ 2168892 w 5067726"/>
                  <a:gd name="connsiteY0" fmla="*/ 0 h 4503079"/>
                  <a:gd name="connsiteX1" fmla="*/ 5067726 w 5067726"/>
                  <a:gd name="connsiteY1" fmla="*/ 3633866 h 4503079"/>
                  <a:gd name="connsiteX2" fmla="*/ 1259586 w 5067726"/>
                  <a:gd name="connsiteY2" fmla="*/ 4503079 h 4503079"/>
                  <a:gd name="connsiteX3" fmla="*/ 0 w 5067726"/>
                  <a:gd name="connsiteY3" fmla="*/ 4503079 h 450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7726" h="4503079">
                    <a:moveTo>
                      <a:pt x="2168892" y="0"/>
                    </a:moveTo>
                    <a:cubicBezTo>
                      <a:pt x="3637772" y="707313"/>
                      <a:pt x="4705074" y="2044894"/>
                      <a:pt x="5067726" y="3633866"/>
                    </a:cubicBezTo>
                    <a:lnTo>
                      <a:pt x="1259586" y="4503079"/>
                    </a:lnTo>
                    <a:lnTo>
                      <a:pt x="0" y="4503079"/>
                    </a:lnTo>
                    <a:close/>
                  </a:path>
                </a:pathLst>
              </a:custGeom>
            </p:spPr>
          </p:pic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9060FFAC-F1E6-42A1-9A12-DEDFA6F158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36635" y="2960503"/>
                <a:ext cx="903606" cy="915722"/>
              </a:xfrm>
              <a:custGeom>
                <a:avLst/>
                <a:gdLst>
                  <a:gd name="T0" fmla="*/ 1592 w 6974"/>
                  <a:gd name="T1" fmla="*/ 1068 h 7079"/>
                  <a:gd name="T2" fmla="*/ 1979 w 6974"/>
                  <a:gd name="T3" fmla="*/ 93 h 7079"/>
                  <a:gd name="T4" fmla="*/ 2597 w 6974"/>
                  <a:gd name="T5" fmla="*/ 983 h 7079"/>
                  <a:gd name="T6" fmla="*/ 6929 w 6974"/>
                  <a:gd name="T7" fmla="*/ 853 h 7079"/>
                  <a:gd name="T8" fmla="*/ 6717 w 6974"/>
                  <a:gd name="T9" fmla="*/ 1795 h 7079"/>
                  <a:gd name="T10" fmla="*/ 6439 w 6974"/>
                  <a:gd name="T11" fmla="*/ 4389 h 7079"/>
                  <a:gd name="T12" fmla="*/ 5630 w 6974"/>
                  <a:gd name="T13" fmla="*/ 5695 h 7079"/>
                  <a:gd name="T14" fmla="*/ 3455 w 6974"/>
                  <a:gd name="T15" fmla="*/ 6670 h 7079"/>
                  <a:gd name="T16" fmla="*/ 1064 w 6974"/>
                  <a:gd name="T17" fmla="*/ 6430 h 7079"/>
                  <a:gd name="T18" fmla="*/ 1062 w 6974"/>
                  <a:gd name="T19" fmla="*/ 6947 h 7079"/>
                  <a:gd name="T20" fmla="*/ 102 w 6974"/>
                  <a:gd name="T21" fmla="*/ 4756 h 7079"/>
                  <a:gd name="T22" fmla="*/ 1602 w 6974"/>
                  <a:gd name="T23" fmla="*/ 4279 h 7079"/>
                  <a:gd name="T24" fmla="*/ 531 w 6974"/>
                  <a:gd name="T25" fmla="*/ 1590 h 7079"/>
                  <a:gd name="T26" fmla="*/ 1741 w 6974"/>
                  <a:gd name="T27" fmla="*/ 1381 h 7079"/>
                  <a:gd name="T28" fmla="*/ 1683 w 6974"/>
                  <a:gd name="T29" fmla="*/ 4232 h 7079"/>
                  <a:gd name="T30" fmla="*/ 3911 w 6974"/>
                  <a:gd name="T31" fmla="*/ 4935 h 7079"/>
                  <a:gd name="T32" fmla="*/ 3903 w 6974"/>
                  <a:gd name="T33" fmla="*/ 5605 h 7079"/>
                  <a:gd name="T34" fmla="*/ 4897 w 6974"/>
                  <a:gd name="T35" fmla="*/ 5316 h 7079"/>
                  <a:gd name="T36" fmla="*/ 6564 w 6974"/>
                  <a:gd name="T37" fmla="*/ 3211 h 7079"/>
                  <a:gd name="T38" fmla="*/ 6005 w 6974"/>
                  <a:gd name="T39" fmla="*/ 3123 h 7079"/>
                  <a:gd name="T40" fmla="*/ 5772 w 6974"/>
                  <a:gd name="T41" fmla="*/ 3091 h 7079"/>
                  <a:gd name="T42" fmla="*/ 6080 w 6974"/>
                  <a:gd name="T43" fmla="*/ 3868 h 7079"/>
                  <a:gd name="T44" fmla="*/ 5470 w 6974"/>
                  <a:gd name="T45" fmla="*/ 4991 h 7079"/>
                  <a:gd name="T46" fmla="*/ 4920 w 6974"/>
                  <a:gd name="T47" fmla="*/ 4292 h 7079"/>
                  <a:gd name="T48" fmla="*/ 4745 w 6974"/>
                  <a:gd name="T49" fmla="*/ 3912 h 7079"/>
                  <a:gd name="T50" fmla="*/ 4020 w 6974"/>
                  <a:gd name="T51" fmla="*/ 3734 h 7079"/>
                  <a:gd name="T52" fmla="*/ 3813 w 6974"/>
                  <a:gd name="T53" fmla="*/ 2924 h 7079"/>
                  <a:gd name="T54" fmla="*/ 4394 w 6974"/>
                  <a:gd name="T55" fmla="*/ 2460 h 7079"/>
                  <a:gd name="T56" fmla="*/ 5087 w 6974"/>
                  <a:gd name="T57" fmla="*/ 2628 h 7079"/>
                  <a:gd name="T58" fmla="*/ 5408 w 6974"/>
                  <a:gd name="T59" fmla="*/ 2403 h 7079"/>
                  <a:gd name="T60" fmla="*/ 4680 w 6974"/>
                  <a:gd name="T61" fmla="*/ 2261 h 7079"/>
                  <a:gd name="T62" fmla="*/ 4045 w 6974"/>
                  <a:gd name="T63" fmla="*/ 2265 h 7079"/>
                  <a:gd name="T64" fmla="*/ 4392 w 6974"/>
                  <a:gd name="T65" fmla="*/ 2054 h 7079"/>
                  <a:gd name="T66" fmla="*/ 3982 w 6974"/>
                  <a:gd name="T67" fmla="*/ 1874 h 7079"/>
                  <a:gd name="T68" fmla="*/ 4320 w 6974"/>
                  <a:gd name="T69" fmla="*/ 1615 h 7079"/>
                  <a:gd name="T70" fmla="*/ 4637 w 6974"/>
                  <a:gd name="T71" fmla="*/ 1976 h 7079"/>
                  <a:gd name="T72" fmla="*/ 4921 w 6974"/>
                  <a:gd name="T73" fmla="*/ 1375 h 7079"/>
                  <a:gd name="T74" fmla="*/ 5413 w 6974"/>
                  <a:gd name="T75" fmla="*/ 1282 h 7079"/>
                  <a:gd name="T76" fmla="*/ 5658 w 6974"/>
                  <a:gd name="T77" fmla="*/ 1397 h 7079"/>
                  <a:gd name="T78" fmla="*/ 2599 w 6974"/>
                  <a:gd name="T79" fmla="*/ 1106 h 7079"/>
                  <a:gd name="T80" fmla="*/ 2861 w 6974"/>
                  <a:gd name="T81" fmla="*/ 2110 h 7079"/>
                  <a:gd name="T82" fmla="*/ 2425 w 6974"/>
                  <a:gd name="T83" fmla="*/ 3038 h 7079"/>
                  <a:gd name="T84" fmla="*/ 1182 w 6974"/>
                  <a:gd name="T85" fmla="*/ 6309 h 7079"/>
                  <a:gd name="T86" fmla="*/ 3488 w 6974"/>
                  <a:gd name="T87" fmla="*/ 6583 h 7079"/>
                  <a:gd name="T88" fmla="*/ 5590 w 6974"/>
                  <a:gd name="T89" fmla="*/ 5572 h 7079"/>
                  <a:gd name="T90" fmla="*/ 4427 w 6974"/>
                  <a:gd name="T91" fmla="*/ 5537 h 7079"/>
                  <a:gd name="T92" fmla="*/ 2736 w 6974"/>
                  <a:gd name="T93" fmla="*/ 5244 h 7079"/>
                  <a:gd name="T94" fmla="*/ 4010 w 6974"/>
                  <a:gd name="T95" fmla="*/ 5347 h 7079"/>
                  <a:gd name="T96" fmla="*/ 2165 w 6974"/>
                  <a:gd name="T97" fmla="*/ 4252 h 7079"/>
                  <a:gd name="T98" fmla="*/ 2802 w 6974"/>
                  <a:gd name="T99" fmla="*/ 2576 h 7079"/>
                  <a:gd name="T100" fmla="*/ 1660 w 6974"/>
                  <a:gd name="T101" fmla="*/ 2039 h 7079"/>
                  <a:gd name="T102" fmla="*/ 2902 w 6974"/>
                  <a:gd name="T103" fmla="*/ 2565 h 7079"/>
                  <a:gd name="T104" fmla="*/ 2118 w 6974"/>
                  <a:gd name="T105" fmla="*/ 1558 h 7079"/>
                  <a:gd name="T106" fmla="*/ 866 w 6974"/>
                  <a:gd name="T107" fmla="*/ 1535 h 7079"/>
                  <a:gd name="T108" fmla="*/ 1481 w 6974"/>
                  <a:gd name="T109" fmla="*/ 2776 h 7079"/>
                  <a:gd name="T110" fmla="*/ 2553 w 6974"/>
                  <a:gd name="T111" fmla="*/ 2931 h 7079"/>
                  <a:gd name="T112" fmla="*/ 2415 w 6974"/>
                  <a:gd name="T113" fmla="*/ 563 h 7079"/>
                  <a:gd name="T114" fmla="*/ 1511 w 6974"/>
                  <a:gd name="T115" fmla="*/ 152 h 7079"/>
                  <a:gd name="T116" fmla="*/ 2399 w 6974"/>
                  <a:gd name="T117" fmla="*/ 1333 h 7079"/>
                  <a:gd name="T118" fmla="*/ 1989 w 6974"/>
                  <a:gd name="T119" fmla="*/ 697 h 7079"/>
                  <a:gd name="T120" fmla="*/ 6317 w 6974"/>
                  <a:gd name="T121" fmla="*/ 1303 h 7079"/>
                  <a:gd name="T122" fmla="*/ 6667 w 6974"/>
                  <a:gd name="T123" fmla="*/ 1712 h 7079"/>
                  <a:gd name="T124" fmla="*/ 6679 w 6974"/>
                  <a:gd name="T125" fmla="*/ 954 h 7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974" h="7079">
                    <a:moveTo>
                      <a:pt x="2574" y="1707"/>
                    </a:moveTo>
                    <a:cubicBezTo>
                      <a:pt x="2535" y="1623"/>
                      <a:pt x="2513" y="1531"/>
                      <a:pt x="2464" y="1451"/>
                    </a:cubicBezTo>
                    <a:cubicBezTo>
                      <a:pt x="2459" y="1443"/>
                      <a:pt x="2449" y="1437"/>
                      <a:pt x="2441" y="1435"/>
                    </a:cubicBezTo>
                    <a:cubicBezTo>
                      <a:pt x="2349" y="1418"/>
                      <a:pt x="2256" y="1405"/>
                      <a:pt x="2165" y="1385"/>
                    </a:cubicBezTo>
                    <a:cubicBezTo>
                      <a:pt x="2094" y="1370"/>
                      <a:pt x="2025" y="1345"/>
                      <a:pt x="1955" y="1325"/>
                    </a:cubicBezTo>
                    <a:cubicBezTo>
                      <a:pt x="1946" y="1322"/>
                      <a:pt x="1937" y="1319"/>
                      <a:pt x="1928" y="1318"/>
                    </a:cubicBezTo>
                    <a:cubicBezTo>
                      <a:pt x="1860" y="1304"/>
                      <a:pt x="1804" y="1267"/>
                      <a:pt x="1754" y="1221"/>
                    </a:cubicBezTo>
                    <a:cubicBezTo>
                      <a:pt x="1699" y="1171"/>
                      <a:pt x="1645" y="1120"/>
                      <a:pt x="1592" y="1068"/>
                    </a:cubicBezTo>
                    <a:cubicBezTo>
                      <a:pt x="1524" y="1001"/>
                      <a:pt x="1490" y="914"/>
                      <a:pt x="1464" y="826"/>
                    </a:cubicBezTo>
                    <a:cubicBezTo>
                      <a:pt x="1445" y="764"/>
                      <a:pt x="1428" y="701"/>
                      <a:pt x="1417" y="637"/>
                    </a:cubicBezTo>
                    <a:cubicBezTo>
                      <a:pt x="1404" y="555"/>
                      <a:pt x="1396" y="472"/>
                      <a:pt x="1391" y="389"/>
                    </a:cubicBezTo>
                    <a:cubicBezTo>
                      <a:pt x="1385" y="287"/>
                      <a:pt x="1404" y="187"/>
                      <a:pt x="1432" y="89"/>
                    </a:cubicBezTo>
                    <a:cubicBezTo>
                      <a:pt x="1435" y="77"/>
                      <a:pt x="1438" y="65"/>
                      <a:pt x="1442" y="52"/>
                    </a:cubicBezTo>
                    <a:cubicBezTo>
                      <a:pt x="1450" y="19"/>
                      <a:pt x="1465" y="9"/>
                      <a:pt x="1499" y="7"/>
                    </a:cubicBezTo>
                    <a:cubicBezTo>
                      <a:pt x="1598" y="0"/>
                      <a:pt x="1694" y="18"/>
                      <a:pt x="1788" y="44"/>
                    </a:cubicBezTo>
                    <a:cubicBezTo>
                      <a:pt x="1851" y="62"/>
                      <a:pt x="1917" y="72"/>
                      <a:pt x="1979" y="93"/>
                    </a:cubicBezTo>
                    <a:cubicBezTo>
                      <a:pt x="2021" y="106"/>
                      <a:pt x="2060" y="130"/>
                      <a:pt x="2100" y="151"/>
                    </a:cubicBezTo>
                    <a:cubicBezTo>
                      <a:pt x="2139" y="172"/>
                      <a:pt x="2176" y="194"/>
                      <a:pt x="2214" y="216"/>
                    </a:cubicBezTo>
                    <a:cubicBezTo>
                      <a:pt x="2220" y="219"/>
                      <a:pt x="2226" y="223"/>
                      <a:pt x="2230" y="227"/>
                    </a:cubicBezTo>
                    <a:cubicBezTo>
                      <a:pt x="2273" y="265"/>
                      <a:pt x="2316" y="304"/>
                      <a:pt x="2358" y="342"/>
                    </a:cubicBezTo>
                    <a:cubicBezTo>
                      <a:pt x="2411" y="388"/>
                      <a:pt x="2447" y="446"/>
                      <a:pt x="2485" y="503"/>
                    </a:cubicBezTo>
                    <a:cubicBezTo>
                      <a:pt x="2488" y="507"/>
                      <a:pt x="2490" y="513"/>
                      <a:pt x="2494" y="516"/>
                    </a:cubicBezTo>
                    <a:cubicBezTo>
                      <a:pt x="2543" y="552"/>
                      <a:pt x="2545" y="609"/>
                      <a:pt x="2557" y="661"/>
                    </a:cubicBezTo>
                    <a:cubicBezTo>
                      <a:pt x="2582" y="767"/>
                      <a:pt x="2594" y="875"/>
                      <a:pt x="2597" y="983"/>
                    </a:cubicBezTo>
                    <a:cubicBezTo>
                      <a:pt x="2598" y="986"/>
                      <a:pt x="2598" y="988"/>
                      <a:pt x="2598" y="992"/>
                    </a:cubicBezTo>
                    <a:cubicBezTo>
                      <a:pt x="3111" y="668"/>
                      <a:pt x="3668" y="529"/>
                      <a:pt x="4271" y="579"/>
                    </a:cubicBezTo>
                    <a:cubicBezTo>
                      <a:pt x="4875" y="630"/>
                      <a:pt x="5398" y="869"/>
                      <a:pt x="5846" y="1274"/>
                    </a:cubicBezTo>
                    <a:cubicBezTo>
                      <a:pt x="5882" y="1237"/>
                      <a:pt x="5916" y="1199"/>
                      <a:pt x="5953" y="1163"/>
                    </a:cubicBezTo>
                    <a:cubicBezTo>
                      <a:pt x="6005" y="1113"/>
                      <a:pt x="6062" y="1070"/>
                      <a:pt x="6128" y="1037"/>
                    </a:cubicBezTo>
                    <a:cubicBezTo>
                      <a:pt x="6186" y="1008"/>
                      <a:pt x="6240" y="971"/>
                      <a:pt x="6302" y="954"/>
                    </a:cubicBezTo>
                    <a:cubicBezTo>
                      <a:pt x="6425" y="921"/>
                      <a:pt x="6548" y="884"/>
                      <a:pt x="6674" y="862"/>
                    </a:cubicBezTo>
                    <a:cubicBezTo>
                      <a:pt x="6757" y="847"/>
                      <a:pt x="6844" y="854"/>
                      <a:pt x="6929" y="853"/>
                    </a:cubicBezTo>
                    <a:cubicBezTo>
                      <a:pt x="6956" y="853"/>
                      <a:pt x="6973" y="871"/>
                      <a:pt x="6973" y="900"/>
                    </a:cubicBezTo>
                    <a:cubicBezTo>
                      <a:pt x="6974" y="997"/>
                      <a:pt x="6974" y="1094"/>
                      <a:pt x="6973" y="1191"/>
                    </a:cubicBezTo>
                    <a:cubicBezTo>
                      <a:pt x="6973" y="1200"/>
                      <a:pt x="6970" y="1210"/>
                      <a:pt x="6966" y="1218"/>
                    </a:cubicBezTo>
                    <a:cubicBezTo>
                      <a:pt x="6954" y="1243"/>
                      <a:pt x="6943" y="1267"/>
                      <a:pt x="6941" y="1296"/>
                    </a:cubicBezTo>
                    <a:cubicBezTo>
                      <a:pt x="6934" y="1376"/>
                      <a:pt x="6905" y="1451"/>
                      <a:pt x="6880" y="1526"/>
                    </a:cubicBezTo>
                    <a:cubicBezTo>
                      <a:pt x="6861" y="1585"/>
                      <a:pt x="6847" y="1646"/>
                      <a:pt x="6810" y="1699"/>
                    </a:cubicBezTo>
                    <a:cubicBezTo>
                      <a:pt x="6788" y="1731"/>
                      <a:pt x="6764" y="1760"/>
                      <a:pt x="6731" y="1781"/>
                    </a:cubicBezTo>
                    <a:cubicBezTo>
                      <a:pt x="6726" y="1785"/>
                      <a:pt x="6720" y="1790"/>
                      <a:pt x="6717" y="1795"/>
                    </a:cubicBezTo>
                    <a:cubicBezTo>
                      <a:pt x="6660" y="1892"/>
                      <a:pt x="6576" y="1962"/>
                      <a:pt x="6489" y="2030"/>
                    </a:cubicBezTo>
                    <a:cubicBezTo>
                      <a:pt x="6475" y="2041"/>
                      <a:pt x="6462" y="2052"/>
                      <a:pt x="6448" y="2062"/>
                    </a:cubicBezTo>
                    <a:cubicBezTo>
                      <a:pt x="6438" y="2069"/>
                      <a:pt x="6438" y="2075"/>
                      <a:pt x="6443" y="2085"/>
                    </a:cubicBezTo>
                    <a:cubicBezTo>
                      <a:pt x="6521" y="2248"/>
                      <a:pt x="6582" y="2417"/>
                      <a:pt x="6625" y="2593"/>
                    </a:cubicBezTo>
                    <a:cubicBezTo>
                      <a:pt x="6652" y="2703"/>
                      <a:pt x="6671" y="2813"/>
                      <a:pt x="6684" y="2926"/>
                    </a:cubicBezTo>
                    <a:cubicBezTo>
                      <a:pt x="6700" y="3060"/>
                      <a:pt x="6703" y="3195"/>
                      <a:pt x="6699" y="3330"/>
                    </a:cubicBezTo>
                    <a:cubicBezTo>
                      <a:pt x="6695" y="3452"/>
                      <a:pt x="6681" y="3572"/>
                      <a:pt x="6660" y="3693"/>
                    </a:cubicBezTo>
                    <a:cubicBezTo>
                      <a:pt x="6619" y="3935"/>
                      <a:pt x="6545" y="4168"/>
                      <a:pt x="6439" y="4389"/>
                    </a:cubicBezTo>
                    <a:cubicBezTo>
                      <a:pt x="6353" y="4569"/>
                      <a:pt x="6247" y="4737"/>
                      <a:pt x="6122" y="4892"/>
                    </a:cubicBezTo>
                    <a:cubicBezTo>
                      <a:pt x="6023" y="5016"/>
                      <a:pt x="5913" y="5130"/>
                      <a:pt x="5792" y="5233"/>
                    </a:cubicBezTo>
                    <a:cubicBezTo>
                      <a:pt x="5737" y="5281"/>
                      <a:pt x="5678" y="5324"/>
                      <a:pt x="5620" y="5369"/>
                    </a:cubicBezTo>
                    <a:cubicBezTo>
                      <a:pt x="5615" y="5373"/>
                      <a:pt x="5610" y="5377"/>
                      <a:pt x="5604" y="5382"/>
                    </a:cubicBezTo>
                    <a:cubicBezTo>
                      <a:pt x="5638" y="5414"/>
                      <a:pt x="5660" y="5452"/>
                      <a:pt x="5670" y="5496"/>
                    </a:cubicBezTo>
                    <a:cubicBezTo>
                      <a:pt x="5673" y="5513"/>
                      <a:pt x="5680" y="5529"/>
                      <a:pt x="5683" y="5546"/>
                    </a:cubicBezTo>
                    <a:cubicBezTo>
                      <a:pt x="5685" y="5561"/>
                      <a:pt x="5686" y="5577"/>
                      <a:pt x="5684" y="5593"/>
                    </a:cubicBezTo>
                    <a:cubicBezTo>
                      <a:pt x="5679" y="5633"/>
                      <a:pt x="5659" y="5665"/>
                      <a:pt x="5630" y="5695"/>
                    </a:cubicBezTo>
                    <a:cubicBezTo>
                      <a:pt x="5568" y="5761"/>
                      <a:pt x="5496" y="5811"/>
                      <a:pt x="5420" y="5857"/>
                    </a:cubicBezTo>
                    <a:cubicBezTo>
                      <a:pt x="5108" y="6045"/>
                      <a:pt x="4798" y="6234"/>
                      <a:pt x="4488" y="6423"/>
                    </a:cubicBezTo>
                    <a:cubicBezTo>
                      <a:pt x="4389" y="6483"/>
                      <a:pt x="4290" y="6545"/>
                      <a:pt x="4190" y="6603"/>
                    </a:cubicBezTo>
                    <a:cubicBezTo>
                      <a:pt x="4131" y="6638"/>
                      <a:pt x="4068" y="6665"/>
                      <a:pt x="3998" y="6672"/>
                    </a:cubicBezTo>
                    <a:cubicBezTo>
                      <a:pt x="3978" y="6675"/>
                      <a:pt x="3958" y="6687"/>
                      <a:pt x="3938" y="6691"/>
                    </a:cubicBezTo>
                    <a:cubicBezTo>
                      <a:pt x="3906" y="6696"/>
                      <a:pt x="3873" y="6699"/>
                      <a:pt x="3841" y="6700"/>
                    </a:cubicBezTo>
                    <a:cubicBezTo>
                      <a:pt x="3793" y="6701"/>
                      <a:pt x="3745" y="6698"/>
                      <a:pt x="3697" y="6701"/>
                    </a:cubicBezTo>
                    <a:cubicBezTo>
                      <a:pt x="3614" y="6706"/>
                      <a:pt x="3535" y="6688"/>
                      <a:pt x="3455" y="6670"/>
                    </a:cubicBezTo>
                    <a:cubicBezTo>
                      <a:pt x="3214" y="6617"/>
                      <a:pt x="2973" y="6564"/>
                      <a:pt x="2733" y="6512"/>
                    </a:cubicBezTo>
                    <a:cubicBezTo>
                      <a:pt x="2531" y="6467"/>
                      <a:pt x="2329" y="6421"/>
                      <a:pt x="2127" y="6379"/>
                    </a:cubicBezTo>
                    <a:cubicBezTo>
                      <a:pt x="2041" y="6361"/>
                      <a:pt x="1953" y="6346"/>
                      <a:pt x="1864" y="6350"/>
                    </a:cubicBezTo>
                    <a:cubicBezTo>
                      <a:pt x="1776" y="6353"/>
                      <a:pt x="1688" y="6348"/>
                      <a:pt x="1600" y="6353"/>
                    </a:cubicBezTo>
                    <a:cubicBezTo>
                      <a:pt x="1538" y="6356"/>
                      <a:pt x="1475" y="6369"/>
                      <a:pt x="1413" y="6378"/>
                    </a:cubicBezTo>
                    <a:cubicBezTo>
                      <a:pt x="1408" y="6379"/>
                      <a:pt x="1402" y="6380"/>
                      <a:pt x="1397" y="6380"/>
                    </a:cubicBezTo>
                    <a:cubicBezTo>
                      <a:pt x="1319" y="6376"/>
                      <a:pt x="1242" y="6386"/>
                      <a:pt x="1167" y="6409"/>
                    </a:cubicBezTo>
                    <a:cubicBezTo>
                      <a:pt x="1134" y="6418"/>
                      <a:pt x="1100" y="6423"/>
                      <a:pt x="1064" y="6430"/>
                    </a:cubicBezTo>
                    <a:cubicBezTo>
                      <a:pt x="1071" y="6463"/>
                      <a:pt x="1077" y="6495"/>
                      <a:pt x="1083" y="6526"/>
                    </a:cubicBezTo>
                    <a:cubicBezTo>
                      <a:pt x="1114" y="6674"/>
                      <a:pt x="1146" y="6822"/>
                      <a:pt x="1177" y="6970"/>
                    </a:cubicBezTo>
                    <a:cubicBezTo>
                      <a:pt x="1182" y="6995"/>
                      <a:pt x="1168" y="7017"/>
                      <a:pt x="1141" y="7024"/>
                    </a:cubicBezTo>
                    <a:cubicBezTo>
                      <a:pt x="1078" y="7039"/>
                      <a:pt x="1013" y="7050"/>
                      <a:pt x="950" y="7068"/>
                    </a:cubicBezTo>
                    <a:cubicBezTo>
                      <a:pt x="913" y="7079"/>
                      <a:pt x="885" y="7074"/>
                      <a:pt x="858" y="7048"/>
                    </a:cubicBezTo>
                    <a:cubicBezTo>
                      <a:pt x="842" y="7033"/>
                      <a:pt x="823" y="7021"/>
                      <a:pt x="802" y="7005"/>
                    </a:cubicBezTo>
                    <a:cubicBezTo>
                      <a:pt x="849" y="6995"/>
                      <a:pt x="891" y="6985"/>
                      <a:pt x="934" y="6976"/>
                    </a:cubicBezTo>
                    <a:cubicBezTo>
                      <a:pt x="977" y="6966"/>
                      <a:pt x="1020" y="6956"/>
                      <a:pt x="1062" y="6947"/>
                    </a:cubicBezTo>
                    <a:cubicBezTo>
                      <a:pt x="1074" y="6945"/>
                      <a:pt x="1076" y="6939"/>
                      <a:pt x="1074" y="6929"/>
                    </a:cubicBezTo>
                    <a:cubicBezTo>
                      <a:pt x="1047" y="6801"/>
                      <a:pt x="1020" y="6672"/>
                      <a:pt x="993" y="6544"/>
                    </a:cubicBezTo>
                    <a:cubicBezTo>
                      <a:pt x="952" y="6349"/>
                      <a:pt x="911" y="6155"/>
                      <a:pt x="870" y="5960"/>
                    </a:cubicBezTo>
                    <a:cubicBezTo>
                      <a:pt x="834" y="5786"/>
                      <a:pt x="797" y="5611"/>
                      <a:pt x="761" y="5437"/>
                    </a:cubicBezTo>
                    <a:cubicBezTo>
                      <a:pt x="720" y="5242"/>
                      <a:pt x="679" y="5048"/>
                      <a:pt x="639" y="4853"/>
                    </a:cubicBezTo>
                    <a:cubicBezTo>
                      <a:pt x="626" y="4794"/>
                      <a:pt x="614" y="4735"/>
                      <a:pt x="602" y="4676"/>
                    </a:cubicBezTo>
                    <a:cubicBezTo>
                      <a:pt x="601" y="4671"/>
                      <a:pt x="598" y="4666"/>
                      <a:pt x="596" y="4661"/>
                    </a:cubicBezTo>
                    <a:cubicBezTo>
                      <a:pt x="431" y="4693"/>
                      <a:pt x="266" y="4724"/>
                      <a:pt x="102" y="4756"/>
                    </a:cubicBezTo>
                    <a:cubicBezTo>
                      <a:pt x="88" y="4759"/>
                      <a:pt x="74" y="4761"/>
                      <a:pt x="61" y="4764"/>
                    </a:cubicBezTo>
                    <a:cubicBezTo>
                      <a:pt x="35" y="4769"/>
                      <a:pt x="11" y="4753"/>
                      <a:pt x="5" y="4727"/>
                    </a:cubicBezTo>
                    <a:cubicBezTo>
                      <a:pt x="0" y="4702"/>
                      <a:pt x="15" y="4678"/>
                      <a:pt x="42" y="4673"/>
                    </a:cubicBezTo>
                    <a:cubicBezTo>
                      <a:pt x="139" y="4654"/>
                      <a:pt x="236" y="4635"/>
                      <a:pt x="333" y="4617"/>
                    </a:cubicBezTo>
                    <a:cubicBezTo>
                      <a:pt x="427" y="4599"/>
                      <a:pt x="521" y="4581"/>
                      <a:pt x="614" y="4563"/>
                    </a:cubicBezTo>
                    <a:cubicBezTo>
                      <a:pt x="653" y="4555"/>
                      <a:pt x="674" y="4569"/>
                      <a:pt x="682" y="4607"/>
                    </a:cubicBezTo>
                    <a:cubicBezTo>
                      <a:pt x="690" y="4646"/>
                      <a:pt x="698" y="4685"/>
                      <a:pt x="706" y="4724"/>
                    </a:cubicBezTo>
                    <a:cubicBezTo>
                      <a:pt x="1006" y="4576"/>
                      <a:pt x="1303" y="4428"/>
                      <a:pt x="1602" y="4279"/>
                    </a:cubicBezTo>
                    <a:cubicBezTo>
                      <a:pt x="1407" y="3823"/>
                      <a:pt x="1345" y="3345"/>
                      <a:pt x="1403" y="2850"/>
                    </a:cubicBezTo>
                    <a:cubicBezTo>
                      <a:pt x="1360" y="2823"/>
                      <a:pt x="1315" y="2797"/>
                      <a:pt x="1271" y="2769"/>
                    </a:cubicBezTo>
                    <a:cubicBezTo>
                      <a:pt x="1164" y="2699"/>
                      <a:pt x="1072" y="2611"/>
                      <a:pt x="985" y="2518"/>
                    </a:cubicBezTo>
                    <a:cubicBezTo>
                      <a:pt x="940" y="2470"/>
                      <a:pt x="898" y="2419"/>
                      <a:pt x="856" y="2369"/>
                    </a:cubicBezTo>
                    <a:cubicBezTo>
                      <a:pt x="840" y="2350"/>
                      <a:pt x="827" y="2328"/>
                      <a:pt x="816" y="2307"/>
                    </a:cubicBezTo>
                    <a:cubicBezTo>
                      <a:pt x="770" y="2216"/>
                      <a:pt x="726" y="2123"/>
                      <a:pt x="678" y="2033"/>
                    </a:cubicBezTo>
                    <a:cubicBezTo>
                      <a:pt x="634" y="1947"/>
                      <a:pt x="610" y="1853"/>
                      <a:pt x="579" y="1762"/>
                    </a:cubicBezTo>
                    <a:cubicBezTo>
                      <a:pt x="560" y="1706"/>
                      <a:pt x="546" y="1648"/>
                      <a:pt x="531" y="1590"/>
                    </a:cubicBezTo>
                    <a:cubicBezTo>
                      <a:pt x="522" y="1558"/>
                      <a:pt x="535" y="1536"/>
                      <a:pt x="566" y="1527"/>
                    </a:cubicBezTo>
                    <a:cubicBezTo>
                      <a:pt x="716" y="1485"/>
                      <a:pt x="865" y="1442"/>
                      <a:pt x="1016" y="1402"/>
                    </a:cubicBezTo>
                    <a:cubicBezTo>
                      <a:pt x="1059" y="1390"/>
                      <a:pt x="1105" y="1389"/>
                      <a:pt x="1149" y="1382"/>
                    </a:cubicBezTo>
                    <a:cubicBezTo>
                      <a:pt x="1197" y="1374"/>
                      <a:pt x="1245" y="1363"/>
                      <a:pt x="1293" y="1354"/>
                    </a:cubicBezTo>
                    <a:cubicBezTo>
                      <a:pt x="1302" y="1352"/>
                      <a:pt x="1312" y="1351"/>
                      <a:pt x="1321" y="1351"/>
                    </a:cubicBezTo>
                    <a:cubicBezTo>
                      <a:pt x="1380" y="1350"/>
                      <a:pt x="1438" y="1352"/>
                      <a:pt x="1497" y="1350"/>
                    </a:cubicBezTo>
                    <a:cubicBezTo>
                      <a:pt x="1555" y="1348"/>
                      <a:pt x="1610" y="1357"/>
                      <a:pt x="1666" y="1371"/>
                    </a:cubicBezTo>
                    <a:cubicBezTo>
                      <a:pt x="1690" y="1378"/>
                      <a:pt x="1716" y="1381"/>
                      <a:pt x="1741" y="1381"/>
                    </a:cubicBezTo>
                    <a:cubicBezTo>
                      <a:pt x="1876" y="1385"/>
                      <a:pt x="2005" y="1416"/>
                      <a:pt x="2134" y="1461"/>
                    </a:cubicBezTo>
                    <a:cubicBezTo>
                      <a:pt x="2261" y="1504"/>
                      <a:pt x="2372" y="1573"/>
                      <a:pt x="2484" y="1641"/>
                    </a:cubicBezTo>
                    <a:cubicBezTo>
                      <a:pt x="2515" y="1660"/>
                      <a:pt x="2543" y="1685"/>
                      <a:pt x="2574" y="1707"/>
                    </a:cubicBezTo>
                    <a:close/>
                    <a:moveTo>
                      <a:pt x="1493" y="2892"/>
                    </a:moveTo>
                    <a:cubicBezTo>
                      <a:pt x="1490" y="2909"/>
                      <a:pt x="1487" y="2923"/>
                      <a:pt x="1487" y="2936"/>
                    </a:cubicBezTo>
                    <a:cubicBezTo>
                      <a:pt x="1483" y="3046"/>
                      <a:pt x="1478" y="3156"/>
                      <a:pt x="1477" y="3265"/>
                    </a:cubicBezTo>
                    <a:cubicBezTo>
                      <a:pt x="1476" y="3397"/>
                      <a:pt x="1491" y="3526"/>
                      <a:pt x="1514" y="3656"/>
                    </a:cubicBezTo>
                    <a:cubicBezTo>
                      <a:pt x="1548" y="3855"/>
                      <a:pt x="1605" y="4047"/>
                      <a:pt x="1683" y="4232"/>
                    </a:cubicBezTo>
                    <a:cubicBezTo>
                      <a:pt x="1690" y="4250"/>
                      <a:pt x="1697" y="4254"/>
                      <a:pt x="1716" y="4248"/>
                    </a:cubicBezTo>
                    <a:cubicBezTo>
                      <a:pt x="1802" y="4217"/>
                      <a:pt x="1890" y="4194"/>
                      <a:pt x="1982" y="4184"/>
                    </a:cubicBezTo>
                    <a:cubicBezTo>
                      <a:pt x="2023" y="4180"/>
                      <a:pt x="2064" y="4176"/>
                      <a:pt x="2104" y="4168"/>
                    </a:cubicBezTo>
                    <a:cubicBezTo>
                      <a:pt x="2157" y="4157"/>
                      <a:pt x="2210" y="4152"/>
                      <a:pt x="2264" y="4161"/>
                    </a:cubicBezTo>
                    <a:cubicBezTo>
                      <a:pt x="2287" y="4165"/>
                      <a:pt x="2310" y="4176"/>
                      <a:pt x="2333" y="4178"/>
                    </a:cubicBezTo>
                    <a:cubicBezTo>
                      <a:pt x="2462" y="4185"/>
                      <a:pt x="2584" y="4217"/>
                      <a:pt x="2699" y="4278"/>
                    </a:cubicBezTo>
                    <a:cubicBezTo>
                      <a:pt x="3067" y="4476"/>
                      <a:pt x="3436" y="4672"/>
                      <a:pt x="3804" y="4870"/>
                    </a:cubicBezTo>
                    <a:cubicBezTo>
                      <a:pt x="3841" y="4890"/>
                      <a:pt x="3880" y="4908"/>
                      <a:pt x="3911" y="4935"/>
                    </a:cubicBezTo>
                    <a:cubicBezTo>
                      <a:pt x="3967" y="4985"/>
                      <a:pt x="4018" y="5040"/>
                      <a:pt x="4071" y="5094"/>
                    </a:cubicBezTo>
                    <a:cubicBezTo>
                      <a:pt x="4078" y="5101"/>
                      <a:pt x="4084" y="5111"/>
                      <a:pt x="4088" y="5121"/>
                    </a:cubicBezTo>
                    <a:cubicBezTo>
                      <a:pt x="4094" y="5134"/>
                      <a:pt x="4098" y="5149"/>
                      <a:pt x="4103" y="5163"/>
                    </a:cubicBezTo>
                    <a:cubicBezTo>
                      <a:pt x="4108" y="5175"/>
                      <a:pt x="4115" y="5186"/>
                      <a:pt x="4116" y="5199"/>
                    </a:cubicBezTo>
                    <a:cubicBezTo>
                      <a:pt x="4122" y="5254"/>
                      <a:pt x="4125" y="5310"/>
                      <a:pt x="4104" y="5362"/>
                    </a:cubicBezTo>
                    <a:cubicBezTo>
                      <a:pt x="4085" y="5408"/>
                      <a:pt x="4061" y="5452"/>
                      <a:pt x="4038" y="5497"/>
                    </a:cubicBezTo>
                    <a:cubicBezTo>
                      <a:pt x="4034" y="5505"/>
                      <a:pt x="4028" y="5512"/>
                      <a:pt x="4022" y="5518"/>
                    </a:cubicBezTo>
                    <a:cubicBezTo>
                      <a:pt x="3987" y="5553"/>
                      <a:pt x="3951" y="5587"/>
                      <a:pt x="3903" y="5605"/>
                    </a:cubicBezTo>
                    <a:cubicBezTo>
                      <a:pt x="3891" y="5610"/>
                      <a:pt x="3879" y="5616"/>
                      <a:pt x="3868" y="5622"/>
                    </a:cubicBezTo>
                    <a:cubicBezTo>
                      <a:pt x="3879" y="5623"/>
                      <a:pt x="3890" y="5622"/>
                      <a:pt x="3900" y="5620"/>
                    </a:cubicBezTo>
                    <a:cubicBezTo>
                      <a:pt x="3941" y="5610"/>
                      <a:pt x="3982" y="5602"/>
                      <a:pt x="4012" y="5568"/>
                    </a:cubicBezTo>
                    <a:cubicBezTo>
                      <a:pt x="4019" y="5560"/>
                      <a:pt x="4034" y="5557"/>
                      <a:pt x="4045" y="5554"/>
                    </a:cubicBezTo>
                    <a:cubicBezTo>
                      <a:pt x="4076" y="5545"/>
                      <a:pt x="4107" y="5540"/>
                      <a:pt x="4137" y="5529"/>
                    </a:cubicBezTo>
                    <a:cubicBezTo>
                      <a:pt x="4164" y="5520"/>
                      <a:pt x="4188" y="5504"/>
                      <a:pt x="4215" y="5496"/>
                    </a:cubicBezTo>
                    <a:cubicBezTo>
                      <a:pt x="4332" y="5464"/>
                      <a:pt x="4449" y="5435"/>
                      <a:pt x="4565" y="5404"/>
                    </a:cubicBezTo>
                    <a:cubicBezTo>
                      <a:pt x="4676" y="5375"/>
                      <a:pt x="4788" y="5349"/>
                      <a:pt x="4897" y="5316"/>
                    </a:cubicBezTo>
                    <a:cubicBezTo>
                      <a:pt x="4981" y="5290"/>
                      <a:pt x="5064" y="5267"/>
                      <a:pt x="5153" y="5262"/>
                    </a:cubicBezTo>
                    <a:cubicBezTo>
                      <a:pt x="5274" y="5256"/>
                      <a:pt x="5391" y="5269"/>
                      <a:pt x="5501" y="5321"/>
                    </a:cubicBezTo>
                    <a:cubicBezTo>
                      <a:pt x="5513" y="5327"/>
                      <a:pt x="5521" y="5326"/>
                      <a:pt x="5532" y="5318"/>
                    </a:cubicBezTo>
                    <a:cubicBezTo>
                      <a:pt x="5704" y="5197"/>
                      <a:pt x="5859" y="5058"/>
                      <a:pt x="5996" y="4899"/>
                    </a:cubicBezTo>
                    <a:cubicBezTo>
                      <a:pt x="6150" y="4719"/>
                      <a:pt x="6277" y="4522"/>
                      <a:pt x="6375" y="4307"/>
                    </a:cubicBezTo>
                    <a:cubicBezTo>
                      <a:pt x="6520" y="3989"/>
                      <a:pt x="6594" y="3655"/>
                      <a:pt x="6607" y="3307"/>
                    </a:cubicBezTo>
                    <a:cubicBezTo>
                      <a:pt x="6608" y="3266"/>
                      <a:pt x="6607" y="3224"/>
                      <a:pt x="6607" y="3179"/>
                    </a:cubicBezTo>
                    <a:cubicBezTo>
                      <a:pt x="6590" y="3191"/>
                      <a:pt x="6577" y="3201"/>
                      <a:pt x="6564" y="3211"/>
                    </a:cubicBezTo>
                    <a:cubicBezTo>
                      <a:pt x="6545" y="3225"/>
                      <a:pt x="6527" y="3241"/>
                      <a:pt x="6506" y="3253"/>
                    </a:cubicBezTo>
                    <a:cubicBezTo>
                      <a:pt x="6473" y="3272"/>
                      <a:pt x="6438" y="3288"/>
                      <a:pt x="6403" y="3304"/>
                    </a:cubicBezTo>
                    <a:cubicBezTo>
                      <a:pt x="6393" y="3309"/>
                      <a:pt x="6381" y="3313"/>
                      <a:pt x="6370" y="3313"/>
                    </a:cubicBezTo>
                    <a:cubicBezTo>
                      <a:pt x="6311" y="3314"/>
                      <a:pt x="6253" y="3313"/>
                      <a:pt x="6194" y="3314"/>
                    </a:cubicBezTo>
                    <a:cubicBezTo>
                      <a:pt x="6170" y="3314"/>
                      <a:pt x="6147" y="3312"/>
                      <a:pt x="6125" y="3301"/>
                    </a:cubicBezTo>
                    <a:cubicBezTo>
                      <a:pt x="6111" y="3294"/>
                      <a:pt x="6095" y="3288"/>
                      <a:pt x="6079" y="3286"/>
                    </a:cubicBezTo>
                    <a:cubicBezTo>
                      <a:pt x="6065" y="3285"/>
                      <a:pt x="6057" y="3277"/>
                      <a:pt x="6053" y="3266"/>
                    </a:cubicBezTo>
                    <a:cubicBezTo>
                      <a:pt x="6037" y="3218"/>
                      <a:pt x="6018" y="3172"/>
                      <a:pt x="6005" y="3123"/>
                    </a:cubicBezTo>
                    <a:cubicBezTo>
                      <a:pt x="5993" y="3078"/>
                      <a:pt x="5980" y="3034"/>
                      <a:pt x="5953" y="2996"/>
                    </a:cubicBezTo>
                    <a:cubicBezTo>
                      <a:pt x="5950" y="2992"/>
                      <a:pt x="5948" y="2987"/>
                      <a:pt x="5948" y="2983"/>
                    </a:cubicBezTo>
                    <a:cubicBezTo>
                      <a:pt x="5940" y="2947"/>
                      <a:pt x="5923" y="2916"/>
                      <a:pt x="5902" y="2887"/>
                    </a:cubicBezTo>
                    <a:cubicBezTo>
                      <a:pt x="5896" y="2878"/>
                      <a:pt x="5891" y="2868"/>
                      <a:pt x="5887" y="2857"/>
                    </a:cubicBezTo>
                    <a:cubicBezTo>
                      <a:pt x="5878" y="2836"/>
                      <a:pt x="5863" y="2821"/>
                      <a:pt x="5840" y="2815"/>
                    </a:cubicBezTo>
                    <a:cubicBezTo>
                      <a:pt x="5824" y="2811"/>
                      <a:pt x="5810" y="2816"/>
                      <a:pt x="5804" y="2833"/>
                    </a:cubicBezTo>
                    <a:cubicBezTo>
                      <a:pt x="5782" y="2896"/>
                      <a:pt x="5765" y="2961"/>
                      <a:pt x="5772" y="3029"/>
                    </a:cubicBezTo>
                    <a:cubicBezTo>
                      <a:pt x="5774" y="3050"/>
                      <a:pt x="5773" y="3071"/>
                      <a:pt x="5772" y="3091"/>
                    </a:cubicBezTo>
                    <a:cubicBezTo>
                      <a:pt x="5770" y="3137"/>
                      <a:pt x="5778" y="3180"/>
                      <a:pt x="5787" y="3225"/>
                    </a:cubicBezTo>
                    <a:cubicBezTo>
                      <a:pt x="5802" y="3297"/>
                      <a:pt x="5832" y="3355"/>
                      <a:pt x="5902" y="3388"/>
                    </a:cubicBezTo>
                    <a:cubicBezTo>
                      <a:pt x="5905" y="3389"/>
                      <a:pt x="5907" y="3392"/>
                      <a:pt x="5910" y="3393"/>
                    </a:cubicBezTo>
                    <a:cubicBezTo>
                      <a:pt x="5949" y="3410"/>
                      <a:pt x="5987" y="3429"/>
                      <a:pt x="6031" y="3429"/>
                    </a:cubicBezTo>
                    <a:cubicBezTo>
                      <a:pt x="6113" y="3430"/>
                      <a:pt x="6195" y="3429"/>
                      <a:pt x="6277" y="3429"/>
                    </a:cubicBezTo>
                    <a:cubicBezTo>
                      <a:pt x="6307" y="3429"/>
                      <a:pt x="6324" y="3443"/>
                      <a:pt x="6329" y="3474"/>
                    </a:cubicBezTo>
                    <a:cubicBezTo>
                      <a:pt x="6338" y="3527"/>
                      <a:pt x="6325" y="3576"/>
                      <a:pt x="6292" y="3616"/>
                    </a:cubicBezTo>
                    <a:cubicBezTo>
                      <a:pt x="6223" y="3701"/>
                      <a:pt x="6149" y="3783"/>
                      <a:pt x="6080" y="3868"/>
                    </a:cubicBezTo>
                    <a:cubicBezTo>
                      <a:pt x="6013" y="3949"/>
                      <a:pt x="5935" y="4020"/>
                      <a:pt x="5884" y="4114"/>
                    </a:cubicBezTo>
                    <a:cubicBezTo>
                      <a:pt x="5868" y="4143"/>
                      <a:pt x="5858" y="4172"/>
                      <a:pt x="5863" y="4205"/>
                    </a:cubicBezTo>
                    <a:cubicBezTo>
                      <a:pt x="5869" y="4235"/>
                      <a:pt x="5879" y="4265"/>
                      <a:pt x="5885" y="4295"/>
                    </a:cubicBezTo>
                    <a:cubicBezTo>
                      <a:pt x="5887" y="4305"/>
                      <a:pt x="5888" y="4316"/>
                      <a:pt x="5884" y="4325"/>
                    </a:cubicBezTo>
                    <a:cubicBezTo>
                      <a:pt x="5853" y="4405"/>
                      <a:pt x="5821" y="4485"/>
                      <a:pt x="5789" y="4565"/>
                    </a:cubicBezTo>
                    <a:cubicBezTo>
                      <a:pt x="5781" y="4585"/>
                      <a:pt x="5773" y="4605"/>
                      <a:pt x="5760" y="4621"/>
                    </a:cubicBezTo>
                    <a:cubicBezTo>
                      <a:pt x="5677" y="4731"/>
                      <a:pt x="5594" y="4839"/>
                      <a:pt x="5510" y="4947"/>
                    </a:cubicBezTo>
                    <a:cubicBezTo>
                      <a:pt x="5498" y="4963"/>
                      <a:pt x="5486" y="4981"/>
                      <a:pt x="5470" y="4991"/>
                    </a:cubicBezTo>
                    <a:cubicBezTo>
                      <a:pt x="5430" y="5019"/>
                      <a:pt x="5387" y="5043"/>
                      <a:pt x="5344" y="5068"/>
                    </a:cubicBezTo>
                    <a:cubicBezTo>
                      <a:pt x="5337" y="5072"/>
                      <a:pt x="5328" y="5075"/>
                      <a:pt x="5320" y="5075"/>
                    </a:cubicBezTo>
                    <a:cubicBezTo>
                      <a:pt x="5260" y="5075"/>
                      <a:pt x="5200" y="5075"/>
                      <a:pt x="5140" y="5075"/>
                    </a:cubicBezTo>
                    <a:cubicBezTo>
                      <a:pt x="5134" y="5075"/>
                      <a:pt x="5125" y="5072"/>
                      <a:pt x="5122" y="5067"/>
                    </a:cubicBezTo>
                    <a:cubicBezTo>
                      <a:pt x="5101" y="5036"/>
                      <a:pt x="5078" y="5007"/>
                      <a:pt x="5062" y="4973"/>
                    </a:cubicBezTo>
                    <a:cubicBezTo>
                      <a:pt x="5024" y="4891"/>
                      <a:pt x="4985" y="4809"/>
                      <a:pt x="4953" y="4724"/>
                    </a:cubicBezTo>
                    <a:cubicBezTo>
                      <a:pt x="4934" y="4674"/>
                      <a:pt x="4919" y="4621"/>
                      <a:pt x="4920" y="4566"/>
                    </a:cubicBezTo>
                    <a:cubicBezTo>
                      <a:pt x="4921" y="4475"/>
                      <a:pt x="4921" y="4383"/>
                      <a:pt x="4920" y="4292"/>
                    </a:cubicBezTo>
                    <a:cubicBezTo>
                      <a:pt x="4919" y="4250"/>
                      <a:pt x="4921" y="4210"/>
                      <a:pt x="4936" y="4171"/>
                    </a:cubicBezTo>
                    <a:cubicBezTo>
                      <a:pt x="4941" y="4159"/>
                      <a:pt x="4943" y="4146"/>
                      <a:pt x="4946" y="4134"/>
                    </a:cubicBezTo>
                    <a:cubicBezTo>
                      <a:pt x="4951" y="4118"/>
                      <a:pt x="4951" y="4104"/>
                      <a:pt x="4938" y="4090"/>
                    </a:cubicBezTo>
                    <a:cubicBezTo>
                      <a:pt x="4932" y="4083"/>
                      <a:pt x="4927" y="4073"/>
                      <a:pt x="4925" y="4064"/>
                    </a:cubicBezTo>
                    <a:cubicBezTo>
                      <a:pt x="4922" y="4051"/>
                      <a:pt x="4915" y="4047"/>
                      <a:pt x="4903" y="4047"/>
                    </a:cubicBezTo>
                    <a:cubicBezTo>
                      <a:pt x="4869" y="4047"/>
                      <a:pt x="4844" y="4030"/>
                      <a:pt x="4822" y="4007"/>
                    </a:cubicBezTo>
                    <a:cubicBezTo>
                      <a:pt x="4800" y="3984"/>
                      <a:pt x="4777" y="3963"/>
                      <a:pt x="4756" y="3940"/>
                    </a:cubicBezTo>
                    <a:cubicBezTo>
                      <a:pt x="4750" y="3933"/>
                      <a:pt x="4745" y="3922"/>
                      <a:pt x="4745" y="3912"/>
                    </a:cubicBezTo>
                    <a:cubicBezTo>
                      <a:pt x="4743" y="3874"/>
                      <a:pt x="4743" y="3835"/>
                      <a:pt x="4745" y="3796"/>
                    </a:cubicBezTo>
                    <a:cubicBezTo>
                      <a:pt x="4746" y="3761"/>
                      <a:pt x="4733" y="3756"/>
                      <a:pt x="4702" y="3753"/>
                    </a:cubicBezTo>
                    <a:cubicBezTo>
                      <a:pt x="4695" y="3752"/>
                      <a:pt x="4688" y="3747"/>
                      <a:pt x="4683" y="3742"/>
                    </a:cubicBezTo>
                    <a:cubicBezTo>
                      <a:pt x="4650" y="3714"/>
                      <a:pt x="4616" y="3688"/>
                      <a:pt x="4569" y="3700"/>
                    </a:cubicBezTo>
                    <a:cubicBezTo>
                      <a:pt x="4467" y="3724"/>
                      <a:pt x="4366" y="3752"/>
                      <a:pt x="4264" y="3773"/>
                    </a:cubicBezTo>
                    <a:cubicBezTo>
                      <a:pt x="4224" y="3782"/>
                      <a:pt x="4181" y="3781"/>
                      <a:pt x="4139" y="3780"/>
                    </a:cubicBezTo>
                    <a:cubicBezTo>
                      <a:pt x="4120" y="3779"/>
                      <a:pt x="4100" y="3769"/>
                      <a:pt x="4081" y="3762"/>
                    </a:cubicBezTo>
                    <a:cubicBezTo>
                      <a:pt x="4061" y="3753"/>
                      <a:pt x="4042" y="3739"/>
                      <a:pt x="4020" y="3734"/>
                    </a:cubicBezTo>
                    <a:cubicBezTo>
                      <a:pt x="3993" y="3727"/>
                      <a:pt x="3981" y="3713"/>
                      <a:pt x="3970" y="3688"/>
                    </a:cubicBezTo>
                    <a:cubicBezTo>
                      <a:pt x="3939" y="3620"/>
                      <a:pt x="3892" y="3560"/>
                      <a:pt x="3847" y="3500"/>
                    </a:cubicBezTo>
                    <a:cubicBezTo>
                      <a:pt x="3829" y="3477"/>
                      <a:pt x="3813" y="3448"/>
                      <a:pt x="3806" y="3420"/>
                    </a:cubicBezTo>
                    <a:cubicBezTo>
                      <a:pt x="3798" y="3385"/>
                      <a:pt x="3799" y="3347"/>
                      <a:pt x="3797" y="3311"/>
                    </a:cubicBezTo>
                    <a:cubicBezTo>
                      <a:pt x="3790" y="3221"/>
                      <a:pt x="3784" y="3132"/>
                      <a:pt x="3778" y="3042"/>
                    </a:cubicBezTo>
                    <a:cubicBezTo>
                      <a:pt x="3778" y="3029"/>
                      <a:pt x="3781" y="3016"/>
                      <a:pt x="3784" y="3004"/>
                    </a:cubicBezTo>
                    <a:cubicBezTo>
                      <a:pt x="3791" y="2982"/>
                      <a:pt x="3798" y="2960"/>
                      <a:pt x="3805" y="2938"/>
                    </a:cubicBezTo>
                    <a:cubicBezTo>
                      <a:pt x="3807" y="2933"/>
                      <a:pt x="3809" y="2928"/>
                      <a:pt x="3813" y="2924"/>
                    </a:cubicBezTo>
                    <a:cubicBezTo>
                      <a:pt x="3841" y="2895"/>
                      <a:pt x="3867" y="2864"/>
                      <a:pt x="3907" y="2850"/>
                    </a:cubicBezTo>
                    <a:cubicBezTo>
                      <a:pt x="3915" y="2847"/>
                      <a:pt x="3923" y="2841"/>
                      <a:pt x="3927" y="2835"/>
                    </a:cubicBezTo>
                    <a:cubicBezTo>
                      <a:pt x="3961" y="2771"/>
                      <a:pt x="3992" y="2706"/>
                      <a:pt x="4013" y="2636"/>
                    </a:cubicBezTo>
                    <a:cubicBezTo>
                      <a:pt x="4018" y="2620"/>
                      <a:pt x="4032" y="2604"/>
                      <a:pt x="4046" y="2594"/>
                    </a:cubicBezTo>
                    <a:cubicBezTo>
                      <a:pt x="4077" y="2571"/>
                      <a:pt x="4110" y="2551"/>
                      <a:pt x="4142" y="2530"/>
                    </a:cubicBezTo>
                    <a:cubicBezTo>
                      <a:pt x="4153" y="2524"/>
                      <a:pt x="4164" y="2518"/>
                      <a:pt x="4176" y="2515"/>
                    </a:cubicBezTo>
                    <a:cubicBezTo>
                      <a:pt x="4209" y="2508"/>
                      <a:pt x="4241" y="2502"/>
                      <a:pt x="4274" y="2498"/>
                    </a:cubicBezTo>
                    <a:cubicBezTo>
                      <a:pt x="4316" y="2492"/>
                      <a:pt x="4357" y="2483"/>
                      <a:pt x="4394" y="2460"/>
                    </a:cubicBezTo>
                    <a:cubicBezTo>
                      <a:pt x="4433" y="2436"/>
                      <a:pt x="4476" y="2423"/>
                      <a:pt x="4520" y="2414"/>
                    </a:cubicBezTo>
                    <a:cubicBezTo>
                      <a:pt x="4540" y="2409"/>
                      <a:pt x="4561" y="2404"/>
                      <a:pt x="4579" y="2396"/>
                    </a:cubicBezTo>
                    <a:cubicBezTo>
                      <a:pt x="4611" y="2382"/>
                      <a:pt x="4641" y="2360"/>
                      <a:pt x="4674" y="2351"/>
                    </a:cubicBezTo>
                    <a:cubicBezTo>
                      <a:pt x="4705" y="2342"/>
                      <a:pt x="4740" y="2345"/>
                      <a:pt x="4774" y="2343"/>
                    </a:cubicBezTo>
                    <a:cubicBezTo>
                      <a:pt x="4777" y="2343"/>
                      <a:pt x="4780" y="2347"/>
                      <a:pt x="4783" y="2350"/>
                    </a:cubicBezTo>
                    <a:cubicBezTo>
                      <a:pt x="4813" y="2380"/>
                      <a:pt x="4843" y="2410"/>
                      <a:pt x="4865" y="2447"/>
                    </a:cubicBezTo>
                    <a:cubicBezTo>
                      <a:pt x="4875" y="2464"/>
                      <a:pt x="4886" y="2483"/>
                      <a:pt x="4901" y="2494"/>
                    </a:cubicBezTo>
                    <a:cubicBezTo>
                      <a:pt x="4962" y="2540"/>
                      <a:pt x="5025" y="2584"/>
                      <a:pt x="5087" y="2628"/>
                    </a:cubicBezTo>
                    <a:cubicBezTo>
                      <a:pt x="5095" y="2634"/>
                      <a:pt x="5107" y="2637"/>
                      <a:pt x="5117" y="2637"/>
                    </a:cubicBezTo>
                    <a:cubicBezTo>
                      <a:pt x="5262" y="2637"/>
                      <a:pt x="5408" y="2637"/>
                      <a:pt x="5554" y="2637"/>
                    </a:cubicBezTo>
                    <a:cubicBezTo>
                      <a:pt x="5581" y="2637"/>
                      <a:pt x="5603" y="2627"/>
                      <a:pt x="5622" y="2609"/>
                    </a:cubicBezTo>
                    <a:cubicBezTo>
                      <a:pt x="5642" y="2590"/>
                      <a:pt x="5643" y="2571"/>
                      <a:pt x="5625" y="2550"/>
                    </a:cubicBezTo>
                    <a:cubicBezTo>
                      <a:pt x="5618" y="2541"/>
                      <a:pt x="5608" y="2532"/>
                      <a:pt x="5606" y="2522"/>
                    </a:cubicBezTo>
                    <a:cubicBezTo>
                      <a:pt x="5599" y="2488"/>
                      <a:pt x="5572" y="2475"/>
                      <a:pt x="5546" y="2458"/>
                    </a:cubicBezTo>
                    <a:cubicBezTo>
                      <a:pt x="5535" y="2451"/>
                      <a:pt x="5521" y="2446"/>
                      <a:pt x="5514" y="2435"/>
                    </a:cubicBezTo>
                    <a:cubicBezTo>
                      <a:pt x="5487" y="2397"/>
                      <a:pt x="5447" y="2403"/>
                      <a:pt x="5408" y="2403"/>
                    </a:cubicBezTo>
                    <a:cubicBezTo>
                      <a:pt x="5365" y="2402"/>
                      <a:pt x="5322" y="2400"/>
                      <a:pt x="5284" y="2427"/>
                    </a:cubicBezTo>
                    <a:cubicBezTo>
                      <a:pt x="5280" y="2429"/>
                      <a:pt x="5267" y="2427"/>
                      <a:pt x="5264" y="2422"/>
                    </a:cubicBezTo>
                    <a:cubicBezTo>
                      <a:pt x="5250" y="2406"/>
                      <a:pt x="5234" y="2402"/>
                      <a:pt x="5213" y="2402"/>
                    </a:cubicBezTo>
                    <a:cubicBezTo>
                      <a:pt x="5170" y="2404"/>
                      <a:pt x="5127" y="2403"/>
                      <a:pt x="5083" y="2403"/>
                    </a:cubicBezTo>
                    <a:cubicBezTo>
                      <a:pt x="5076" y="2403"/>
                      <a:pt x="5067" y="2402"/>
                      <a:pt x="5060" y="2399"/>
                    </a:cubicBezTo>
                    <a:cubicBezTo>
                      <a:pt x="5009" y="2371"/>
                      <a:pt x="4956" y="2346"/>
                      <a:pt x="4907" y="2314"/>
                    </a:cubicBezTo>
                    <a:cubicBezTo>
                      <a:pt x="4869" y="2289"/>
                      <a:pt x="4828" y="2269"/>
                      <a:pt x="4784" y="2261"/>
                    </a:cubicBezTo>
                    <a:cubicBezTo>
                      <a:pt x="4750" y="2254"/>
                      <a:pt x="4711" y="2251"/>
                      <a:pt x="4680" y="2261"/>
                    </a:cubicBezTo>
                    <a:cubicBezTo>
                      <a:pt x="4604" y="2286"/>
                      <a:pt x="4529" y="2314"/>
                      <a:pt x="4466" y="2365"/>
                    </a:cubicBezTo>
                    <a:cubicBezTo>
                      <a:pt x="4459" y="2371"/>
                      <a:pt x="4447" y="2374"/>
                      <a:pt x="4437" y="2374"/>
                    </a:cubicBezTo>
                    <a:cubicBezTo>
                      <a:pt x="4381" y="2374"/>
                      <a:pt x="4325" y="2374"/>
                      <a:pt x="4269" y="2374"/>
                    </a:cubicBezTo>
                    <a:cubicBezTo>
                      <a:pt x="4262" y="2374"/>
                      <a:pt x="4256" y="2374"/>
                      <a:pt x="4250" y="2374"/>
                    </a:cubicBezTo>
                    <a:cubicBezTo>
                      <a:pt x="4249" y="2385"/>
                      <a:pt x="4248" y="2393"/>
                      <a:pt x="4247" y="2403"/>
                    </a:cubicBezTo>
                    <a:cubicBezTo>
                      <a:pt x="4200" y="2403"/>
                      <a:pt x="4155" y="2403"/>
                      <a:pt x="4110" y="2402"/>
                    </a:cubicBezTo>
                    <a:cubicBezTo>
                      <a:pt x="4105" y="2402"/>
                      <a:pt x="4097" y="2396"/>
                      <a:pt x="4095" y="2390"/>
                    </a:cubicBezTo>
                    <a:cubicBezTo>
                      <a:pt x="4078" y="2349"/>
                      <a:pt x="4061" y="2307"/>
                      <a:pt x="4045" y="2265"/>
                    </a:cubicBezTo>
                    <a:cubicBezTo>
                      <a:pt x="4043" y="2260"/>
                      <a:pt x="4044" y="2252"/>
                      <a:pt x="4047" y="2247"/>
                    </a:cubicBezTo>
                    <a:cubicBezTo>
                      <a:pt x="4062" y="2223"/>
                      <a:pt x="4077" y="2199"/>
                      <a:pt x="4094" y="2176"/>
                    </a:cubicBezTo>
                    <a:cubicBezTo>
                      <a:pt x="4097" y="2172"/>
                      <a:pt x="4106" y="2169"/>
                      <a:pt x="4111" y="2170"/>
                    </a:cubicBezTo>
                    <a:cubicBezTo>
                      <a:pt x="4142" y="2177"/>
                      <a:pt x="4173" y="2184"/>
                      <a:pt x="4204" y="2192"/>
                    </a:cubicBezTo>
                    <a:cubicBezTo>
                      <a:pt x="4228" y="2199"/>
                      <a:pt x="4248" y="2196"/>
                      <a:pt x="4266" y="2178"/>
                    </a:cubicBezTo>
                    <a:cubicBezTo>
                      <a:pt x="4273" y="2171"/>
                      <a:pt x="4284" y="2167"/>
                      <a:pt x="4294" y="2167"/>
                    </a:cubicBezTo>
                    <a:cubicBezTo>
                      <a:pt x="4326" y="2165"/>
                      <a:pt x="4359" y="2166"/>
                      <a:pt x="4392" y="2166"/>
                    </a:cubicBezTo>
                    <a:cubicBezTo>
                      <a:pt x="4392" y="2127"/>
                      <a:pt x="4392" y="2091"/>
                      <a:pt x="4392" y="2054"/>
                    </a:cubicBezTo>
                    <a:cubicBezTo>
                      <a:pt x="4392" y="2050"/>
                      <a:pt x="4390" y="2045"/>
                      <a:pt x="4388" y="2041"/>
                    </a:cubicBezTo>
                    <a:cubicBezTo>
                      <a:pt x="4372" y="2009"/>
                      <a:pt x="4357" y="1977"/>
                      <a:pt x="4340" y="1945"/>
                    </a:cubicBezTo>
                    <a:cubicBezTo>
                      <a:pt x="4338" y="1940"/>
                      <a:pt x="4332" y="1935"/>
                      <a:pt x="4328" y="1935"/>
                    </a:cubicBezTo>
                    <a:cubicBezTo>
                      <a:pt x="4292" y="1934"/>
                      <a:pt x="4256" y="1934"/>
                      <a:pt x="4221" y="1934"/>
                    </a:cubicBezTo>
                    <a:cubicBezTo>
                      <a:pt x="4219" y="1945"/>
                      <a:pt x="4218" y="1953"/>
                      <a:pt x="4217" y="1962"/>
                    </a:cubicBezTo>
                    <a:cubicBezTo>
                      <a:pt x="4179" y="1962"/>
                      <a:pt x="4143" y="1962"/>
                      <a:pt x="4106" y="1962"/>
                    </a:cubicBezTo>
                    <a:cubicBezTo>
                      <a:pt x="4103" y="1962"/>
                      <a:pt x="4099" y="1962"/>
                      <a:pt x="4097" y="1960"/>
                    </a:cubicBezTo>
                    <a:cubicBezTo>
                      <a:pt x="4059" y="1932"/>
                      <a:pt x="4021" y="1904"/>
                      <a:pt x="3982" y="1874"/>
                    </a:cubicBezTo>
                    <a:cubicBezTo>
                      <a:pt x="3997" y="1863"/>
                      <a:pt x="4011" y="1855"/>
                      <a:pt x="4024" y="1845"/>
                    </a:cubicBezTo>
                    <a:cubicBezTo>
                      <a:pt x="4043" y="1830"/>
                      <a:pt x="4069" y="1824"/>
                      <a:pt x="4077" y="1796"/>
                    </a:cubicBezTo>
                    <a:cubicBezTo>
                      <a:pt x="4078" y="1793"/>
                      <a:pt x="4083" y="1790"/>
                      <a:pt x="4087" y="1788"/>
                    </a:cubicBezTo>
                    <a:cubicBezTo>
                      <a:pt x="4125" y="1770"/>
                      <a:pt x="4163" y="1752"/>
                      <a:pt x="4201" y="1735"/>
                    </a:cubicBezTo>
                    <a:cubicBezTo>
                      <a:pt x="4213" y="1729"/>
                      <a:pt x="4218" y="1723"/>
                      <a:pt x="4217" y="1709"/>
                    </a:cubicBezTo>
                    <a:cubicBezTo>
                      <a:pt x="4217" y="1702"/>
                      <a:pt x="4221" y="1694"/>
                      <a:pt x="4226" y="1689"/>
                    </a:cubicBezTo>
                    <a:cubicBezTo>
                      <a:pt x="4248" y="1665"/>
                      <a:pt x="4272" y="1643"/>
                      <a:pt x="4294" y="1619"/>
                    </a:cubicBezTo>
                    <a:cubicBezTo>
                      <a:pt x="4303" y="1610"/>
                      <a:pt x="4310" y="1610"/>
                      <a:pt x="4320" y="1615"/>
                    </a:cubicBezTo>
                    <a:cubicBezTo>
                      <a:pt x="4350" y="1631"/>
                      <a:pt x="4379" y="1646"/>
                      <a:pt x="4409" y="1660"/>
                    </a:cubicBezTo>
                    <a:cubicBezTo>
                      <a:pt x="4422" y="1665"/>
                      <a:pt x="4425" y="1673"/>
                      <a:pt x="4425" y="1686"/>
                    </a:cubicBezTo>
                    <a:cubicBezTo>
                      <a:pt x="4424" y="1725"/>
                      <a:pt x="4426" y="1764"/>
                      <a:pt x="4424" y="1804"/>
                    </a:cubicBezTo>
                    <a:cubicBezTo>
                      <a:pt x="4422" y="1832"/>
                      <a:pt x="4430" y="1856"/>
                      <a:pt x="4447" y="1879"/>
                    </a:cubicBezTo>
                    <a:cubicBezTo>
                      <a:pt x="4461" y="1898"/>
                      <a:pt x="4475" y="1918"/>
                      <a:pt x="4483" y="1940"/>
                    </a:cubicBezTo>
                    <a:cubicBezTo>
                      <a:pt x="4494" y="1971"/>
                      <a:pt x="4514" y="1990"/>
                      <a:pt x="4546" y="1990"/>
                    </a:cubicBezTo>
                    <a:cubicBezTo>
                      <a:pt x="4561" y="1990"/>
                      <a:pt x="4576" y="1992"/>
                      <a:pt x="4590" y="1990"/>
                    </a:cubicBezTo>
                    <a:cubicBezTo>
                      <a:pt x="4606" y="1987"/>
                      <a:pt x="4624" y="1984"/>
                      <a:pt x="4637" y="1976"/>
                    </a:cubicBezTo>
                    <a:cubicBezTo>
                      <a:pt x="4671" y="1955"/>
                      <a:pt x="4703" y="1932"/>
                      <a:pt x="4736" y="1909"/>
                    </a:cubicBezTo>
                    <a:cubicBezTo>
                      <a:pt x="4739" y="1906"/>
                      <a:pt x="4744" y="1899"/>
                      <a:pt x="4743" y="1895"/>
                    </a:cubicBezTo>
                    <a:cubicBezTo>
                      <a:pt x="4728" y="1847"/>
                      <a:pt x="4725" y="1795"/>
                      <a:pt x="4698" y="1751"/>
                    </a:cubicBezTo>
                    <a:cubicBezTo>
                      <a:pt x="4686" y="1732"/>
                      <a:pt x="4686" y="1711"/>
                      <a:pt x="4689" y="1690"/>
                    </a:cubicBezTo>
                    <a:cubicBezTo>
                      <a:pt x="4692" y="1672"/>
                      <a:pt x="4696" y="1655"/>
                      <a:pt x="4701" y="1637"/>
                    </a:cubicBezTo>
                    <a:cubicBezTo>
                      <a:pt x="4719" y="1574"/>
                      <a:pt x="4739" y="1513"/>
                      <a:pt x="4795" y="1471"/>
                    </a:cubicBezTo>
                    <a:cubicBezTo>
                      <a:pt x="4813" y="1457"/>
                      <a:pt x="4832" y="1444"/>
                      <a:pt x="4851" y="1430"/>
                    </a:cubicBezTo>
                    <a:cubicBezTo>
                      <a:pt x="4875" y="1412"/>
                      <a:pt x="4898" y="1393"/>
                      <a:pt x="4921" y="1375"/>
                    </a:cubicBezTo>
                    <a:cubicBezTo>
                      <a:pt x="4935" y="1365"/>
                      <a:pt x="4949" y="1355"/>
                      <a:pt x="4965" y="1347"/>
                    </a:cubicBezTo>
                    <a:cubicBezTo>
                      <a:pt x="4988" y="1336"/>
                      <a:pt x="5014" y="1330"/>
                      <a:pt x="5035" y="1316"/>
                    </a:cubicBezTo>
                    <a:cubicBezTo>
                      <a:pt x="5060" y="1299"/>
                      <a:pt x="5086" y="1290"/>
                      <a:pt x="5115" y="1288"/>
                    </a:cubicBezTo>
                    <a:cubicBezTo>
                      <a:pt x="5132" y="1286"/>
                      <a:pt x="5149" y="1286"/>
                      <a:pt x="5166" y="1287"/>
                    </a:cubicBezTo>
                    <a:cubicBezTo>
                      <a:pt x="5180" y="1288"/>
                      <a:pt x="5190" y="1284"/>
                      <a:pt x="5197" y="1274"/>
                    </a:cubicBezTo>
                    <a:cubicBezTo>
                      <a:pt x="5208" y="1260"/>
                      <a:pt x="5221" y="1254"/>
                      <a:pt x="5239" y="1256"/>
                    </a:cubicBezTo>
                    <a:cubicBezTo>
                      <a:pt x="5259" y="1258"/>
                      <a:pt x="5279" y="1256"/>
                      <a:pt x="5299" y="1259"/>
                    </a:cubicBezTo>
                    <a:cubicBezTo>
                      <a:pt x="5337" y="1266"/>
                      <a:pt x="5375" y="1274"/>
                      <a:pt x="5413" y="1282"/>
                    </a:cubicBezTo>
                    <a:cubicBezTo>
                      <a:pt x="5420" y="1284"/>
                      <a:pt x="5427" y="1287"/>
                      <a:pt x="5434" y="1286"/>
                    </a:cubicBezTo>
                    <a:cubicBezTo>
                      <a:pt x="5449" y="1285"/>
                      <a:pt x="5459" y="1291"/>
                      <a:pt x="5464" y="1304"/>
                    </a:cubicBezTo>
                    <a:cubicBezTo>
                      <a:pt x="5472" y="1322"/>
                      <a:pt x="5478" y="1341"/>
                      <a:pt x="5486" y="1359"/>
                    </a:cubicBezTo>
                    <a:cubicBezTo>
                      <a:pt x="5501" y="1398"/>
                      <a:pt x="5517" y="1436"/>
                      <a:pt x="5532" y="1475"/>
                    </a:cubicBezTo>
                    <a:cubicBezTo>
                      <a:pt x="5536" y="1487"/>
                      <a:pt x="5542" y="1492"/>
                      <a:pt x="5555" y="1491"/>
                    </a:cubicBezTo>
                    <a:cubicBezTo>
                      <a:pt x="5581" y="1488"/>
                      <a:pt x="5605" y="1490"/>
                      <a:pt x="5621" y="1514"/>
                    </a:cubicBezTo>
                    <a:cubicBezTo>
                      <a:pt x="5622" y="1515"/>
                      <a:pt x="5624" y="1515"/>
                      <a:pt x="5626" y="1515"/>
                    </a:cubicBezTo>
                    <a:cubicBezTo>
                      <a:pt x="5636" y="1476"/>
                      <a:pt x="5645" y="1436"/>
                      <a:pt x="5658" y="1397"/>
                    </a:cubicBezTo>
                    <a:cubicBezTo>
                      <a:pt x="5671" y="1357"/>
                      <a:pt x="5698" y="1325"/>
                      <a:pt x="5732" y="1297"/>
                    </a:cubicBezTo>
                    <a:cubicBezTo>
                      <a:pt x="5720" y="1287"/>
                      <a:pt x="5710" y="1278"/>
                      <a:pt x="5700" y="1270"/>
                    </a:cubicBezTo>
                    <a:cubicBezTo>
                      <a:pt x="5683" y="1256"/>
                      <a:pt x="5666" y="1242"/>
                      <a:pt x="5649" y="1228"/>
                    </a:cubicBezTo>
                    <a:cubicBezTo>
                      <a:pt x="5428" y="1051"/>
                      <a:pt x="5185" y="912"/>
                      <a:pt x="4919" y="815"/>
                    </a:cubicBezTo>
                    <a:cubicBezTo>
                      <a:pt x="4687" y="731"/>
                      <a:pt x="4448" y="681"/>
                      <a:pt x="4201" y="667"/>
                    </a:cubicBezTo>
                    <a:cubicBezTo>
                      <a:pt x="4056" y="658"/>
                      <a:pt x="3912" y="658"/>
                      <a:pt x="3769" y="677"/>
                    </a:cubicBezTo>
                    <a:cubicBezTo>
                      <a:pt x="3656" y="691"/>
                      <a:pt x="3544" y="710"/>
                      <a:pt x="3434" y="736"/>
                    </a:cubicBezTo>
                    <a:cubicBezTo>
                      <a:pt x="3132" y="805"/>
                      <a:pt x="2854" y="930"/>
                      <a:pt x="2599" y="1106"/>
                    </a:cubicBezTo>
                    <a:cubicBezTo>
                      <a:pt x="2594" y="1110"/>
                      <a:pt x="2588" y="1114"/>
                      <a:pt x="2586" y="1118"/>
                    </a:cubicBezTo>
                    <a:cubicBezTo>
                      <a:pt x="2578" y="1142"/>
                      <a:pt x="2569" y="1165"/>
                      <a:pt x="2565" y="1189"/>
                    </a:cubicBezTo>
                    <a:cubicBezTo>
                      <a:pt x="2556" y="1249"/>
                      <a:pt x="2550" y="1310"/>
                      <a:pt x="2541" y="1370"/>
                    </a:cubicBezTo>
                    <a:cubicBezTo>
                      <a:pt x="2538" y="1389"/>
                      <a:pt x="2544" y="1403"/>
                      <a:pt x="2552" y="1418"/>
                    </a:cubicBezTo>
                    <a:cubicBezTo>
                      <a:pt x="2564" y="1439"/>
                      <a:pt x="2577" y="1458"/>
                      <a:pt x="2585" y="1480"/>
                    </a:cubicBezTo>
                    <a:cubicBezTo>
                      <a:pt x="2631" y="1604"/>
                      <a:pt x="2675" y="1729"/>
                      <a:pt x="2720" y="1854"/>
                    </a:cubicBezTo>
                    <a:cubicBezTo>
                      <a:pt x="2729" y="1879"/>
                      <a:pt x="2736" y="1906"/>
                      <a:pt x="2752" y="1930"/>
                    </a:cubicBezTo>
                    <a:cubicBezTo>
                      <a:pt x="2790" y="1989"/>
                      <a:pt x="2827" y="2049"/>
                      <a:pt x="2861" y="2110"/>
                    </a:cubicBezTo>
                    <a:cubicBezTo>
                      <a:pt x="2906" y="2194"/>
                      <a:pt x="2942" y="2283"/>
                      <a:pt x="2965" y="2375"/>
                    </a:cubicBezTo>
                    <a:cubicBezTo>
                      <a:pt x="2982" y="2445"/>
                      <a:pt x="2998" y="2516"/>
                      <a:pt x="3013" y="2586"/>
                    </a:cubicBezTo>
                    <a:cubicBezTo>
                      <a:pt x="3026" y="2648"/>
                      <a:pt x="3040" y="2710"/>
                      <a:pt x="3032" y="2773"/>
                    </a:cubicBezTo>
                    <a:cubicBezTo>
                      <a:pt x="3031" y="2788"/>
                      <a:pt x="3024" y="2807"/>
                      <a:pt x="3013" y="2814"/>
                    </a:cubicBezTo>
                    <a:cubicBezTo>
                      <a:pt x="2962" y="2848"/>
                      <a:pt x="2911" y="2882"/>
                      <a:pt x="2856" y="2908"/>
                    </a:cubicBezTo>
                    <a:cubicBezTo>
                      <a:pt x="2770" y="2948"/>
                      <a:pt x="2681" y="2980"/>
                      <a:pt x="2593" y="3016"/>
                    </a:cubicBezTo>
                    <a:cubicBezTo>
                      <a:pt x="2569" y="3026"/>
                      <a:pt x="2544" y="3030"/>
                      <a:pt x="2518" y="3030"/>
                    </a:cubicBezTo>
                    <a:cubicBezTo>
                      <a:pt x="2487" y="3030"/>
                      <a:pt x="2455" y="3033"/>
                      <a:pt x="2425" y="3038"/>
                    </a:cubicBezTo>
                    <a:cubicBezTo>
                      <a:pt x="2333" y="3054"/>
                      <a:pt x="2241" y="3058"/>
                      <a:pt x="2149" y="3058"/>
                    </a:cubicBezTo>
                    <a:cubicBezTo>
                      <a:pt x="2095" y="3058"/>
                      <a:pt x="2041" y="3060"/>
                      <a:pt x="1987" y="3056"/>
                    </a:cubicBezTo>
                    <a:cubicBezTo>
                      <a:pt x="1916" y="3051"/>
                      <a:pt x="1849" y="3030"/>
                      <a:pt x="1782" y="3010"/>
                    </a:cubicBezTo>
                    <a:cubicBezTo>
                      <a:pt x="1689" y="2982"/>
                      <a:pt x="1598" y="2951"/>
                      <a:pt x="1513" y="2902"/>
                    </a:cubicBezTo>
                    <a:cubicBezTo>
                      <a:pt x="1508" y="2899"/>
                      <a:pt x="1502" y="2896"/>
                      <a:pt x="1493" y="2892"/>
                    </a:cubicBezTo>
                    <a:close/>
                    <a:moveTo>
                      <a:pt x="726" y="4819"/>
                    </a:moveTo>
                    <a:cubicBezTo>
                      <a:pt x="833" y="5327"/>
                      <a:pt x="938" y="5833"/>
                      <a:pt x="1045" y="6341"/>
                    </a:cubicBezTo>
                    <a:cubicBezTo>
                      <a:pt x="1092" y="6330"/>
                      <a:pt x="1137" y="6318"/>
                      <a:pt x="1182" y="6309"/>
                    </a:cubicBezTo>
                    <a:cubicBezTo>
                      <a:pt x="1229" y="6300"/>
                      <a:pt x="1276" y="6294"/>
                      <a:pt x="1324" y="6288"/>
                    </a:cubicBezTo>
                    <a:cubicBezTo>
                      <a:pt x="1369" y="6283"/>
                      <a:pt x="1415" y="6282"/>
                      <a:pt x="1460" y="6277"/>
                    </a:cubicBezTo>
                    <a:cubicBezTo>
                      <a:pt x="1533" y="6269"/>
                      <a:pt x="1605" y="6255"/>
                      <a:pt x="1678" y="6257"/>
                    </a:cubicBezTo>
                    <a:cubicBezTo>
                      <a:pt x="1768" y="6259"/>
                      <a:pt x="1858" y="6257"/>
                      <a:pt x="1948" y="6257"/>
                    </a:cubicBezTo>
                    <a:cubicBezTo>
                      <a:pt x="1954" y="6257"/>
                      <a:pt x="1960" y="6257"/>
                      <a:pt x="1966" y="6258"/>
                    </a:cubicBezTo>
                    <a:cubicBezTo>
                      <a:pt x="2048" y="6272"/>
                      <a:pt x="2130" y="6285"/>
                      <a:pt x="2211" y="6302"/>
                    </a:cubicBezTo>
                    <a:cubicBezTo>
                      <a:pt x="2414" y="6345"/>
                      <a:pt x="2616" y="6391"/>
                      <a:pt x="2818" y="6435"/>
                    </a:cubicBezTo>
                    <a:cubicBezTo>
                      <a:pt x="3042" y="6484"/>
                      <a:pt x="3265" y="6533"/>
                      <a:pt x="3488" y="6583"/>
                    </a:cubicBezTo>
                    <a:cubicBezTo>
                      <a:pt x="3561" y="6599"/>
                      <a:pt x="3634" y="6612"/>
                      <a:pt x="3709" y="6608"/>
                    </a:cubicBezTo>
                    <a:cubicBezTo>
                      <a:pt x="3758" y="6606"/>
                      <a:pt x="3807" y="6608"/>
                      <a:pt x="3857" y="6608"/>
                    </a:cubicBezTo>
                    <a:cubicBezTo>
                      <a:pt x="3867" y="6608"/>
                      <a:pt x="3878" y="6607"/>
                      <a:pt x="3888" y="6605"/>
                    </a:cubicBezTo>
                    <a:cubicBezTo>
                      <a:pt x="3928" y="6596"/>
                      <a:pt x="3966" y="6586"/>
                      <a:pt x="4006" y="6578"/>
                    </a:cubicBezTo>
                    <a:cubicBezTo>
                      <a:pt x="4058" y="6567"/>
                      <a:pt x="4106" y="6546"/>
                      <a:pt x="4150" y="6519"/>
                    </a:cubicBezTo>
                    <a:cubicBezTo>
                      <a:pt x="4552" y="6275"/>
                      <a:pt x="4953" y="6031"/>
                      <a:pt x="5355" y="5788"/>
                    </a:cubicBezTo>
                    <a:cubicBezTo>
                      <a:pt x="5435" y="5740"/>
                      <a:pt x="5513" y="5691"/>
                      <a:pt x="5573" y="5618"/>
                    </a:cubicBezTo>
                    <a:cubicBezTo>
                      <a:pt x="5583" y="5606"/>
                      <a:pt x="5590" y="5587"/>
                      <a:pt x="5590" y="5572"/>
                    </a:cubicBezTo>
                    <a:cubicBezTo>
                      <a:pt x="5591" y="5555"/>
                      <a:pt x="5583" y="5537"/>
                      <a:pt x="5580" y="5520"/>
                    </a:cubicBezTo>
                    <a:cubicBezTo>
                      <a:pt x="5573" y="5484"/>
                      <a:pt x="5543" y="5438"/>
                      <a:pt x="5500" y="5433"/>
                    </a:cubicBezTo>
                    <a:cubicBezTo>
                      <a:pt x="5493" y="5432"/>
                      <a:pt x="5486" y="5427"/>
                      <a:pt x="5480" y="5423"/>
                    </a:cubicBezTo>
                    <a:cubicBezTo>
                      <a:pt x="5464" y="5413"/>
                      <a:pt x="5449" y="5400"/>
                      <a:pt x="5432" y="5393"/>
                    </a:cubicBezTo>
                    <a:cubicBezTo>
                      <a:pt x="5346" y="5356"/>
                      <a:pt x="5255" y="5351"/>
                      <a:pt x="5162" y="5355"/>
                    </a:cubicBezTo>
                    <a:cubicBezTo>
                      <a:pt x="5089" y="5358"/>
                      <a:pt x="5018" y="5372"/>
                      <a:pt x="4949" y="5397"/>
                    </a:cubicBezTo>
                    <a:cubicBezTo>
                      <a:pt x="4932" y="5403"/>
                      <a:pt x="4915" y="5409"/>
                      <a:pt x="4898" y="5413"/>
                    </a:cubicBezTo>
                    <a:cubicBezTo>
                      <a:pt x="4741" y="5454"/>
                      <a:pt x="4583" y="5494"/>
                      <a:pt x="4427" y="5537"/>
                    </a:cubicBezTo>
                    <a:cubicBezTo>
                      <a:pt x="4340" y="5560"/>
                      <a:pt x="4250" y="5574"/>
                      <a:pt x="4169" y="5617"/>
                    </a:cubicBezTo>
                    <a:cubicBezTo>
                      <a:pt x="4151" y="5626"/>
                      <a:pt x="4131" y="5632"/>
                      <a:pt x="4111" y="5637"/>
                    </a:cubicBezTo>
                    <a:cubicBezTo>
                      <a:pt x="4085" y="5644"/>
                      <a:pt x="4057" y="5646"/>
                      <a:pt x="4038" y="5670"/>
                    </a:cubicBezTo>
                    <a:cubicBezTo>
                      <a:pt x="4035" y="5673"/>
                      <a:pt x="4030" y="5674"/>
                      <a:pt x="4025" y="5676"/>
                    </a:cubicBezTo>
                    <a:cubicBezTo>
                      <a:pt x="3890" y="5736"/>
                      <a:pt x="3755" y="5736"/>
                      <a:pt x="3620" y="5676"/>
                    </a:cubicBezTo>
                    <a:cubicBezTo>
                      <a:pt x="3442" y="5596"/>
                      <a:pt x="3265" y="5516"/>
                      <a:pt x="3087" y="5437"/>
                    </a:cubicBezTo>
                    <a:cubicBezTo>
                      <a:pt x="2981" y="5389"/>
                      <a:pt x="2875" y="5342"/>
                      <a:pt x="2769" y="5295"/>
                    </a:cubicBezTo>
                    <a:cubicBezTo>
                      <a:pt x="2744" y="5283"/>
                      <a:pt x="2733" y="5266"/>
                      <a:pt x="2736" y="5244"/>
                    </a:cubicBezTo>
                    <a:cubicBezTo>
                      <a:pt x="2741" y="5210"/>
                      <a:pt x="2772" y="5195"/>
                      <a:pt x="2807" y="5210"/>
                    </a:cubicBezTo>
                    <a:cubicBezTo>
                      <a:pt x="2981" y="5283"/>
                      <a:pt x="3155" y="5357"/>
                      <a:pt x="3329" y="5430"/>
                    </a:cubicBezTo>
                    <a:cubicBezTo>
                      <a:pt x="3412" y="5465"/>
                      <a:pt x="3495" y="5501"/>
                      <a:pt x="3578" y="5536"/>
                    </a:cubicBezTo>
                    <a:cubicBezTo>
                      <a:pt x="3631" y="5558"/>
                      <a:pt x="3688" y="5555"/>
                      <a:pt x="3744" y="5553"/>
                    </a:cubicBezTo>
                    <a:cubicBezTo>
                      <a:pt x="3826" y="5551"/>
                      <a:pt x="3894" y="5515"/>
                      <a:pt x="3952" y="5458"/>
                    </a:cubicBezTo>
                    <a:cubicBezTo>
                      <a:pt x="3961" y="5449"/>
                      <a:pt x="3963" y="5433"/>
                      <a:pt x="3969" y="5421"/>
                    </a:cubicBezTo>
                    <a:cubicBezTo>
                      <a:pt x="3973" y="5411"/>
                      <a:pt x="3976" y="5401"/>
                      <a:pt x="3981" y="5392"/>
                    </a:cubicBezTo>
                    <a:cubicBezTo>
                      <a:pt x="3990" y="5377"/>
                      <a:pt x="4002" y="5363"/>
                      <a:pt x="4010" y="5347"/>
                    </a:cubicBezTo>
                    <a:cubicBezTo>
                      <a:pt x="4031" y="5303"/>
                      <a:pt x="4033" y="5255"/>
                      <a:pt x="4021" y="5209"/>
                    </a:cubicBezTo>
                    <a:cubicBezTo>
                      <a:pt x="4011" y="5170"/>
                      <a:pt x="3987" y="5137"/>
                      <a:pt x="3956" y="5109"/>
                    </a:cubicBezTo>
                    <a:cubicBezTo>
                      <a:pt x="3923" y="5080"/>
                      <a:pt x="3894" y="5047"/>
                      <a:pt x="3862" y="5017"/>
                    </a:cubicBezTo>
                    <a:cubicBezTo>
                      <a:pt x="3847" y="5003"/>
                      <a:pt x="3830" y="4990"/>
                      <a:pt x="3813" y="4980"/>
                    </a:cubicBezTo>
                    <a:cubicBezTo>
                      <a:pt x="3438" y="4779"/>
                      <a:pt x="3062" y="4579"/>
                      <a:pt x="2688" y="4377"/>
                    </a:cubicBezTo>
                    <a:cubicBezTo>
                      <a:pt x="2574" y="4315"/>
                      <a:pt x="2455" y="4275"/>
                      <a:pt x="2325" y="4271"/>
                    </a:cubicBezTo>
                    <a:cubicBezTo>
                      <a:pt x="2313" y="4271"/>
                      <a:pt x="2301" y="4270"/>
                      <a:pt x="2290" y="4265"/>
                    </a:cubicBezTo>
                    <a:cubicBezTo>
                      <a:pt x="2250" y="4248"/>
                      <a:pt x="2208" y="4245"/>
                      <a:pt x="2165" y="4252"/>
                    </a:cubicBezTo>
                    <a:cubicBezTo>
                      <a:pt x="2136" y="4257"/>
                      <a:pt x="2107" y="4268"/>
                      <a:pt x="2078" y="4269"/>
                    </a:cubicBezTo>
                    <a:cubicBezTo>
                      <a:pt x="1974" y="4274"/>
                      <a:pt x="1873" y="4292"/>
                      <a:pt x="1775" y="4325"/>
                    </a:cubicBezTo>
                    <a:cubicBezTo>
                      <a:pt x="1706" y="4349"/>
                      <a:pt x="1635" y="4368"/>
                      <a:pt x="1570" y="4399"/>
                    </a:cubicBezTo>
                    <a:cubicBezTo>
                      <a:pt x="1355" y="4503"/>
                      <a:pt x="1143" y="4611"/>
                      <a:pt x="929" y="4718"/>
                    </a:cubicBezTo>
                    <a:cubicBezTo>
                      <a:pt x="862" y="4751"/>
                      <a:pt x="794" y="4785"/>
                      <a:pt x="726" y="4819"/>
                    </a:cubicBezTo>
                    <a:close/>
                    <a:moveTo>
                      <a:pt x="2920" y="2761"/>
                    </a:moveTo>
                    <a:cubicBezTo>
                      <a:pt x="2918" y="2759"/>
                      <a:pt x="2917" y="2756"/>
                      <a:pt x="2916" y="2754"/>
                    </a:cubicBezTo>
                    <a:cubicBezTo>
                      <a:pt x="2878" y="2695"/>
                      <a:pt x="2839" y="2637"/>
                      <a:pt x="2802" y="2576"/>
                    </a:cubicBezTo>
                    <a:cubicBezTo>
                      <a:pt x="2752" y="2492"/>
                      <a:pt x="2693" y="2416"/>
                      <a:pt x="2617" y="2353"/>
                    </a:cubicBezTo>
                    <a:cubicBezTo>
                      <a:pt x="2591" y="2331"/>
                      <a:pt x="2564" y="2310"/>
                      <a:pt x="2546" y="2279"/>
                    </a:cubicBezTo>
                    <a:cubicBezTo>
                      <a:pt x="2543" y="2274"/>
                      <a:pt x="2537" y="2269"/>
                      <a:pt x="2532" y="2266"/>
                    </a:cubicBezTo>
                    <a:cubicBezTo>
                      <a:pt x="2478" y="2234"/>
                      <a:pt x="2426" y="2199"/>
                      <a:pt x="2370" y="2171"/>
                    </a:cubicBezTo>
                    <a:cubicBezTo>
                      <a:pt x="2268" y="2119"/>
                      <a:pt x="2158" y="2089"/>
                      <a:pt x="2045" y="2065"/>
                    </a:cubicBezTo>
                    <a:cubicBezTo>
                      <a:pt x="1935" y="2041"/>
                      <a:pt x="1826" y="2041"/>
                      <a:pt x="1716" y="2041"/>
                    </a:cubicBezTo>
                    <a:cubicBezTo>
                      <a:pt x="1703" y="2041"/>
                      <a:pt x="1691" y="2041"/>
                      <a:pt x="1678" y="2041"/>
                    </a:cubicBezTo>
                    <a:cubicBezTo>
                      <a:pt x="1672" y="2041"/>
                      <a:pt x="1666" y="2040"/>
                      <a:pt x="1660" y="2039"/>
                    </a:cubicBezTo>
                    <a:cubicBezTo>
                      <a:pt x="1634" y="2035"/>
                      <a:pt x="1618" y="2015"/>
                      <a:pt x="1619" y="1991"/>
                    </a:cubicBezTo>
                    <a:cubicBezTo>
                      <a:pt x="1621" y="1966"/>
                      <a:pt x="1639" y="1947"/>
                      <a:pt x="1666" y="1948"/>
                    </a:cubicBezTo>
                    <a:cubicBezTo>
                      <a:pt x="1780" y="1953"/>
                      <a:pt x="1895" y="1934"/>
                      <a:pt x="2009" y="1966"/>
                    </a:cubicBezTo>
                    <a:cubicBezTo>
                      <a:pt x="2071" y="1983"/>
                      <a:pt x="2137" y="1989"/>
                      <a:pt x="2199" y="2006"/>
                    </a:cubicBezTo>
                    <a:cubicBezTo>
                      <a:pt x="2312" y="2035"/>
                      <a:pt x="2415" y="2086"/>
                      <a:pt x="2515" y="2144"/>
                    </a:cubicBezTo>
                    <a:cubicBezTo>
                      <a:pt x="2563" y="2172"/>
                      <a:pt x="2609" y="2201"/>
                      <a:pt x="2639" y="2248"/>
                    </a:cubicBezTo>
                    <a:cubicBezTo>
                      <a:pt x="2642" y="2253"/>
                      <a:pt x="2646" y="2256"/>
                      <a:pt x="2650" y="2260"/>
                    </a:cubicBezTo>
                    <a:cubicBezTo>
                      <a:pt x="2756" y="2344"/>
                      <a:pt x="2839" y="2446"/>
                      <a:pt x="2902" y="2565"/>
                    </a:cubicBezTo>
                    <a:cubicBezTo>
                      <a:pt x="2906" y="2572"/>
                      <a:pt x="2910" y="2579"/>
                      <a:pt x="2914" y="2585"/>
                    </a:cubicBezTo>
                    <a:cubicBezTo>
                      <a:pt x="2917" y="2578"/>
                      <a:pt x="2917" y="2573"/>
                      <a:pt x="2916" y="2567"/>
                    </a:cubicBezTo>
                    <a:cubicBezTo>
                      <a:pt x="2909" y="2477"/>
                      <a:pt x="2874" y="2394"/>
                      <a:pt x="2847" y="2310"/>
                    </a:cubicBezTo>
                    <a:cubicBezTo>
                      <a:pt x="2816" y="2212"/>
                      <a:pt x="2766" y="2122"/>
                      <a:pt x="2711" y="2034"/>
                    </a:cubicBezTo>
                    <a:cubicBezTo>
                      <a:pt x="2669" y="1965"/>
                      <a:pt x="2612" y="1908"/>
                      <a:pt x="2561" y="1845"/>
                    </a:cubicBezTo>
                    <a:cubicBezTo>
                      <a:pt x="2531" y="1808"/>
                      <a:pt x="2500" y="1768"/>
                      <a:pt x="2462" y="1740"/>
                    </a:cubicBezTo>
                    <a:cubicBezTo>
                      <a:pt x="2396" y="1693"/>
                      <a:pt x="2326" y="1654"/>
                      <a:pt x="2256" y="1615"/>
                    </a:cubicBezTo>
                    <a:cubicBezTo>
                      <a:pt x="2212" y="1591"/>
                      <a:pt x="2171" y="1560"/>
                      <a:pt x="2118" y="1558"/>
                    </a:cubicBezTo>
                    <a:cubicBezTo>
                      <a:pt x="2115" y="1558"/>
                      <a:pt x="2112" y="1556"/>
                      <a:pt x="2109" y="1555"/>
                    </a:cubicBezTo>
                    <a:cubicBezTo>
                      <a:pt x="1993" y="1498"/>
                      <a:pt x="1869" y="1479"/>
                      <a:pt x="1742" y="1474"/>
                    </a:cubicBezTo>
                    <a:cubicBezTo>
                      <a:pt x="1710" y="1473"/>
                      <a:pt x="1678" y="1470"/>
                      <a:pt x="1648" y="1462"/>
                    </a:cubicBezTo>
                    <a:cubicBezTo>
                      <a:pt x="1593" y="1448"/>
                      <a:pt x="1539" y="1441"/>
                      <a:pt x="1482" y="1443"/>
                    </a:cubicBezTo>
                    <a:cubicBezTo>
                      <a:pt x="1432" y="1445"/>
                      <a:pt x="1382" y="1443"/>
                      <a:pt x="1332" y="1443"/>
                    </a:cubicBezTo>
                    <a:cubicBezTo>
                      <a:pt x="1326" y="1443"/>
                      <a:pt x="1320" y="1443"/>
                      <a:pt x="1315" y="1444"/>
                    </a:cubicBezTo>
                    <a:cubicBezTo>
                      <a:pt x="1253" y="1460"/>
                      <a:pt x="1191" y="1470"/>
                      <a:pt x="1127" y="1478"/>
                    </a:cubicBezTo>
                    <a:cubicBezTo>
                      <a:pt x="1039" y="1490"/>
                      <a:pt x="952" y="1513"/>
                      <a:pt x="866" y="1535"/>
                    </a:cubicBezTo>
                    <a:cubicBezTo>
                      <a:pt x="787" y="1556"/>
                      <a:pt x="710" y="1581"/>
                      <a:pt x="631" y="1605"/>
                    </a:cubicBezTo>
                    <a:cubicBezTo>
                      <a:pt x="632" y="1609"/>
                      <a:pt x="632" y="1611"/>
                      <a:pt x="632" y="1614"/>
                    </a:cubicBezTo>
                    <a:cubicBezTo>
                      <a:pt x="677" y="1773"/>
                      <a:pt x="724" y="1931"/>
                      <a:pt x="804" y="2077"/>
                    </a:cubicBezTo>
                    <a:cubicBezTo>
                      <a:pt x="839" y="2140"/>
                      <a:pt x="869" y="2205"/>
                      <a:pt x="902" y="2269"/>
                    </a:cubicBezTo>
                    <a:cubicBezTo>
                      <a:pt x="908" y="2282"/>
                      <a:pt x="915" y="2294"/>
                      <a:pt x="924" y="2305"/>
                    </a:cubicBezTo>
                    <a:cubicBezTo>
                      <a:pt x="974" y="2363"/>
                      <a:pt x="1024" y="2422"/>
                      <a:pt x="1077" y="2478"/>
                    </a:cubicBezTo>
                    <a:cubicBezTo>
                      <a:pt x="1170" y="2579"/>
                      <a:pt x="1273" y="2668"/>
                      <a:pt x="1393" y="2735"/>
                    </a:cubicBezTo>
                    <a:cubicBezTo>
                      <a:pt x="1421" y="2751"/>
                      <a:pt x="1452" y="2761"/>
                      <a:pt x="1481" y="2776"/>
                    </a:cubicBezTo>
                    <a:cubicBezTo>
                      <a:pt x="1543" y="2808"/>
                      <a:pt x="1605" y="2842"/>
                      <a:pt x="1667" y="2875"/>
                    </a:cubicBezTo>
                    <a:cubicBezTo>
                      <a:pt x="1673" y="2878"/>
                      <a:pt x="1680" y="2880"/>
                      <a:pt x="1687" y="2883"/>
                    </a:cubicBezTo>
                    <a:cubicBezTo>
                      <a:pt x="1735" y="2898"/>
                      <a:pt x="1783" y="2912"/>
                      <a:pt x="1831" y="2928"/>
                    </a:cubicBezTo>
                    <a:cubicBezTo>
                      <a:pt x="1911" y="2953"/>
                      <a:pt x="1993" y="2970"/>
                      <a:pt x="2078" y="2966"/>
                    </a:cubicBezTo>
                    <a:cubicBezTo>
                      <a:pt x="2118" y="2964"/>
                      <a:pt x="2158" y="2967"/>
                      <a:pt x="2198" y="2965"/>
                    </a:cubicBezTo>
                    <a:cubicBezTo>
                      <a:pt x="2250" y="2963"/>
                      <a:pt x="2302" y="2959"/>
                      <a:pt x="2355" y="2954"/>
                    </a:cubicBezTo>
                    <a:cubicBezTo>
                      <a:pt x="2412" y="2948"/>
                      <a:pt x="2469" y="2932"/>
                      <a:pt x="2528" y="2937"/>
                    </a:cubicBezTo>
                    <a:cubicBezTo>
                      <a:pt x="2537" y="2938"/>
                      <a:pt x="2545" y="2934"/>
                      <a:pt x="2553" y="2931"/>
                    </a:cubicBezTo>
                    <a:cubicBezTo>
                      <a:pt x="2604" y="2911"/>
                      <a:pt x="2654" y="2890"/>
                      <a:pt x="2704" y="2869"/>
                    </a:cubicBezTo>
                    <a:cubicBezTo>
                      <a:pt x="2778" y="2839"/>
                      <a:pt x="2854" y="2813"/>
                      <a:pt x="2920" y="2761"/>
                    </a:cubicBezTo>
                    <a:close/>
                    <a:moveTo>
                      <a:pt x="2462" y="1252"/>
                    </a:moveTo>
                    <a:cubicBezTo>
                      <a:pt x="2463" y="1243"/>
                      <a:pt x="2464" y="1236"/>
                      <a:pt x="2465" y="1230"/>
                    </a:cubicBezTo>
                    <a:cubicBezTo>
                      <a:pt x="2470" y="1201"/>
                      <a:pt x="2468" y="1170"/>
                      <a:pt x="2480" y="1144"/>
                    </a:cubicBezTo>
                    <a:cubicBezTo>
                      <a:pt x="2503" y="1091"/>
                      <a:pt x="2507" y="1035"/>
                      <a:pt x="2504" y="980"/>
                    </a:cubicBezTo>
                    <a:cubicBezTo>
                      <a:pt x="2499" y="897"/>
                      <a:pt x="2489" y="815"/>
                      <a:pt x="2476" y="733"/>
                    </a:cubicBezTo>
                    <a:cubicBezTo>
                      <a:pt x="2467" y="673"/>
                      <a:pt x="2463" y="611"/>
                      <a:pt x="2415" y="563"/>
                    </a:cubicBezTo>
                    <a:cubicBezTo>
                      <a:pt x="2393" y="541"/>
                      <a:pt x="2378" y="511"/>
                      <a:pt x="2361" y="484"/>
                    </a:cubicBezTo>
                    <a:cubicBezTo>
                      <a:pt x="2324" y="431"/>
                      <a:pt x="2273" y="392"/>
                      <a:pt x="2225" y="350"/>
                    </a:cubicBezTo>
                    <a:cubicBezTo>
                      <a:pt x="2203" y="332"/>
                      <a:pt x="2185" y="310"/>
                      <a:pt x="2162" y="295"/>
                    </a:cubicBezTo>
                    <a:cubicBezTo>
                      <a:pt x="2123" y="269"/>
                      <a:pt x="2081" y="247"/>
                      <a:pt x="2040" y="224"/>
                    </a:cubicBezTo>
                    <a:cubicBezTo>
                      <a:pt x="2014" y="209"/>
                      <a:pt x="1989" y="192"/>
                      <a:pt x="1961" y="184"/>
                    </a:cubicBezTo>
                    <a:cubicBezTo>
                      <a:pt x="1894" y="164"/>
                      <a:pt x="1826" y="148"/>
                      <a:pt x="1758" y="133"/>
                    </a:cubicBezTo>
                    <a:cubicBezTo>
                      <a:pt x="1699" y="120"/>
                      <a:pt x="1642" y="97"/>
                      <a:pt x="1579" y="100"/>
                    </a:cubicBezTo>
                    <a:cubicBezTo>
                      <a:pt x="1525" y="102"/>
                      <a:pt x="1525" y="100"/>
                      <a:pt x="1511" y="152"/>
                    </a:cubicBezTo>
                    <a:cubicBezTo>
                      <a:pt x="1483" y="256"/>
                      <a:pt x="1476" y="362"/>
                      <a:pt x="1489" y="470"/>
                    </a:cubicBezTo>
                    <a:cubicBezTo>
                      <a:pt x="1494" y="507"/>
                      <a:pt x="1504" y="543"/>
                      <a:pt x="1505" y="580"/>
                    </a:cubicBezTo>
                    <a:cubicBezTo>
                      <a:pt x="1507" y="650"/>
                      <a:pt x="1525" y="716"/>
                      <a:pt x="1547" y="782"/>
                    </a:cubicBezTo>
                    <a:cubicBezTo>
                      <a:pt x="1569" y="852"/>
                      <a:pt x="1588" y="926"/>
                      <a:pt x="1640" y="980"/>
                    </a:cubicBezTo>
                    <a:cubicBezTo>
                      <a:pt x="1702" y="1046"/>
                      <a:pt x="1770" y="1107"/>
                      <a:pt x="1837" y="1169"/>
                    </a:cubicBezTo>
                    <a:cubicBezTo>
                      <a:pt x="1858" y="1187"/>
                      <a:pt x="1883" y="1206"/>
                      <a:pt x="1909" y="1213"/>
                    </a:cubicBezTo>
                    <a:cubicBezTo>
                      <a:pt x="2032" y="1249"/>
                      <a:pt x="2153" y="1293"/>
                      <a:pt x="2281" y="1313"/>
                    </a:cubicBezTo>
                    <a:cubicBezTo>
                      <a:pt x="2319" y="1318"/>
                      <a:pt x="2357" y="1326"/>
                      <a:pt x="2399" y="1333"/>
                    </a:cubicBezTo>
                    <a:cubicBezTo>
                      <a:pt x="2393" y="1323"/>
                      <a:pt x="2390" y="1317"/>
                      <a:pt x="2387" y="1311"/>
                    </a:cubicBezTo>
                    <a:cubicBezTo>
                      <a:pt x="2338" y="1230"/>
                      <a:pt x="2288" y="1148"/>
                      <a:pt x="2240" y="1067"/>
                    </a:cubicBezTo>
                    <a:cubicBezTo>
                      <a:pt x="2209" y="1016"/>
                      <a:pt x="2169" y="974"/>
                      <a:pt x="2120" y="941"/>
                    </a:cubicBezTo>
                    <a:cubicBezTo>
                      <a:pt x="2109" y="933"/>
                      <a:pt x="2101" y="921"/>
                      <a:pt x="2092" y="910"/>
                    </a:cubicBezTo>
                    <a:cubicBezTo>
                      <a:pt x="2087" y="905"/>
                      <a:pt x="2083" y="897"/>
                      <a:pt x="2077" y="892"/>
                    </a:cubicBezTo>
                    <a:cubicBezTo>
                      <a:pt x="2028" y="851"/>
                      <a:pt x="1979" y="810"/>
                      <a:pt x="1930" y="769"/>
                    </a:cubicBezTo>
                    <a:cubicBezTo>
                      <a:pt x="1904" y="748"/>
                      <a:pt x="1900" y="719"/>
                      <a:pt x="1918" y="698"/>
                    </a:cubicBezTo>
                    <a:cubicBezTo>
                      <a:pt x="1935" y="677"/>
                      <a:pt x="1964" y="677"/>
                      <a:pt x="1989" y="697"/>
                    </a:cubicBezTo>
                    <a:cubicBezTo>
                      <a:pt x="2025" y="727"/>
                      <a:pt x="2061" y="756"/>
                      <a:pt x="2096" y="787"/>
                    </a:cubicBezTo>
                    <a:cubicBezTo>
                      <a:pt x="2133" y="819"/>
                      <a:pt x="2167" y="854"/>
                      <a:pt x="2205" y="886"/>
                    </a:cubicBezTo>
                    <a:cubicBezTo>
                      <a:pt x="2257" y="932"/>
                      <a:pt x="2300" y="984"/>
                      <a:pt x="2335" y="1044"/>
                    </a:cubicBezTo>
                    <a:cubicBezTo>
                      <a:pt x="2375" y="1113"/>
                      <a:pt x="2418" y="1181"/>
                      <a:pt x="2462" y="1252"/>
                    </a:cubicBezTo>
                    <a:close/>
                    <a:moveTo>
                      <a:pt x="5913" y="1337"/>
                    </a:moveTo>
                    <a:cubicBezTo>
                      <a:pt x="5959" y="1387"/>
                      <a:pt x="6003" y="1433"/>
                      <a:pt x="6046" y="1479"/>
                    </a:cubicBezTo>
                    <a:cubicBezTo>
                      <a:pt x="6078" y="1450"/>
                      <a:pt x="6109" y="1421"/>
                      <a:pt x="6142" y="1394"/>
                    </a:cubicBezTo>
                    <a:cubicBezTo>
                      <a:pt x="6194" y="1352"/>
                      <a:pt x="6251" y="1319"/>
                      <a:pt x="6317" y="1303"/>
                    </a:cubicBezTo>
                    <a:cubicBezTo>
                      <a:pt x="6345" y="1296"/>
                      <a:pt x="6369" y="1309"/>
                      <a:pt x="6375" y="1334"/>
                    </a:cubicBezTo>
                    <a:cubicBezTo>
                      <a:pt x="6382" y="1360"/>
                      <a:pt x="6367" y="1380"/>
                      <a:pt x="6340" y="1392"/>
                    </a:cubicBezTo>
                    <a:cubicBezTo>
                      <a:pt x="6302" y="1408"/>
                      <a:pt x="6263" y="1423"/>
                      <a:pt x="6230" y="1446"/>
                    </a:cubicBezTo>
                    <a:cubicBezTo>
                      <a:pt x="6186" y="1476"/>
                      <a:pt x="6146" y="1514"/>
                      <a:pt x="6104" y="1549"/>
                    </a:cubicBezTo>
                    <a:cubicBezTo>
                      <a:pt x="6217" y="1688"/>
                      <a:pt x="6312" y="1832"/>
                      <a:pt x="6393" y="1984"/>
                    </a:cubicBezTo>
                    <a:cubicBezTo>
                      <a:pt x="6395" y="1984"/>
                      <a:pt x="6396" y="1984"/>
                      <a:pt x="6397" y="1983"/>
                    </a:cubicBezTo>
                    <a:cubicBezTo>
                      <a:pt x="6490" y="1912"/>
                      <a:pt x="6582" y="1841"/>
                      <a:pt x="6643" y="1739"/>
                    </a:cubicBezTo>
                    <a:cubicBezTo>
                      <a:pt x="6649" y="1729"/>
                      <a:pt x="6657" y="1718"/>
                      <a:pt x="6667" y="1712"/>
                    </a:cubicBezTo>
                    <a:cubicBezTo>
                      <a:pt x="6720" y="1682"/>
                      <a:pt x="6746" y="1632"/>
                      <a:pt x="6767" y="1578"/>
                    </a:cubicBezTo>
                    <a:cubicBezTo>
                      <a:pt x="6782" y="1539"/>
                      <a:pt x="6794" y="1499"/>
                      <a:pt x="6805" y="1459"/>
                    </a:cubicBezTo>
                    <a:cubicBezTo>
                      <a:pt x="6821" y="1401"/>
                      <a:pt x="6839" y="1344"/>
                      <a:pt x="6848" y="1285"/>
                    </a:cubicBezTo>
                    <a:cubicBezTo>
                      <a:pt x="6854" y="1251"/>
                      <a:pt x="6859" y="1219"/>
                      <a:pt x="6876" y="1190"/>
                    </a:cubicBezTo>
                    <a:cubicBezTo>
                      <a:pt x="6880" y="1183"/>
                      <a:pt x="6880" y="1174"/>
                      <a:pt x="6880" y="1166"/>
                    </a:cubicBezTo>
                    <a:cubicBezTo>
                      <a:pt x="6880" y="1100"/>
                      <a:pt x="6880" y="1033"/>
                      <a:pt x="6880" y="967"/>
                    </a:cubicBezTo>
                    <a:cubicBezTo>
                      <a:pt x="6880" y="960"/>
                      <a:pt x="6880" y="954"/>
                      <a:pt x="6879" y="942"/>
                    </a:cubicBezTo>
                    <a:cubicBezTo>
                      <a:pt x="6811" y="946"/>
                      <a:pt x="6744" y="945"/>
                      <a:pt x="6679" y="954"/>
                    </a:cubicBezTo>
                    <a:cubicBezTo>
                      <a:pt x="6612" y="964"/>
                      <a:pt x="6546" y="984"/>
                      <a:pt x="6479" y="999"/>
                    </a:cubicBezTo>
                    <a:cubicBezTo>
                      <a:pt x="6322" y="1034"/>
                      <a:pt x="6177" y="1098"/>
                      <a:pt x="6052" y="1200"/>
                    </a:cubicBezTo>
                    <a:cubicBezTo>
                      <a:pt x="6002" y="1241"/>
                      <a:pt x="5959" y="1291"/>
                      <a:pt x="5913" y="133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47E6131-65F4-4764-90CD-CC8FBBBF74C2}"/>
                  </a:ext>
                </a:extLst>
              </p:cNvPr>
              <p:cNvSpPr/>
              <p:nvPr/>
            </p:nvSpPr>
            <p:spPr>
              <a:xfrm>
                <a:off x="7612886" y="3918606"/>
                <a:ext cx="3179805" cy="1545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选用恰当的软件工具或平台处理数据，完成分析报告，理解对数据进行保护的意义</a:t>
                </a:r>
              </a:p>
            </p:txBody>
          </p:sp>
        </p:grp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12A2216C-1D50-4F6B-8BDB-FE3D93398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942" y="2963965"/>
              <a:ext cx="276967" cy="77897"/>
            </a:xfrm>
            <a:custGeom>
              <a:avLst/>
              <a:gdLst>
                <a:gd name="T0" fmla="*/ 284 w 2131"/>
                <a:gd name="T1" fmla="*/ 0 h 598"/>
                <a:gd name="T2" fmla="*/ 575 w 2131"/>
                <a:gd name="T3" fmla="*/ 7 h 598"/>
                <a:gd name="T4" fmla="*/ 907 w 2131"/>
                <a:gd name="T5" fmla="*/ 46 h 598"/>
                <a:gd name="T6" fmla="*/ 1395 w 2131"/>
                <a:gd name="T7" fmla="*/ 166 h 598"/>
                <a:gd name="T8" fmla="*/ 2094 w 2131"/>
                <a:gd name="T9" fmla="*/ 502 h 598"/>
                <a:gd name="T10" fmla="*/ 2116 w 2131"/>
                <a:gd name="T11" fmla="*/ 571 h 598"/>
                <a:gd name="T12" fmla="*/ 2044 w 2131"/>
                <a:gd name="T13" fmla="*/ 580 h 598"/>
                <a:gd name="T14" fmla="*/ 1336 w 2131"/>
                <a:gd name="T15" fmla="*/ 245 h 598"/>
                <a:gd name="T16" fmla="*/ 849 w 2131"/>
                <a:gd name="T17" fmla="*/ 130 h 598"/>
                <a:gd name="T18" fmla="*/ 286 w 2131"/>
                <a:gd name="T19" fmla="*/ 94 h 598"/>
                <a:gd name="T20" fmla="*/ 56 w 2131"/>
                <a:gd name="T21" fmla="*/ 94 h 598"/>
                <a:gd name="T22" fmla="*/ 6 w 2131"/>
                <a:gd name="T23" fmla="*/ 62 h 598"/>
                <a:gd name="T24" fmla="*/ 22 w 2131"/>
                <a:gd name="T25" fmla="*/ 11 h 598"/>
                <a:gd name="T26" fmla="*/ 56 w 2131"/>
                <a:gd name="T27" fmla="*/ 2 h 598"/>
                <a:gd name="T28" fmla="*/ 284 w 2131"/>
                <a:gd name="T29" fmla="*/ 2 h 598"/>
                <a:gd name="T30" fmla="*/ 284 w 2131"/>
                <a:gd name="T3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31" h="598">
                  <a:moveTo>
                    <a:pt x="284" y="0"/>
                  </a:moveTo>
                  <a:cubicBezTo>
                    <a:pt x="381" y="2"/>
                    <a:pt x="478" y="0"/>
                    <a:pt x="575" y="7"/>
                  </a:cubicBezTo>
                  <a:cubicBezTo>
                    <a:pt x="686" y="16"/>
                    <a:pt x="797" y="30"/>
                    <a:pt x="907" y="46"/>
                  </a:cubicBezTo>
                  <a:cubicBezTo>
                    <a:pt x="1073" y="70"/>
                    <a:pt x="1235" y="113"/>
                    <a:pt x="1395" y="166"/>
                  </a:cubicBezTo>
                  <a:cubicBezTo>
                    <a:pt x="1642" y="249"/>
                    <a:pt x="1875" y="361"/>
                    <a:pt x="2094" y="502"/>
                  </a:cubicBezTo>
                  <a:cubicBezTo>
                    <a:pt x="2123" y="521"/>
                    <a:pt x="2131" y="546"/>
                    <a:pt x="2116" y="571"/>
                  </a:cubicBezTo>
                  <a:cubicBezTo>
                    <a:pt x="2101" y="594"/>
                    <a:pt x="2072" y="598"/>
                    <a:pt x="2044" y="580"/>
                  </a:cubicBezTo>
                  <a:cubicBezTo>
                    <a:pt x="1822" y="438"/>
                    <a:pt x="1586" y="326"/>
                    <a:pt x="1336" y="245"/>
                  </a:cubicBezTo>
                  <a:cubicBezTo>
                    <a:pt x="1176" y="193"/>
                    <a:pt x="1014" y="155"/>
                    <a:pt x="849" y="130"/>
                  </a:cubicBezTo>
                  <a:cubicBezTo>
                    <a:pt x="662" y="101"/>
                    <a:pt x="475" y="92"/>
                    <a:pt x="286" y="94"/>
                  </a:cubicBezTo>
                  <a:cubicBezTo>
                    <a:pt x="209" y="95"/>
                    <a:pt x="133" y="94"/>
                    <a:pt x="56" y="94"/>
                  </a:cubicBezTo>
                  <a:cubicBezTo>
                    <a:pt x="31" y="94"/>
                    <a:pt x="13" y="82"/>
                    <a:pt x="6" y="62"/>
                  </a:cubicBezTo>
                  <a:cubicBezTo>
                    <a:pt x="0" y="43"/>
                    <a:pt x="5" y="22"/>
                    <a:pt x="22" y="11"/>
                  </a:cubicBezTo>
                  <a:cubicBezTo>
                    <a:pt x="32" y="5"/>
                    <a:pt x="44" y="2"/>
                    <a:pt x="56" y="2"/>
                  </a:cubicBezTo>
                  <a:cubicBezTo>
                    <a:pt x="132" y="1"/>
                    <a:pt x="208" y="2"/>
                    <a:pt x="284" y="2"/>
                  </a:cubicBezTo>
                  <a:cubicBezTo>
                    <a:pt x="284" y="1"/>
                    <a:pt x="284" y="0"/>
                    <a:pt x="28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5ED61660-A559-4DB0-A724-9C8BE7362B7A}"/>
              </a:ext>
            </a:extLst>
          </p:cNvPr>
          <p:cNvSpPr>
            <a:spLocks/>
          </p:cNvSpPr>
          <p:nvPr/>
        </p:nvSpPr>
        <p:spPr bwMode="auto">
          <a:xfrm>
            <a:off x="9067666" y="2972621"/>
            <a:ext cx="17310" cy="12118"/>
          </a:xfrm>
          <a:custGeom>
            <a:avLst/>
            <a:gdLst>
              <a:gd name="T0" fmla="*/ 70 w 141"/>
              <a:gd name="T1" fmla="*/ 94 h 94"/>
              <a:gd name="T2" fmla="*/ 46 w 141"/>
              <a:gd name="T3" fmla="*/ 94 h 94"/>
              <a:gd name="T4" fmla="*/ 0 w 141"/>
              <a:gd name="T5" fmla="*/ 48 h 94"/>
              <a:gd name="T6" fmla="*/ 46 w 141"/>
              <a:gd name="T7" fmla="*/ 2 h 94"/>
              <a:gd name="T8" fmla="*/ 98 w 141"/>
              <a:gd name="T9" fmla="*/ 2 h 94"/>
              <a:gd name="T10" fmla="*/ 140 w 141"/>
              <a:gd name="T11" fmla="*/ 49 h 94"/>
              <a:gd name="T12" fmla="*/ 96 w 141"/>
              <a:gd name="T13" fmla="*/ 94 h 94"/>
              <a:gd name="T14" fmla="*/ 70 w 141"/>
              <a:gd name="T1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94">
                <a:moveTo>
                  <a:pt x="70" y="94"/>
                </a:moveTo>
                <a:cubicBezTo>
                  <a:pt x="62" y="94"/>
                  <a:pt x="54" y="94"/>
                  <a:pt x="46" y="94"/>
                </a:cubicBezTo>
                <a:cubicBezTo>
                  <a:pt x="20" y="92"/>
                  <a:pt x="1" y="73"/>
                  <a:pt x="0" y="48"/>
                </a:cubicBezTo>
                <a:cubicBezTo>
                  <a:pt x="0" y="25"/>
                  <a:pt x="21" y="3"/>
                  <a:pt x="46" y="2"/>
                </a:cubicBezTo>
                <a:cubicBezTo>
                  <a:pt x="63" y="1"/>
                  <a:pt x="80" y="0"/>
                  <a:pt x="98" y="2"/>
                </a:cubicBezTo>
                <a:cubicBezTo>
                  <a:pt x="124" y="3"/>
                  <a:pt x="141" y="23"/>
                  <a:pt x="140" y="49"/>
                </a:cubicBezTo>
                <a:cubicBezTo>
                  <a:pt x="140" y="74"/>
                  <a:pt x="122" y="92"/>
                  <a:pt x="96" y="94"/>
                </a:cubicBezTo>
                <a:cubicBezTo>
                  <a:pt x="88" y="94"/>
                  <a:pt x="79" y="94"/>
                  <a:pt x="70" y="94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6FC97F93-A122-4974-BE17-40DBE17697D8}"/>
              </a:ext>
            </a:extLst>
          </p:cNvPr>
          <p:cNvSpPr/>
          <p:nvPr/>
        </p:nvSpPr>
        <p:spPr>
          <a:xfrm>
            <a:off x="3742622" y="4326472"/>
            <a:ext cx="4706756" cy="2531529"/>
          </a:xfrm>
          <a:custGeom>
            <a:avLst/>
            <a:gdLst>
              <a:gd name="connsiteX0" fmla="*/ 2353378 w 4706756"/>
              <a:gd name="connsiteY0" fmla="*/ 0 h 2531529"/>
              <a:gd name="connsiteX1" fmla="*/ 4706756 w 4706756"/>
              <a:gd name="connsiteY1" fmla="*/ 2353378 h 2531529"/>
              <a:gd name="connsiteX2" fmla="*/ 4697760 w 4706756"/>
              <a:gd name="connsiteY2" fmla="*/ 2531529 h 2531529"/>
              <a:gd name="connsiteX3" fmla="*/ 8996 w 4706756"/>
              <a:gd name="connsiteY3" fmla="*/ 2531529 h 2531529"/>
              <a:gd name="connsiteX4" fmla="*/ 0 w 4706756"/>
              <a:gd name="connsiteY4" fmla="*/ 2353378 h 2531529"/>
              <a:gd name="connsiteX5" fmla="*/ 2353378 w 4706756"/>
              <a:gd name="connsiteY5" fmla="*/ 0 h 253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6756" h="2531529">
                <a:moveTo>
                  <a:pt x="2353378" y="0"/>
                </a:moveTo>
                <a:cubicBezTo>
                  <a:pt x="3653113" y="0"/>
                  <a:pt x="4706756" y="1053643"/>
                  <a:pt x="4706756" y="2353378"/>
                </a:cubicBezTo>
                <a:lnTo>
                  <a:pt x="4697760" y="2531529"/>
                </a:lnTo>
                <a:lnTo>
                  <a:pt x="8996" y="2531529"/>
                </a:lnTo>
                <a:lnTo>
                  <a:pt x="0" y="2353378"/>
                </a:lnTo>
                <a:cubicBezTo>
                  <a:pt x="0" y="1053643"/>
                  <a:pt x="1053643" y="0"/>
                  <a:pt x="23533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90000"/>
                  <a:lumOff val="10000"/>
                </a:schemeClr>
              </a:gs>
              <a:gs pos="100000">
                <a:schemeClr val="accent1">
                  <a:lumMod val="91000"/>
                </a:schemeClr>
              </a:gs>
            </a:gsLst>
            <a:lin ang="18900000" scaled="1"/>
            <a:tileRect/>
          </a:gra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BB6D117-6DB3-2D27-EF75-ACD9FAFDE3D2}"/>
              </a:ext>
            </a:extLst>
          </p:cNvPr>
          <p:cNvGrpSpPr/>
          <p:nvPr/>
        </p:nvGrpSpPr>
        <p:grpSpPr>
          <a:xfrm>
            <a:off x="3742622" y="4326472"/>
            <a:ext cx="4706756" cy="2549051"/>
            <a:chOff x="3742622" y="4326472"/>
            <a:chExt cx="4706756" cy="2549051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978309B-FB2A-89D0-9A0B-717AFA664449}"/>
                </a:ext>
              </a:extLst>
            </p:cNvPr>
            <p:cNvSpPr/>
            <p:nvPr/>
          </p:nvSpPr>
          <p:spPr>
            <a:xfrm>
              <a:off x="3742622" y="4326472"/>
              <a:ext cx="4706756" cy="2531529"/>
            </a:xfrm>
            <a:custGeom>
              <a:avLst/>
              <a:gdLst>
                <a:gd name="connsiteX0" fmla="*/ 2353378 w 4706756"/>
                <a:gd name="connsiteY0" fmla="*/ 0 h 2531529"/>
                <a:gd name="connsiteX1" fmla="*/ 4706756 w 4706756"/>
                <a:gd name="connsiteY1" fmla="*/ 2353378 h 2531529"/>
                <a:gd name="connsiteX2" fmla="*/ 4697760 w 4706756"/>
                <a:gd name="connsiteY2" fmla="*/ 2531529 h 2531529"/>
                <a:gd name="connsiteX3" fmla="*/ 8996 w 4706756"/>
                <a:gd name="connsiteY3" fmla="*/ 2531529 h 2531529"/>
                <a:gd name="connsiteX4" fmla="*/ 0 w 4706756"/>
                <a:gd name="connsiteY4" fmla="*/ 2353378 h 2531529"/>
                <a:gd name="connsiteX5" fmla="*/ 2353378 w 4706756"/>
                <a:gd name="connsiteY5" fmla="*/ 0 h 253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06756" h="2531529">
                  <a:moveTo>
                    <a:pt x="2353378" y="0"/>
                  </a:moveTo>
                  <a:cubicBezTo>
                    <a:pt x="3653113" y="0"/>
                    <a:pt x="4706756" y="1053643"/>
                    <a:pt x="4706756" y="2353378"/>
                  </a:cubicBezTo>
                  <a:lnTo>
                    <a:pt x="4697760" y="2531529"/>
                  </a:lnTo>
                  <a:lnTo>
                    <a:pt x="8996" y="2531529"/>
                  </a:lnTo>
                  <a:lnTo>
                    <a:pt x="0" y="2353378"/>
                  </a:lnTo>
                  <a:cubicBezTo>
                    <a:pt x="0" y="1053643"/>
                    <a:pt x="1053643" y="0"/>
                    <a:pt x="235337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90000"/>
                    <a:lumOff val="10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8900000" scaled="1"/>
              <a:tileRect/>
            </a:gradFill>
            <a:ln w="857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9B8B083-C669-9874-4F87-162F285494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6379" y="6001147"/>
              <a:ext cx="1050714" cy="840403"/>
            </a:xfrm>
            <a:custGeom>
              <a:avLst/>
              <a:gdLst>
                <a:gd name="T0" fmla="*/ 251 w 526"/>
                <a:gd name="T1" fmla="*/ 164 h 420"/>
                <a:gd name="T2" fmla="*/ 292 w 526"/>
                <a:gd name="T3" fmla="*/ 36 h 420"/>
                <a:gd name="T4" fmla="*/ 301 w 526"/>
                <a:gd name="T5" fmla="*/ 83 h 420"/>
                <a:gd name="T6" fmla="*/ 263 w 526"/>
                <a:gd name="T7" fmla="*/ 162 h 420"/>
                <a:gd name="T8" fmla="*/ 380 w 526"/>
                <a:gd name="T9" fmla="*/ 11 h 420"/>
                <a:gd name="T10" fmla="*/ 392 w 526"/>
                <a:gd name="T11" fmla="*/ 64 h 420"/>
                <a:gd name="T12" fmla="*/ 344 w 526"/>
                <a:gd name="T13" fmla="*/ 115 h 420"/>
                <a:gd name="T14" fmla="*/ 403 w 526"/>
                <a:gd name="T15" fmla="*/ 80 h 420"/>
                <a:gd name="T16" fmla="*/ 525 w 526"/>
                <a:gd name="T17" fmla="*/ 67 h 420"/>
                <a:gd name="T18" fmla="*/ 381 w 526"/>
                <a:gd name="T19" fmla="*/ 107 h 420"/>
                <a:gd name="T20" fmla="*/ 381 w 526"/>
                <a:gd name="T21" fmla="*/ 142 h 420"/>
                <a:gd name="T22" fmla="*/ 434 w 526"/>
                <a:gd name="T23" fmla="*/ 179 h 420"/>
                <a:gd name="T24" fmla="*/ 300 w 526"/>
                <a:gd name="T25" fmla="*/ 147 h 420"/>
                <a:gd name="T26" fmla="*/ 223 w 526"/>
                <a:gd name="T27" fmla="*/ 203 h 420"/>
                <a:gd name="T28" fmla="*/ 350 w 526"/>
                <a:gd name="T29" fmla="*/ 225 h 420"/>
                <a:gd name="T30" fmla="*/ 234 w 526"/>
                <a:gd name="T31" fmla="*/ 215 h 420"/>
                <a:gd name="T32" fmla="*/ 138 w 526"/>
                <a:gd name="T33" fmla="*/ 284 h 420"/>
                <a:gd name="T34" fmla="*/ 223 w 526"/>
                <a:gd name="T35" fmla="*/ 264 h 420"/>
                <a:gd name="T36" fmla="*/ 283 w 526"/>
                <a:gd name="T37" fmla="*/ 294 h 420"/>
                <a:gd name="T38" fmla="*/ 148 w 526"/>
                <a:gd name="T39" fmla="*/ 294 h 420"/>
                <a:gd name="T40" fmla="*/ 7 w 526"/>
                <a:gd name="T41" fmla="*/ 417 h 420"/>
                <a:gd name="T42" fmla="*/ 80 w 526"/>
                <a:gd name="T43" fmla="*/ 338 h 420"/>
                <a:gd name="T44" fmla="*/ 109 w 526"/>
                <a:gd name="T45" fmla="*/ 180 h 420"/>
                <a:gd name="T46" fmla="*/ 132 w 526"/>
                <a:gd name="T47" fmla="*/ 212 h 420"/>
                <a:gd name="T48" fmla="*/ 167 w 526"/>
                <a:gd name="T49" fmla="*/ 239 h 420"/>
                <a:gd name="T50" fmla="*/ 209 w 526"/>
                <a:gd name="T51" fmla="*/ 83 h 420"/>
                <a:gd name="T52" fmla="*/ 193 w 526"/>
                <a:gd name="T53" fmla="*/ 208 h 420"/>
                <a:gd name="T54" fmla="*/ 121 w 526"/>
                <a:gd name="T55" fmla="*/ 173 h 420"/>
                <a:gd name="T56" fmla="*/ 84 w 526"/>
                <a:gd name="T57" fmla="*/ 329 h 420"/>
                <a:gd name="T58" fmla="*/ 105 w 526"/>
                <a:gd name="T59" fmla="*/ 237 h 420"/>
                <a:gd name="T60" fmla="*/ 121 w 526"/>
                <a:gd name="T61" fmla="*/ 173 h 420"/>
                <a:gd name="T62" fmla="*/ 285 w 526"/>
                <a:gd name="T63" fmla="*/ 96 h 420"/>
                <a:gd name="T64" fmla="*/ 271 w 526"/>
                <a:gd name="T65" fmla="*/ 291 h 420"/>
                <a:gd name="T66" fmla="*/ 271 w 526"/>
                <a:gd name="T67" fmla="*/ 291 h 420"/>
                <a:gd name="T68" fmla="*/ 376 w 526"/>
                <a:gd name="T69" fmla="*/ 59 h 420"/>
                <a:gd name="T70" fmla="*/ 380 w 526"/>
                <a:gd name="T71" fmla="*/ 16 h 420"/>
                <a:gd name="T72" fmla="*/ 123 w 526"/>
                <a:gd name="T73" fmla="*/ 180 h 420"/>
                <a:gd name="T74" fmla="*/ 98 w 526"/>
                <a:gd name="T75" fmla="*/ 311 h 420"/>
                <a:gd name="T76" fmla="*/ 124 w 526"/>
                <a:gd name="T77" fmla="*/ 178 h 420"/>
                <a:gd name="T78" fmla="*/ 386 w 526"/>
                <a:gd name="T79" fmla="*/ 105 h 420"/>
                <a:gd name="T80" fmla="*/ 428 w 526"/>
                <a:gd name="T81" fmla="*/ 176 h 420"/>
                <a:gd name="T82" fmla="*/ 319 w 526"/>
                <a:gd name="T83" fmla="*/ 145 h 420"/>
                <a:gd name="T84" fmla="*/ 227 w 526"/>
                <a:gd name="T85" fmla="*/ 209 h 420"/>
                <a:gd name="T86" fmla="*/ 343 w 526"/>
                <a:gd name="T87" fmla="*/ 224 h 420"/>
                <a:gd name="T88" fmla="*/ 227 w 526"/>
                <a:gd name="T89" fmla="*/ 209 h 420"/>
                <a:gd name="T90" fmla="*/ 431 w 526"/>
                <a:gd name="T91" fmla="*/ 83 h 420"/>
                <a:gd name="T92" fmla="*/ 271 w 526"/>
                <a:gd name="T93" fmla="*/ 287 h 420"/>
                <a:gd name="T94" fmla="*/ 146 w 526"/>
                <a:gd name="T95" fmla="*/ 283 h 420"/>
                <a:gd name="T96" fmla="*/ 246 w 526"/>
                <a:gd name="T97" fmla="*/ 282 h 420"/>
                <a:gd name="T98" fmla="*/ 282 w 526"/>
                <a:gd name="T99" fmla="*/ 209 h 420"/>
                <a:gd name="T100" fmla="*/ 339 w 526"/>
                <a:gd name="T101" fmla="*/ 220 h 420"/>
                <a:gd name="T102" fmla="*/ 355 w 526"/>
                <a:gd name="T103" fmla="*/ 102 h 420"/>
                <a:gd name="T104" fmla="*/ 207 w 526"/>
                <a:gd name="T105" fmla="*/ 109 h 420"/>
                <a:gd name="T106" fmla="*/ 294 w 526"/>
                <a:gd name="T107" fmla="*/ 50 h 420"/>
                <a:gd name="T108" fmla="*/ 296 w 526"/>
                <a:gd name="T109" fmla="*/ 62 h 420"/>
                <a:gd name="T110" fmla="*/ 414 w 526"/>
                <a:gd name="T111" fmla="*/ 16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6" h="420">
                  <a:moveTo>
                    <a:pt x="185" y="222"/>
                  </a:moveTo>
                  <a:cubicBezTo>
                    <a:pt x="188" y="220"/>
                    <a:pt x="191" y="217"/>
                    <a:pt x="193" y="214"/>
                  </a:cubicBezTo>
                  <a:cubicBezTo>
                    <a:pt x="208" y="200"/>
                    <a:pt x="225" y="189"/>
                    <a:pt x="241" y="177"/>
                  </a:cubicBezTo>
                  <a:cubicBezTo>
                    <a:pt x="246" y="174"/>
                    <a:pt x="248" y="169"/>
                    <a:pt x="251" y="164"/>
                  </a:cubicBezTo>
                  <a:cubicBezTo>
                    <a:pt x="251" y="163"/>
                    <a:pt x="251" y="162"/>
                    <a:pt x="250" y="161"/>
                  </a:cubicBezTo>
                  <a:cubicBezTo>
                    <a:pt x="246" y="141"/>
                    <a:pt x="245" y="122"/>
                    <a:pt x="250" y="104"/>
                  </a:cubicBezTo>
                  <a:cubicBezTo>
                    <a:pt x="254" y="87"/>
                    <a:pt x="261" y="73"/>
                    <a:pt x="272" y="60"/>
                  </a:cubicBezTo>
                  <a:cubicBezTo>
                    <a:pt x="279" y="52"/>
                    <a:pt x="285" y="44"/>
                    <a:pt x="292" y="36"/>
                  </a:cubicBezTo>
                  <a:cubicBezTo>
                    <a:pt x="293" y="35"/>
                    <a:pt x="293" y="34"/>
                    <a:pt x="294" y="34"/>
                  </a:cubicBezTo>
                  <a:cubicBezTo>
                    <a:pt x="296" y="35"/>
                    <a:pt x="296" y="36"/>
                    <a:pt x="296" y="37"/>
                  </a:cubicBezTo>
                  <a:cubicBezTo>
                    <a:pt x="297" y="46"/>
                    <a:pt x="299" y="54"/>
                    <a:pt x="300" y="63"/>
                  </a:cubicBezTo>
                  <a:cubicBezTo>
                    <a:pt x="300" y="69"/>
                    <a:pt x="301" y="76"/>
                    <a:pt x="301" y="83"/>
                  </a:cubicBezTo>
                  <a:cubicBezTo>
                    <a:pt x="300" y="99"/>
                    <a:pt x="296" y="115"/>
                    <a:pt x="287" y="128"/>
                  </a:cubicBezTo>
                  <a:cubicBezTo>
                    <a:pt x="281" y="137"/>
                    <a:pt x="276" y="147"/>
                    <a:pt x="268" y="155"/>
                  </a:cubicBezTo>
                  <a:cubicBezTo>
                    <a:pt x="265" y="158"/>
                    <a:pt x="262" y="161"/>
                    <a:pt x="259" y="164"/>
                  </a:cubicBezTo>
                  <a:cubicBezTo>
                    <a:pt x="261" y="164"/>
                    <a:pt x="262" y="163"/>
                    <a:pt x="263" y="162"/>
                  </a:cubicBezTo>
                  <a:cubicBezTo>
                    <a:pt x="284" y="147"/>
                    <a:pt x="306" y="134"/>
                    <a:pt x="329" y="123"/>
                  </a:cubicBezTo>
                  <a:cubicBezTo>
                    <a:pt x="336" y="119"/>
                    <a:pt x="339" y="113"/>
                    <a:pt x="338" y="104"/>
                  </a:cubicBezTo>
                  <a:cubicBezTo>
                    <a:pt x="337" y="76"/>
                    <a:pt x="344" y="51"/>
                    <a:pt x="360" y="29"/>
                  </a:cubicBezTo>
                  <a:cubicBezTo>
                    <a:pt x="365" y="22"/>
                    <a:pt x="372" y="16"/>
                    <a:pt x="380" y="11"/>
                  </a:cubicBezTo>
                  <a:cubicBezTo>
                    <a:pt x="384" y="8"/>
                    <a:pt x="388" y="4"/>
                    <a:pt x="392" y="2"/>
                  </a:cubicBezTo>
                  <a:cubicBezTo>
                    <a:pt x="395" y="0"/>
                    <a:pt x="397" y="1"/>
                    <a:pt x="397" y="4"/>
                  </a:cubicBezTo>
                  <a:cubicBezTo>
                    <a:pt x="398" y="9"/>
                    <a:pt x="398" y="14"/>
                    <a:pt x="398" y="19"/>
                  </a:cubicBezTo>
                  <a:cubicBezTo>
                    <a:pt x="400" y="35"/>
                    <a:pt x="399" y="50"/>
                    <a:pt x="392" y="64"/>
                  </a:cubicBezTo>
                  <a:cubicBezTo>
                    <a:pt x="388" y="73"/>
                    <a:pt x="381" y="80"/>
                    <a:pt x="375" y="87"/>
                  </a:cubicBezTo>
                  <a:cubicBezTo>
                    <a:pt x="367" y="97"/>
                    <a:pt x="358" y="104"/>
                    <a:pt x="347" y="111"/>
                  </a:cubicBezTo>
                  <a:cubicBezTo>
                    <a:pt x="347" y="112"/>
                    <a:pt x="346" y="113"/>
                    <a:pt x="345" y="114"/>
                  </a:cubicBezTo>
                  <a:cubicBezTo>
                    <a:pt x="345" y="114"/>
                    <a:pt x="344" y="114"/>
                    <a:pt x="344" y="115"/>
                  </a:cubicBezTo>
                  <a:cubicBezTo>
                    <a:pt x="347" y="114"/>
                    <a:pt x="349" y="113"/>
                    <a:pt x="352" y="112"/>
                  </a:cubicBezTo>
                  <a:cubicBezTo>
                    <a:pt x="360" y="108"/>
                    <a:pt x="368" y="104"/>
                    <a:pt x="376" y="102"/>
                  </a:cubicBezTo>
                  <a:cubicBezTo>
                    <a:pt x="379" y="101"/>
                    <a:pt x="380" y="98"/>
                    <a:pt x="382" y="96"/>
                  </a:cubicBezTo>
                  <a:cubicBezTo>
                    <a:pt x="388" y="90"/>
                    <a:pt x="395" y="84"/>
                    <a:pt x="403" y="80"/>
                  </a:cubicBezTo>
                  <a:cubicBezTo>
                    <a:pt x="421" y="69"/>
                    <a:pt x="441" y="64"/>
                    <a:pt x="461" y="62"/>
                  </a:cubicBezTo>
                  <a:cubicBezTo>
                    <a:pt x="473" y="61"/>
                    <a:pt x="485" y="62"/>
                    <a:pt x="497" y="63"/>
                  </a:cubicBezTo>
                  <a:cubicBezTo>
                    <a:pt x="505" y="64"/>
                    <a:pt x="514" y="65"/>
                    <a:pt x="522" y="66"/>
                  </a:cubicBezTo>
                  <a:cubicBezTo>
                    <a:pt x="523" y="66"/>
                    <a:pt x="525" y="66"/>
                    <a:pt x="525" y="67"/>
                  </a:cubicBezTo>
                  <a:cubicBezTo>
                    <a:pt x="526" y="69"/>
                    <a:pt x="525" y="70"/>
                    <a:pt x="523" y="70"/>
                  </a:cubicBezTo>
                  <a:cubicBezTo>
                    <a:pt x="504" y="84"/>
                    <a:pt x="484" y="97"/>
                    <a:pt x="461" y="104"/>
                  </a:cubicBezTo>
                  <a:cubicBezTo>
                    <a:pt x="436" y="111"/>
                    <a:pt x="410" y="114"/>
                    <a:pt x="384" y="107"/>
                  </a:cubicBezTo>
                  <a:cubicBezTo>
                    <a:pt x="383" y="106"/>
                    <a:pt x="382" y="106"/>
                    <a:pt x="381" y="107"/>
                  </a:cubicBezTo>
                  <a:cubicBezTo>
                    <a:pt x="367" y="114"/>
                    <a:pt x="352" y="120"/>
                    <a:pt x="337" y="127"/>
                  </a:cubicBezTo>
                  <a:cubicBezTo>
                    <a:pt x="331" y="130"/>
                    <a:pt x="324" y="134"/>
                    <a:pt x="318" y="138"/>
                  </a:cubicBezTo>
                  <a:cubicBezTo>
                    <a:pt x="322" y="137"/>
                    <a:pt x="325" y="137"/>
                    <a:pt x="329" y="137"/>
                  </a:cubicBezTo>
                  <a:cubicBezTo>
                    <a:pt x="347" y="135"/>
                    <a:pt x="364" y="136"/>
                    <a:pt x="381" y="142"/>
                  </a:cubicBezTo>
                  <a:cubicBezTo>
                    <a:pt x="396" y="147"/>
                    <a:pt x="409" y="154"/>
                    <a:pt x="421" y="164"/>
                  </a:cubicBezTo>
                  <a:cubicBezTo>
                    <a:pt x="425" y="167"/>
                    <a:pt x="430" y="170"/>
                    <a:pt x="435" y="174"/>
                  </a:cubicBezTo>
                  <a:cubicBezTo>
                    <a:pt x="435" y="175"/>
                    <a:pt x="437" y="176"/>
                    <a:pt x="436" y="177"/>
                  </a:cubicBezTo>
                  <a:cubicBezTo>
                    <a:pt x="436" y="179"/>
                    <a:pt x="435" y="178"/>
                    <a:pt x="434" y="179"/>
                  </a:cubicBezTo>
                  <a:cubicBezTo>
                    <a:pt x="418" y="183"/>
                    <a:pt x="402" y="182"/>
                    <a:pt x="386" y="179"/>
                  </a:cubicBezTo>
                  <a:cubicBezTo>
                    <a:pt x="368" y="176"/>
                    <a:pt x="351" y="170"/>
                    <a:pt x="335" y="160"/>
                  </a:cubicBezTo>
                  <a:cubicBezTo>
                    <a:pt x="328" y="156"/>
                    <a:pt x="322" y="152"/>
                    <a:pt x="316" y="147"/>
                  </a:cubicBezTo>
                  <a:cubicBezTo>
                    <a:pt x="310" y="143"/>
                    <a:pt x="305" y="144"/>
                    <a:pt x="300" y="147"/>
                  </a:cubicBezTo>
                  <a:cubicBezTo>
                    <a:pt x="294" y="150"/>
                    <a:pt x="289" y="153"/>
                    <a:pt x="283" y="157"/>
                  </a:cubicBezTo>
                  <a:cubicBezTo>
                    <a:pt x="264" y="169"/>
                    <a:pt x="247" y="182"/>
                    <a:pt x="229" y="195"/>
                  </a:cubicBezTo>
                  <a:cubicBezTo>
                    <a:pt x="226" y="197"/>
                    <a:pt x="222" y="200"/>
                    <a:pt x="219" y="203"/>
                  </a:cubicBezTo>
                  <a:cubicBezTo>
                    <a:pt x="221" y="204"/>
                    <a:pt x="222" y="203"/>
                    <a:pt x="223" y="203"/>
                  </a:cubicBezTo>
                  <a:cubicBezTo>
                    <a:pt x="236" y="196"/>
                    <a:pt x="249" y="192"/>
                    <a:pt x="264" y="191"/>
                  </a:cubicBezTo>
                  <a:cubicBezTo>
                    <a:pt x="283" y="189"/>
                    <a:pt x="302" y="194"/>
                    <a:pt x="320" y="204"/>
                  </a:cubicBezTo>
                  <a:cubicBezTo>
                    <a:pt x="329" y="210"/>
                    <a:pt x="339" y="215"/>
                    <a:pt x="348" y="222"/>
                  </a:cubicBezTo>
                  <a:cubicBezTo>
                    <a:pt x="349" y="223"/>
                    <a:pt x="350" y="223"/>
                    <a:pt x="350" y="225"/>
                  </a:cubicBezTo>
                  <a:cubicBezTo>
                    <a:pt x="350" y="226"/>
                    <a:pt x="349" y="226"/>
                    <a:pt x="347" y="226"/>
                  </a:cubicBezTo>
                  <a:cubicBezTo>
                    <a:pt x="343" y="228"/>
                    <a:pt x="338" y="230"/>
                    <a:pt x="334" y="232"/>
                  </a:cubicBezTo>
                  <a:cubicBezTo>
                    <a:pt x="315" y="240"/>
                    <a:pt x="295" y="239"/>
                    <a:pt x="275" y="231"/>
                  </a:cubicBezTo>
                  <a:cubicBezTo>
                    <a:pt x="261" y="226"/>
                    <a:pt x="248" y="221"/>
                    <a:pt x="234" y="215"/>
                  </a:cubicBezTo>
                  <a:cubicBezTo>
                    <a:pt x="229" y="212"/>
                    <a:pt x="224" y="210"/>
                    <a:pt x="219" y="209"/>
                  </a:cubicBezTo>
                  <a:cubicBezTo>
                    <a:pt x="215" y="208"/>
                    <a:pt x="211" y="209"/>
                    <a:pt x="208" y="211"/>
                  </a:cubicBezTo>
                  <a:cubicBezTo>
                    <a:pt x="194" y="223"/>
                    <a:pt x="181" y="236"/>
                    <a:pt x="168" y="250"/>
                  </a:cubicBezTo>
                  <a:cubicBezTo>
                    <a:pt x="158" y="261"/>
                    <a:pt x="148" y="272"/>
                    <a:pt x="138" y="284"/>
                  </a:cubicBezTo>
                  <a:cubicBezTo>
                    <a:pt x="138" y="284"/>
                    <a:pt x="138" y="284"/>
                    <a:pt x="137" y="285"/>
                  </a:cubicBezTo>
                  <a:cubicBezTo>
                    <a:pt x="139" y="285"/>
                    <a:pt x="139" y="284"/>
                    <a:pt x="140" y="284"/>
                  </a:cubicBezTo>
                  <a:cubicBezTo>
                    <a:pt x="147" y="278"/>
                    <a:pt x="154" y="273"/>
                    <a:pt x="162" y="270"/>
                  </a:cubicBezTo>
                  <a:cubicBezTo>
                    <a:pt x="181" y="262"/>
                    <a:pt x="202" y="262"/>
                    <a:pt x="223" y="264"/>
                  </a:cubicBezTo>
                  <a:cubicBezTo>
                    <a:pt x="242" y="267"/>
                    <a:pt x="260" y="273"/>
                    <a:pt x="276" y="285"/>
                  </a:cubicBezTo>
                  <a:cubicBezTo>
                    <a:pt x="278" y="287"/>
                    <a:pt x="281" y="288"/>
                    <a:pt x="283" y="290"/>
                  </a:cubicBezTo>
                  <a:cubicBezTo>
                    <a:pt x="284" y="291"/>
                    <a:pt x="285" y="291"/>
                    <a:pt x="285" y="292"/>
                  </a:cubicBezTo>
                  <a:cubicBezTo>
                    <a:pt x="285" y="293"/>
                    <a:pt x="284" y="294"/>
                    <a:pt x="283" y="294"/>
                  </a:cubicBezTo>
                  <a:cubicBezTo>
                    <a:pt x="271" y="293"/>
                    <a:pt x="261" y="299"/>
                    <a:pt x="251" y="302"/>
                  </a:cubicBezTo>
                  <a:cubicBezTo>
                    <a:pt x="244" y="304"/>
                    <a:pt x="237" y="306"/>
                    <a:pt x="230" y="308"/>
                  </a:cubicBezTo>
                  <a:cubicBezTo>
                    <a:pt x="215" y="313"/>
                    <a:pt x="199" y="311"/>
                    <a:pt x="183" y="308"/>
                  </a:cubicBezTo>
                  <a:cubicBezTo>
                    <a:pt x="170" y="305"/>
                    <a:pt x="159" y="301"/>
                    <a:pt x="148" y="294"/>
                  </a:cubicBezTo>
                  <a:cubicBezTo>
                    <a:pt x="139" y="289"/>
                    <a:pt x="131" y="292"/>
                    <a:pt x="126" y="297"/>
                  </a:cubicBezTo>
                  <a:cubicBezTo>
                    <a:pt x="105" y="319"/>
                    <a:pt x="87" y="344"/>
                    <a:pt x="66" y="366"/>
                  </a:cubicBezTo>
                  <a:cubicBezTo>
                    <a:pt x="51" y="382"/>
                    <a:pt x="35" y="397"/>
                    <a:pt x="18" y="410"/>
                  </a:cubicBezTo>
                  <a:cubicBezTo>
                    <a:pt x="15" y="413"/>
                    <a:pt x="11" y="415"/>
                    <a:pt x="7" y="417"/>
                  </a:cubicBezTo>
                  <a:cubicBezTo>
                    <a:pt x="5" y="418"/>
                    <a:pt x="2" y="420"/>
                    <a:pt x="1" y="417"/>
                  </a:cubicBezTo>
                  <a:cubicBezTo>
                    <a:pt x="0" y="415"/>
                    <a:pt x="2" y="413"/>
                    <a:pt x="4" y="412"/>
                  </a:cubicBezTo>
                  <a:cubicBezTo>
                    <a:pt x="13" y="406"/>
                    <a:pt x="21" y="399"/>
                    <a:pt x="29" y="392"/>
                  </a:cubicBezTo>
                  <a:cubicBezTo>
                    <a:pt x="48" y="376"/>
                    <a:pt x="63" y="357"/>
                    <a:pt x="80" y="338"/>
                  </a:cubicBezTo>
                  <a:cubicBezTo>
                    <a:pt x="81" y="337"/>
                    <a:pt x="81" y="336"/>
                    <a:pt x="81" y="334"/>
                  </a:cubicBezTo>
                  <a:cubicBezTo>
                    <a:pt x="79" y="318"/>
                    <a:pt x="74" y="303"/>
                    <a:pt x="72" y="287"/>
                  </a:cubicBezTo>
                  <a:cubicBezTo>
                    <a:pt x="69" y="261"/>
                    <a:pt x="71" y="237"/>
                    <a:pt x="83" y="215"/>
                  </a:cubicBezTo>
                  <a:cubicBezTo>
                    <a:pt x="90" y="202"/>
                    <a:pt x="99" y="191"/>
                    <a:pt x="109" y="180"/>
                  </a:cubicBezTo>
                  <a:cubicBezTo>
                    <a:pt x="114" y="176"/>
                    <a:pt x="118" y="172"/>
                    <a:pt x="122" y="167"/>
                  </a:cubicBezTo>
                  <a:cubicBezTo>
                    <a:pt x="123" y="166"/>
                    <a:pt x="123" y="166"/>
                    <a:pt x="125" y="166"/>
                  </a:cubicBezTo>
                  <a:cubicBezTo>
                    <a:pt x="126" y="167"/>
                    <a:pt x="126" y="168"/>
                    <a:pt x="126" y="168"/>
                  </a:cubicBezTo>
                  <a:cubicBezTo>
                    <a:pt x="126" y="183"/>
                    <a:pt x="130" y="197"/>
                    <a:pt x="132" y="212"/>
                  </a:cubicBezTo>
                  <a:cubicBezTo>
                    <a:pt x="136" y="242"/>
                    <a:pt x="128" y="268"/>
                    <a:pt x="114" y="293"/>
                  </a:cubicBezTo>
                  <a:cubicBezTo>
                    <a:pt x="112" y="297"/>
                    <a:pt x="110" y="301"/>
                    <a:pt x="108" y="305"/>
                  </a:cubicBezTo>
                  <a:cubicBezTo>
                    <a:pt x="111" y="302"/>
                    <a:pt x="114" y="299"/>
                    <a:pt x="117" y="296"/>
                  </a:cubicBezTo>
                  <a:cubicBezTo>
                    <a:pt x="134" y="277"/>
                    <a:pt x="150" y="258"/>
                    <a:pt x="167" y="239"/>
                  </a:cubicBezTo>
                  <a:cubicBezTo>
                    <a:pt x="171" y="236"/>
                    <a:pt x="172" y="232"/>
                    <a:pt x="171" y="226"/>
                  </a:cubicBezTo>
                  <a:cubicBezTo>
                    <a:pt x="167" y="209"/>
                    <a:pt x="167" y="193"/>
                    <a:pt x="169" y="176"/>
                  </a:cubicBezTo>
                  <a:cubicBezTo>
                    <a:pt x="173" y="151"/>
                    <a:pt x="180" y="128"/>
                    <a:pt x="193" y="107"/>
                  </a:cubicBezTo>
                  <a:cubicBezTo>
                    <a:pt x="198" y="99"/>
                    <a:pt x="203" y="91"/>
                    <a:pt x="209" y="83"/>
                  </a:cubicBezTo>
                  <a:cubicBezTo>
                    <a:pt x="209" y="82"/>
                    <a:pt x="210" y="81"/>
                    <a:pt x="211" y="81"/>
                  </a:cubicBezTo>
                  <a:cubicBezTo>
                    <a:pt x="212" y="82"/>
                    <a:pt x="213" y="83"/>
                    <a:pt x="213" y="84"/>
                  </a:cubicBezTo>
                  <a:cubicBezTo>
                    <a:pt x="211" y="99"/>
                    <a:pt x="214" y="115"/>
                    <a:pt x="214" y="131"/>
                  </a:cubicBezTo>
                  <a:cubicBezTo>
                    <a:pt x="213" y="159"/>
                    <a:pt x="205" y="184"/>
                    <a:pt x="193" y="208"/>
                  </a:cubicBezTo>
                  <a:cubicBezTo>
                    <a:pt x="191" y="210"/>
                    <a:pt x="190" y="213"/>
                    <a:pt x="189" y="215"/>
                  </a:cubicBezTo>
                  <a:cubicBezTo>
                    <a:pt x="187" y="218"/>
                    <a:pt x="186" y="220"/>
                    <a:pt x="184" y="222"/>
                  </a:cubicBezTo>
                  <a:cubicBezTo>
                    <a:pt x="184" y="222"/>
                    <a:pt x="184" y="222"/>
                    <a:pt x="185" y="222"/>
                  </a:cubicBezTo>
                  <a:close/>
                  <a:moveTo>
                    <a:pt x="121" y="173"/>
                  </a:moveTo>
                  <a:cubicBezTo>
                    <a:pt x="120" y="173"/>
                    <a:pt x="119" y="174"/>
                    <a:pt x="119" y="175"/>
                  </a:cubicBezTo>
                  <a:cubicBezTo>
                    <a:pt x="114" y="181"/>
                    <a:pt x="108" y="187"/>
                    <a:pt x="102" y="194"/>
                  </a:cubicBezTo>
                  <a:cubicBezTo>
                    <a:pt x="82" y="218"/>
                    <a:pt x="73" y="246"/>
                    <a:pt x="76" y="279"/>
                  </a:cubicBezTo>
                  <a:cubicBezTo>
                    <a:pt x="77" y="296"/>
                    <a:pt x="81" y="312"/>
                    <a:pt x="84" y="329"/>
                  </a:cubicBezTo>
                  <a:cubicBezTo>
                    <a:pt x="84" y="329"/>
                    <a:pt x="85" y="329"/>
                    <a:pt x="85" y="330"/>
                  </a:cubicBezTo>
                  <a:cubicBezTo>
                    <a:pt x="88" y="322"/>
                    <a:pt x="91" y="314"/>
                    <a:pt x="93" y="306"/>
                  </a:cubicBezTo>
                  <a:cubicBezTo>
                    <a:pt x="96" y="293"/>
                    <a:pt x="98" y="280"/>
                    <a:pt x="99" y="266"/>
                  </a:cubicBezTo>
                  <a:cubicBezTo>
                    <a:pt x="101" y="257"/>
                    <a:pt x="101" y="247"/>
                    <a:pt x="105" y="237"/>
                  </a:cubicBezTo>
                  <a:cubicBezTo>
                    <a:pt x="106" y="233"/>
                    <a:pt x="107" y="229"/>
                    <a:pt x="107" y="225"/>
                  </a:cubicBezTo>
                  <a:cubicBezTo>
                    <a:pt x="107" y="221"/>
                    <a:pt x="108" y="217"/>
                    <a:pt x="108" y="213"/>
                  </a:cubicBezTo>
                  <a:cubicBezTo>
                    <a:pt x="111" y="202"/>
                    <a:pt x="115" y="192"/>
                    <a:pt x="119" y="181"/>
                  </a:cubicBezTo>
                  <a:cubicBezTo>
                    <a:pt x="120" y="179"/>
                    <a:pt x="121" y="176"/>
                    <a:pt x="121" y="173"/>
                  </a:cubicBezTo>
                  <a:close/>
                  <a:moveTo>
                    <a:pt x="292" y="40"/>
                  </a:moveTo>
                  <a:cubicBezTo>
                    <a:pt x="279" y="56"/>
                    <a:pt x="266" y="73"/>
                    <a:pt x="259" y="93"/>
                  </a:cubicBezTo>
                  <a:cubicBezTo>
                    <a:pt x="252" y="113"/>
                    <a:pt x="250" y="144"/>
                    <a:pt x="254" y="159"/>
                  </a:cubicBezTo>
                  <a:cubicBezTo>
                    <a:pt x="266" y="138"/>
                    <a:pt x="278" y="118"/>
                    <a:pt x="285" y="96"/>
                  </a:cubicBezTo>
                  <a:cubicBezTo>
                    <a:pt x="285" y="95"/>
                    <a:pt x="285" y="94"/>
                    <a:pt x="285" y="93"/>
                  </a:cubicBezTo>
                  <a:cubicBezTo>
                    <a:pt x="286" y="82"/>
                    <a:pt x="288" y="70"/>
                    <a:pt x="290" y="59"/>
                  </a:cubicBezTo>
                  <a:cubicBezTo>
                    <a:pt x="291" y="53"/>
                    <a:pt x="292" y="46"/>
                    <a:pt x="292" y="40"/>
                  </a:cubicBezTo>
                  <a:close/>
                  <a:moveTo>
                    <a:pt x="271" y="291"/>
                  </a:moveTo>
                  <a:cubicBezTo>
                    <a:pt x="228" y="279"/>
                    <a:pt x="186" y="282"/>
                    <a:pt x="145" y="290"/>
                  </a:cubicBezTo>
                  <a:cubicBezTo>
                    <a:pt x="153" y="292"/>
                    <a:pt x="160" y="297"/>
                    <a:pt x="167" y="299"/>
                  </a:cubicBezTo>
                  <a:cubicBezTo>
                    <a:pt x="192" y="306"/>
                    <a:pt x="216" y="309"/>
                    <a:pt x="240" y="301"/>
                  </a:cubicBezTo>
                  <a:cubicBezTo>
                    <a:pt x="250" y="297"/>
                    <a:pt x="261" y="294"/>
                    <a:pt x="271" y="291"/>
                  </a:cubicBezTo>
                  <a:close/>
                  <a:moveTo>
                    <a:pt x="342" y="108"/>
                  </a:moveTo>
                  <a:cubicBezTo>
                    <a:pt x="343" y="108"/>
                    <a:pt x="343" y="107"/>
                    <a:pt x="344" y="106"/>
                  </a:cubicBezTo>
                  <a:cubicBezTo>
                    <a:pt x="348" y="100"/>
                    <a:pt x="352" y="95"/>
                    <a:pt x="355" y="89"/>
                  </a:cubicBezTo>
                  <a:cubicBezTo>
                    <a:pt x="362" y="79"/>
                    <a:pt x="369" y="69"/>
                    <a:pt x="376" y="59"/>
                  </a:cubicBezTo>
                  <a:cubicBezTo>
                    <a:pt x="384" y="47"/>
                    <a:pt x="390" y="33"/>
                    <a:pt x="393" y="18"/>
                  </a:cubicBezTo>
                  <a:cubicBezTo>
                    <a:pt x="394" y="14"/>
                    <a:pt x="394" y="10"/>
                    <a:pt x="393" y="5"/>
                  </a:cubicBezTo>
                  <a:cubicBezTo>
                    <a:pt x="390" y="10"/>
                    <a:pt x="385" y="12"/>
                    <a:pt x="381" y="15"/>
                  </a:cubicBezTo>
                  <a:cubicBezTo>
                    <a:pt x="381" y="16"/>
                    <a:pt x="380" y="16"/>
                    <a:pt x="380" y="16"/>
                  </a:cubicBezTo>
                  <a:cubicBezTo>
                    <a:pt x="375" y="21"/>
                    <a:pt x="371" y="26"/>
                    <a:pt x="366" y="31"/>
                  </a:cubicBezTo>
                  <a:cubicBezTo>
                    <a:pt x="347" y="52"/>
                    <a:pt x="341" y="78"/>
                    <a:pt x="342" y="108"/>
                  </a:cubicBezTo>
                  <a:close/>
                  <a:moveTo>
                    <a:pt x="124" y="178"/>
                  </a:moveTo>
                  <a:cubicBezTo>
                    <a:pt x="123" y="178"/>
                    <a:pt x="123" y="179"/>
                    <a:pt x="123" y="180"/>
                  </a:cubicBezTo>
                  <a:cubicBezTo>
                    <a:pt x="121" y="186"/>
                    <a:pt x="120" y="192"/>
                    <a:pt x="117" y="198"/>
                  </a:cubicBezTo>
                  <a:cubicBezTo>
                    <a:pt x="111" y="216"/>
                    <a:pt x="107" y="234"/>
                    <a:pt x="106" y="253"/>
                  </a:cubicBezTo>
                  <a:cubicBezTo>
                    <a:pt x="104" y="272"/>
                    <a:pt x="103" y="292"/>
                    <a:pt x="98" y="310"/>
                  </a:cubicBezTo>
                  <a:cubicBezTo>
                    <a:pt x="98" y="310"/>
                    <a:pt x="98" y="311"/>
                    <a:pt x="98" y="311"/>
                  </a:cubicBezTo>
                  <a:cubicBezTo>
                    <a:pt x="109" y="295"/>
                    <a:pt x="120" y="279"/>
                    <a:pt x="125" y="260"/>
                  </a:cubicBezTo>
                  <a:cubicBezTo>
                    <a:pt x="128" y="248"/>
                    <a:pt x="131" y="236"/>
                    <a:pt x="128" y="223"/>
                  </a:cubicBezTo>
                  <a:cubicBezTo>
                    <a:pt x="126" y="214"/>
                    <a:pt x="125" y="205"/>
                    <a:pt x="125" y="195"/>
                  </a:cubicBezTo>
                  <a:cubicBezTo>
                    <a:pt x="124" y="190"/>
                    <a:pt x="124" y="184"/>
                    <a:pt x="124" y="178"/>
                  </a:cubicBezTo>
                  <a:close/>
                  <a:moveTo>
                    <a:pt x="386" y="105"/>
                  </a:moveTo>
                  <a:cubicBezTo>
                    <a:pt x="411" y="108"/>
                    <a:pt x="436" y="109"/>
                    <a:pt x="460" y="103"/>
                  </a:cubicBezTo>
                  <a:cubicBezTo>
                    <a:pt x="481" y="97"/>
                    <a:pt x="498" y="84"/>
                    <a:pt x="515" y="72"/>
                  </a:cubicBezTo>
                  <a:cubicBezTo>
                    <a:pt x="471" y="79"/>
                    <a:pt x="427" y="87"/>
                    <a:pt x="386" y="105"/>
                  </a:cubicBezTo>
                  <a:close/>
                  <a:moveTo>
                    <a:pt x="319" y="145"/>
                  </a:moveTo>
                  <a:cubicBezTo>
                    <a:pt x="327" y="150"/>
                    <a:pt x="333" y="155"/>
                    <a:pt x="340" y="159"/>
                  </a:cubicBezTo>
                  <a:cubicBezTo>
                    <a:pt x="362" y="173"/>
                    <a:pt x="386" y="179"/>
                    <a:pt x="411" y="179"/>
                  </a:cubicBezTo>
                  <a:cubicBezTo>
                    <a:pt x="417" y="179"/>
                    <a:pt x="423" y="179"/>
                    <a:pt x="428" y="176"/>
                  </a:cubicBezTo>
                  <a:cubicBezTo>
                    <a:pt x="427" y="175"/>
                    <a:pt x="426" y="175"/>
                    <a:pt x="426" y="175"/>
                  </a:cubicBezTo>
                  <a:cubicBezTo>
                    <a:pt x="412" y="165"/>
                    <a:pt x="396" y="161"/>
                    <a:pt x="380" y="156"/>
                  </a:cubicBezTo>
                  <a:cubicBezTo>
                    <a:pt x="363" y="150"/>
                    <a:pt x="345" y="148"/>
                    <a:pt x="328" y="146"/>
                  </a:cubicBezTo>
                  <a:cubicBezTo>
                    <a:pt x="325" y="145"/>
                    <a:pt x="323" y="145"/>
                    <a:pt x="319" y="145"/>
                  </a:cubicBezTo>
                  <a:close/>
                  <a:moveTo>
                    <a:pt x="173" y="225"/>
                  </a:moveTo>
                  <a:cubicBezTo>
                    <a:pt x="181" y="213"/>
                    <a:pt x="206" y="108"/>
                    <a:pt x="205" y="96"/>
                  </a:cubicBezTo>
                  <a:cubicBezTo>
                    <a:pt x="179" y="134"/>
                    <a:pt x="168" y="177"/>
                    <a:pt x="173" y="225"/>
                  </a:cubicBezTo>
                  <a:close/>
                  <a:moveTo>
                    <a:pt x="227" y="209"/>
                  </a:moveTo>
                  <a:cubicBezTo>
                    <a:pt x="233" y="211"/>
                    <a:pt x="239" y="214"/>
                    <a:pt x="245" y="216"/>
                  </a:cubicBezTo>
                  <a:cubicBezTo>
                    <a:pt x="258" y="222"/>
                    <a:pt x="271" y="228"/>
                    <a:pt x="284" y="231"/>
                  </a:cubicBezTo>
                  <a:cubicBezTo>
                    <a:pt x="304" y="236"/>
                    <a:pt x="322" y="236"/>
                    <a:pt x="339" y="227"/>
                  </a:cubicBezTo>
                  <a:cubicBezTo>
                    <a:pt x="341" y="226"/>
                    <a:pt x="342" y="226"/>
                    <a:pt x="343" y="224"/>
                  </a:cubicBezTo>
                  <a:cubicBezTo>
                    <a:pt x="341" y="223"/>
                    <a:pt x="339" y="223"/>
                    <a:pt x="338" y="223"/>
                  </a:cubicBezTo>
                  <a:cubicBezTo>
                    <a:pt x="330" y="222"/>
                    <a:pt x="321" y="221"/>
                    <a:pt x="313" y="219"/>
                  </a:cubicBezTo>
                  <a:cubicBezTo>
                    <a:pt x="294" y="215"/>
                    <a:pt x="275" y="211"/>
                    <a:pt x="256" y="209"/>
                  </a:cubicBezTo>
                  <a:cubicBezTo>
                    <a:pt x="246" y="209"/>
                    <a:pt x="237" y="208"/>
                    <a:pt x="227" y="209"/>
                  </a:cubicBezTo>
                  <a:close/>
                  <a:moveTo>
                    <a:pt x="517" y="69"/>
                  </a:moveTo>
                  <a:cubicBezTo>
                    <a:pt x="466" y="59"/>
                    <a:pt x="421" y="68"/>
                    <a:pt x="383" y="99"/>
                  </a:cubicBezTo>
                  <a:cubicBezTo>
                    <a:pt x="384" y="99"/>
                    <a:pt x="385" y="99"/>
                    <a:pt x="386" y="98"/>
                  </a:cubicBezTo>
                  <a:cubicBezTo>
                    <a:pt x="400" y="91"/>
                    <a:pt x="415" y="87"/>
                    <a:pt x="431" y="83"/>
                  </a:cubicBezTo>
                  <a:cubicBezTo>
                    <a:pt x="446" y="80"/>
                    <a:pt x="463" y="80"/>
                    <a:pt x="478" y="76"/>
                  </a:cubicBezTo>
                  <a:cubicBezTo>
                    <a:pt x="486" y="74"/>
                    <a:pt x="493" y="73"/>
                    <a:pt x="501" y="72"/>
                  </a:cubicBezTo>
                  <a:cubicBezTo>
                    <a:pt x="506" y="72"/>
                    <a:pt x="512" y="71"/>
                    <a:pt x="517" y="69"/>
                  </a:cubicBezTo>
                  <a:close/>
                  <a:moveTo>
                    <a:pt x="271" y="287"/>
                  </a:moveTo>
                  <a:cubicBezTo>
                    <a:pt x="265" y="283"/>
                    <a:pt x="259" y="279"/>
                    <a:pt x="253" y="276"/>
                  </a:cubicBezTo>
                  <a:cubicBezTo>
                    <a:pt x="240" y="271"/>
                    <a:pt x="226" y="269"/>
                    <a:pt x="212" y="268"/>
                  </a:cubicBezTo>
                  <a:cubicBezTo>
                    <a:pt x="195" y="267"/>
                    <a:pt x="178" y="267"/>
                    <a:pt x="163" y="273"/>
                  </a:cubicBezTo>
                  <a:cubicBezTo>
                    <a:pt x="157" y="275"/>
                    <a:pt x="151" y="279"/>
                    <a:pt x="146" y="283"/>
                  </a:cubicBezTo>
                  <a:cubicBezTo>
                    <a:pt x="147" y="283"/>
                    <a:pt x="148" y="283"/>
                    <a:pt x="148" y="283"/>
                  </a:cubicBezTo>
                  <a:cubicBezTo>
                    <a:pt x="165" y="279"/>
                    <a:pt x="181" y="278"/>
                    <a:pt x="198" y="279"/>
                  </a:cubicBezTo>
                  <a:cubicBezTo>
                    <a:pt x="205" y="280"/>
                    <a:pt x="211" y="281"/>
                    <a:pt x="217" y="281"/>
                  </a:cubicBezTo>
                  <a:cubicBezTo>
                    <a:pt x="227" y="280"/>
                    <a:pt x="236" y="281"/>
                    <a:pt x="246" y="282"/>
                  </a:cubicBezTo>
                  <a:cubicBezTo>
                    <a:pt x="255" y="284"/>
                    <a:pt x="263" y="285"/>
                    <a:pt x="271" y="287"/>
                  </a:cubicBezTo>
                  <a:close/>
                  <a:moveTo>
                    <a:pt x="232" y="203"/>
                  </a:moveTo>
                  <a:cubicBezTo>
                    <a:pt x="234" y="204"/>
                    <a:pt x="235" y="203"/>
                    <a:pt x="236" y="203"/>
                  </a:cubicBezTo>
                  <a:cubicBezTo>
                    <a:pt x="251" y="205"/>
                    <a:pt x="266" y="206"/>
                    <a:pt x="282" y="209"/>
                  </a:cubicBezTo>
                  <a:cubicBezTo>
                    <a:pt x="286" y="210"/>
                    <a:pt x="290" y="211"/>
                    <a:pt x="294" y="211"/>
                  </a:cubicBezTo>
                  <a:cubicBezTo>
                    <a:pt x="298" y="211"/>
                    <a:pt x="301" y="212"/>
                    <a:pt x="305" y="213"/>
                  </a:cubicBezTo>
                  <a:cubicBezTo>
                    <a:pt x="312" y="215"/>
                    <a:pt x="319" y="217"/>
                    <a:pt x="326" y="218"/>
                  </a:cubicBezTo>
                  <a:cubicBezTo>
                    <a:pt x="330" y="219"/>
                    <a:pt x="335" y="220"/>
                    <a:pt x="339" y="220"/>
                  </a:cubicBezTo>
                  <a:cubicBezTo>
                    <a:pt x="304" y="193"/>
                    <a:pt x="261" y="186"/>
                    <a:pt x="232" y="203"/>
                  </a:cubicBezTo>
                  <a:close/>
                  <a:moveTo>
                    <a:pt x="396" y="18"/>
                  </a:moveTo>
                  <a:cubicBezTo>
                    <a:pt x="388" y="51"/>
                    <a:pt x="369" y="76"/>
                    <a:pt x="353" y="104"/>
                  </a:cubicBezTo>
                  <a:cubicBezTo>
                    <a:pt x="354" y="103"/>
                    <a:pt x="355" y="103"/>
                    <a:pt x="355" y="102"/>
                  </a:cubicBezTo>
                  <a:cubicBezTo>
                    <a:pt x="361" y="97"/>
                    <a:pt x="367" y="91"/>
                    <a:pt x="373" y="85"/>
                  </a:cubicBezTo>
                  <a:cubicBezTo>
                    <a:pt x="384" y="74"/>
                    <a:pt x="392" y="60"/>
                    <a:pt x="396" y="44"/>
                  </a:cubicBezTo>
                  <a:cubicBezTo>
                    <a:pt x="397" y="35"/>
                    <a:pt x="397" y="27"/>
                    <a:pt x="396" y="18"/>
                  </a:cubicBezTo>
                  <a:close/>
                  <a:moveTo>
                    <a:pt x="207" y="109"/>
                  </a:moveTo>
                  <a:cubicBezTo>
                    <a:pt x="200" y="143"/>
                    <a:pt x="194" y="178"/>
                    <a:pt x="185" y="213"/>
                  </a:cubicBezTo>
                  <a:cubicBezTo>
                    <a:pt x="189" y="209"/>
                    <a:pt x="200" y="185"/>
                    <a:pt x="203" y="173"/>
                  </a:cubicBezTo>
                  <a:cubicBezTo>
                    <a:pt x="209" y="152"/>
                    <a:pt x="210" y="131"/>
                    <a:pt x="207" y="109"/>
                  </a:cubicBezTo>
                  <a:close/>
                  <a:moveTo>
                    <a:pt x="294" y="50"/>
                  </a:moveTo>
                  <a:cubicBezTo>
                    <a:pt x="291" y="83"/>
                    <a:pt x="285" y="116"/>
                    <a:pt x="270" y="145"/>
                  </a:cubicBezTo>
                  <a:cubicBezTo>
                    <a:pt x="273" y="141"/>
                    <a:pt x="277" y="137"/>
                    <a:pt x="280" y="133"/>
                  </a:cubicBezTo>
                  <a:cubicBezTo>
                    <a:pt x="285" y="124"/>
                    <a:pt x="291" y="115"/>
                    <a:pt x="294" y="104"/>
                  </a:cubicBezTo>
                  <a:cubicBezTo>
                    <a:pt x="297" y="90"/>
                    <a:pt x="297" y="76"/>
                    <a:pt x="296" y="62"/>
                  </a:cubicBezTo>
                  <a:cubicBezTo>
                    <a:pt x="296" y="58"/>
                    <a:pt x="296" y="54"/>
                    <a:pt x="294" y="50"/>
                  </a:cubicBezTo>
                  <a:close/>
                  <a:moveTo>
                    <a:pt x="414" y="164"/>
                  </a:moveTo>
                  <a:cubicBezTo>
                    <a:pt x="390" y="146"/>
                    <a:pt x="352" y="135"/>
                    <a:pt x="328" y="141"/>
                  </a:cubicBezTo>
                  <a:cubicBezTo>
                    <a:pt x="357" y="144"/>
                    <a:pt x="385" y="156"/>
                    <a:pt x="414" y="164"/>
                  </a:cubicBezTo>
                  <a:close/>
                </a:path>
              </a:pathLst>
            </a:custGeom>
            <a:gradFill flip="none" rotWithShape="1">
              <a:gsLst>
                <a:gs pos="15000">
                  <a:schemeClr val="accent1">
                    <a:lumMod val="40000"/>
                    <a:lumOff val="6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8B121AF-7177-8FD4-0F87-BB5ABC455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2154" y="5082438"/>
              <a:ext cx="900732" cy="1793085"/>
            </a:xfrm>
            <a:custGeom>
              <a:avLst/>
              <a:gdLst>
                <a:gd name="T0" fmla="*/ 307 w 451"/>
                <a:gd name="T1" fmla="*/ 657 h 900"/>
                <a:gd name="T2" fmla="*/ 27 w 451"/>
                <a:gd name="T3" fmla="*/ 588 h 900"/>
                <a:gd name="T4" fmla="*/ 98 w 451"/>
                <a:gd name="T5" fmla="*/ 608 h 900"/>
                <a:gd name="T6" fmla="*/ 266 w 451"/>
                <a:gd name="T7" fmla="*/ 608 h 900"/>
                <a:gd name="T8" fmla="*/ 252 w 451"/>
                <a:gd name="T9" fmla="*/ 611 h 900"/>
                <a:gd name="T10" fmla="*/ 59 w 451"/>
                <a:gd name="T11" fmla="*/ 506 h 900"/>
                <a:gd name="T12" fmla="*/ 326 w 451"/>
                <a:gd name="T13" fmla="*/ 486 h 900"/>
                <a:gd name="T14" fmla="*/ 326 w 451"/>
                <a:gd name="T15" fmla="*/ 486 h 900"/>
                <a:gd name="T16" fmla="*/ 183 w 451"/>
                <a:gd name="T17" fmla="*/ 476 h 900"/>
                <a:gd name="T18" fmla="*/ 165 w 451"/>
                <a:gd name="T19" fmla="*/ 481 h 900"/>
                <a:gd name="T20" fmla="*/ 296 w 451"/>
                <a:gd name="T21" fmla="*/ 451 h 900"/>
                <a:gd name="T22" fmla="*/ 382 w 451"/>
                <a:gd name="T23" fmla="*/ 421 h 900"/>
                <a:gd name="T24" fmla="*/ 309 w 451"/>
                <a:gd name="T25" fmla="*/ 428 h 900"/>
                <a:gd name="T26" fmla="*/ 287 w 451"/>
                <a:gd name="T27" fmla="*/ 446 h 900"/>
                <a:gd name="T28" fmla="*/ 185 w 451"/>
                <a:gd name="T29" fmla="*/ 418 h 900"/>
                <a:gd name="T30" fmla="*/ 301 w 451"/>
                <a:gd name="T31" fmla="*/ 369 h 900"/>
                <a:gd name="T32" fmla="*/ 310 w 451"/>
                <a:gd name="T33" fmla="*/ 333 h 900"/>
                <a:gd name="T34" fmla="*/ 313 w 451"/>
                <a:gd name="T35" fmla="*/ 225 h 900"/>
                <a:gd name="T36" fmla="*/ 256 w 451"/>
                <a:gd name="T37" fmla="*/ 270 h 900"/>
                <a:gd name="T38" fmla="*/ 227 w 451"/>
                <a:gd name="T39" fmla="*/ 261 h 900"/>
                <a:gd name="T40" fmla="*/ 146 w 451"/>
                <a:gd name="T41" fmla="*/ 199 h 900"/>
                <a:gd name="T42" fmla="*/ 254 w 451"/>
                <a:gd name="T43" fmla="*/ 165 h 900"/>
                <a:gd name="T44" fmla="*/ 301 w 451"/>
                <a:gd name="T45" fmla="*/ 75 h 900"/>
                <a:gd name="T46" fmla="*/ 165 w 451"/>
                <a:gd name="T47" fmla="*/ 28 h 900"/>
                <a:gd name="T48" fmla="*/ 149 w 451"/>
                <a:gd name="T49" fmla="*/ 5 h 900"/>
                <a:gd name="T50" fmla="*/ 154 w 451"/>
                <a:gd name="T51" fmla="*/ 104 h 900"/>
                <a:gd name="T52" fmla="*/ 256 w 451"/>
                <a:gd name="T53" fmla="*/ 261 h 900"/>
                <a:gd name="T54" fmla="*/ 243 w 451"/>
                <a:gd name="T55" fmla="*/ 260 h 900"/>
                <a:gd name="T56" fmla="*/ 173 w 451"/>
                <a:gd name="T57" fmla="*/ 251 h 900"/>
                <a:gd name="T58" fmla="*/ 213 w 451"/>
                <a:gd name="T59" fmla="*/ 527 h 900"/>
                <a:gd name="T60" fmla="*/ 223 w 451"/>
                <a:gd name="T61" fmla="*/ 350 h 900"/>
                <a:gd name="T62" fmla="*/ 197 w 451"/>
                <a:gd name="T63" fmla="*/ 441 h 900"/>
                <a:gd name="T64" fmla="*/ 181 w 451"/>
                <a:gd name="T65" fmla="*/ 441 h 900"/>
                <a:gd name="T66" fmla="*/ 81 w 451"/>
                <a:gd name="T67" fmla="*/ 412 h 900"/>
                <a:gd name="T68" fmla="*/ 187 w 451"/>
                <a:gd name="T69" fmla="*/ 486 h 900"/>
                <a:gd name="T70" fmla="*/ 133 w 451"/>
                <a:gd name="T71" fmla="*/ 582 h 900"/>
                <a:gd name="T72" fmla="*/ 118 w 451"/>
                <a:gd name="T73" fmla="*/ 592 h 900"/>
                <a:gd name="T74" fmla="*/ 4 w 451"/>
                <a:gd name="T75" fmla="*/ 565 h 900"/>
                <a:gd name="T76" fmla="*/ 149 w 451"/>
                <a:gd name="T77" fmla="*/ 627 h 900"/>
                <a:gd name="T78" fmla="*/ 190 w 451"/>
                <a:gd name="T79" fmla="*/ 900 h 900"/>
                <a:gd name="T80" fmla="*/ 221 w 451"/>
                <a:gd name="T81" fmla="*/ 641 h 900"/>
                <a:gd name="T82" fmla="*/ 330 w 451"/>
                <a:gd name="T83" fmla="*/ 633 h 900"/>
                <a:gd name="T84" fmla="*/ 366 w 451"/>
                <a:gd name="T85" fmla="*/ 543 h 900"/>
                <a:gd name="T86" fmla="*/ 220 w 451"/>
                <a:gd name="T87" fmla="*/ 629 h 900"/>
                <a:gd name="T88" fmla="*/ 270 w 451"/>
                <a:gd name="T89" fmla="*/ 517 h 900"/>
                <a:gd name="T90" fmla="*/ 183 w 451"/>
                <a:gd name="T91" fmla="*/ 595 h 900"/>
                <a:gd name="T92" fmla="*/ 319 w 451"/>
                <a:gd name="T93" fmla="*/ 490 h 900"/>
                <a:gd name="T94" fmla="*/ 267 w 451"/>
                <a:gd name="T95" fmla="*/ 470 h 900"/>
                <a:gd name="T96" fmla="*/ 449 w 451"/>
                <a:gd name="T97" fmla="*/ 389 h 900"/>
                <a:gd name="T98" fmla="*/ 383 w 451"/>
                <a:gd name="T99" fmla="*/ 342 h 900"/>
                <a:gd name="T100" fmla="*/ 272 w 451"/>
                <a:gd name="T101" fmla="*/ 412 h 900"/>
                <a:gd name="T102" fmla="*/ 397 w 451"/>
                <a:gd name="T103" fmla="*/ 190 h 900"/>
                <a:gd name="T104" fmla="*/ 295 w 451"/>
                <a:gd name="T105" fmla="*/ 240 h 900"/>
                <a:gd name="T106" fmla="*/ 321 w 451"/>
                <a:gd name="T107" fmla="*/ 211 h 900"/>
                <a:gd name="T108" fmla="*/ 380 w 451"/>
                <a:gd name="T109" fmla="*/ 64 h 900"/>
                <a:gd name="T110" fmla="*/ 284 w 451"/>
                <a:gd name="T111" fmla="*/ 205 h 900"/>
                <a:gd name="T112" fmla="*/ 297 w 451"/>
                <a:gd name="T113" fmla="*/ 6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51" h="900">
                  <a:moveTo>
                    <a:pt x="373" y="638"/>
                  </a:moveTo>
                  <a:cubicBezTo>
                    <a:pt x="373" y="638"/>
                    <a:pt x="373" y="638"/>
                    <a:pt x="373" y="638"/>
                  </a:cubicBezTo>
                  <a:cubicBezTo>
                    <a:pt x="373" y="638"/>
                    <a:pt x="373" y="638"/>
                    <a:pt x="373" y="638"/>
                  </a:cubicBezTo>
                  <a:moveTo>
                    <a:pt x="307" y="657"/>
                  </a:moveTo>
                  <a:cubicBezTo>
                    <a:pt x="290" y="657"/>
                    <a:pt x="274" y="653"/>
                    <a:pt x="257" y="648"/>
                  </a:cubicBezTo>
                  <a:cubicBezTo>
                    <a:pt x="270" y="649"/>
                    <a:pt x="284" y="650"/>
                    <a:pt x="298" y="650"/>
                  </a:cubicBezTo>
                  <a:cubicBezTo>
                    <a:pt x="315" y="650"/>
                    <a:pt x="333" y="649"/>
                    <a:pt x="350" y="648"/>
                  </a:cubicBezTo>
                  <a:cubicBezTo>
                    <a:pt x="336" y="654"/>
                    <a:pt x="322" y="657"/>
                    <a:pt x="307" y="657"/>
                  </a:cubicBezTo>
                  <a:moveTo>
                    <a:pt x="304" y="647"/>
                  </a:moveTo>
                  <a:cubicBezTo>
                    <a:pt x="284" y="647"/>
                    <a:pt x="265" y="645"/>
                    <a:pt x="246" y="642"/>
                  </a:cubicBezTo>
                  <a:cubicBezTo>
                    <a:pt x="253" y="638"/>
                    <a:pt x="275" y="635"/>
                    <a:pt x="299" y="635"/>
                  </a:cubicBezTo>
                  <a:cubicBezTo>
                    <a:pt x="322" y="635"/>
                    <a:pt x="347" y="637"/>
                    <a:pt x="360" y="642"/>
                  </a:cubicBezTo>
                  <a:cubicBezTo>
                    <a:pt x="341" y="646"/>
                    <a:pt x="323" y="647"/>
                    <a:pt x="304" y="647"/>
                  </a:cubicBezTo>
                  <a:moveTo>
                    <a:pt x="117" y="621"/>
                  </a:moveTo>
                  <a:cubicBezTo>
                    <a:pt x="83" y="621"/>
                    <a:pt x="52" y="614"/>
                    <a:pt x="26" y="588"/>
                  </a:cubicBezTo>
                  <a:cubicBezTo>
                    <a:pt x="27" y="588"/>
                    <a:pt x="27" y="588"/>
                    <a:pt x="27" y="588"/>
                  </a:cubicBezTo>
                  <a:cubicBezTo>
                    <a:pt x="31" y="588"/>
                    <a:pt x="34" y="591"/>
                    <a:pt x="37" y="593"/>
                  </a:cubicBezTo>
                  <a:cubicBezTo>
                    <a:pt x="53" y="601"/>
                    <a:pt x="70" y="605"/>
                    <a:pt x="88" y="609"/>
                  </a:cubicBezTo>
                  <a:cubicBezTo>
                    <a:pt x="102" y="612"/>
                    <a:pt x="116" y="616"/>
                    <a:pt x="130" y="620"/>
                  </a:cubicBezTo>
                  <a:cubicBezTo>
                    <a:pt x="126" y="621"/>
                    <a:pt x="121" y="621"/>
                    <a:pt x="117" y="621"/>
                  </a:cubicBezTo>
                  <a:moveTo>
                    <a:pt x="133" y="618"/>
                  </a:moveTo>
                  <a:cubicBezTo>
                    <a:pt x="133" y="618"/>
                    <a:pt x="132" y="618"/>
                    <a:pt x="131" y="618"/>
                  </a:cubicBezTo>
                  <a:cubicBezTo>
                    <a:pt x="131" y="618"/>
                    <a:pt x="130" y="617"/>
                    <a:pt x="129" y="617"/>
                  </a:cubicBezTo>
                  <a:cubicBezTo>
                    <a:pt x="119" y="614"/>
                    <a:pt x="108" y="611"/>
                    <a:pt x="98" y="608"/>
                  </a:cubicBezTo>
                  <a:cubicBezTo>
                    <a:pt x="84" y="604"/>
                    <a:pt x="69" y="602"/>
                    <a:pt x="55" y="597"/>
                  </a:cubicBezTo>
                  <a:cubicBezTo>
                    <a:pt x="38" y="591"/>
                    <a:pt x="22" y="583"/>
                    <a:pt x="8" y="571"/>
                  </a:cubicBezTo>
                  <a:cubicBezTo>
                    <a:pt x="8" y="570"/>
                    <a:pt x="7" y="569"/>
                    <a:pt x="6" y="568"/>
                  </a:cubicBezTo>
                  <a:cubicBezTo>
                    <a:pt x="54" y="572"/>
                    <a:pt x="94" y="594"/>
                    <a:pt x="133" y="618"/>
                  </a:cubicBezTo>
                  <a:cubicBezTo>
                    <a:pt x="133" y="618"/>
                    <a:pt x="133" y="618"/>
                    <a:pt x="133" y="618"/>
                  </a:cubicBezTo>
                  <a:moveTo>
                    <a:pt x="266" y="608"/>
                  </a:moveTo>
                  <a:cubicBezTo>
                    <a:pt x="292" y="593"/>
                    <a:pt x="320" y="582"/>
                    <a:pt x="344" y="563"/>
                  </a:cubicBezTo>
                  <a:cubicBezTo>
                    <a:pt x="324" y="589"/>
                    <a:pt x="298" y="603"/>
                    <a:pt x="266" y="608"/>
                  </a:cubicBezTo>
                  <a:moveTo>
                    <a:pt x="252" y="611"/>
                  </a:moveTo>
                  <a:cubicBezTo>
                    <a:pt x="256" y="604"/>
                    <a:pt x="262" y="600"/>
                    <a:pt x="267" y="595"/>
                  </a:cubicBezTo>
                  <a:cubicBezTo>
                    <a:pt x="280" y="585"/>
                    <a:pt x="294" y="576"/>
                    <a:pt x="309" y="569"/>
                  </a:cubicBezTo>
                  <a:cubicBezTo>
                    <a:pt x="325" y="561"/>
                    <a:pt x="341" y="552"/>
                    <a:pt x="356" y="543"/>
                  </a:cubicBezTo>
                  <a:cubicBezTo>
                    <a:pt x="358" y="542"/>
                    <a:pt x="359" y="541"/>
                    <a:pt x="361" y="540"/>
                  </a:cubicBezTo>
                  <a:cubicBezTo>
                    <a:pt x="354" y="550"/>
                    <a:pt x="346" y="558"/>
                    <a:pt x="336" y="564"/>
                  </a:cubicBezTo>
                  <a:cubicBezTo>
                    <a:pt x="319" y="577"/>
                    <a:pt x="300" y="587"/>
                    <a:pt x="281" y="596"/>
                  </a:cubicBezTo>
                  <a:cubicBezTo>
                    <a:pt x="271" y="601"/>
                    <a:pt x="262" y="606"/>
                    <a:pt x="252" y="611"/>
                  </a:cubicBezTo>
                  <a:moveTo>
                    <a:pt x="224" y="603"/>
                  </a:moveTo>
                  <a:cubicBezTo>
                    <a:pt x="235" y="576"/>
                    <a:pt x="247" y="551"/>
                    <a:pt x="267" y="528"/>
                  </a:cubicBezTo>
                  <a:cubicBezTo>
                    <a:pt x="259" y="558"/>
                    <a:pt x="246" y="583"/>
                    <a:pt x="224" y="603"/>
                  </a:cubicBezTo>
                  <a:moveTo>
                    <a:pt x="220" y="603"/>
                  </a:moveTo>
                  <a:cubicBezTo>
                    <a:pt x="220" y="575"/>
                    <a:pt x="245" y="531"/>
                    <a:pt x="265" y="524"/>
                  </a:cubicBezTo>
                  <a:cubicBezTo>
                    <a:pt x="246" y="548"/>
                    <a:pt x="231" y="574"/>
                    <a:pt x="220" y="603"/>
                  </a:cubicBezTo>
                  <a:moveTo>
                    <a:pt x="131" y="596"/>
                  </a:moveTo>
                  <a:cubicBezTo>
                    <a:pt x="97" y="574"/>
                    <a:pt x="73" y="544"/>
                    <a:pt x="59" y="506"/>
                  </a:cubicBezTo>
                  <a:cubicBezTo>
                    <a:pt x="80" y="539"/>
                    <a:pt x="106" y="567"/>
                    <a:pt x="131" y="596"/>
                  </a:cubicBezTo>
                  <a:moveTo>
                    <a:pt x="135" y="595"/>
                  </a:moveTo>
                  <a:cubicBezTo>
                    <a:pt x="107" y="561"/>
                    <a:pt x="75" y="531"/>
                    <a:pt x="54" y="491"/>
                  </a:cubicBezTo>
                  <a:cubicBezTo>
                    <a:pt x="55" y="491"/>
                    <a:pt x="55" y="490"/>
                    <a:pt x="56" y="490"/>
                  </a:cubicBezTo>
                  <a:cubicBezTo>
                    <a:pt x="57" y="490"/>
                    <a:pt x="57" y="491"/>
                    <a:pt x="57" y="491"/>
                  </a:cubicBezTo>
                  <a:cubicBezTo>
                    <a:pt x="69" y="505"/>
                    <a:pt x="82" y="518"/>
                    <a:pt x="95" y="531"/>
                  </a:cubicBezTo>
                  <a:cubicBezTo>
                    <a:pt x="113" y="549"/>
                    <a:pt x="125" y="572"/>
                    <a:pt x="135" y="595"/>
                  </a:cubicBezTo>
                  <a:moveTo>
                    <a:pt x="326" y="486"/>
                  </a:moveTo>
                  <a:cubicBezTo>
                    <a:pt x="307" y="486"/>
                    <a:pt x="289" y="482"/>
                    <a:pt x="271" y="477"/>
                  </a:cubicBezTo>
                  <a:cubicBezTo>
                    <a:pt x="272" y="476"/>
                    <a:pt x="273" y="476"/>
                    <a:pt x="275" y="476"/>
                  </a:cubicBezTo>
                  <a:cubicBezTo>
                    <a:pt x="276" y="476"/>
                    <a:pt x="278" y="476"/>
                    <a:pt x="279" y="476"/>
                  </a:cubicBezTo>
                  <a:cubicBezTo>
                    <a:pt x="283" y="477"/>
                    <a:pt x="286" y="477"/>
                    <a:pt x="289" y="477"/>
                  </a:cubicBezTo>
                  <a:cubicBezTo>
                    <a:pt x="309" y="477"/>
                    <a:pt x="328" y="482"/>
                    <a:pt x="348" y="482"/>
                  </a:cubicBezTo>
                  <a:cubicBezTo>
                    <a:pt x="349" y="482"/>
                    <a:pt x="351" y="482"/>
                    <a:pt x="352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43" y="485"/>
                    <a:pt x="334" y="486"/>
                    <a:pt x="326" y="486"/>
                  </a:cubicBezTo>
                  <a:moveTo>
                    <a:pt x="271" y="474"/>
                  </a:moveTo>
                  <a:cubicBezTo>
                    <a:pt x="281" y="472"/>
                    <a:pt x="291" y="471"/>
                    <a:pt x="301" y="471"/>
                  </a:cubicBezTo>
                  <a:cubicBezTo>
                    <a:pt x="320" y="471"/>
                    <a:pt x="338" y="475"/>
                    <a:pt x="357" y="479"/>
                  </a:cubicBezTo>
                  <a:cubicBezTo>
                    <a:pt x="353" y="479"/>
                    <a:pt x="350" y="480"/>
                    <a:pt x="346" y="480"/>
                  </a:cubicBezTo>
                  <a:cubicBezTo>
                    <a:pt x="335" y="480"/>
                    <a:pt x="324" y="478"/>
                    <a:pt x="312" y="477"/>
                  </a:cubicBezTo>
                  <a:cubicBezTo>
                    <a:pt x="301" y="475"/>
                    <a:pt x="290" y="474"/>
                    <a:pt x="278" y="474"/>
                  </a:cubicBezTo>
                  <a:cubicBezTo>
                    <a:pt x="276" y="474"/>
                    <a:pt x="274" y="474"/>
                    <a:pt x="271" y="474"/>
                  </a:cubicBezTo>
                  <a:moveTo>
                    <a:pt x="183" y="476"/>
                  </a:moveTo>
                  <a:cubicBezTo>
                    <a:pt x="153" y="464"/>
                    <a:pt x="123" y="451"/>
                    <a:pt x="99" y="428"/>
                  </a:cubicBezTo>
                  <a:cubicBezTo>
                    <a:pt x="128" y="442"/>
                    <a:pt x="160" y="452"/>
                    <a:pt x="183" y="476"/>
                  </a:cubicBezTo>
                  <a:moveTo>
                    <a:pt x="165" y="481"/>
                  </a:moveTo>
                  <a:cubicBezTo>
                    <a:pt x="162" y="481"/>
                    <a:pt x="159" y="481"/>
                    <a:pt x="156" y="480"/>
                  </a:cubicBezTo>
                  <a:cubicBezTo>
                    <a:pt x="132" y="476"/>
                    <a:pt x="115" y="462"/>
                    <a:pt x="100" y="443"/>
                  </a:cubicBezTo>
                  <a:cubicBezTo>
                    <a:pt x="96" y="438"/>
                    <a:pt x="92" y="432"/>
                    <a:pt x="89" y="425"/>
                  </a:cubicBezTo>
                  <a:cubicBezTo>
                    <a:pt x="119" y="452"/>
                    <a:pt x="126" y="458"/>
                    <a:pt x="178" y="480"/>
                  </a:cubicBezTo>
                  <a:cubicBezTo>
                    <a:pt x="173" y="480"/>
                    <a:pt x="169" y="481"/>
                    <a:pt x="165" y="481"/>
                  </a:cubicBezTo>
                  <a:moveTo>
                    <a:pt x="293" y="451"/>
                  </a:moveTo>
                  <a:cubicBezTo>
                    <a:pt x="303" y="444"/>
                    <a:pt x="315" y="440"/>
                    <a:pt x="328" y="436"/>
                  </a:cubicBezTo>
                  <a:cubicBezTo>
                    <a:pt x="345" y="431"/>
                    <a:pt x="362" y="428"/>
                    <a:pt x="379" y="425"/>
                  </a:cubicBezTo>
                  <a:cubicBezTo>
                    <a:pt x="400" y="422"/>
                    <a:pt x="419" y="414"/>
                    <a:pt x="436" y="401"/>
                  </a:cubicBezTo>
                  <a:cubicBezTo>
                    <a:pt x="437" y="400"/>
                    <a:pt x="439" y="400"/>
                    <a:pt x="440" y="399"/>
                  </a:cubicBezTo>
                  <a:cubicBezTo>
                    <a:pt x="435" y="406"/>
                    <a:pt x="429" y="412"/>
                    <a:pt x="421" y="418"/>
                  </a:cubicBezTo>
                  <a:cubicBezTo>
                    <a:pt x="399" y="434"/>
                    <a:pt x="373" y="440"/>
                    <a:pt x="346" y="443"/>
                  </a:cubicBezTo>
                  <a:cubicBezTo>
                    <a:pt x="329" y="444"/>
                    <a:pt x="312" y="447"/>
                    <a:pt x="296" y="451"/>
                  </a:cubicBezTo>
                  <a:cubicBezTo>
                    <a:pt x="295" y="451"/>
                    <a:pt x="294" y="451"/>
                    <a:pt x="293" y="451"/>
                  </a:cubicBezTo>
                  <a:moveTo>
                    <a:pt x="303" y="441"/>
                  </a:moveTo>
                  <a:cubicBezTo>
                    <a:pt x="302" y="440"/>
                    <a:pt x="302" y="440"/>
                    <a:pt x="302" y="440"/>
                  </a:cubicBezTo>
                  <a:cubicBezTo>
                    <a:pt x="304" y="439"/>
                    <a:pt x="307" y="437"/>
                    <a:pt x="309" y="436"/>
                  </a:cubicBezTo>
                  <a:cubicBezTo>
                    <a:pt x="339" y="418"/>
                    <a:pt x="372" y="407"/>
                    <a:pt x="407" y="402"/>
                  </a:cubicBezTo>
                  <a:cubicBezTo>
                    <a:pt x="416" y="400"/>
                    <a:pt x="425" y="398"/>
                    <a:pt x="435" y="396"/>
                  </a:cubicBezTo>
                  <a:cubicBezTo>
                    <a:pt x="436" y="396"/>
                    <a:pt x="438" y="396"/>
                    <a:pt x="440" y="395"/>
                  </a:cubicBezTo>
                  <a:cubicBezTo>
                    <a:pt x="422" y="410"/>
                    <a:pt x="403" y="417"/>
                    <a:pt x="382" y="421"/>
                  </a:cubicBezTo>
                  <a:cubicBezTo>
                    <a:pt x="363" y="425"/>
                    <a:pt x="344" y="427"/>
                    <a:pt x="325" y="433"/>
                  </a:cubicBezTo>
                  <a:cubicBezTo>
                    <a:pt x="318" y="436"/>
                    <a:pt x="310" y="439"/>
                    <a:pt x="303" y="441"/>
                  </a:cubicBezTo>
                  <a:moveTo>
                    <a:pt x="207" y="489"/>
                  </a:moveTo>
                  <a:cubicBezTo>
                    <a:pt x="208" y="474"/>
                    <a:pt x="209" y="460"/>
                    <a:pt x="212" y="446"/>
                  </a:cubicBezTo>
                  <a:cubicBezTo>
                    <a:pt x="216" y="429"/>
                    <a:pt x="220" y="412"/>
                    <a:pt x="225" y="395"/>
                  </a:cubicBezTo>
                  <a:cubicBezTo>
                    <a:pt x="226" y="392"/>
                    <a:pt x="226" y="388"/>
                    <a:pt x="226" y="384"/>
                  </a:cubicBezTo>
                  <a:cubicBezTo>
                    <a:pt x="232" y="421"/>
                    <a:pt x="226" y="455"/>
                    <a:pt x="207" y="489"/>
                  </a:cubicBezTo>
                  <a:moveTo>
                    <a:pt x="309" y="428"/>
                  </a:moveTo>
                  <a:cubicBezTo>
                    <a:pt x="311" y="417"/>
                    <a:pt x="350" y="372"/>
                    <a:pt x="367" y="360"/>
                  </a:cubicBezTo>
                  <a:cubicBezTo>
                    <a:pt x="346" y="381"/>
                    <a:pt x="331" y="407"/>
                    <a:pt x="309" y="428"/>
                  </a:cubicBezTo>
                  <a:moveTo>
                    <a:pt x="287" y="446"/>
                  </a:moveTo>
                  <a:cubicBezTo>
                    <a:pt x="300" y="403"/>
                    <a:pt x="331" y="374"/>
                    <a:pt x="369" y="351"/>
                  </a:cubicBezTo>
                  <a:cubicBezTo>
                    <a:pt x="369" y="354"/>
                    <a:pt x="368" y="354"/>
                    <a:pt x="367" y="355"/>
                  </a:cubicBezTo>
                  <a:cubicBezTo>
                    <a:pt x="352" y="370"/>
                    <a:pt x="337" y="383"/>
                    <a:pt x="324" y="398"/>
                  </a:cubicBezTo>
                  <a:cubicBezTo>
                    <a:pt x="315" y="409"/>
                    <a:pt x="308" y="421"/>
                    <a:pt x="300" y="432"/>
                  </a:cubicBezTo>
                  <a:cubicBezTo>
                    <a:pt x="296" y="437"/>
                    <a:pt x="292" y="443"/>
                    <a:pt x="287" y="446"/>
                  </a:cubicBezTo>
                  <a:moveTo>
                    <a:pt x="188" y="444"/>
                  </a:moveTo>
                  <a:cubicBezTo>
                    <a:pt x="157" y="401"/>
                    <a:pt x="143" y="353"/>
                    <a:pt x="137" y="303"/>
                  </a:cubicBezTo>
                  <a:cubicBezTo>
                    <a:pt x="141" y="315"/>
                    <a:pt x="145" y="327"/>
                    <a:pt x="150" y="339"/>
                  </a:cubicBezTo>
                  <a:cubicBezTo>
                    <a:pt x="157" y="360"/>
                    <a:pt x="165" y="381"/>
                    <a:pt x="175" y="402"/>
                  </a:cubicBezTo>
                  <a:cubicBezTo>
                    <a:pt x="180" y="414"/>
                    <a:pt x="184" y="426"/>
                    <a:pt x="187" y="439"/>
                  </a:cubicBezTo>
                  <a:cubicBezTo>
                    <a:pt x="187" y="440"/>
                    <a:pt x="187" y="442"/>
                    <a:pt x="188" y="444"/>
                  </a:cubicBezTo>
                  <a:moveTo>
                    <a:pt x="193" y="440"/>
                  </a:moveTo>
                  <a:cubicBezTo>
                    <a:pt x="190" y="433"/>
                    <a:pt x="188" y="425"/>
                    <a:pt x="185" y="418"/>
                  </a:cubicBezTo>
                  <a:cubicBezTo>
                    <a:pt x="179" y="403"/>
                    <a:pt x="171" y="390"/>
                    <a:pt x="166" y="375"/>
                  </a:cubicBezTo>
                  <a:cubicBezTo>
                    <a:pt x="158" y="350"/>
                    <a:pt x="148" y="326"/>
                    <a:pt x="141" y="301"/>
                  </a:cubicBezTo>
                  <a:cubicBezTo>
                    <a:pt x="140" y="300"/>
                    <a:pt x="139" y="298"/>
                    <a:pt x="140" y="296"/>
                  </a:cubicBezTo>
                  <a:cubicBezTo>
                    <a:pt x="142" y="299"/>
                    <a:pt x="143" y="301"/>
                    <a:pt x="145" y="304"/>
                  </a:cubicBezTo>
                  <a:cubicBezTo>
                    <a:pt x="155" y="322"/>
                    <a:pt x="166" y="340"/>
                    <a:pt x="175" y="359"/>
                  </a:cubicBezTo>
                  <a:cubicBezTo>
                    <a:pt x="185" y="379"/>
                    <a:pt x="194" y="400"/>
                    <a:pt x="194" y="424"/>
                  </a:cubicBezTo>
                  <a:cubicBezTo>
                    <a:pt x="195" y="429"/>
                    <a:pt x="194" y="435"/>
                    <a:pt x="193" y="440"/>
                  </a:cubicBezTo>
                  <a:moveTo>
                    <a:pt x="301" y="369"/>
                  </a:moveTo>
                  <a:cubicBezTo>
                    <a:pt x="301" y="369"/>
                    <a:pt x="301" y="368"/>
                    <a:pt x="301" y="368"/>
                  </a:cubicBezTo>
                  <a:cubicBezTo>
                    <a:pt x="312" y="353"/>
                    <a:pt x="321" y="337"/>
                    <a:pt x="331" y="322"/>
                  </a:cubicBezTo>
                  <a:cubicBezTo>
                    <a:pt x="342" y="305"/>
                    <a:pt x="354" y="288"/>
                    <a:pt x="365" y="272"/>
                  </a:cubicBezTo>
                  <a:cubicBezTo>
                    <a:pt x="375" y="259"/>
                    <a:pt x="381" y="244"/>
                    <a:pt x="387" y="229"/>
                  </a:cubicBezTo>
                  <a:cubicBezTo>
                    <a:pt x="388" y="227"/>
                    <a:pt x="388" y="226"/>
                    <a:pt x="390" y="224"/>
                  </a:cubicBezTo>
                  <a:cubicBezTo>
                    <a:pt x="379" y="284"/>
                    <a:pt x="346" y="330"/>
                    <a:pt x="301" y="369"/>
                  </a:cubicBezTo>
                  <a:moveTo>
                    <a:pt x="298" y="359"/>
                  </a:moveTo>
                  <a:cubicBezTo>
                    <a:pt x="302" y="350"/>
                    <a:pt x="306" y="341"/>
                    <a:pt x="310" y="333"/>
                  </a:cubicBezTo>
                  <a:cubicBezTo>
                    <a:pt x="324" y="301"/>
                    <a:pt x="346" y="274"/>
                    <a:pt x="367" y="246"/>
                  </a:cubicBezTo>
                  <a:cubicBezTo>
                    <a:pt x="374" y="237"/>
                    <a:pt x="381" y="227"/>
                    <a:pt x="388" y="217"/>
                  </a:cubicBezTo>
                  <a:cubicBezTo>
                    <a:pt x="385" y="224"/>
                    <a:pt x="383" y="230"/>
                    <a:pt x="380" y="237"/>
                  </a:cubicBezTo>
                  <a:cubicBezTo>
                    <a:pt x="360" y="281"/>
                    <a:pt x="329" y="318"/>
                    <a:pt x="301" y="358"/>
                  </a:cubicBezTo>
                  <a:cubicBezTo>
                    <a:pt x="300" y="358"/>
                    <a:pt x="300" y="359"/>
                    <a:pt x="298" y="359"/>
                  </a:cubicBezTo>
                  <a:moveTo>
                    <a:pt x="313" y="225"/>
                  </a:moveTo>
                  <a:cubicBezTo>
                    <a:pt x="331" y="216"/>
                    <a:pt x="349" y="206"/>
                    <a:pt x="366" y="194"/>
                  </a:cubicBezTo>
                  <a:cubicBezTo>
                    <a:pt x="353" y="211"/>
                    <a:pt x="334" y="220"/>
                    <a:pt x="313" y="225"/>
                  </a:cubicBezTo>
                  <a:moveTo>
                    <a:pt x="319" y="218"/>
                  </a:moveTo>
                  <a:cubicBezTo>
                    <a:pt x="336" y="204"/>
                    <a:pt x="357" y="195"/>
                    <a:pt x="375" y="182"/>
                  </a:cubicBezTo>
                  <a:cubicBezTo>
                    <a:pt x="359" y="199"/>
                    <a:pt x="339" y="208"/>
                    <a:pt x="319" y="218"/>
                  </a:cubicBezTo>
                  <a:moveTo>
                    <a:pt x="255" y="271"/>
                  </a:moveTo>
                  <a:cubicBezTo>
                    <a:pt x="234" y="240"/>
                    <a:pt x="218" y="205"/>
                    <a:pt x="192" y="178"/>
                  </a:cubicBezTo>
                  <a:cubicBezTo>
                    <a:pt x="202" y="182"/>
                    <a:pt x="212" y="188"/>
                    <a:pt x="219" y="197"/>
                  </a:cubicBezTo>
                  <a:cubicBezTo>
                    <a:pt x="233" y="212"/>
                    <a:pt x="241" y="231"/>
                    <a:pt x="249" y="250"/>
                  </a:cubicBezTo>
                  <a:cubicBezTo>
                    <a:pt x="251" y="257"/>
                    <a:pt x="254" y="264"/>
                    <a:pt x="256" y="270"/>
                  </a:cubicBezTo>
                  <a:cubicBezTo>
                    <a:pt x="256" y="271"/>
                    <a:pt x="256" y="271"/>
                    <a:pt x="255" y="271"/>
                  </a:cubicBezTo>
                  <a:moveTo>
                    <a:pt x="226" y="262"/>
                  </a:moveTo>
                  <a:cubicBezTo>
                    <a:pt x="172" y="253"/>
                    <a:pt x="129" y="230"/>
                    <a:pt x="106" y="177"/>
                  </a:cubicBezTo>
                  <a:cubicBezTo>
                    <a:pt x="106" y="177"/>
                    <a:pt x="106" y="177"/>
                    <a:pt x="106" y="177"/>
                  </a:cubicBezTo>
                  <a:cubicBezTo>
                    <a:pt x="108" y="177"/>
                    <a:pt x="109" y="179"/>
                    <a:pt x="110" y="180"/>
                  </a:cubicBezTo>
                  <a:cubicBezTo>
                    <a:pt x="126" y="198"/>
                    <a:pt x="143" y="216"/>
                    <a:pt x="165" y="230"/>
                  </a:cubicBezTo>
                  <a:cubicBezTo>
                    <a:pt x="178" y="238"/>
                    <a:pt x="193" y="245"/>
                    <a:pt x="208" y="252"/>
                  </a:cubicBezTo>
                  <a:cubicBezTo>
                    <a:pt x="214" y="255"/>
                    <a:pt x="220" y="258"/>
                    <a:pt x="227" y="261"/>
                  </a:cubicBezTo>
                  <a:cubicBezTo>
                    <a:pt x="226" y="262"/>
                    <a:pt x="226" y="262"/>
                    <a:pt x="226" y="262"/>
                  </a:cubicBezTo>
                  <a:moveTo>
                    <a:pt x="227" y="257"/>
                  </a:moveTo>
                  <a:cubicBezTo>
                    <a:pt x="221" y="254"/>
                    <a:pt x="216" y="252"/>
                    <a:pt x="211" y="249"/>
                  </a:cubicBezTo>
                  <a:cubicBezTo>
                    <a:pt x="194" y="241"/>
                    <a:pt x="177" y="234"/>
                    <a:pt x="162" y="223"/>
                  </a:cubicBezTo>
                  <a:cubicBezTo>
                    <a:pt x="143" y="211"/>
                    <a:pt x="127" y="195"/>
                    <a:pt x="113" y="178"/>
                  </a:cubicBezTo>
                  <a:cubicBezTo>
                    <a:pt x="112" y="178"/>
                    <a:pt x="112" y="178"/>
                    <a:pt x="111" y="177"/>
                  </a:cubicBezTo>
                  <a:cubicBezTo>
                    <a:pt x="112" y="177"/>
                    <a:pt x="112" y="177"/>
                    <a:pt x="112" y="176"/>
                  </a:cubicBezTo>
                  <a:cubicBezTo>
                    <a:pt x="124" y="184"/>
                    <a:pt x="135" y="192"/>
                    <a:pt x="146" y="199"/>
                  </a:cubicBezTo>
                  <a:cubicBezTo>
                    <a:pt x="161" y="209"/>
                    <a:pt x="178" y="219"/>
                    <a:pt x="193" y="229"/>
                  </a:cubicBezTo>
                  <a:cubicBezTo>
                    <a:pt x="206" y="237"/>
                    <a:pt x="216" y="246"/>
                    <a:pt x="227" y="257"/>
                  </a:cubicBezTo>
                  <a:moveTo>
                    <a:pt x="267" y="179"/>
                  </a:moveTo>
                  <a:cubicBezTo>
                    <a:pt x="254" y="178"/>
                    <a:pt x="192" y="135"/>
                    <a:pt x="179" y="118"/>
                  </a:cubicBezTo>
                  <a:cubicBezTo>
                    <a:pt x="209" y="137"/>
                    <a:pt x="238" y="157"/>
                    <a:pt x="267" y="179"/>
                  </a:cubicBezTo>
                  <a:moveTo>
                    <a:pt x="254" y="165"/>
                  </a:moveTo>
                  <a:cubicBezTo>
                    <a:pt x="229" y="148"/>
                    <a:pt x="206" y="131"/>
                    <a:pt x="181" y="116"/>
                  </a:cubicBezTo>
                  <a:cubicBezTo>
                    <a:pt x="208" y="127"/>
                    <a:pt x="233" y="143"/>
                    <a:pt x="254" y="165"/>
                  </a:cubicBezTo>
                  <a:moveTo>
                    <a:pt x="322" y="182"/>
                  </a:moveTo>
                  <a:cubicBezTo>
                    <a:pt x="333" y="150"/>
                    <a:pt x="351" y="122"/>
                    <a:pt x="369" y="95"/>
                  </a:cubicBezTo>
                  <a:cubicBezTo>
                    <a:pt x="358" y="126"/>
                    <a:pt x="341" y="154"/>
                    <a:pt x="322" y="182"/>
                  </a:cubicBezTo>
                  <a:moveTo>
                    <a:pt x="328" y="179"/>
                  </a:moveTo>
                  <a:cubicBezTo>
                    <a:pt x="347" y="153"/>
                    <a:pt x="361" y="125"/>
                    <a:pt x="373" y="94"/>
                  </a:cubicBezTo>
                  <a:cubicBezTo>
                    <a:pt x="367" y="128"/>
                    <a:pt x="350" y="155"/>
                    <a:pt x="328" y="179"/>
                  </a:cubicBezTo>
                  <a:moveTo>
                    <a:pt x="292" y="151"/>
                  </a:moveTo>
                  <a:cubicBezTo>
                    <a:pt x="296" y="126"/>
                    <a:pt x="298" y="100"/>
                    <a:pt x="301" y="75"/>
                  </a:cubicBezTo>
                  <a:cubicBezTo>
                    <a:pt x="306" y="101"/>
                    <a:pt x="301" y="126"/>
                    <a:pt x="292" y="151"/>
                  </a:cubicBezTo>
                  <a:moveTo>
                    <a:pt x="301" y="136"/>
                  </a:moveTo>
                  <a:cubicBezTo>
                    <a:pt x="307" y="113"/>
                    <a:pt x="307" y="90"/>
                    <a:pt x="305" y="66"/>
                  </a:cubicBezTo>
                  <a:cubicBezTo>
                    <a:pt x="314" y="76"/>
                    <a:pt x="316" y="107"/>
                    <a:pt x="301" y="136"/>
                  </a:cubicBezTo>
                  <a:moveTo>
                    <a:pt x="247" y="130"/>
                  </a:moveTo>
                  <a:cubicBezTo>
                    <a:pt x="239" y="123"/>
                    <a:pt x="231" y="116"/>
                    <a:pt x="223" y="109"/>
                  </a:cubicBezTo>
                  <a:cubicBezTo>
                    <a:pt x="209" y="95"/>
                    <a:pt x="194" y="80"/>
                    <a:pt x="182" y="63"/>
                  </a:cubicBezTo>
                  <a:cubicBezTo>
                    <a:pt x="175" y="52"/>
                    <a:pt x="170" y="40"/>
                    <a:pt x="165" y="28"/>
                  </a:cubicBezTo>
                  <a:cubicBezTo>
                    <a:pt x="164" y="24"/>
                    <a:pt x="162" y="22"/>
                    <a:pt x="161" y="17"/>
                  </a:cubicBezTo>
                  <a:cubicBezTo>
                    <a:pt x="197" y="50"/>
                    <a:pt x="221" y="91"/>
                    <a:pt x="247" y="130"/>
                  </a:cubicBezTo>
                  <a:moveTo>
                    <a:pt x="252" y="131"/>
                  </a:moveTo>
                  <a:cubicBezTo>
                    <a:pt x="225" y="90"/>
                    <a:pt x="199" y="48"/>
                    <a:pt x="163" y="13"/>
                  </a:cubicBezTo>
                  <a:cubicBezTo>
                    <a:pt x="207" y="42"/>
                    <a:pt x="237" y="81"/>
                    <a:pt x="252" y="131"/>
                  </a:cubicBezTo>
                  <a:moveTo>
                    <a:pt x="149" y="0"/>
                  </a:moveTo>
                  <a:cubicBezTo>
                    <a:pt x="149" y="0"/>
                    <a:pt x="148" y="1"/>
                    <a:pt x="148" y="1"/>
                  </a:cubicBezTo>
                  <a:cubicBezTo>
                    <a:pt x="147" y="2"/>
                    <a:pt x="148" y="4"/>
                    <a:pt x="149" y="5"/>
                  </a:cubicBezTo>
                  <a:cubicBezTo>
                    <a:pt x="155" y="11"/>
                    <a:pt x="158" y="19"/>
                    <a:pt x="161" y="27"/>
                  </a:cubicBezTo>
                  <a:cubicBezTo>
                    <a:pt x="166" y="41"/>
                    <a:pt x="172" y="54"/>
                    <a:pt x="180" y="66"/>
                  </a:cubicBezTo>
                  <a:cubicBezTo>
                    <a:pt x="194" y="85"/>
                    <a:pt x="210" y="101"/>
                    <a:pt x="227" y="117"/>
                  </a:cubicBezTo>
                  <a:cubicBezTo>
                    <a:pt x="236" y="124"/>
                    <a:pt x="244" y="132"/>
                    <a:pt x="251" y="141"/>
                  </a:cubicBezTo>
                  <a:cubicBezTo>
                    <a:pt x="254" y="145"/>
                    <a:pt x="261" y="161"/>
                    <a:pt x="262" y="164"/>
                  </a:cubicBezTo>
                  <a:cubicBezTo>
                    <a:pt x="247" y="149"/>
                    <a:pt x="230" y="136"/>
                    <a:pt x="211" y="126"/>
                  </a:cubicBezTo>
                  <a:cubicBezTo>
                    <a:pt x="193" y="115"/>
                    <a:pt x="173" y="109"/>
                    <a:pt x="153" y="101"/>
                  </a:cubicBezTo>
                  <a:cubicBezTo>
                    <a:pt x="153" y="103"/>
                    <a:pt x="153" y="103"/>
                    <a:pt x="154" y="104"/>
                  </a:cubicBezTo>
                  <a:cubicBezTo>
                    <a:pt x="160" y="108"/>
                    <a:pt x="166" y="113"/>
                    <a:pt x="171" y="117"/>
                  </a:cubicBezTo>
                  <a:cubicBezTo>
                    <a:pt x="180" y="127"/>
                    <a:pt x="190" y="135"/>
                    <a:pt x="200" y="144"/>
                  </a:cubicBezTo>
                  <a:cubicBezTo>
                    <a:pt x="220" y="161"/>
                    <a:pt x="243" y="175"/>
                    <a:pt x="267" y="185"/>
                  </a:cubicBezTo>
                  <a:cubicBezTo>
                    <a:pt x="271" y="187"/>
                    <a:pt x="273" y="189"/>
                    <a:pt x="274" y="192"/>
                  </a:cubicBezTo>
                  <a:cubicBezTo>
                    <a:pt x="286" y="226"/>
                    <a:pt x="288" y="261"/>
                    <a:pt x="288" y="296"/>
                  </a:cubicBezTo>
                  <a:cubicBezTo>
                    <a:pt x="288" y="298"/>
                    <a:pt x="288" y="299"/>
                    <a:pt x="286" y="301"/>
                  </a:cubicBezTo>
                  <a:cubicBezTo>
                    <a:pt x="282" y="296"/>
                    <a:pt x="278" y="291"/>
                    <a:pt x="273" y="287"/>
                  </a:cubicBezTo>
                  <a:cubicBezTo>
                    <a:pt x="264" y="280"/>
                    <a:pt x="260" y="271"/>
                    <a:pt x="256" y="261"/>
                  </a:cubicBezTo>
                  <a:cubicBezTo>
                    <a:pt x="250" y="243"/>
                    <a:pt x="243" y="225"/>
                    <a:pt x="233" y="209"/>
                  </a:cubicBezTo>
                  <a:cubicBezTo>
                    <a:pt x="225" y="197"/>
                    <a:pt x="215" y="186"/>
                    <a:pt x="202" y="179"/>
                  </a:cubicBezTo>
                  <a:cubicBezTo>
                    <a:pt x="196" y="176"/>
                    <a:pt x="190" y="172"/>
                    <a:pt x="184" y="169"/>
                  </a:cubicBezTo>
                  <a:cubicBezTo>
                    <a:pt x="183" y="168"/>
                    <a:pt x="182" y="167"/>
                    <a:pt x="181" y="167"/>
                  </a:cubicBezTo>
                  <a:cubicBezTo>
                    <a:pt x="180" y="167"/>
                    <a:pt x="180" y="167"/>
                    <a:pt x="179" y="168"/>
                  </a:cubicBezTo>
                  <a:cubicBezTo>
                    <a:pt x="178" y="170"/>
                    <a:pt x="180" y="171"/>
                    <a:pt x="181" y="172"/>
                  </a:cubicBezTo>
                  <a:cubicBezTo>
                    <a:pt x="193" y="184"/>
                    <a:pt x="204" y="198"/>
                    <a:pt x="213" y="212"/>
                  </a:cubicBezTo>
                  <a:cubicBezTo>
                    <a:pt x="224" y="228"/>
                    <a:pt x="232" y="245"/>
                    <a:pt x="243" y="260"/>
                  </a:cubicBezTo>
                  <a:cubicBezTo>
                    <a:pt x="245" y="262"/>
                    <a:pt x="247" y="265"/>
                    <a:pt x="249" y="268"/>
                  </a:cubicBezTo>
                  <a:cubicBezTo>
                    <a:pt x="244" y="266"/>
                    <a:pt x="241" y="264"/>
                    <a:pt x="238" y="262"/>
                  </a:cubicBezTo>
                  <a:cubicBezTo>
                    <a:pt x="222" y="247"/>
                    <a:pt x="206" y="232"/>
                    <a:pt x="187" y="222"/>
                  </a:cubicBezTo>
                  <a:cubicBezTo>
                    <a:pt x="160" y="206"/>
                    <a:pt x="133" y="187"/>
                    <a:pt x="106" y="170"/>
                  </a:cubicBezTo>
                  <a:cubicBezTo>
                    <a:pt x="105" y="169"/>
                    <a:pt x="103" y="167"/>
                    <a:pt x="101" y="167"/>
                  </a:cubicBezTo>
                  <a:cubicBezTo>
                    <a:pt x="101" y="167"/>
                    <a:pt x="100" y="167"/>
                    <a:pt x="99" y="168"/>
                  </a:cubicBezTo>
                  <a:cubicBezTo>
                    <a:pt x="97" y="170"/>
                    <a:pt x="99" y="173"/>
                    <a:pt x="101" y="175"/>
                  </a:cubicBezTo>
                  <a:cubicBezTo>
                    <a:pt x="118" y="208"/>
                    <a:pt x="138" y="237"/>
                    <a:pt x="173" y="251"/>
                  </a:cubicBezTo>
                  <a:cubicBezTo>
                    <a:pt x="189" y="257"/>
                    <a:pt x="205" y="261"/>
                    <a:pt x="221" y="264"/>
                  </a:cubicBezTo>
                  <a:cubicBezTo>
                    <a:pt x="230" y="265"/>
                    <a:pt x="239" y="267"/>
                    <a:pt x="247" y="272"/>
                  </a:cubicBezTo>
                  <a:cubicBezTo>
                    <a:pt x="262" y="281"/>
                    <a:pt x="276" y="292"/>
                    <a:pt x="285" y="308"/>
                  </a:cubicBezTo>
                  <a:cubicBezTo>
                    <a:pt x="286" y="310"/>
                    <a:pt x="287" y="312"/>
                    <a:pt x="287" y="314"/>
                  </a:cubicBezTo>
                  <a:cubicBezTo>
                    <a:pt x="286" y="333"/>
                    <a:pt x="283" y="351"/>
                    <a:pt x="279" y="370"/>
                  </a:cubicBezTo>
                  <a:cubicBezTo>
                    <a:pt x="276" y="382"/>
                    <a:pt x="273" y="394"/>
                    <a:pt x="268" y="406"/>
                  </a:cubicBezTo>
                  <a:cubicBezTo>
                    <a:pt x="262" y="423"/>
                    <a:pt x="256" y="440"/>
                    <a:pt x="248" y="457"/>
                  </a:cubicBezTo>
                  <a:cubicBezTo>
                    <a:pt x="237" y="480"/>
                    <a:pt x="225" y="503"/>
                    <a:pt x="213" y="527"/>
                  </a:cubicBezTo>
                  <a:cubicBezTo>
                    <a:pt x="210" y="533"/>
                    <a:pt x="206" y="539"/>
                    <a:pt x="203" y="546"/>
                  </a:cubicBezTo>
                  <a:cubicBezTo>
                    <a:pt x="201" y="543"/>
                    <a:pt x="201" y="540"/>
                    <a:pt x="202" y="538"/>
                  </a:cubicBezTo>
                  <a:cubicBezTo>
                    <a:pt x="203" y="531"/>
                    <a:pt x="204" y="524"/>
                    <a:pt x="203" y="517"/>
                  </a:cubicBezTo>
                  <a:cubicBezTo>
                    <a:pt x="203" y="511"/>
                    <a:pt x="205" y="506"/>
                    <a:pt x="207" y="500"/>
                  </a:cubicBezTo>
                  <a:cubicBezTo>
                    <a:pt x="212" y="490"/>
                    <a:pt x="218" y="479"/>
                    <a:pt x="222" y="468"/>
                  </a:cubicBezTo>
                  <a:cubicBezTo>
                    <a:pt x="230" y="449"/>
                    <a:pt x="233" y="429"/>
                    <a:pt x="233" y="409"/>
                  </a:cubicBezTo>
                  <a:cubicBezTo>
                    <a:pt x="233" y="390"/>
                    <a:pt x="230" y="371"/>
                    <a:pt x="224" y="353"/>
                  </a:cubicBezTo>
                  <a:cubicBezTo>
                    <a:pt x="224" y="352"/>
                    <a:pt x="224" y="350"/>
                    <a:pt x="223" y="350"/>
                  </a:cubicBezTo>
                  <a:cubicBezTo>
                    <a:pt x="222" y="350"/>
                    <a:pt x="222" y="350"/>
                    <a:pt x="222" y="350"/>
                  </a:cubicBezTo>
                  <a:cubicBezTo>
                    <a:pt x="220" y="351"/>
                    <a:pt x="221" y="353"/>
                    <a:pt x="222" y="354"/>
                  </a:cubicBezTo>
                  <a:cubicBezTo>
                    <a:pt x="223" y="360"/>
                    <a:pt x="223" y="365"/>
                    <a:pt x="223" y="371"/>
                  </a:cubicBezTo>
                  <a:cubicBezTo>
                    <a:pt x="223" y="383"/>
                    <a:pt x="221" y="396"/>
                    <a:pt x="218" y="407"/>
                  </a:cubicBezTo>
                  <a:cubicBezTo>
                    <a:pt x="213" y="425"/>
                    <a:pt x="208" y="442"/>
                    <a:pt x="205" y="460"/>
                  </a:cubicBezTo>
                  <a:cubicBezTo>
                    <a:pt x="204" y="470"/>
                    <a:pt x="203" y="480"/>
                    <a:pt x="202" y="489"/>
                  </a:cubicBezTo>
                  <a:cubicBezTo>
                    <a:pt x="200" y="480"/>
                    <a:pt x="198" y="470"/>
                    <a:pt x="196" y="461"/>
                  </a:cubicBezTo>
                  <a:cubicBezTo>
                    <a:pt x="195" y="454"/>
                    <a:pt x="195" y="448"/>
                    <a:pt x="197" y="441"/>
                  </a:cubicBezTo>
                  <a:cubicBezTo>
                    <a:pt x="198" y="436"/>
                    <a:pt x="198" y="430"/>
                    <a:pt x="198" y="425"/>
                  </a:cubicBezTo>
                  <a:cubicBezTo>
                    <a:pt x="197" y="401"/>
                    <a:pt x="189" y="379"/>
                    <a:pt x="178" y="358"/>
                  </a:cubicBezTo>
                  <a:cubicBezTo>
                    <a:pt x="167" y="335"/>
                    <a:pt x="152" y="313"/>
                    <a:pt x="141" y="289"/>
                  </a:cubicBezTo>
                  <a:cubicBezTo>
                    <a:pt x="138" y="283"/>
                    <a:pt x="135" y="277"/>
                    <a:pt x="132" y="271"/>
                  </a:cubicBezTo>
                  <a:cubicBezTo>
                    <a:pt x="131" y="272"/>
                    <a:pt x="131" y="273"/>
                    <a:pt x="131" y="274"/>
                  </a:cubicBezTo>
                  <a:cubicBezTo>
                    <a:pt x="132" y="283"/>
                    <a:pt x="133" y="292"/>
                    <a:pt x="134" y="301"/>
                  </a:cubicBezTo>
                  <a:cubicBezTo>
                    <a:pt x="137" y="337"/>
                    <a:pt x="144" y="371"/>
                    <a:pt x="160" y="403"/>
                  </a:cubicBezTo>
                  <a:cubicBezTo>
                    <a:pt x="167" y="416"/>
                    <a:pt x="172" y="430"/>
                    <a:pt x="181" y="441"/>
                  </a:cubicBezTo>
                  <a:cubicBezTo>
                    <a:pt x="187" y="447"/>
                    <a:pt x="190" y="454"/>
                    <a:pt x="191" y="462"/>
                  </a:cubicBezTo>
                  <a:cubicBezTo>
                    <a:pt x="191" y="468"/>
                    <a:pt x="192" y="473"/>
                    <a:pt x="193" y="479"/>
                  </a:cubicBezTo>
                  <a:cubicBezTo>
                    <a:pt x="193" y="480"/>
                    <a:pt x="194" y="482"/>
                    <a:pt x="193" y="483"/>
                  </a:cubicBezTo>
                  <a:cubicBezTo>
                    <a:pt x="187" y="473"/>
                    <a:pt x="179" y="464"/>
                    <a:pt x="169" y="458"/>
                  </a:cubicBezTo>
                  <a:cubicBezTo>
                    <a:pt x="153" y="447"/>
                    <a:pt x="135" y="439"/>
                    <a:pt x="117" y="431"/>
                  </a:cubicBezTo>
                  <a:cubicBezTo>
                    <a:pt x="105" y="426"/>
                    <a:pt x="93" y="423"/>
                    <a:pt x="83" y="413"/>
                  </a:cubicBezTo>
                  <a:cubicBezTo>
                    <a:pt x="83" y="413"/>
                    <a:pt x="82" y="412"/>
                    <a:pt x="81" y="412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79" y="413"/>
                    <a:pt x="80" y="415"/>
                    <a:pt x="81" y="416"/>
                  </a:cubicBezTo>
                  <a:cubicBezTo>
                    <a:pt x="88" y="431"/>
                    <a:pt x="97" y="445"/>
                    <a:pt x="109" y="457"/>
                  </a:cubicBezTo>
                  <a:cubicBezTo>
                    <a:pt x="123" y="472"/>
                    <a:pt x="139" y="481"/>
                    <a:pt x="159" y="484"/>
                  </a:cubicBezTo>
                  <a:cubicBezTo>
                    <a:pt x="166" y="484"/>
                    <a:pt x="173" y="484"/>
                    <a:pt x="180" y="484"/>
                  </a:cubicBezTo>
                  <a:cubicBezTo>
                    <a:pt x="180" y="484"/>
                    <a:pt x="180" y="484"/>
                    <a:pt x="180" y="484"/>
                  </a:cubicBezTo>
                  <a:cubicBezTo>
                    <a:pt x="181" y="484"/>
                    <a:pt x="181" y="484"/>
                    <a:pt x="182" y="484"/>
                  </a:cubicBezTo>
                  <a:cubicBezTo>
                    <a:pt x="182" y="484"/>
                    <a:pt x="183" y="484"/>
                    <a:pt x="183" y="484"/>
                  </a:cubicBezTo>
                  <a:cubicBezTo>
                    <a:pt x="185" y="484"/>
                    <a:pt x="186" y="484"/>
                    <a:pt x="187" y="486"/>
                  </a:cubicBezTo>
                  <a:cubicBezTo>
                    <a:pt x="192" y="490"/>
                    <a:pt x="195" y="495"/>
                    <a:pt x="196" y="502"/>
                  </a:cubicBezTo>
                  <a:cubicBezTo>
                    <a:pt x="197" y="519"/>
                    <a:pt x="195" y="537"/>
                    <a:pt x="192" y="554"/>
                  </a:cubicBezTo>
                  <a:cubicBezTo>
                    <a:pt x="191" y="560"/>
                    <a:pt x="192" y="566"/>
                    <a:pt x="189" y="571"/>
                  </a:cubicBezTo>
                  <a:cubicBezTo>
                    <a:pt x="180" y="590"/>
                    <a:pt x="170" y="609"/>
                    <a:pt x="165" y="629"/>
                  </a:cubicBezTo>
                  <a:cubicBezTo>
                    <a:pt x="165" y="631"/>
                    <a:pt x="164" y="632"/>
                    <a:pt x="163" y="632"/>
                  </a:cubicBezTo>
                  <a:cubicBezTo>
                    <a:pt x="162" y="632"/>
                    <a:pt x="162" y="631"/>
                    <a:pt x="161" y="630"/>
                  </a:cubicBezTo>
                  <a:cubicBezTo>
                    <a:pt x="154" y="620"/>
                    <a:pt x="146" y="610"/>
                    <a:pt x="141" y="599"/>
                  </a:cubicBezTo>
                  <a:cubicBezTo>
                    <a:pt x="139" y="593"/>
                    <a:pt x="136" y="587"/>
                    <a:pt x="133" y="582"/>
                  </a:cubicBezTo>
                  <a:cubicBezTo>
                    <a:pt x="123" y="559"/>
                    <a:pt x="109" y="538"/>
                    <a:pt x="90" y="522"/>
                  </a:cubicBezTo>
                  <a:cubicBezTo>
                    <a:pt x="84" y="517"/>
                    <a:pt x="80" y="512"/>
                    <a:pt x="75" y="507"/>
                  </a:cubicBezTo>
                  <a:cubicBezTo>
                    <a:pt x="66" y="498"/>
                    <a:pt x="58" y="489"/>
                    <a:pt x="51" y="479"/>
                  </a:cubicBezTo>
                  <a:cubicBezTo>
                    <a:pt x="51" y="478"/>
                    <a:pt x="50" y="477"/>
                    <a:pt x="49" y="477"/>
                  </a:cubicBezTo>
                  <a:cubicBezTo>
                    <a:pt x="49" y="477"/>
                    <a:pt x="48" y="477"/>
                    <a:pt x="48" y="478"/>
                  </a:cubicBezTo>
                  <a:cubicBezTo>
                    <a:pt x="47" y="478"/>
                    <a:pt x="47" y="480"/>
                    <a:pt x="47" y="481"/>
                  </a:cubicBezTo>
                  <a:cubicBezTo>
                    <a:pt x="47" y="482"/>
                    <a:pt x="47" y="483"/>
                    <a:pt x="47" y="484"/>
                  </a:cubicBezTo>
                  <a:cubicBezTo>
                    <a:pt x="59" y="527"/>
                    <a:pt x="83" y="563"/>
                    <a:pt x="118" y="592"/>
                  </a:cubicBezTo>
                  <a:cubicBezTo>
                    <a:pt x="126" y="598"/>
                    <a:pt x="134" y="603"/>
                    <a:pt x="140" y="610"/>
                  </a:cubicBezTo>
                  <a:cubicBezTo>
                    <a:pt x="144" y="613"/>
                    <a:pt x="147" y="617"/>
                    <a:pt x="149" y="621"/>
                  </a:cubicBezTo>
                  <a:cubicBezTo>
                    <a:pt x="148" y="621"/>
                    <a:pt x="147" y="621"/>
                    <a:pt x="147" y="621"/>
                  </a:cubicBezTo>
                  <a:cubicBezTo>
                    <a:pt x="140" y="617"/>
                    <a:pt x="133" y="614"/>
                    <a:pt x="127" y="610"/>
                  </a:cubicBezTo>
                  <a:cubicBezTo>
                    <a:pt x="99" y="591"/>
                    <a:pt x="70" y="576"/>
                    <a:pt x="36" y="569"/>
                  </a:cubicBezTo>
                  <a:cubicBezTo>
                    <a:pt x="26" y="567"/>
                    <a:pt x="15" y="565"/>
                    <a:pt x="5" y="565"/>
                  </a:cubicBezTo>
                  <a:cubicBezTo>
                    <a:pt x="5" y="565"/>
                    <a:pt x="5" y="565"/>
                    <a:pt x="5" y="565"/>
                  </a:cubicBezTo>
                  <a:cubicBezTo>
                    <a:pt x="4" y="565"/>
                    <a:pt x="4" y="565"/>
                    <a:pt x="4" y="565"/>
                  </a:cubicBezTo>
                  <a:cubicBezTo>
                    <a:pt x="2" y="565"/>
                    <a:pt x="1" y="565"/>
                    <a:pt x="0" y="567"/>
                  </a:cubicBezTo>
                  <a:cubicBezTo>
                    <a:pt x="0" y="569"/>
                    <a:pt x="1" y="570"/>
                    <a:pt x="2" y="572"/>
                  </a:cubicBezTo>
                  <a:cubicBezTo>
                    <a:pt x="9" y="579"/>
                    <a:pt x="16" y="586"/>
                    <a:pt x="23" y="593"/>
                  </a:cubicBezTo>
                  <a:cubicBezTo>
                    <a:pt x="43" y="611"/>
                    <a:pt x="67" y="623"/>
                    <a:pt x="94" y="624"/>
                  </a:cubicBezTo>
                  <a:cubicBezTo>
                    <a:pt x="98" y="624"/>
                    <a:pt x="102" y="624"/>
                    <a:pt x="105" y="624"/>
                  </a:cubicBezTo>
                  <a:cubicBezTo>
                    <a:pt x="117" y="624"/>
                    <a:pt x="129" y="624"/>
                    <a:pt x="140" y="624"/>
                  </a:cubicBezTo>
                  <a:cubicBezTo>
                    <a:pt x="140" y="624"/>
                    <a:pt x="140" y="624"/>
                    <a:pt x="141" y="624"/>
                  </a:cubicBezTo>
                  <a:cubicBezTo>
                    <a:pt x="144" y="624"/>
                    <a:pt x="147" y="624"/>
                    <a:pt x="149" y="627"/>
                  </a:cubicBezTo>
                  <a:cubicBezTo>
                    <a:pt x="150" y="628"/>
                    <a:pt x="151" y="629"/>
                    <a:pt x="151" y="629"/>
                  </a:cubicBezTo>
                  <a:cubicBezTo>
                    <a:pt x="156" y="629"/>
                    <a:pt x="157" y="633"/>
                    <a:pt x="158" y="637"/>
                  </a:cubicBezTo>
                  <a:cubicBezTo>
                    <a:pt x="159" y="640"/>
                    <a:pt x="161" y="643"/>
                    <a:pt x="160" y="647"/>
                  </a:cubicBezTo>
                  <a:cubicBezTo>
                    <a:pt x="157" y="658"/>
                    <a:pt x="155" y="669"/>
                    <a:pt x="153" y="681"/>
                  </a:cubicBezTo>
                  <a:cubicBezTo>
                    <a:pt x="148" y="711"/>
                    <a:pt x="145" y="742"/>
                    <a:pt x="149" y="773"/>
                  </a:cubicBezTo>
                  <a:cubicBezTo>
                    <a:pt x="152" y="810"/>
                    <a:pt x="160" y="846"/>
                    <a:pt x="176" y="880"/>
                  </a:cubicBezTo>
                  <a:cubicBezTo>
                    <a:pt x="179" y="886"/>
                    <a:pt x="182" y="892"/>
                    <a:pt x="187" y="897"/>
                  </a:cubicBezTo>
                  <a:cubicBezTo>
                    <a:pt x="188" y="898"/>
                    <a:pt x="189" y="900"/>
                    <a:pt x="190" y="900"/>
                  </a:cubicBezTo>
                  <a:cubicBezTo>
                    <a:pt x="191" y="900"/>
                    <a:pt x="191" y="899"/>
                    <a:pt x="192" y="899"/>
                  </a:cubicBezTo>
                  <a:cubicBezTo>
                    <a:pt x="194" y="898"/>
                    <a:pt x="192" y="895"/>
                    <a:pt x="191" y="894"/>
                  </a:cubicBezTo>
                  <a:cubicBezTo>
                    <a:pt x="187" y="887"/>
                    <a:pt x="183" y="880"/>
                    <a:pt x="180" y="873"/>
                  </a:cubicBezTo>
                  <a:cubicBezTo>
                    <a:pt x="161" y="824"/>
                    <a:pt x="153" y="774"/>
                    <a:pt x="155" y="722"/>
                  </a:cubicBezTo>
                  <a:cubicBezTo>
                    <a:pt x="156" y="711"/>
                    <a:pt x="156" y="701"/>
                    <a:pt x="161" y="690"/>
                  </a:cubicBezTo>
                  <a:cubicBezTo>
                    <a:pt x="172" y="672"/>
                    <a:pt x="184" y="656"/>
                    <a:pt x="201" y="644"/>
                  </a:cubicBezTo>
                  <a:cubicBezTo>
                    <a:pt x="206" y="641"/>
                    <a:pt x="210" y="640"/>
                    <a:pt x="215" y="640"/>
                  </a:cubicBezTo>
                  <a:cubicBezTo>
                    <a:pt x="217" y="640"/>
                    <a:pt x="219" y="640"/>
                    <a:pt x="221" y="641"/>
                  </a:cubicBezTo>
                  <a:cubicBezTo>
                    <a:pt x="234" y="645"/>
                    <a:pt x="247" y="648"/>
                    <a:pt x="260" y="653"/>
                  </a:cubicBezTo>
                  <a:cubicBezTo>
                    <a:pt x="268" y="656"/>
                    <a:pt x="277" y="658"/>
                    <a:pt x="286" y="659"/>
                  </a:cubicBezTo>
                  <a:cubicBezTo>
                    <a:pt x="292" y="660"/>
                    <a:pt x="299" y="661"/>
                    <a:pt x="305" y="661"/>
                  </a:cubicBezTo>
                  <a:cubicBezTo>
                    <a:pt x="326" y="661"/>
                    <a:pt x="346" y="656"/>
                    <a:pt x="365" y="644"/>
                  </a:cubicBezTo>
                  <a:cubicBezTo>
                    <a:pt x="368" y="642"/>
                    <a:pt x="371" y="642"/>
                    <a:pt x="373" y="638"/>
                  </a:cubicBezTo>
                  <a:cubicBezTo>
                    <a:pt x="369" y="638"/>
                    <a:pt x="366" y="639"/>
                    <a:pt x="362" y="639"/>
                  </a:cubicBezTo>
                  <a:cubicBezTo>
                    <a:pt x="362" y="639"/>
                    <a:pt x="361" y="639"/>
                    <a:pt x="360" y="638"/>
                  </a:cubicBezTo>
                  <a:cubicBezTo>
                    <a:pt x="350" y="637"/>
                    <a:pt x="340" y="635"/>
                    <a:pt x="330" y="633"/>
                  </a:cubicBezTo>
                  <a:cubicBezTo>
                    <a:pt x="319" y="632"/>
                    <a:pt x="309" y="632"/>
                    <a:pt x="299" y="632"/>
                  </a:cubicBezTo>
                  <a:cubicBezTo>
                    <a:pt x="285" y="632"/>
                    <a:pt x="270" y="633"/>
                    <a:pt x="256" y="637"/>
                  </a:cubicBezTo>
                  <a:cubicBezTo>
                    <a:pt x="248" y="639"/>
                    <a:pt x="240" y="639"/>
                    <a:pt x="232" y="639"/>
                  </a:cubicBezTo>
                  <a:cubicBezTo>
                    <a:pt x="232" y="639"/>
                    <a:pt x="232" y="639"/>
                    <a:pt x="232" y="639"/>
                  </a:cubicBezTo>
                  <a:cubicBezTo>
                    <a:pt x="226" y="639"/>
                    <a:pt x="221" y="637"/>
                    <a:pt x="216" y="635"/>
                  </a:cubicBezTo>
                  <a:cubicBezTo>
                    <a:pt x="232" y="625"/>
                    <a:pt x="248" y="616"/>
                    <a:pt x="267" y="612"/>
                  </a:cubicBezTo>
                  <a:cubicBezTo>
                    <a:pt x="285" y="609"/>
                    <a:pt x="302" y="603"/>
                    <a:pt x="317" y="592"/>
                  </a:cubicBezTo>
                  <a:cubicBezTo>
                    <a:pt x="337" y="579"/>
                    <a:pt x="353" y="562"/>
                    <a:pt x="366" y="543"/>
                  </a:cubicBezTo>
                  <a:cubicBezTo>
                    <a:pt x="368" y="540"/>
                    <a:pt x="370" y="537"/>
                    <a:pt x="371" y="534"/>
                  </a:cubicBezTo>
                  <a:cubicBezTo>
                    <a:pt x="372" y="533"/>
                    <a:pt x="374" y="531"/>
                    <a:pt x="372" y="530"/>
                  </a:cubicBezTo>
                  <a:cubicBezTo>
                    <a:pt x="372" y="530"/>
                    <a:pt x="372" y="530"/>
                    <a:pt x="371" y="530"/>
                  </a:cubicBezTo>
                  <a:cubicBezTo>
                    <a:pt x="370" y="530"/>
                    <a:pt x="370" y="531"/>
                    <a:pt x="369" y="531"/>
                  </a:cubicBezTo>
                  <a:cubicBezTo>
                    <a:pt x="368" y="532"/>
                    <a:pt x="367" y="533"/>
                    <a:pt x="366" y="534"/>
                  </a:cubicBezTo>
                  <a:cubicBezTo>
                    <a:pt x="350" y="546"/>
                    <a:pt x="332" y="554"/>
                    <a:pt x="314" y="563"/>
                  </a:cubicBezTo>
                  <a:cubicBezTo>
                    <a:pt x="293" y="572"/>
                    <a:pt x="273" y="584"/>
                    <a:pt x="258" y="600"/>
                  </a:cubicBezTo>
                  <a:cubicBezTo>
                    <a:pt x="247" y="612"/>
                    <a:pt x="234" y="622"/>
                    <a:pt x="220" y="629"/>
                  </a:cubicBezTo>
                  <a:cubicBezTo>
                    <a:pt x="217" y="630"/>
                    <a:pt x="215" y="631"/>
                    <a:pt x="213" y="633"/>
                  </a:cubicBezTo>
                  <a:cubicBezTo>
                    <a:pt x="212" y="633"/>
                    <a:pt x="212" y="634"/>
                    <a:pt x="211" y="634"/>
                  </a:cubicBezTo>
                  <a:cubicBezTo>
                    <a:pt x="211" y="634"/>
                    <a:pt x="211" y="634"/>
                    <a:pt x="211" y="634"/>
                  </a:cubicBezTo>
                  <a:cubicBezTo>
                    <a:pt x="215" y="617"/>
                    <a:pt x="226" y="606"/>
                    <a:pt x="237" y="595"/>
                  </a:cubicBezTo>
                  <a:cubicBezTo>
                    <a:pt x="242" y="589"/>
                    <a:pt x="247" y="583"/>
                    <a:pt x="251" y="577"/>
                  </a:cubicBezTo>
                  <a:cubicBezTo>
                    <a:pt x="263" y="560"/>
                    <a:pt x="266" y="539"/>
                    <a:pt x="274" y="519"/>
                  </a:cubicBezTo>
                  <a:cubicBezTo>
                    <a:pt x="275" y="517"/>
                    <a:pt x="274" y="517"/>
                    <a:pt x="273" y="517"/>
                  </a:cubicBezTo>
                  <a:cubicBezTo>
                    <a:pt x="272" y="517"/>
                    <a:pt x="271" y="517"/>
                    <a:pt x="270" y="517"/>
                  </a:cubicBezTo>
                  <a:cubicBezTo>
                    <a:pt x="260" y="521"/>
                    <a:pt x="251" y="528"/>
                    <a:pt x="244" y="536"/>
                  </a:cubicBezTo>
                  <a:cubicBezTo>
                    <a:pt x="232" y="551"/>
                    <a:pt x="225" y="568"/>
                    <a:pt x="220" y="586"/>
                  </a:cubicBezTo>
                  <a:cubicBezTo>
                    <a:pt x="217" y="598"/>
                    <a:pt x="215" y="610"/>
                    <a:pt x="211" y="621"/>
                  </a:cubicBezTo>
                  <a:cubicBezTo>
                    <a:pt x="208" y="629"/>
                    <a:pt x="206" y="636"/>
                    <a:pt x="200" y="641"/>
                  </a:cubicBezTo>
                  <a:cubicBezTo>
                    <a:pt x="186" y="650"/>
                    <a:pt x="175" y="662"/>
                    <a:pt x="164" y="674"/>
                  </a:cubicBezTo>
                  <a:cubicBezTo>
                    <a:pt x="163" y="676"/>
                    <a:pt x="162" y="677"/>
                    <a:pt x="160" y="677"/>
                  </a:cubicBezTo>
                  <a:cubicBezTo>
                    <a:pt x="161" y="668"/>
                    <a:pt x="163" y="659"/>
                    <a:pt x="165" y="651"/>
                  </a:cubicBezTo>
                  <a:cubicBezTo>
                    <a:pt x="170" y="632"/>
                    <a:pt x="175" y="613"/>
                    <a:pt x="183" y="595"/>
                  </a:cubicBezTo>
                  <a:cubicBezTo>
                    <a:pt x="190" y="580"/>
                    <a:pt x="198" y="566"/>
                    <a:pt x="206" y="552"/>
                  </a:cubicBezTo>
                  <a:cubicBezTo>
                    <a:pt x="216" y="534"/>
                    <a:pt x="222" y="513"/>
                    <a:pt x="237" y="498"/>
                  </a:cubicBezTo>
                  <a:cubicBezTo>
                    <a:pt x="242" y="494"/>
                    <a:pt x="247" y="488"/>
                    <a:pt x="251" y="483"/>
                  </a:cubicBezTo>
                  <a:cubicBezTo>
                    <a:pt x="253" y="481"/>
                    <a:pt x="256" y="480"/>
                    <a:pt x="259" y="480"/>
                  </a:cubicBezTo>
                  <a:cubicBezTo>
                    <a:pt x="259" y="480"/>
                    <a:pt x="260" y="480"/>
                    <a:pt x="260" y="480"/>
                  </a:cubicBezTo>
                  <a:cubicBezTo>
                    <a:pt x="269" y="481"/>
                    <a:pt x="277" y="482"/>
                    <a:pt x="286" y="485"/>
                  </a:cubicBezTo>
                  <a:cubicBezTo>
                    <a:pt x="293" y="487"/>
                    <a:pt x="300" y="489"/>
                    <a:pt x="308" y="489"/>
                  </a:cubicBezTo>
                  <a:cubicBezTo>
                    <a:pt x="312" y="490"/>
                    <a:pt x="315" y="490"/>
                    <a:pt x="319" y="490"/>
                  </a:cubicBezTo>
                  <a:cubicBezTo>
                    <a:pt x="331" y="490"/>
                    <a:pt x="342" y="488"/>
                    <a:pt x="354" y="486"/>
                  </a:cubicBezTo>
                  <a:cubicBezTo>
                    <a:pt x="362" y="484"/>
                    <a:pt x="370" y="482"/>
                    <a:pt x="378" y="482"/>
                  </a:cubicBezTo>
                  <a:cubicBezTo>
                    <a:pt x="379" y="482"/>
                    <a:pt x="381" y="482"/>
                    <a:pt x="382" y="480"/>
                  </a:cubicBezTo>
                  <a:cubicBezTo>
                    <a:pt x="382" y="478"/>
                    <a:pt x="379" y="478"/>
                    <a:pt x="378" y="478"/>
                  </a:cubicBezTo>
                  <a:cubicBezTo>
                    <a:pt x="362" y="475"/>
                    <a:pt x="346" y="472"/>
                    <a:pt x="330" y="469"/>
                  </a:cubicBezTo>
                  <a:cubicBezTo>
                    <a:pt x="319" y="467"/>
                    <a:pt x="309" y="466"/>
                    <a:pt x="299" y="466"/>
                  </a:cubicBezTo>
                  <a:cubicBezTo>
                    <a:pt x="289" y="466"/>
                    <a:pt x="278" y="467"/>
                    <a:pt x="268" y="470"/>
                  </a:cubicBezTo>
                  <a:cubicBezTo>
                    <a:pt x="268" y="470"/>
                    <a:pt x="268" y="470"/>
                    <a:pt x="267" y="470"/>
                  </a:cubicBezTo>
                  <a:cubicBezTo>
                    <a:pt x="267" y="470"/>
                    <a:pt x="266" y="470"/>
                    <a:pt x="266" y="469"/>
                  </a:cubicBezTo>
                  <a:cubicBezTo>
                    <a:pt x="266" y="469"/>
                    <a:pt x="267" y="468"/>
                    <a:pt x="267" y="468"/>
                  </a:cubicBezTo>
                  <a:cubicBezTo>
                    <a:pt x="275" y="459"/>
                    <a:pt x="286" y="456"/>
                    <a:pt x="298" y="453"/>
                  </a:cubicBezTo>
                  <a:cubicBezTo>
                    <a:pt x="315" y="450"/>
                    <a:pt x="332" y="448"/>
                    <a:pt x="349" y="446"/>
                  </a:cubicBezTo>
                  <a:cubicBezTo>
                    <a:pt x="365" y="444"/>
                    <a:pt x="381" y="442"/>
                    <a:pt x="396" y="436"/>
                  </a:cubicBezTo>
                  <a:cubicBezTo>
                    <a:pt x="417" y="427"/>
                    <a:pt x="435" y="414"/>
                    <a:pt x="448" y="394"/>
                  </a:cubicBezTo>
                  <a:cubicBezTo>
                    <a:pt x="449" y="393"/>
                    <a:pt x="451" y="392"/>
                    <a:pt x="450" y="390"/>
                  </a:cubicBezTo>
                  <a:cubicBezTo>
                    <a:pt x="450" y="389"/>
                    <a:pt x="449" y="389"/>
                    <a:pt x="449" y="389"/>
                  </a:cubicBezTo>
                  <a:cubicBezTo>
                    <a:pt x="448" y="389"/>
                    <a:pt x="446" y="390"/>
                    <a:pt x="445" y="390"/>
                  </a:cubicBezTo>
                  <a:cubicBezTo>
                    <a:pt x="432" y="393"/>
                    <a:pt x="419" y="397"/>
                    <a:pt x="405" y="399"/>
                  </a:cubicBezTo>
                  <a:cubicBezTo>
                    <a:pt x="377" y="403"/>
                    <a:pt x="351" y="412"/>
                    <a:pt x="326" y="424"/>
                  </a:cubicBezTo>
                  <a:cubicBezTo>
                    <a:pt x="321" y="426"/>
                    <a:pt x="315" y="429"/>
                    <a:pt x="309" y="432"/>
                  </a:cubicBezTo>
                  <a:cubicBezTo>
                    <a:pt x="309" y="431"/>
                    <a:pt x="309" y="431"/>
                    <a:pt x="310" y="431"/>
                  </a:cubicBezTo>
                  <a:cubicBezTo>
                    <a:pt x="326" y="413"/>
                    <a:pt x="341" y="395"/>
                    <a:pt x="357" y="377"/>
                  </a:cubicBezTo>
                  <a:cubicBezTo>
                    <a:pt x="366" y="367"/>
                    <a:pt x="376" y="357"/>
                    <a:pt x="383" y="345"/>
                  </a:cubicBezTo>
                  <a:cubicBezTo>
                    <a:pt x="383" y="344"/>
                    <a:pt x="385" y="343"/>
                    <a:pt x="383" y="342"/>
                  </a:cubicBezTo>
                  <a:cubicBezTo>
                    <a:pt x="383" y="341"/>
                    <a:pt x="383" y="341"/>
                    <a:pt x="383" y="341"/>
                  </a:cubicBezTo>
                  <a:cubicBezTo>
                    <a:pt x="382" y="341"/>
                    <a:pt x="381" y="342"/>
                    <a:pt x="381" y="342"/>
                  </a:cubicBezTo>
                  <a:cubicBezTo>
                    <a:pt x="368" y="348"/>
                    <a:pt x="357" y="355"/>
                    <a:pt x="347" y="363"/>
                  </a:cubicBezTo>
                  <a:cubicBezTo>
                    <a:pt x="320" y="382"/>
                    <a:pt x="299" y="406"/>
                    <a:pt x="286" y="437"/>
                  </a:cubicBezTo>
                  <a:cubicBezTo>
                    <a:pt x="284" y="444"/>
                    <a:pt x="281" y="452"/>
                    <a:pt x="274" y="457"/>
                  </a:cubicBezTo>
                  <a:cubicBezTo>
                    <a:pt x="266" y="462"/>
                    <a:pt x="258" y="469"/>
                    <a:pt x="251" y="476"/>
                  </a:cubicBezTo>
                  <a:cubicBezTo>
                    <a:pt x="247" y="480"/>
                    <a:pt x="244" y="484"/>
                    <a:pt x="239" y="487"/>
                  </a:cubicBezTo>
                  <a:cubicBezTo>
                    <a:pt x="252" y="462"/>
                    <a:pt x="260" y="436"/>
                    <a:pt x="272" y="412"/>
                  </a:cubicBezTo>
                  <a:cubicBezTo>
                    <a:pt x="278" y="400"/>
                    <a:pt x="285" y="388"/>
                    <a:pt x="296" y="379"/>
                  </a:cubicBezTo>
                  <a:cubicBezTo>
                    <a:pt x="311" y="367"/>
                    <a:pt x="325" y="353"/>
                    <a:pt x="338" y="338"/>
                  </a:cubicBezTo>
                  <a:cubicBezTo>
                    <a:pt x="359" y="313"/>
                    <a:pt x="376" y="286"/>
                    <a:pt x="386" y="255"/>
                  </a:cubicBezTo>
                  <a:cubicBezTo>
                    <a:pt x="391" y="238"/>
                    <a:pt x="395" y="221"/>
                    <a:pt x="398" y="204"/>
                  </a:cubicBezTo>
                  <a:cubicBezTo>
                    <a:pt x="399" y="200"/>
                    <a:pt x="399" y="196"/>
                    <a:pt x="400" y="191"/>
                  </a:cubicBezTo>
                  <a:cubicBezTo>
                    <a:pt x="400" y="190"/>
                    <a:pt x="400" y="188"/>
                    <a:pt x="399" y="188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97" y="188"/>
                    <a:pt x="397" y="189"/>
                    <a:pt x="397" y="190"/>
                  </a:cubicBezTo>
                  <a:cubicBezTo>
                    <a:pt x="396" y="192"/>
                    <a:pt x="396" y="194"/>
                    <a:pt x="395" y="196"/>
                  </a:cubicBezTo>
                  <a:cubicBezTo>
                    <a:pt x="388" y="211"/>
                    <a:pt x="379" y="225"/>
                    <a:pt x="369" y="239"/>
                  </a:cubicBezTo>
                  <a:cubicBezTo>
                    <a:pt x="354" y="258"/>
                    <a:pt x="338" y="277"/>
                    <a:pt x="325" y="298"/>
                  </a:cubicBezTo>
                  <a:cubicBezTo>
                    <a:pt x="311" y="319"/>
                    <a:pt x="299" y="342"/>
                    <a:pt x="292" y="367"/>
                  </a:cubicBezTo>
                  <a:cubicBezTo>
                    <a:pt x="289" y="376"/>
                    <a:pt x="283" y="383"/>
                    <a:pt x="278" y="391"/>
                  </a:cubicBezTo>
                  <a:cubicBezTo>
                    <a:pt x="281" y="380"/>
                    <a:pt x="283" y="369"/>
                    <a:pt x="285" y="357"/>
                  </a:cubicBezTo>
                  <a:cubicBezTo>
                    <a:pt x="291" y="327"/>
                    <a:pt x="292" y="297"/>
                    <a:pt x="291" y="267"/>
                  </a:cubicBezTo>
                  <a:cubicBezTo>
                    <a:pt x="291" y="258"/>
                    <a:pt x="292" y="249"/>
                    <a:pt x="295" y="240"/>
                  </a:cubicBezTo>
                  <a:cubicBezTo>
                    <a:pt x="296" y="238"/>
                    <a:pt x="297" y="236"/>
                    <a:pt x="299" y="235"/>
                  </a:cubicBezTo>
                  <a:cubicBezTo>
                    <a:pt x="305" y="233"/>
                    <a:pt x="311" y="231"/>
                    <a:pt x="317" y="230"/>
                  </a:cubicBezTo>
                  <a:cubicBezTo>
                    <a:pt x="353" y="220"/>
                    <a:pt x="377" y="196"/>
                    <a:pt x="393" y="165"/>
                  </a:cubicBezTo>
                  <a:cubicBezTo>
                    <a:pt x="394" y="164"/>
                    <a:pt x="396" y="161"/>
                    <a:pt x="393" y="160"/>
                  </a:cubicBezTo>
                  <a:cubicBezTo>
                    <a:pt x="393" y="160"/>
                    <a:pt x="392" y="160"/>
                    <a:pt x="392" y="160"/>
                  </a:cubicBezTo>
                  <a:cubicBezTo>
                    <a:pt x="391" y="160"/>
                    <a:pt x="390" y="161"/>
                    <a:pt x="389" y="162"/>
                  </a:cubicBezTo>
                  <a:cubicBezTo>
                    <a:pt x="379" y="174"/>
                    <a:pt x="367" y="184"/>
                    <a:pt x="353" y="191"/>
                  </a:cubicBezTo>
                  <a:cubicBezTo>
                    <a:pt x="342" y="198"/>
                    <a:pt x="332" y="205"/>
                    <a:pt x="321" y="211"/>
                  </a:cubicBezTo>
                  <a:cubicBezTo>
                    <a:pt x="313" y="216"/>
                    <a:pt x="307" y="223"/>
                    <a:pt x="299" y="228"/>
                  </a:cubicBezTo>
                  <a:cubicBezTo>
                    <a:pt x="301" y="224"/>
                    <a:pt x="302" y="219"/>
                    <a:pt x="305" y="216"/>
                  </a:cubicBezTo>
                  <a:cubicBezTo>
                    <a:pt x="313" y="204"/>
                    <a:pt x="323" y="192"/>
                    <a:pt x="332" y="181"/>
                  </a:cubicBezTo>
                  <a:cubicBezTo>
                    <a:pt x="343" y="169"/>
                    <a:pt x="353" y="156"/>
                    <a:pt x="362" y="141"/>
                  </a:cubicBezTo>
                  <a:cubicBezTo>
                    <a:pt x="375" y="118"/>
                    <a:pt x="378" y="91"/>
                    <a:pt x="385" y="65"/>
                  </a:cubicBezTo>
                  <a:cubicBezTo>
                    <a:pt x="385" y="64"/>
                    <a:pt x="385" y="62"/>
                    <a:pt x="383" y="62"/>
                  </a:cubicBezTo>
                  <a:cubicBezTo>
                    <a:pt x="383" y="62"/>
                    <a:pt x="383" y="62"/>
                    <a:pt x="383" y="62"/>
                  </a:cubicBezTo>
                  <a:cubicBezTo>
                    <a:pt x="382" y="62"/>
                    <a:pt x="381" y="63"/>
                    <a:pt x="380" y="64"/>
                  </a:cubicBezTo>
                  <a:cubicBezTo>
                    <a:pt x="380" y="68"/>
                    <a:pt x="378" y="72"/>
                    <a:pt x="376" y="75"/>
                  </a:cubicBezTo>
                  <a:cubicBezTo>
                    <a:pt x="368" y="88"/>
                    <a:pt x="360" y="100"/>
                    <a:pt x="352" y="113"/>
                  </a:cubicBezTo>
                  <a:cubicBezTo>
                    <a:pt x="337" y="136"/>
                    <a:pt x="324" y="160"/>
                    <a:pt x="315" y="186"/>
                  </a:cubicBezTo>
                  <a:cubicBezTo>
                    <a:pt x="312" y="194"/>
                    <a:pt x="308" y="203"/>
                    <a:pt x="305" y="211"/>
                  </a:cubicBezTo>
                  <a:cubicBezTo>
                    <a:pt x="302" y="217"/>
                    <a:pt x="298" y="221"/>
                    <a:pt x="296" y="227"/>
                  </a:cubicBezTo>
                  <a:cubicBezTo>
                    <a:pt x="294" y="231"/>
                    <a:pt x="292" y="235"/>
                    <a:pt x="290" y="240"/>
                  </a:cubicBezTo>
                  <a:cubicBezTo>
                    <a:pt x="289" y="239"/>
                    <a:pt x="289" y="239"/>
                    <a:pt x="288" y="239"/>
                  </a:cubicBezTo>
                  <a:cubicBezTo>
                    <a:pt x="288" y="228"/>
                    <a:pt x="283" y="217"/>
                    <a:pt x="284" y="205"/>
                  </a:cubicBezTo>
                  <a:cubicBezTo>
                    <a:pt x="285" y="190"/>
                    <a:pt x="287" y="176"/>
                    <a:pt x="294" y="162"/>
                  </a:cubicBezTo>
                  <a:cubicBezTo>
                    <a:pt x="300" y="149"/>
                    <a:pt x="308" y="136"/>
                    <a:pt x="312" y="122"/>
                  </a:cubicBezTo>
                  <a:cubicBezTo>
                    <a:pt x="318" y="105"/>
                    <a:pt x="319" y="87"/>
                    <a:pt x="313" y="70"/>
                  </a:cubicBezTo>
                  <a:cubicBezTo>
                    <a:pt x="309" y="61"/>
                    <a:pt x="303" y="53"/>
                    <a:pt x="300" y="44"/>
                  </a:cubicBezTo>
                  <a:cubicBezTo>
                    <a:pt x="299" y="43"/>
                    <a:pt x="299" y="42"/>
                    <a:pt x="298" y="42"/>
                  </a:cubicBezTo>
                  <a:cubicBezTo>
                    <a:pt x="298" y="42"/>
                    <a:pt x="297" y="42"/>
                    <a:pt x="297" y="42"/>
                  </a:cubicBezTo>
                  <a:cubicBezTo>
                    <a:pt x="296" y="42"/>
                    <a:pt x="296" y="44"/>
                    <a:pt x="296" y="45"/>
                  </a:cubicBezTo>
                  <a:cubicBezTo>
                    <a:pt x="297" y="53"/>
                    <a:pt x="297" y="60"/>
                    <a:pt x="297" y="68"/>
                  </a:cubicBezTo>
                  <a:cubicBezTo>
                    <a:pt x="296" y="88"/>
                    <a:pt x="293" y="108"/>
                    <a:pt x="290" y="128"/>
                  </a:cubicBezTo>
                  <a:cubicBezTo>
                    <a:pt x="288" y="151"/>
                    <a:pt x="283" y="174"/>
                    <a:pt x="280" y="197"/>
                  </a:cubicBezTo>
                  <a:cubicBezTo>
                    <a:pt x="277" y="193"/>
                    <a:pt x="277" y="189"/>
                    <a:pt x="276" y="186"/>
                  </a:cubicBezTo>
                  <a:cubicBezTo>
                    <a:pt x="270" y="167"/>
                    <a:pt x="262" y="149"/>
                    <a:pt x="257" y="131"/>
                  </a:cubicBezTo>
                  <a:cubicBezTo>
                    <a:pt x="244" y="85"/>
                    <a:pt x="218" y="47"/>
                    <a:pt x="179" y="19"/>
                  </a:cubicBezTo>
                  <a:cubicBezTo>
                    <a:pt x="170" y="12"/>
                    <a:pt x="162" y="6"/>
                    <a:pt x="152" y="1"/>
                  </a:cubicBezTo>
                  <a:cubicBezTo>
                    <a:pt x="151" y="1"/>
                    <a:pt x="150" y="0"/>
                    <a:pt x="149" y="0"/>
                  </a:cubicBezTo>
                </a:path>
              </a:pathLst>
            </a:custGeom>
            <a:gradFill flip="none" rotWithShape="1">
              <a:gsLst>
                <a:gs pos="15000">
                  <a:schemeClr val="accent1">
                    <a:lumMod val="40000"/>
                    <a:lumOff val="6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12B5C04C-279C-FF2A-464D-C886DE83CA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6022" y="5141540"/>
              <a:ext cx="932510" cy="1369962"/>
            </a:xfrm>
            <a:custGeom>
              <a:avLst/>
              <a:gdLst>
                <a:gd name="T0" fmla="*/ 119 w 434"/>
                <a:gd name="T1" fmla="*/ 521 h 639"/>
                <a:gd name="T2" fmla="*/ 224 w 434"/>
                <a:gd name="T3" fmla="*/ 492 h 639"/>
                <a:gd name="T4" fmla="*/ 246 w 434"/>
                <a:gd name="T5" fmla="*/ 497 h 639"/>
                <a:gd name="T6" fmla="*/ 113 w 434"/>
                <a:gd name="T7" fmla="*/ 515 h 639"/>
                <a:gd name="T8" fmla="*/ 229 w 434"/>
                <a:gd name="T9" fmla="*/ 472 h 639"/>
                <a:gd name="T10" fmla="*/ 240 w 434"/>
                <a:gd name="T11" fmla="*/ 481 h 639"/>
                <a:gd name="T12" fmla="*/ 203 w 434"/>
                <a:gd name="T13" fmla="*/ 420 h 639"/>
                <a:gd name="T14" fmla="*/ 203 w 434"/>
                <a:gd name="T15" fmla="*/ 420 h 639"/>
                <a:gd name="T16" fmla="*/ 332 w 434"/>
                <a:gd name="T17" fmla="*/ 368 h 639"/>
                <a:gd name="T18" fmla="*/ 109 w 434"/>
                <a:gd name="T19" fmla="*/ 352 h 639"/>
                <a:gd name="T20" fmla="*/ 140 w 434"/>
                <a:gd name="T21" fmla="*/ 455 h 639"/>
                <a:gd name="T22" fmla="*/ 121 w 434"/>
                <a:gd name="T23" fmla="*/ 315 h 639"/>
                <a:gd name="T24" fmla="*/ 140 w 434"/>
                <a:gd name="T25" fmla="*/ 457 h 639"/>
                <a:gd name="T26" fmla="*/ 341 w 434"/>
                <a:gd name="T27" fmla="*/ 277 h 639"/>
                <a:gd name="T28" fmla="*/ 281 w 434"/>
                <a:gd name="T29" fmla="*/ 321 h 639"/>
                <a:gd name="T30" fmla="*/ 375 w 434"/>
                <a:gd name="T31" fmla="*/ 261 h 639"/>
                <a:gd name="T32" fmla="*/ 221 w 434"/>
                <a:gd name="T33" fmla="*/ 350 h 639"/>
                <a:gd name="T34" fmla="*/ 202 w 434"/>
                <a:gd name="T35" fmla="*/ 268 h 639"/>
                <a:gd name="T36" fmla="*/ 215 w 434"/>
                <a:gd name="T37" fmla="*/ 356 h 639"/>
                <a:gd name="T38" fmla="*/ 184 w 434"/>
                <a:gd name="T39" fmla="*/ 226 h 639"/>
                <a:gd name="T40" fmla="*/ 215 w 434"/>
                <a:gd name="T41" fmla="*/ 356 h 639"/>
                <a:gd name="T42" fmla="*/ 369 w 434"/>
                <a:gd name="T43" fmla="*/ 170 h 639"/>
                <a:gd name="T44" fmla="*/ 419 w 434"/>
                <a:gd name="T45" fmla="*/ 159 h 639"/>
                <a:gd name="T46" fmla="*/ 321 w 434"/>
                <a:gd name="T47" fmla="*/ 201 h 639"/>
                <a:gd name="T48" fmla="*/ 406 w 434"/>
                <a:gd name="T49" fmla="*/ 142 h 639"/>
                <a:gd name="T50" fmla="*/ 245 w 434"/>
                <a:gd name="T51" fmla="*/ 138 h 639"/>
                <a:gd name="T52" fmla="*/ 228 w 434"/>
                <a:gd name="T53" fmla="*/ 143 h 639"/>
                <a:gd name="T54" fmla="*/ 276 w 434"/>
                <a:gd name="T55" fmla="*/ 234 h 639"/>
                <a:gd name="T56" fmla="*/ 339 w 434"/>
                <a:gd name="T57" fmla="*/ 12 h 639"/>
                <a:gd name="T58" fmla="*/ 335 w 434"/>
                <a:gd name="T59" fmla="*/ 110 h 639"/>
                <a:gd name="T60" fmla="*/ 323 w 434"/>
                <a:gd name="T61" fmla="*/ 166 h 639"/>
                <a:gd name="T62" fmla="*/ 314 w 434"/>
                <a:gd name="T63" fmla="*/ 166 h 639"/>
                <a:gd name="T64" fmla="*/ 286 w 434"/>
                <a:gd name="T65" fmla="*/ 232 h 639"/>
                <a:gd name="T66" fmla="*/ 228 w 434"/>
                <a:gd name="T67" fmla="*/ 114 h 639"/>
                <a:gd name="T68" fmla="*/ 259 w 434"/>
                <a:gd name="T69" fmla="*/ 228 h 639"/>
                <a:gd name="T70" fmla="*/ 231 w 434"/>
                <a:gd name="T71" fmla="*/ 353 h 639"/>
                <a:gd name="T72" fmla="*/ 210 w 434"/>
                <a:gd name="T73" fmla="*/ 250 h 639"/>
                <a:gd name="T74" fmla="*/ 181 w 434"/>
                <a:gd name="T75" fmla="*/ 221 h 639"/>
                <a:gd name="T76" fmla="*/ 216 w 434"/>
                <a:gd name="T77" fmla="*/ 366 h 639"/>
                <a:gd name="T78" fmla="*/ 139 w 434"/>
                <a:gd name="T79" fmla="*/ 468 h 639"/>
                <a:gd name="T80" fmla="*/ 123 w 434"/>
                <a:gd name="T81" fmla="*/ 309 h 639"/>
                <a:gd name="T82" fmla="*/ 112 w 434"/>
                <a:gd name="T83" fmla="*/ 302 h 639"/>
                <a:gd name="T84" fmla="*/ 127 w 434"/>
                <a:gd name="T85" fmla="*/ 457 h 639"/>
                <a:gd name="T86" fmla="*/ 2 w 434"/>
                <a:gd name="T87" fmla="*/ 632 h 639"/>
                <a:gd name="T88" fmla="*/ 28 w 434"/>
                <a:gd name="T89" fmla="*/ 603 h 639"/>
                <a:gd name="T90" fmla="*/ 143 w 434"/>
                <a:gd name="T91" fmla="*/ 542 h 639"/>
                <a:gd name="T92" fmla="*/ 274 w 434"/>
                <a:gd name="T93" fmla="*/ 472 h 639"/>
                <a:gd name="T94" fmla="*/ 265 w 434"/>
                <a:gd name="T95" fmla="*/ 468 h 639"/>
                <a:gd name="T96" fmla="*/ 119 w 434"/>
                <a:gd name="T97" fmla="*/ 503 h 639"/>
                <a:gd name="T98" fmla="*/ 202 w 434"/>
                <a:gd name="T99" fmla="*/ 423 h 639"/>
                <a:gd name="T100" fmla="*/ 361 w 434"/>
                <a:gd name="T101" fmla="*/ 363 h 639"/>
                <a:gd name="T102" fmla="*/ 306 w 434"/>
                <a:gd name="T103" fmla="*/ 363 h 639"/>
                <a:gd name="T104" fmla="*/ 204 w 434"/>
                <a:gd name="T105" fmla="*/ 407 h 639"/>
                <a:gd name="T106" fmla="*/ 265 w 434"/>
                <a:gd name="T107" fmla="*/ 324 h 639"/>
                <a:gd name="T108" fmla="*/ 380 w 434"/>
                <a:gd name="T109" fmla="*/ 288 h 639"/>
                <a:gd name="T110" fmla="*/ 377 w 434"/>
                <a:gd name="T111" fmla="*/ 257 h 639"/>
                <a:gd name="T112" fmla="*/ 272 w 434"/>
                <a:gd name="T113" fmla="*/ 303 h 639"/>
                <a:gd name="T114" fmla="*/ 322 w 434"/>
                <a:gd name="T115" fmla="*/ 218 h 639"/>
                <a:gd name="T116" fmla="*/ 430 w 434"/>
                <a:gd name="T117" fmla="*/ 139 h 639"/>
                <a:gd name="T118" fmla="*/ 337 w 434"/>
                <a:gd name="T119" fmla="*/ 173 h 639"/>
                <a:gd name="T120" fmla="*/ 312 w 434"/>
                <a:gd name="T121" fmla="*/ 203 h 639"/>
                <a:gd name="T122" fmla="*/ 357 w 434"/>
                <a:gd name="T123" fmla="*/ 72 h 639"/>
                <a:gd name="T124" fmla="*/ 343 w 434"/>
                <a:gd name="T125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4" h="639">
                  <a:moveTo>
                    <a:pt x="148" y="537"/>
                  </a:moveTo>
                  <a:cubicBezTo>
                    <a:pt x="130" y="537"/>
                    <a:pt x="112" y="535"/>
                    <a:pt x="94" y="533"/>
                  </a:cubicBezTo>
                  <a:cubicBezTo>
                    <a:pt x="94" y="533"/>
                    <a:pt x="94" y="533"/>
                    <a:pt x="93" y="532"/>
                  </a:cubicBezTo>
                  <a:cubicBezTo>
                    <a:pt x="101" y="528"/>
                    <a:pt x="110" y="524"/>
                    <a:pt x="119" y="521"/>
                  </a:cubicBezTo>
                  <a:cubicBezTo>
                    <a:pt x="133" y="516"/>
                    <a:pt x="149" y="512"/>
                    <a:pt x="164" y="509"/>
                  </a:cubicBezTo>
                  <a:cubicBezTo>
                    <a:pt x="175" y="506"/>
                    <a:pt x="186" y="504"/>
                    <a:pt x="196" y="500"/>
                  </a:cubicBezTo>
                  <a:cubicBezTo>
                    <a:pt x="201" y="497"/>
                    <a:pt x="206" y="496"/>
                    <a:pt x="211" y="496"/>
                  </a:cubicBezTo>
                  <a:cubicBezTo>
                    <a:pt x="215" y="495"/>
                    <a:pt x="220" y="494"/>
                    <a:pt x="224" y="492"/>
                  </a:cubicBezTo>
                  <a:cubicBezTo>
                    <a:pt x="236" y="488"/>
                    <a:pt x="247" y="482"/>
                    <a:pt x="259" y="477"/>
                  </a:cubicBezTo>
                  <a:cubicBezTo>
                    <a:pt x="262" y="476"/>
                    <a:pt x="264" y="474"/>
                    <a:pt x="268" y="473"/>
                  </a:cubicBezTo>
                  <a:cubicBezTo>
                    <a:pt x="268" y="475"/>
                    <a:pt x="267" y="475"/>
                    <a:pt x="267" y="476"/>
                  </a:cubicBezTo>
                  <a:cubicBezTo>
                    <a:pt x="260" y="483"/>
                    <a:pt x="253" y="490"/>
                    <a:pt x="246" y="497"/>
                  </a:cubicBezTo>
                  <a:cubicBezTo>
                    <a:pt x="221" y="523"/>
                    <a:pt x="190" y="537"/>
                    <a:pt x="152" y="537"/>
                  </a:cubicBezTo>
                  <a:cubicBezTo>
                    <a:pt x="151" y="537"/>
                    <a:pt x="149" y="537"/>
                    <a:pt x="148" y="537"/>
                  </a:cubicBezTo>
                  <a:moveTo>
                    <a:pt x="114" y="516"/>
                  </a:moveTo>
                  <a:cubicBezTo>
                    <a:pt x="113" y="516"/>
                    <a:pt x="113" y="516"/>
                    <a:pt x="113" y="515"/>
                  </a:cubicBezTo>
                  <a:cubicBezTo>
                    <a:pt x="130" y="501"/>
                    <a:pt x="147" y="487"/>
                    <a:pt x="168" y="479"/>
                  </a:cubicBezTo>
                  <a:cubicBezTo>
                    <a:pt x="180" y="475"/>
                    <a:pt x="191" y="471"/>
                    <a:pt x="204" y="471"/>
                  </a:cubicBezTo>
                  <a:cubicBezTo>
                    <a:pt x="206" y="471"/>
                    <a:pt x="208" y="471"/>
                    <a:pt x="210" y="471"/>
                  </a:cubicBezTo>
                  <a:cubicBezTo>
                    <a:pt x="216" y="472"/>
                    <a:pt x="223" y="472"/>
                    <a:pt x="229" y="472"/>
                  </a:cubicBezTo>
                  <a:cubicBezTo>
                    <a:pt x="233" y="472"/>
                    <a:pt x="238" y="472"/>
                    <a:pt x="242" y="472"/>
                  </a:cubicBezTo>
                  <a:cubicBezTo>
                    <a:pt x="249" y="472"/>
                    <a:pt x="255" y="471"/>
                    <a:pt x="262" y="471"/>
                  </a:cubicBezTo>
                  <a:cubicBezTo>
                    <a:pt x="262" y="472"/>
                    <a:pt x="261" y="472"/>
                    <a:pt x="260" y="473"/>
                  </a:cubicBezTo>
                  <a:cubicBezTo>
                    <a:pt x="253" y="475"/>
                    <a:pt x="246" y="477"/>
                    <a:pt x="240" y="481"/>
                  </a:cubicBezTo>
                  <a:cubicBezTo>
                    <a:pt x="221" y="490"/>
                    <a:pt x="200" y="496"/>
                    <a:pt x="178" y="500"/>
                  </a:cubicBezTo>
                  <a:cubicBezTo>
                    <a:pt x="157" y="504"/>
                    <a:pt x="135" y="508"/>
                    <a:pt x="114" y="516"/>
                  </a:cubicBezTo>
                  <a:cubicBezTo>
                    <a:pt x="114" y="516"/>
                    <a:pt x="114" y="516"/>
                    <a:pt x="114" y="516"/>
                  </a:cubicBezTo>
                  <a:moveTo>
                    <a:pt x="203" y="420"/>
                  </a:moveTo>
                  <a:cubicBezTo>
                    <a:pt x="203" y="420"/>
                    <a:pt x="203" y="420"/>
                    <a:pt x="203" y="420"/>
                  </a:cubicBezTo>
                  <a:cubicBezTo>
                    <a:pt x="215" y="410"/>
                    <a:pt x="332" y="369"/>
                    <a:pt x="347" y="369"/>
                  </a:cubicBezTo>
                  <a:cubicBezTo>
                    <a:pt x="347" y="369"/>
                    <a:pt x="347" y="369"/>
                    <a:pt x="347" y="369"/>
                  </a:cubicBezTo>
                  <a:cubicBezTo>
                    <a:pt x="306" y="402"/>
                    <a:pt x="259" y="420"/>
                    <a:pt x="203" y="420"/>
                  </a:cubicBezTo>
                  <a:moveTo>
                    <a:pt x="215" y="405"/>
                  </a:moveTo>
                  <a:cubicBezTo>
                    <a:pt x="220" y="400"/>
                    <a:pt x="245" y="385"/>
                    <a:pt x="259" y="379"/>
                  </a:cubicBezTo>
                  <a:cubicBezTo>
                    <a:pt x="281" y="371"/>
                    <a:pt x="305" y="368"/>
                    <a:pt x="330" y="368"/>
                  </a:cubicBezTo>
                  <a:cubicBezTo>
                    <a:pt x="330" y="368"/>
                    <a:pt x="331" y="368"/>
                    <a:pt x="332" y="368"/>
                  </a:cubicBezTo>
                  <a:cubicBezTo>
                    <a:pt x="293" y="380"/>
                    <a:pt x="254" y="391"/>
                    <a:pt x="215" y="405"/>
                  </a:cubicBezTo>
                  <a:moveTo>
                    <a:pt x="132" y="460"/>
                  </a:moveTo>
                  <a:cubicBezTo>
                    <a:pt x="128" y="451"/>
                    <a:pt x="122" y="444"/>
                    <a:pt x="119" y="435"/>
                  </a:cubicBezTo>
                  <a:cubicBezTo>
                    <a:pt x="108" y="408"/>
                    <a:pt x="102" y="380"/>
                    <a:pt x="109" y="352"/>
                  </a:cubicBezTo>
                  <a:cubicBezTo>
                    <a:pt x="112" y="340"/>
                    <a:pt x="114" y="327"/>
                    <a:pt x="116" y="315"/>
                  </a:cubicBezTo>
                  <a:cubicBezTo>
                    <a:pt x="135" y="363"/>
                    <a:pt x="136" y="411"/>
                    <a:pt x="132" y="460"/>
                  </a:cubicBezTo>
                  <a:moveTo>
                    <a:pt x="140" y="457"/>
                  </a:moveTo>
                  <a:cubicBezTo>
                    <a:pt x="140" y="456"/>
                    <a:pt x="140" y="456"/>
                    <a:pt x="140" y="455"/>
                  </a:cubicBezTo>
                  <a:cubicBezTo>
                    <a:pt x="142" y="436"/>
                    <a:pt x="141" y="417"/>
                    <a:pt x="138" y="397"/>
                  </a:cubicBezTo>
                  <a:cubicBezTo>
                    <a:pt x="137" y="390"/>
                    <a:pt x="135" y="383"/>
                    <a:pt x="134" y="376"/>
                  </a:cubicBezTo>
                  <a:cubicBezTo>
                    <a:pt x="133" y="365"/>
                    <a:pt x="132" y="354"/>
                    <a:pt x="129" y="343"/>
                  </a:cubicBezTo>
                  <a:cubicBezTo>
                    <a:pt x="126" y="333"/>
                    <a:pt x="124" y="324"/>
                    <a:pt x="121" y="315"/>
                  </a:cubicBezTo>
                  <a:cubicBezTo>
                    <a:pt x="127" y="321"/>
                    <a:pt x="131" y="328"/>
                    <a:pt x="135" y="335"/>
                  </a:cubicBezTo>
                  <a:cubicBezTo>
                    <a:pt x="142" y="349"/>
                    <a:pt x="147" y="364"/>
                    <a:pt x="149" y="380"/>
                  </a:cubicBezTo>
                  <a:cubicBezTo>
                    <a:pt x="152" y="399"/>
                    <a:pt x="154" y="419"/>
                    <a:pt x="149" y="437"/>
                  </a:cubicBezTo>
                  <a:cubicBezTo>
                    <a:pt x="147" y="444"/>
                    <a:pt x="144" y="451"/>
                    <a:pt x="140" y="457"/>
                  </a:cubicBezTo>
                  <a:moveTo>
                    <a:pt x="281" y="321"/>
                  </a:moveTo>
                  <a:cubicBezTo>
                    <a:pt x="277" y="321"/>
                    <a:pt x="272" y="320"/>
                    <a:pt x="269" y="320"/>
                  </a:cubicBezTo>
                  <a:cubicBezTo>
                    <a:pt x="291" y="304"/>
                    <a:pt x="313" y="288"/>
                    <a:pt x="338" y="278"/>
                  </a:cubicBezTo>
                  <a:cubicBezTo>
                    <a:pt x="339" y="277"/>
                    <a:pt x="340" y="277"/>
                    <a:pt x="341" y="277"/>
                  </a:cubicBezTo>
                  <a:cubicBezTo>
                    <a:pt x="354" y="275"/>
                    <a:pt x="367" y="272"/>
                    <a:pt x="380" y="268"/>
                  </a:cubicBezTo>
                  <a:cubicBezTo>
                    <a:pt x="386" y="266"/>
                    <a:pt x="393" y="264"/>
                    <a:pt x="401" y="263"/>
                  </a:cubicBezTo>
                  <a:cubicBezTo>
                    <a:pt x="384" y="280"/>
                    <a:pt x="366" y="296"/>
                    <a:pt x="343" y="307"/>
                  </a:cubicBezTo>
                  <a:cubicBezTo>
                    <a:pt x="326" y="315"/>
                    <a:pt x="300" y="321"/>
                    <a:pt x="281" y="321"/>
                  </a:cubicBezTo>
                  <a:moveTo>
                    <a:pt x="283" y="301"/>
                  </a:moveTo>
                  <a:cubicBezTo>
                    <a:pt x="287" y="296"/>
                    <a:pt x="291" y="292"/>
                    <a:pt x="296" y="288"/>
                  </a:cubicBezTo>
                  <a:cubicBezTo>
                    <a:pt x="306" y="280"/>
                    <a:pt x="315" y="273"/>
                    <a:pt x="327" y="269"/>
                  </a:cubicBezTo>
                  <a:cubicBezTo>
                    <a:pt x="342" y="264"/>
                    <a:pt x="359" y="262"/>
                    <a:pt x="375" y="261"/>
                  </a:cubicBezTo>
                  <a:cubicBezTo>
                    <a:pt x="376" y="261"/>
                    <a:pt x="378" y="261"/>
                    <a:pt x="379" y="261"/>
                  </a:cubicBezTo>
                  <a:cubicBezTo>
                    <a:pt x="382" y="261"/>
                    <a:pt x="386" y="261"/>
                    <a:pt x="389" y="262"/>
                  </a:cubicBezTo>
                  <a:cubicBezTo>
                    <a:pt x="351" y="270"/>
                    <a:pt x="315" y="280"/>
                    <a:pt x="283" y="301"/>
                  </a:cubicBezTo>
                  <a:moveTo>
                    <a:pt x="221" y="350"/>
                  </a:moveTo>
                  <a:cubicBezTo>
                    <a:pt x="220" y="349"/>
                    <a:pt x="221" y="347"/>
                    <a:pt x="220" y="346"/>
                  </a:cubicBezTo>
                  <a:cubicBezTo>
                    <a:pt x="217" y="328"/>
                    <a:pt x="214" y="311"/>
                    <a:pt x="208" y="294"/>
                  </a:cubicBezTo>
                  <a:cubicBezTo>
                    <a:pt x="207" y="290"/>
                    <a:pt x="205" y="285"/>
                    <a:pt x="205" y="280"/>
                  </a:cubicBezTo>
                  <a:cubicBezTo>
                    <a:pt x="204" y="276"/>
                    <a:pt x="204" y="272"/>
                    <a:pt x="202" y="268"/>
                  </a:cubicBezTo>
                  <a:cubicBezTo>
                    <a:pt x="198" y="260"/>
                    <a:pt x="195" y="253"/>
                    <a:pt x="193" y="245"/>
                  </a:cubicBezTo>
                  <a:cubicBezTo>
                    <a:pt x="192" y="240"/>
                    <a:pt x="191" y="235"/>
                    <a:pt x="189" y="230"/>
                  </a:cubicBezTo>
                  <a:cubicBezTo>
                    <a:pt x="224" y="267"/>
                    <a:pt x="237" y="315"/>
                    <a:pt x="221" y="350"/>
                  </a:cubicBezTo>
                  <a:moveTo>
                    <a:pt x="215" y="356"/>
                  </a:moveTo>
                  <a:cubicBezTo>
                    <a:pt x="212" y="350"/>
                    <a:pt x="208" y="343"/>
                    <a:pt x="204" y="336"/>
                  </a:cubicBezTo>
                  <a:cubicBezTo>
                    <a:pt x="197" y="322"/>
                    <a:pt x="188" y="309"/>
                    <a:pt x="183" y="294"/>
                  </a:cubicBezTo>
                  <a:cubicBezTo>
                    <a:pt x="176" y="272"/>
                    <a:pt x="173" y="251"/>
                    <a:pt x="182" y="230"/>
                  </a:cubicBezTo>
                  <a:cubicBezTo>
                    <a:pt x="183" y="229"/>
                    <a:pt x="183" y="227"/>
                    <a:pt x="184" y="226"/>
                  </a:cubicBezTo>
                  <a:cubicBezTo>
                    <a:pt x="186" y="228"/>
                    <a:pt x="186" y="230"/>
                    <a:pt x="186" y="232"/>
                  </a:cubicBezTo>
                  <a:cubicBezTo>
                    <a:pt x="189" y="241"/>
                    <a:pt x="190" y="250"/>
                    <a:pt x="194" y="259"/>
                  </a:cubicBezTo>
                  <a:cubicBezTo>
                    <a:pt x="201" y="280"/>
                    <a:pt x="208" y="302"/>
                    <a:pt x="211" y="323"/>
                  </a:cubicBezTo>
                  <a:cubicBezTo>
                    <a:pt x="213" y="334"/>
                    <a:pt x="215" y="345"/>
                    <a:pt x="215" y="356"/>
                  </a:cubicBezTo>
                  <a:moveTo>
                    <a:pt x="318" y="214"/>
                  </a:moveTo>
                  <a:cubicBezTo>
                    <a:pt x="318" y="212"/>
                    <a:pt x="319" y="212"/>
                    <a:pt x="319" y="212"/>
                  </a:cubicBezTo>
                  <a:cubicBezTo>
                    <a:pt x="325" y="207"/>
                    <a:pt x="331" y="201"/>
                    <a:pt x="337" y="196"/>
                  </a:cubicBezTo>
                  <a:cubicBezTo>
                    <a:pt x="348" y="187"/>
                    <a:pt x="359" y="179"/>
                    <a:pt x="369" y="170"/>
                  </a:cubicBezTo>
                  <a:cubicBezTo>
                    <a:pt x="382" y="159"/>
                    <a:pt x="398" y="151"/>
                    <a:pt x="415" y="146"/>
                  </a:cubicBezTo>
                  <a:cubicBezTo>
                    <a:pt x="418" y="144"/>
                    <a:pt x="422" y="144"/>
                    <a:pt x="427" y="144"/>
                  </a:cubicBezTo>
                  <a:cubicBezTo>
                    <a:pt x="428" y="144"/>
                    <a:pt x="429" y="144"/>
                    <a:pt x="430" y="144"/>
                  </a:cubicBezTo>
                  <a:cubicBezTo>
                    <a:pt x="424" y="148"/>
                    <a:pt x="423" y="154"/>
                    <a:pt x="419" y="159"/>
                  </a:cubicBezTo>
                  <a:cubicBezTo>
                    <a:pt x="419" y="159"/>
                    <a:pt x="418" y="160"/>
                    <a:pt x="418" y="160"/>
                  </a:cubicBezTo>
                  <a:cubicBezTo>
                    <a:pt x="413" y="166"/>
                    <a:pt x="408" y="172"/>
                    <a:pt x="402" y="177"/>
                  </a:cubicBezTo>
                  <a:cubicBezTo>
                    <a:pt x="380" y="201"/>
                    <a:pt x="351" y="212"/>
                    <a:pt x="318" y="214"/>
                  </a:cubicBezTo>
                  <a:moveTo>
                    <a:pt x="321" y="201"/>
                  </a:moveTo>
                  <a:cubicBezTo>
                    <a:pt x="321" y="200"/>
                    <a:pt x="322" y="199"/>
                    <a:pt x="323" y="198"/>
                  </a:cubicBezTo>
                  <a:cubicBezTo>
                    <a:pt x="328" y="190"/>
                    <a:pt x="334" y="183"/>
                    <a:pt x="340" y="176"/>
                  </a:cubicBezTo>
                  <a:cubicBezTo>
                    <a:pt x="352" y="162"/>
                    <a:pt x="366" y="151"/>
                    <a:pt x="385" y="145"/>
                  </a:cubicBezTo>
                  <a:cubicBezTo>
                    <a:pt x="392" y="143"/>
                    <a:pt x="399" y="142"/>
                    <a:pt x="406" y="142"/>
                  </a:cubicBezTo>
                  <a:cubicBezTo>
                    <a:pt x="409" y="142"/>
                    <a:pt x="411" y="142"/>
                    <a:pt x="414" y="143"/>
                  </a:cubicBezTo>
                  <a:cubicBezTo>
                    <a:pt x="378" y="155"/>
                    <a:pt x="351" y="180"/>
                    <a:pt x="321" y="201"/>
                  </a:cubicBezTo>
                  <a:moveTo>
                    <a:pt x="281" y="234"/>
                  </a:moveTo>
                  <a:cubicBezTo>
                    <a:pt x="274" y="200"/>
                    <a:pt x="258" y="170"/>
                    <a:pt x="245" y="138"/>
                  </a:cubicBezTo>
                  <a:cubicBezTo>
                    <a:pt x="268" y="163"/>
                    <a:pt x="285" y="206"/>
                    <a:pt x="281" y="234"/>
                  </a:cubicBezTo>
                  <a:moveTo>
                    <a:pt x="278" y="244"/>
                  </a:moveTo>
                  <a:cubicBezTo>
                    <a:pt x="271" y="236"/>
                    <a:pt x="264" y="230"/>
                    <a:pt x="259" y="222"/>
                  </a:cubicBezTo>
                  <a:cubicBezTo>
                    <a:pt x="241" y="198"/>
                    <a:pt x="231" y="171"/>
                    <a:pt x="228" y="143"/>
                  </a:cubicBezTo>
                  <a:cubicBezTo>
                    <a:pt x="227" y="136"/>
                    <a:pt x="227" y="130"/>
                    <a:pt x="229" y="124"/>
                  </a:cubicBezTo>
                  <a:cubicBezTo>
                    <a:pt x="231" y="124"/>
                    <a:pt x="231" y="125"/>
                    <a:pt x="232" y="126"/>
                  </a:cubicBezTo>
                  <a:cubicBezTo>
                    <a:pt x="245" y="141"/>
                    <a:pt x="251" y="158"/>
                    <a:pt x="259" y="175"/>
                  </a:cubicBezTo>
                  <a:cubicBezTo>
                    <a:pt x="267" y="194"/>
                    <a:pt x="271" y="215"/>
                    <a:pt x="276" y="234"/>
                  </a:cubicBezTo>
                  <a:cubicBezTo>
                    <a:pt x="277" y="237"/>
                    <a:pt x="277" y="240"/>
                    <a:pt x="278" y="244"/>
                  </a:cubicBezTo>
                  <a:moveTo>
                    <a:pt x="316" y="163"/>
                  </a:moveTo>
                  <a:cubicBezTo>
                    <a:pt x="310" y="135"/>
                    <a:pt x="305" y="107"/>
                    <a:pt x="310" y="79"/>
                  </a:cubicBezTo>
                  <a:cubicBezTo>
                    <a:pt x="314" y="54"/>
                    <a:pt x="327" y="32"/>
                    <a:pt x="339" y="12"/>
                  </a:cubicBezTo>
                  <a:cubicBezTo>
                    <a:pt x="336" y="63"/>
                    <a:pt x="331" y="114"/>
                    <a:pt x="316" y="163"/>
                  </a:cubicBezTo>
                  <a:moveTo>
                    <a:pt x="323" y="166"/>
                  </a:moveTo>
                  <a:cubicBezTo>
                    <a:pt x="322" y="165"/>
                    <a:pt x="323" y="164"/>
                    <a:pt x="323" y="163"/>
                  </a:cubicBezTo>
                  <a:cubicBezTo>
                    <a:pt x="330" y="146"/>
                    <a:pt x="333" y="128"/>
                    <a:pt x="335" y="110"/>
                  </a:cubicBezTo>
                  <a:cubicBezTo>
                    <a:pt x="338" y="91"/>
                    <a:pt x="336" y="73"/>
                    <a:pt x="339" y="54"/>
                  </a:cubicBezTo>
                  <a:cubicBezTo>
                    <a:pt x="340" y="46"/>
                    <a:pt x="340" y="37"/>
                    <a:pt x="340" y="28"/>
                  </a:cubicBezTo>
                  <a:cubicBezTo>
                    <a:pt x="340" y="22"/>
                    <a:pt x="341" y="16"/>
                    <a:pt x="342" y="10"/>
                  </a:cubicBezTo>
                  <a:cubicBezTo>
                    <a:pt x="360" y="67"/>
                    <a:pt x="354" y="119"/>
                    <a:pt x="323" y="166"/>
                  </a:cubicBezTo>
                  <a:moveTo>
                    <a:pt x="343" y="0"/>
                  </a:moveTo>
                  <a:cubicBezTo>
                    <a:pt x="341" y="0"/>
                    <a:pt x="341" y="1"/>
                    <a:pt x="340" y="2"/>
                  </a:cubicBezTo>
                  <a:cubicBezTo>
                    <a:pt x="326" y="26"/>
                    <a:pt x="314" y="50"/>
                    <a:pt x="309" y="78"/>
                  </a:cubicBezTo>
                  <a:cubicBezTo>
                    <a:pt x="303" y="107"/>
                    <a:pt x="303" y="137"/>
                    <a:pt x="314" y="166"/>
                  </a:cubicBezTo>
                  <a:cubicBezTo>
                    <a:pt x="315" y="167"/>
                    <a:pt x="315" y="168"/>
                    <a:pt x="315" y="169"/>
                  </a:cubicBezTo>
                  <a:cubicBezTo>
                    <a:pt x="308" y="186"/>
                    <a:pt x="303" y="204"/>
                    <a:pt x="296" y="221"/>
                  </a:cubicBezTo>
                  <a:cubicBezTo>
                    <a:pt x="293" y="229"/>
                    <a:pt x="290" y="237"/>
                    <a:pt x="286" y="245"/>
                  </a:cubicBezTo>
                  <a:cubicBezTo>
                    <a:pt x="286" y="241"/>
                    <a:pt x="286" y="236"/>
                    <a:pt x="286" y="232"/>
                  </a:cubicBezTo>
                  <a:cubicBezTo>
                    <a:pt x="286" y="212"/>
                    <a:pt x="282" y="192"/>
                    <a:pt x="274" y="173"/>
                  </a:cubicBezTo>
                  <a:cubicBezTo>
                    <a:pt x="267" y="157"/>
                    <a:pt x="257" y="143"/>
                    <a:pt x="245" y="130"/>
                  </a:cubicBezTo>
                  <a:cubicBezTo>
                    <a:pt x="240" y="125"/>
                    <a:pt x="236" y="120"/>
                    <a:pt x="231" y="116"/>
                  </a:cubicBezTo>
                  <a:cubicBezTo>
                    <a:pt x="230" y="115"/>
                    <a:pt x="229" y="114"/>
                    <a:pt x="228" y="114"/>
                  </a:cubicBezTo>
                  <a:cubicBezTo>
                    <a:pt x="228" y="114"/>
                    <a:pt x="228" y="114"/>
                    <a:pt x="227" y="114"/>
                  </a:cubicBezTo>
                  <a:cubicBezTo>
                    <a:pt x="226" y="114"/>
                    <a:pt x="226" y="116"/>
                    <a:pt x="226" y="117"/>
                  </a:cubicBezTo>
                  <a:cubicBezTo>
                    <a:pt x="223" y="135"/>
                    <a:pt x="226" y="154"/>
                    <a:pt x="231" y="172"/>
                  </a:cubicBezTo>
                  <a:cubicBezTo>
                    <a:pt x="237" y="192"/>
                    <a:pt x="246" y="211"/>
                    <a:pt x="259" y="228"/>
                  </a:cubicBezTo>
                  <a:cubicBezTo>
                    <a:pt x="264" y="235"/>
                    <a:pt x="270" y="241"/>
                    <a:pt x="275" y="248"/>
                  </a:cubicBezTo>
                  <a:cubicBezTo>
                    <a:pt x="281" y="254"/>
                    <a:pt x="281" y="260"/>
                    <a:pt x="278" y="267"/>
                  </a:cubicBezTo>
                  <a:cubicBezTo>
                    <a:pt x="275" y="273"/>
                    <a:pt x="272" y="280"/>
                    <a:pt x="268" y="287"/>
                  </a:cubicBezTo>
                  <a:cubicBezTo>
                    <a:pt x="257" y="309"/>
                    <a:pt x="243" y="331"/>
                    <a:pt x="231" y="353"/>
                  </a:cubicBezTo>
                  <a:cubicBezTo>
                    <a:pt x="228" y="357"/>
                    <a:pt x="226" y="361"/>
                    <a:pt x="223" y="365"/>
                  </a:cubicBezTo>
                  <a:cubicBezTo>
                    <a:pt x="222" y="363"/>
                    <a:pt x="222" y="362"/>
                    <a:pt x="223" y="361"/>
                  </a:cubicBezTo>
                  <a:cubicBezTo>
                    <a:pt x="228" y="345"/>
                    <a:pt x="232" y="330"/>
                    <a:pt x="232" y="313"/>
                  </a:cubicBezTo>
                  <a:cubicBezTo>
                    <a:pt x="231" y="290"/>
                    <a:pt x="224" y="269"/>
                    <a:pt x="210" y="250"/>
                  </a:cubicBezTo>
                  <a:cubicBezTo>
                    <a:pt x="202" y="240"/>
                    <a:pt x="195" y="229"/>
                    <a:pt x="187" y="220"/>
                  </a:cubicBezTo>
                  <a:cubicBezTo>
                    <a:pt x="186" y="219"/>
                    <a:pt x="185" y="218"/>
                    <a:pt x="184" y="218"/>
                  </a:cubicBezTo>
                  <a:cubicBezTo>
                    <a:pt x="184" y="218"/>
                    <a:pt x="183" y="218"/>
                    <a:pt x="183" y="218"/>
                  </a:cubicBezTo>
                  <a:cubicBezTo>
                    <a:pt x="182" y="218"/>
                    <a:pt x="182" y="220"/>
                    <a:pt x="181" y="221"/>
                  </a:cubicBezTo>
                  <a:cubicBezTo>
                    <a:pt x="180" y="227"/>
                    <a:pt x="179" y="232"/>
                    <a:pt x="177" y="237"/>
                  </a:cubicBezTo>
                  <a:cubicBezTo>
                    <a:pt x="169" y="260"/>
                    <a:pt x="173" y="282"/>
                    <a:pt x="184" y="304"/>
                  </a:cubicBezTo>
                  <a:cubicBezTo>
                    <a:pt x="191" y="319"/>
                    <a:pt x="199" y="334"/>
                    <a:pt x="208" y="349"/>
                  </a:cubicBezTo>
                  <a:cubicBezTo>
                    <a:pt x="211" y="354"/>
                    <a:pt x="214" y="360"/>
                    <a:pt x="216" y="366"/>
                  </a:cubicBezTo>
                  <a:cubicBezTo>
                    <a:pt x="217" y="370"/>
                    <a:pt x="217" y="375"/>
                    <a:pt x="215" y="378"/>
                  </a:cubicBezTo>
                  <a:cubicBezTo>
                    <a:pt x="203" y="396"/>
                    <a:pt x="189" y="412"/>
                    <a:pt x="175" y="428"/>
                  </a:cubicBezTo>
                  <a:cubicBezTo>
                    <a:pt x="164" y="441"/>
                    <a:pt x="152" y="454"/>
                    <a:pt x="140" y="467"/>
                  </a:cubicBezTo>
                  <a:cubicBezTo>
                    <a:pt x="139" y="467"/>
                    <a:pt x="139" y="467"/>
                    <a:pt x="139" y="468"/>
                  </a:cubicBezTo>
                  <a:cubicBezTo>
                    <a:pt x="138" y="466"/>
                    <a:pt x="139" y="466"/>
                    <a:pt x="139" y="465"/>
                  </a:cubicBezTo>
                  <a:cubicBezTo>
                    <a:pt x="145" y="456"/>
                    <a:pt x="150" y="448"/>
                    <a:pt x="153" y="438"/>
                  </a:cubicBezTo>
                  <a:cubicBezTo>
                    <a:pt x="160" y="415"/>
                    <a:pt x="158" y="391"/>
                    <a:pt x="152" y="367"/>
                  </a:cubicBezTo>
                  <a:cubicBezTo>
                    <a:pt x="147" y="346"/>
                    <a:pt x="138" y="326"/>
                    <a:pt x="123" y="309"/>
                  </a:cubicBezTo>
                  <a:cubicBezTo>
                    <a:pt x="121" y="307"/>
                    <a:pt x="118" y="304"/>
                    <a:pt x="116" y="301"/>
                  </a:cubicBezTo>
                  <a:cubicBezTo>
                    <a:pt x="115" y="301"/>
                    <a:pt x="115" y="300"/>
                    <a:pt x="114" y="300"/>
                  </a:cubicBezTo>
                  <a:cubicBezTo>
                    <a:pt x="114" y="300"/>
                    <a:pt x="113" y="300"/>
                    <a:pt x="113" y="300"/>
                  </a:cubicBezTo>
                  <a:cubicBezTo>
                    <a:pt x="112" y="300"/>
                    <a:pt x="112" y="301"/>
                    <a:pt x="112" y="302"/>
                  </a:cubicBezTo>
                  <a:cubicBezTo>
                    <a:pt x="114" y="316"/>
                    <a:pt x="109" y="328"/>
                    <a:pt x="106" y="340"/>
                  </a:cubicBezTo>
                  <a:cubicBezTo>
                    <a:pt x="104" y="348"/>
                    <a:pt x="103" y="356"/>
                    <a:pt x="101" y="364"/>
                  </a:cubicBezTo>
                  <a:cubicBezTo>
                    <a:pt x="98" y="382"/>
                    <a:pt x="102" y="400"/>
                    <a:pt x="107" y="418"/>
                  </a:cubicBezTo>
                  <a:cubicBezTo>
                    <a:pt x="112" y="432"/>
                    <a:pt x="117" y="445"/>
                    <a:pt x="127" y="457"/>
                  </a:cubicBezTo>
                  <a:cubicBezTo>
                    <a:pt x="134" y="466"/>
                    <a:pt x="131" y="476"/>
                    <a:pt x="126" y="482"/>
                  </a:cubicBezTo>
                  <a:cubicBezTo>
                    <a:pt x="103" y="509"/>
                    <a:pt x="77" y="532"/>
                    <a:pt x="53" y="559"/>
                  </a:cubicBezTo>
                  <a:cubicBezTo>
                    <a:pt x="37" y="577"/>
                    <a:pt x="22" y="597"/>
                    <a:pt x="9" y="618"/>
                  </a:cubicBezTo>
                  <a:cubicBezTo>
                    <a:pt x="6" y="622"/>
                    <a:pt x="4" y="627"/>
                    <a:pt x="2" y="632"/>
                  </a:cubicBezTo>
                  <a:cubicBezTo>
                    <a:pt x="1" y="634"/>
                    <a:pt x="0" y="637"/>
                    <a:pt x="3" y="638"/>
                  </a:cubicBezTo>
                  <a:cubicBezTo>
                    <a:pt x="3" y="638"/>
                    <a:pt x="4" y="639"/>
                    <a:pt x="4" y="639"/>
                  </a:cubicBezTo>
                  <a:cubicBezTo>
                    <a:pt x="6" y="639"/>
                    <a:pt x="7" y="636"/>
                    <a:pt x="8" y="635"/>
                  </a:cubicBezTo>
                  <a:cubicBezTo>
                    <a:pt x="14" y="624"/>
                    <a:pt x="21" y="614"/>
                    <a:pt x="28" y="603"/>
                  </a:cubicBezTo>
                  <a:cubicBezTo>
                    <a:pt x="44" y="580"/>
                    <a:pt x="65" y="560"/>
                    <a:pt x="84" y="539"/>
                  </a:cubicBezTo>
                  <a:cubicBezTo>
                    <a:pt x="85" y="538"/>
                    <a:pt x="86" y="538"/>
                    <a:pt x="88" y="538"/>
                  </a:cubicBezTo>
                  <a:cubicBezTo>
                    <a:pt x="88" y="538"/>
                    <a:pt x="88" y="538"/>
                    <a:pt x="88" y="538"/>
                  </a:cubicBezTo>
                  <a:cubicBezTo>
                    <a:pt x="107" y="538"/>
                    <a:pt x="125" y="541"/>
                    <a:pt x="143" y="542"/>
                  </a:cubicBezTo>
                  <a:cubicBezTo>
                    <a:pt x="146" y="542"/>
                    <a:pt x="148" y="542"/>
                    <a:pt x="150" y="542"/>
                  </a:cubicBezTo>
                  <a:cubicBezTo>
                    <a:pt x="177" y="542"/>
                    <a:pt x="202" y="537"/>
                    <a:pt x="224" y="522"/>
                  </a:cubicBezTo>
                  <a:cubicBezTo>
                    <a:pt x="238" y="513"/>
                    <a:pt x="250" y="501"/>
                    <a:pt x="261" y="488"/>
                  </a:cubicBezTo>
                  <a:cubicBezTo>
                    <a:pt x="265" y="482"/>
                    <a:pt x="269" y="477"/>
                    <a:pt x="274" y="472"/>
                  </a:cubicBezTo>
                  <a:cubicBezTo>
                    <a:pt x="275" y="471"/>
                    <a:pt x="276" y="470"/>
                    <a:pt x="276" y="469"/>
                  </a:cubicBezTo>
                  <a:cubicBezTo>
                    <a:pt x="275" y="468"/>
                    <a:pt x="274" y="468"/>
                    <a:pt x="273" y="468"/>
                  </a:cubicBezTo>
                  <a:cubicBezTo>
                    <a:pt x="273" y="468"/>
                    <a:pt x="273" y="468"/>
                    <a:pt x="273" y="468"/>
                  </a:cubicBezTo>
                  <a:cubicBezTo>
                    <a:pt x="270" y="468"/>
                    <a:pt x="268" y="468"/>
                    <a:pt x="265" y="468"/>
                  </a:cubicBezTo>
                  <a:cubicBezTo>
                    <a:pt x="251" y="468"/>
                    <a:pt x="237" y="466"/>
                    <a:pt x="223" y="466"/>
                  </a:cubicBezTo>
                  <a:cubicBezTo>
                    <a:pt x="221" y="466"/>
                    <a:pt x="219" y="466"/>
                    <a:pt x="217" y="466"/>
                  </a:cubicBezTo>
                  <a:cubicBezTo>
                    <a:pt x="184" y="466"/>
                    <a:pt x="157" y="478"/>
                    <a:pt x="132" y="495"/>
                  </a:cubicBezTo>
                  <a:cubicBezTo>
                    <a:pt x="127" y="498"/>
                    <a:pt x="123" y="501"/>
                    <a:pt x="119" y="503"/>
                  </a:cubicBezTo>
                  <a:cubicBezTo>
                    <a:pt x="122" y="500"/>
                    <a:pt x="125" y="496"/>
                    <a:pt x="128" y="492"/>
                  </a:cubicBezTo>
                  <a:cubicBezTo>
                    <a:pt x="147" y="471"/>
                    <a:pt x="168" y="450"/>
                    <a:pt x="187" y="428"/>
                  </a:cubicBezTo>
                  <a:cubicBezTo>
                    <a:pt x="190" y="425"/>
                    <a:pt x="194" y="422"/>
                    <a:pt x="199" y="422"/>
                  </a:cubicBezTo>
                  <a:cubicBezTo>
                    <a:pt x="200" y="422"/>
                    <a:pt x="201" y="422"/>
                    <a:pt x="202" y="423"/>
                  </a:cubicBezTo>
                  <a:cubicBezTo>
                    <a:pt x="208" y="424"/>
                    <a:pt x="213" y="424"/>
                    <a:pt x="219" y="424"/>
                  </a:cubicBezTo>
                  <a:cubicBezTo>
                    <a:pt x="233" y="424"/>
                    <a:pt x="246" y="422"/>
                    <a:pt x="259" y="419"/>
                  </a:cubicBezTo>
                  <a:cubicBezTo>
                    <a:pt x="287" y="412"/>
                    <a:pt x="313" y="401"/>
                    <a:pt x="335" y="384"/>
                  </a:cubicBezTo>
                  <a:cubicBezTo>
                    <a:pt x="344" y="378"/>
                    <a:pt x="353" y="370"/>
                    <a:pt x="361" y="363"/>
                  </a:cubicBezTo>
                  <a:cubicBezTo>
                    <a:pt x="362" y="362"/>
                    <a:pt x="363" y="362"/>
                    <a:pt x="363" y="360"/>
                  </a:cubicBezTo>
                  <a:cubicBezTo>
                    <a:pt x="362" y="359"/>
                    <a:pt x="361" y="359"/>
                    <a:pt x="360" y="359"/>
                  </a:cubicBezTo>
                  <a:cubicBezTo>
                    <a:pt x="360" y="359"/>
                    <a:pt x="360" y="359"/>
                    <a:pt x="360" y="359"/>
                  </a:cubicBezTo>
                  <a:cubicBezTo>
                    <a:pt x="342" y="362"/>
                    <a:pt x="324" y="361"/>
                    <a:pt x="306" y="363"/>
                  </a:cubicBezTo>
                  <a:cubicBezTo>
                    <a:pt x="274" y="366"/>
                    <a:pt x="246" y="379"/>
                    <a:pt x="220" y="396"/>
                  </a:cubicBezTo>
                  <a:cubicBezTo>
                    <a:pt x="218" y="397"/>
                    <a:pt x="215" y="399"/>
                    <a:pt x="212" y="401"/>
                  </a:cubicBezTo>
                  <a:cubicBezTo>
                    <a:pt x="210" y="403"/>
                    <a:pt x="207" y="405"/>
                    <a:pt x="205" y="407"/>
                  </a:cubicBezTo>
                  <a:cubicBezTo>
                    <a:pt x="204" y="407"/>
                    <a:pt x="204" y="407"/>
                    <a:pt x="204" y="407"/>
                  </a:cubicBezTo>
                  <a:cubicBezTo>
                    <a:pt x="207" y="403"/>
                    <a:pt x="210" y="399"/>
                    <a:pt x="213" y="396"/>
                  </a:cubicBezTo>
                  <a:cubicBezTo>
                    <a:pt x="227" y="377"/>
                    <a:pt x="238" y="357"/>
                    <a:pt x="249" y="337"/>
                  </a:cubicBezTo>
                  <a:cubicBezTo>
                    <a:pt x="253" y="331"/>
                    <a:pt x="259" y="328"/>
                    <a:pt x="263" y="324"/>
                  </a:cubicBezTo>
                  <a:cubicBezTo>
                    <a:pt x="264" y="324"/>
                    <a:pt x="264" y="324"/>
                    <a:pt x="265" y="324"/>
                  </a:cubicBezTo>
                  <a:cubicBezTo>
                    <a:pt x="266" y="324"/>
                    <a:pt x="267" y="324"/>
                    <a:pt x="268" y="324"/>
                  </a:cubicBezTo>
                  <a:cubicBezTo>
                    <a:pt x="275" y="325"/>
                    <a:pt x="283" y="326"/>
                    <a:pt x="290" y="326"/>
                  </a:cubicBezTo>
                  <a:cubicBezTo>
                    <a:pt x="305" y="326"/>
                    <a:pt x="319" y="324"/>
                    <a:pt x="333" y="319"/>
                  </a:cubicBezTo>
                  <a:cubicBezTo>
                    <a:pt x="351" y="312"/>
                    <a:pt x="367" y="302"/>
                    <a:pt x="380" y="288"/>
                  </a:cubicBezTo>
                  <a:cubicBezTo>
                    <a:pt x="388" y="279"/>
                    <a:pt x="397" y="271"/>
                    <a:pt x="406" y="262"/>
                  </a:cubicBezTo>
                  <a:cubicBezTo>
                    <a:pt x="406" y="262"/>
                    <a:pt x="408" y="261"/>
                    <a:pt x="407" y="260"/>
                  </a:cubicBezTo>
                  <a:cubicBezTo>
                    <a:pt x="406" y="258"/>
                    <a:pt x="405" y="258"/>
                    <a:pt x="404" y="258"/>
                  </a:cubicBezTo>
                  <a:cubicBezTo>
                    <a:pt x="395" y="258"/>
                    <a:pt x="386" y="257"/>
                    <a:pt x="377" y="257"/>
                  </a:cubicBezTo>
                  <a:cubicBezTo>
                    <a:pt x="376" y="257"/>
                    <a:pt x="375" y="257"/>
                    <a:pt x="374" y="257"/>
                  </a:cubicBezTo>
                  <a:cubicBezTo>
                    <a:pt x="366" y="257"/>
                    <a:pt x="358" y="257"/>
                    <a:pt x="351" y="258"/>
                  </a:cubicBezTo>
                  <a:cubicBezTo>
                    <a:pt x="332" y="261"/>
                    <a:pt x="315" y="267"/>
                    <a:pt x="301" y="279"/>
                  </a:cubicBezTo>
                  <a:cubicBezTo>
                    <a:pt x="291" y="287"/>
                    <a:pt x="280" y="294"/>
                    <a:pt x="272" y="303"/>
                  </a:cubicBezTo>
                  <a:cubicBezTo>
                    <a:pt x="269" y="307"/>
                    <a:pt x="266" y="311"/>
                    <a:pt x="263" y="315"/>
                  </a:cubicBezTo>
                  <a:cubicBezTo>
                    <a:pt x="262" y="313"/>
                    <a:pt x="263" y="312"/>
                    <a:pt x="264" y="310"/>
                  </a:cubicBezTo>
                  <a:cubicBezTo>
                    <a:pt x="279" y="285"/>
                    <a:pt x="291" y="258"/>
                    <a:pt x="302" y="230"/>
                  </a:cubicBezTo>
                  <a:cubicBezTo>
                    <a:pt x="305" y="221"/>
                    <a:pt x="312" y="218"/>
                    <a:pt x="322" y="218"/>
                  </a:cubicBezTo>
                  <a:cubicBezTo>
                    <a:pt x="355" y="216"/>
                    <a:pt x="383" y="205"/>
                    <a:pt x="405" y="184"/>
                  </a:cubicBezTo>
                  <a:cubicBezTo>
                    <a:pt x="413" y="177"/>
                    <a:pt x="418" y="169"/>
                    <a:pt x="424" y="160"/>
                  </a:cubicBezTo>
                  <a:cubicBezTo>
                    <a:pt x="427" y="155"/>
                    <a:pt x="431" y="150"/>
                    <a:pt x="433" y="144"/>
                  </a:cubicBezTo>
                  <a:cubicBezTo>
                    <a:pt x="434" y="141"/>
                    <a:pt x="434" y="139"/>
                    <a:pt x="430" y="139"/>
                  </a:cubicBezTo>
                  <a:cubicBezTo>
                    <a:pt x="428" y="139"/>
                    <a:pt x="426" y="139"/>
                    <a:pt x="424" y="139"/>
                  </a:cubicBezTo>
                  <a:cubicBezTo>
                    <a:pt x="420" y="139"/>
                    <a:pt x="416" y="139"/>
                    <a:pt x="412" y="139"/>
                  </a:cubicBezTo>
                  <a:cubicBezTo>
                    <a:pt x="394" y="140"/>
                    <a:pt x="377" y="143"/>
                    <a:pt x="362" y="152"/>
                  </a:cubicBezTo>
                  <a:cubicBezTo>
                    <a:pt x="352" y="158"/>
                    <a:pt x="345" y="166"/>
                    <a:pt x="337" y="173"/>
                  </a:cubicBezTo>
                  <a:cubicBezTo>
                    <a:pt x="327" y="183"/>
                    <a:pt x="320" y="196"/>
                    <a:pt x="313" y="208"/>
                  </a:cubicBezTo>
                  <a:cubicBezTo>
                    <a:pt x="312" y="209"/>
                    <a:pt x="311" y="210"/>
                    <a:pt x="311" y="211"/>
                  </a:cubicBezTo>
                  <a:cubicBezTo>
                    <a:pt x="310" y="212"/>
                    <a:pt x="310" y="212"/>
                    <a:pt x="309" y="213"/>
                  </a:cubicBezTo>
                  <a:cubicBezTo>
                    <a:pt x="309" y="209"/>
                    <a:pt x="311" y="206"/>
                    <a:pt x="312" y="203"/>
                  </a:cubicBezTo>
                  <a:cubicBezTo>
                    <a:pt x="316" y="194"/>
                    <a:pt x="319" y="184"/>
                    <a:pt x="320" y="174"/>
                  </a:cubicBezTo>
                  <a:cubicBezTo>
                    <a:pt x="321" y="170"/>
                    <a:pt x="324" y="169"/>
                    <a:pt x="326" y="167"/>
                  </a:cubicBezTo>
                  <a:cubicBezTo>
                    <a:pt x="333" y="159"/>
                    <a:pt x="339" y="150"/>
                    <a:pt x="343" y="141"/>
                  </a:cubicBezTo>
                  <a:cubicBezTo>
                    <a:pt x="352" y="119"/>
                    <a:pt x="357" y="96"/>
                    <a:pt x="357" y="72"/>
                  </a:cubicBezTo>
                  <a:cubicBezTo>
                    <a:pt x="357" y="59"/>
                    <a:pt x="354" y="45"/>
                    <a:pt x="351" y="31"/>
                  </a:cubicBezTo>
                  <a:cubicBezTo>
                    <a:pt x="350" y="22"/>
                    <a:pt x="347" y="13"/>
                    <a:pt x="345" y="4"/>
                  </a:cubicBezTo>
                  <a:cubicBezTo>
                    <a:pt x="345" y="2"/>
                    <a:pt x="345" y="0"/>
                    <a:pt x="343" y="0"/>
                  </a:cubicBezTo>
                  <a:cubicBezTo>
                    <a:pt x="343" y="0"/>
                    <a:pt x="343" y="0"/>
                    <a:pt x="343" y="0"/>
                  </a:cubicBezTo>
                </a:path>
              </a:pathLst>
            </a:custGeom>
            <a:gradFill flip="none" rotWithShape="1">
              <a:gsLst>
                <a:gs pos="15000">
                  <a:schemeClr val="accent1">
                    <a:lumMod val="40000"/>
                    <a:lumOff val="6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C49CB69-1B63-A9CE-366B-2F9958F57454}"/>
                </a:ext>
              </a:extLst>
            </p:cNvPr>
            <p:cNvSpPr/>
            <p:nvPr/>
          </p:nvSpPr>
          <p:spPr>
            <a:xfrm>
              <a:off x="4650392" y="5495756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数据处理与应用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3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1C8202-428A-35BC-0B3D-C3FF04FA5059}"/>
              </a:ext>
            </a:extLst>
          </p:cNvPr>
          <p:cNvSpPr txBox="1"/>
          <p:nvPr/>
        </p:nvSpPr>
        <p:spPr>
          <a:xfrm>
            <a:off x="2424545" y="2235653"/>
            <a:ext cx="86867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在分析完校园环境数据后，小组成员意识到数据处理的工具多种多样，掌握这些工具对于提高数据处理效率非常关键。于是，他们决定进一步学习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等数据处理软件工具的应用。</a:t>
            </a:r>
          </a:p>
        </p:txBody>
      </p:sp>
    </p:spTree>
    <p:extLst>
      <p:ext uri="{BB962C8B-B14F-4D97-AF65-F5344CB8AC3E}">
        <p14:creationId xmlns:p14="http://schemas.microsoft.com/office/powerpoint/2010/main" val="52632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247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Roboto Regular</vt:lpstr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佳轩 柳</dc:creator>
  <cp:lastModifiedBy>佳轩 柳</cp:lastModifiedBy>
  <cp:revision>3</cp:revision>
  <dcterms:created xsi:type="dcterms:W3CDTF">2024-01-03T11:46:09Z</dcterms:created>
  <dcterms:modified xsi:type="dcterms:W3CDTF">2024-01-04T02:41:52Z</dcterms:modified>
</cp:coreProperties>
</file>