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74" r:id="rId3"/>
    <p:sldId id="265" r:id="rId4"/>
    <p:sldId id="267" r:id="rId5"/>
    <p:sldId id="262" r:id="rId6"/>
    <p:sldId id="257" r:id="rId7"/>
    <p:sldId id="258" r:id="rId8"/>
    <p:sldId id="266" r:id="rId9"/>
    <p:sldId id="259" r:id="rId10"/>
    <p:sldId id="271" r:id="rId11"/>
    <p:sldId id="272" r:id="rId12"/>
    <p:sldId id="268" r:id="rId13"/>
    <p:sldId id="270" r:id="rId14"/>
    <p:sldId id="269" r:id="rId15"/>
    <p:sldId id="260" r:id="rId16"/>
    <p:sldId id="273" r:id="rId17"/>
    <p:sldId id="263" r:id="rId18"/>
    <p:sldId id="261" r:id="rId19"/>
    <p:sldId id="26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92" autoAdjust="0"/>
  </p:normalViewPr>
  <p:slideViewPr>
    <p:cSldViewPr snapToGrid="0">
      <p:cViewPr varScale="1">
        <p:scale>
          <a:sx n="74" d="100"/>
          <a:sy n="74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76E3E-5F29-417E-A50C-A657251D8153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4DFD87-6FF8-44DF-979E-A6A3CEB8B8FD}">
      <dgm:prSet phldrT="[Text]"/>
      <dgm:spPr/>
      <dgm:t>
        <a:bodyPr/>
        <a:lstStyle/>
        <a:p>
          <a:r>
            <a:rPr lang="fr-FR" dirty="0" smtClean="0"/>
            <a:t>Initialisation</a:t>
          </a:r>
          <a:endParaRPr lang="fr-FR" dirty="0"/>
        </a:p>
      </dgm:t>
    </dgm:pt>
    <dgm:pt modelId="{8BF29347-3317-42A6-BD1F-55004A3BFB16}" type="parTrans" cxnId="{1A3EF33B-C379-4E40-BF49-02FADFF00B52}">
      <dgm:prSet/>
      <dgm:spPr/>
      <dgm:t>
        <a:bodyPr/>
        <a:lstStyle/>
        <a:p>
          <a:endParaRPr lang="fr-FR"/>
        </a:p>
      </dgm:t>
    </dgm:pt>
    <dgm:pt modelId="{76EFC858-42E1-4854-A048-4144BEBE7ED0}" type="sibTrans" cxnId="{1A3EF33B-C379-4E40-BF49-02FADFF00B52}">
      <dgm:prSet/>
      <dgm:spPr/>
      <dgm:t>
        <a:bodyPr/>
        <a:lstStyle/>
        <a:p>
          <a:endParaRPr lang="fr-FR"/>
        </a:p>
      </dgm:t>
    </dgm:pt>
    <dgm:pt modelId="{1684C250-272C-4866-9E3E-46E10CC09EAC}">
      <dgm:prSet phldrT="[Text]" custT="1"/>
      <dgm:spPr/>
      <dgm:t>
        <a:bodyPr/>
        <a:lstStyle/>
        <a:p>
          <a:r>
            <a:rPr lang="fr-FR" sz="2400" dirty="0" smtClean="0"/>
            <a:t>Fitness</a:t>
          </a:r>
          <a:endParaRPr lang="fr-FR" sz="2400" dirty="0"/>
        </a:p>
      </dgm:t>
    </dgm:pt>
    <dgm:pt modelId="{C7564EA6-C252-4A11-9BC1-7609266D10F8}" type="parTrans" cxnId="{F355B498-DF2F-46DA-BB12-3E2A6CBB34C8}">
      <dgm:prSet/>
      <dgm:spPr/>
      <dgm:t>
        <a:bodyPr/>
        <a:lstStyle/>
        <a:p>
          <a:endParaRPr lang="fr-FR"/>
        </a:p>
      </dgm:t>
    </dgm:pt>
    <dgm:pt modelId="{504C2A96-1766-4624-8AAF-7F1451D52703}" type="sibTrans" cxnId="{F355B498-DF2F-46DA-BB12-3E2A6CBB34C8}">
      <dgm:prSet/>
      <dgm:spPr/>
      <dgm:t>
        <a:bodyPr/>
        <a:lstStyle/>
        <a:p>
          <a:endParaRPr lang="fr-FR"/>
        </a:p>
      </dgm:t>
    </dgm:pt>
    <dgm:pt modelId="{B8DF9800-7F49-4F9C-9D6D-5F26CB8FE146}">
      <dgm:prSet phldrT="[Text]"/>
      <dgm:spPr/>
      <dgm:t>
        <a:bodyPr/>
        <a:lstStyle/>
        <a:p>
          <a:r>
            <a:rPr lang="fr-FR" dirty="0" err="1" smtClean="0"/>
            <a:t>run</a:t>
          </a:r>
          <a:endParaRPr lang="fr-FR" dirty="0"/>
        </a:p>
      </dgm:t>
    </dgm:pt>
    <dgm:pt modelId="{270B65F6-802B-4768-A8DE-7F85EB9E980D}" type="parTrans" cxnId="{AF7485D1-DDDA-4383-94C1-386F129C4667}">
      <dgm:prSet/>
      <dgm:spPr/>
      <dgm:t>
        <a:bodyPr/>
        <a:lstStyle/>
        <a:p>
          <a:endParaRPr lang="fr-FR"/>
        </a:p>
      </dgm:t>
    </dgm:pt>
    <dgm:pt modelId="{462BE8BB-2FB6-4DD4-AF66-B6D776CC47A2}" type="sibTrans" cxnId="{AF7485D1-DDDA-4383-94C1-386F129C4667}">
      <dgm:prSet/>
      <dgm:spPr/>
      <dgm:t>
        <a:bodyPr/>
        <a:lstStyle/>
        <a:p>
          <a:endParaRPr lang="fr-FR"/>
        </a:p>
      </dgm:t>
    </dgm:pt>
    <dgm:pt modelId="{00A0377C-9BD6-4E97-B964-A57240F35A4F}">
      <dgm:prSet phldrT="[Text]"/>
      <dgm:spPr/>
      <dgm:t>
        <a:bodyPr/>
        <a:lstStyle/>
        <a:p>
          <a:r>
            <a:rPr lang="fr-FR" dirty="0" smtClean="0"/>
            <a:t>Simulation </a:t>
          </a:r>
          <a:r>
            <a:rPr lang="fr-FR" dirty="0" err="1" smtClean="0"/>
            <a:t>parameters</a:t>
          </a:r>
          <a:endParaRPr lang="fr-FR" dirty="0"/>
        </a:p>
      </dgm:t>
    </dgm:pt>
    <dgm:pt modelId="{5AF568B2-3343-4013-BE82-3842923DA8B9}" type="parTrans" cxnId="{C2A3DD3C-4768-4D50-9BE6-465591257854}">
      <dgm:prSet/>
      <dgm:spPr/>
      <dgm:t>
        <a:bodyPr/>
        <a:lstStyle/>
        <a:p>
          <a:endParaRPr lang="fr-FR"/>
        </a:p>
      </dgm:t>
    </dgm:pt>
    <dgm:pt modelId="{C26D0674-269F-4124-8E5B-BCD80C834015}" type="sibTrans" cxnId="{C2A3DD3C-4768-4D50-9BE6-465591257854}">
      <dgm:prSet/>
      <dgm:spPr/>
      <dgm:t>
        <a:bodyPr/>
        <a:lstStyle/>
        <a:p>
          <a:endParaRPr lang="fr-FR"/>
        </a:p>
      </dgm:t>
    </dgm:pt>
    <dgm:pt modelId="{5E0D9E94-388C-4099-84E7-8AF8EE603654}">
      <dgm:prSet phldrT="[Text]" custT="1"/>
      <dgm:spPr/>
      <dgm:t>
        <a:bodyPr/>
        <a:lstStyle/>
        <a:p>
          <a:r>
            <a:rPr lang="fr-FR" sz="2400" dirty="0" smtClean="0"/>
            <a:t>Cross over</a:t>
          </a:r>
          <a:endParaRPr lang="fr-FR" sz="2400" dirty="0"/>
        </a:p>
      </dgm:t>
    </dgm:pt>
    <dgm:pt modelId="{0D64A8A8-C5B4-4C96-9FEA-619C4D42289F}" type="sibTrans" cxnId="{1CB9E640-FD03-4487-B0AC-F5C6700677C2}">
      <dgm:prSet/>
      <dgm:spPr/>
      <dgm:t>
        <a:bodyPr/>
        <a:lstStyle/>
        <a:p>
          <a:endParaRPr lang="fr-FR"/>
        </a:p>
      </dgm:t>
    </dgm:pt>
    <dgm:pt modelId="{A147F0F3-9BB4-4048-BE4F-964A6A0B74B7}" type="parTrans" cxnId="{1CB9E640-FD03-4487-B0AC-F5C6700677C2}">
      <dgm:prSet/>
      <dgm:spPr/>
      <dgm:t>
        <a:bodyPr/>
        <a:lstStyle/>
        <a:p>
          <a:endParaRPr lang="fr-FR"/>
        </a:p>
      </dgm:t>
    </dgm:pt>
    <dgm:pt modelId="{E9095BFF-C9D4-43C4-8F1E-6C8EED8ED931}">
      <dgm:prSet phldrT="[Text]" custT="1"/>
      <dgm:spPr/>
      <dgm:t>
        <a:bodyPr/>
        <a:lstStyle/>
        <a:p>
          <a:r>
            <a:rPr lang="fr-FR" sz="2400" dirty="0" smtClean="0"/>
            <a:t>Mutation</a:t>
          </a:r>
          <a:endParaRPr lang="fr-FR" sz="2400" dirty="0"/>
        </a:p>
      </dgm:t>
    </dgm:pt>
    <dgm:pt modelId="{F9B7A2A1-FDC0-45A3-83F5-DFBD567B5129}" type="sibTrans" cxnId="{543A2A68-9AA4-40AE-A6F0-5C0438B7B275}">
      <dgm:prSet/>
      <dgm:spPr/>
      <dgm:t>
        <a:bodyPr/>
        <a:lstStyle/>
        <a:p>
          <a:endParaRPr lang="fr-FR"/>
        </a:p>
      </dgm:t>
    </dgm:pt>
    <dgm:pt modelId="{8454619E-0B61-480C-9209-620E09A55114}" type="parTrans" cxnId="{543A2A68-9AA4-40AE-A6F0-5C0438B7B275}">
      <dgm:prSet/>
      <dgm:spPr/>
      <dgm:t>
        <a:bodyPr/>
        <a:lstStyle/>
        <a:p>
          <a:endParaRPr lang="fr-FR"/>
        </a:p>
      </dgm:t>
    </dgm:pt>
    <dgm:pt modelId="{9BCC7C6D-BC89-42B1-8B42-2300DF8A5451}" type="pres">
      <dgm:prSet presAssocID="{54676E3E-5F29-417E-A50C-A657251D81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49BD7CF-8BBF-4B78-8728-BA6313AF67F4}" type="pres">
      <dgm:prSet presAssocID="{E04DFD87-6FF8-44DF-979E-A6A3CEB8B8FD}" presName="Accent1" presStyleCnt="0"/>
      <dgm:spPr/>
    </dgm:pt>
    <dgm:pt modelId="{0A94DA48-D779-415C-AC3C-7FFE1868792D}" type="pres">
      <dgm:prSet presAssocID="{E04DFD87-6FF8-44DF-979E-A6A3CEB8B8FD}" presName="Accent" presStyleLbl="node1" presStyleIdx="0" presStyleCnt="2"/>
      <dgm:spPr/>
    </dgm:pt>
    <dgm:pt modelId="{62AA51C8-B982-4B5E-AEBE-AFC83802A9D8}" type="pres">
      <dgm:prSet presAssocID="{E04DFD87-6FF8-44DF-979E-A6A3CEB8B8FD}" presName="Child1" presStyleLbl="revTx" presStyleIdx="0" presStyleCnt="4" custScaleX="116606" custScaleY="2229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8A02E6-9E3B-4953-BE7C-EA5D83D3CEF0}" type="pres">
      <dgm:prSet presAssocID="{E04DFD87-6FF8-44DF-979E-A6A3CEB8B8FD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01B500EA-75A8-48E8-B5A9-7BB80F97F619}" type="pres">
      <dgm:prSet presAssocID="{B8DF9800-7F49-4F9C-9D6D-5F26CB8FE146}" presName="Accent2" presStyleCnt="0"/>
      <dgm:spPr/>
    </dgm:pt>
    <dgm:pt modelId="{731F0AED-C9F8-47FB-A037-529D7F52274A}" type="pres">
      <dgm:prSet presAssocID="{B8DF9800-7F49-4F9C-9D6D-5F26CB8FE146}" presName="Accent" presStyleLbl="node1" presStyleIdx="1" presStyleCnt="2"/>
      <dgm:spPr/>
    </dgm:pt>
    <dgm:pt modelId="{6B8E0BAE-900E-4EB9-A9B0-0115200A1E06}" type="pres">
      <dgm:prSet presAssocID="{B8DF9800-7F49-4F9C-9D6D-5F26CB8FE146}" presName="Child2" presStyleLbl="revTx" presStyleIdx="2" presStyleCnt="4" custScaleX="104469" custScaleY="90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E0D29-09E1-4412-AD89-0BDC63D70499}" type="pres">
      <dgm:prSet presAssocID="{B8DF9800-7F49-4F9C-9D6D-5F26CB8FE146}" presName="Parent2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1A3EF33B-C379-4E40-BF49-02FADFF00B52}" srcId="{54676E3E-5F29-417E-A50C-A657251D8153}" destId="{E04DFD87-6FF8-44DF-979E-A6A3CEB8B8FD}" srcOrd="0" destOrd="0" parTransId="{8BF29347-3317-42A6-BD1F-55004A3BFB16}" sibTransId="{76EFC858-42E1-4854-A048-4144BEBE7ED0}"/>
    <dgm:cxn modelId="{DD474420-F89F-4145-B4D3-7D51EAE7CE31}" type="presOf" srcId="{54676E3E-5F29-417E-A50C-A657251D8153}" destId="{9BCC7C6D-BC89-42B1-8B42-2300DF8A5451}" srcOrd="0" destOrd="0" presId="urn:microsoft.com/office/officeart/2009/layout/CircleArrowProcess"/>
    <dgm:cxn modelId="{C2A3DD3C-4768-4D50-9BE6-465591257854}" srcId="{B8DF9800-7F49-4F9C-9D6D-5F26CB8FE146}" destId="{00A0377C-9BD6-4E97-B964-A57240F35A4F}" srcOrd="0" destOrd="0" parTransId="{5AF568B2-3343-4013-BE82-3842923DA8B9}" sibTransId="{C26D0674-269F-4124-8E5B-BCD80C834015}"/>
    <dgm:cxn modelId="{543A2A68-9AA4-40AE-A6F0-5C0438B7B275}" srcId="{E04DFD87-6FF8-44DF-979E-A6A3CEB8B8FD}" destId="{E9095BFF-C9D4-43C4-8F1E-6C8EED8ED931}" srcOrd="1" destOrd="0" parTransId="{8454619E-0B61-480C-9209-620E09A55114}" sibTransId="{F9B7A2A1-FDC0-45A3-83F5-DFBD567B5129}"/>
    <dgm:cxn modelId="{C10CA7A6-BC7F-48FB-8C89-CBF0F1DF5BC8}" type="presOf" srcId="{E04DFD87-6FF8-44DF-979E-A6A3CEB8B8FD}" destId="{268A02E6-9E3B-4953-BE7C-EA5D83D3CEF0}" srcOrd="0" destOrd="0" presId="urn:microsoft.com/office/officeart/2009/layout/CircleArrowProcess"/>
    <dgm:cxn modelId="{06D9C037-92C2-46D3-94AA-A28065473005}" type="presOf" srcId="{5E0D9E94-388C-4099-84E7-8AF8EE603654}" destId="{62AA51C8-B982-4B5E-AEBE-AFC83802A9D8}" srcOrd="0" destOrd="2" presId="urn:microsoft.com/office/officeart/2009/layout/CircleArrowProcess"/>
    <dgm:cxn modelId="{85FC0382-4463-49A1-81BB-EEF819815D1C}" type="presOf" srcId="{B8DF9800-7F49-4F9C-9D6D-5F26CB8FE146}" destId="{57FE0D29-09E1-4412-AD89-0BDC63D70499}" srcOrd="0" destOrd="0" presId="urn:microsoft.com/office/officeart/2009/layout/CircleArrowProcess"/>
    <dgm:cxn modelId="{763770CF-BB83-4B8A-8A3D-37A1A63AF14C}" type="presOf" srcId="{1684C250-272C-4866-9E3E-46E10CC09EAC}" destId="{62AA51C8-B982-4B5E-AEBE-AFC83802A9D8}" srcOrd="0" destOrd="0" presId="urn:microsoft.com/office/officeart/2009/layout/CircleArrowProcess"/>
    <dgm:cxn modelId="{C5EF990D-6CA6-40C9-AF14-E31CEB5C3F04}" type="presOf" srcId="{00A0377C-9BD6-4E97-B964-A57240F35A4F}" destId="{6B8E0BAE-900E-4EB9-A9B0-0115200A1E06}" srcOrd="0" destOrd="0" presId="urn:microsoft.com/office/officeart/2009/layout/CircleArrowProcess"/>
    <dgm:cxn modelId="{1CB9E640-FD03-4487-B0AC-F5C6700677C2}" srcId="{E04DFD87-6FF8-44DF-979E-A6A3CEB8B8FD}" destId="{5E0D9E94-388C-4099-84E7-8AF8EE603654}" srcOrd="2" destOrd="0" parTransId="{A147F0F3-9BB4-4048-BE4F-964A6A0B74B7}" sibTransId="{0D64A8A8-C5B4-4C96-9FEA-619C4D42289F}"/>
    <dgm:cxn modelId="{F79D2A5C-84F1-4648-9156-451C46DB5563}" type="presOf" srcId="{E9095BFF-C9D4-43C4-8F1E-6C8EED8ED931}" destId="{62AA51C8-B982-4B5E-AEBE-AFC83802A9D8}" srcOrd="0" destOrd="1" presId="urn:microsoft.com/office/officeart/2009/layout/CircleArrowProcess"/>
    <dgm:cxn modelId="{F355B498-DF2F-46DA-BB12-3E2A6CBB34C8}" srcId="{E04DFD87-6FF8-44DF-979E-A6A3CEB8B8FD}" destId="{1684C250-272C-4866-9E3E-46E10CC09EAC}" srcOrd="0" destOrd="0" parTransId="{C7564EA6-C252-4A11-9BC1-7609266D10F8}" sibTransId="{504C2A96-1766-4624-8AAF-7F1451D52703}"/>
    <dgm:cxn modelId="{AF7485D1-DDDA-4383-94C1-386F129C4667}" srcId="{54676E3E-5F29-417E-A50C-A657251D8153}" destId="{B8DF9800-7F49-4F9C-9D6D-5F26CB8FE146}" srcOrd="1" destOrd="0" parTransId="{270B65F6-802B-4768-A8DE-7F85EB9E980D}" sibTransId="{462BE8BB-2FB6-4DD4-AF66-B6D776CC47A2}"/>
    <dgm:cxn modelId="{6FA1DF35-2A09-43C8-BAD5-554B68E3CA45}" type="presParOf" srcId="{9BCC7C6D-BC89-42B1-8B42-2300DF8A5451}" destId="{449BD7CF-8BBF-4B78-8728-BA6313AF67F4}" srcOrd="0" destOrd="0" presId="urn:microsoft.com/office/officeart/2009/layout/CircleArrowProcess"/>
    <dgm:cxn modelId="{2AAE7EA5-0362-4270-8CDA-BF60464F9F80}" type="presParOf" srcId="{449BD7CF-8BBF-4B78-8728-BA6313AF67F4}" destId="{0A94DA48-D779-415C-AC3C-7FFE1868792D}" srcOrd="0" destOrd="0" presId="urn:microsoft.com/office/officeart/2009/layout/CircleArrowProcess"/>
    <dgm:cxn modelId="{5CCD1187-8366-40FF-B47B-67D76FFCAE99}" type="presParOf" srcId="{9BCC7C6D-BC89-42B1-8B42-2300DF8A5451}" destId="{62AA51C8-B982-4B5E-AEBE-AFC83802A9D8}" srcOrd="1" destOrd="0" presId="urn:microsoft.com/office/officeart/2009/layout/CircleArrowProcess"/>
    <dgm:cxn modelId="{E457BAC9-1CB2-4483-9DAE-CBF3EEAC7F1C}" type="presParOf" srcId="{9BCC7C6D-BC89-42B1-8B42-2300DF8A5451}" destId="{268A02E6-9E3B-4953-BE7C-EA5D83D3CEF0}" srcOrd="2" destOrd="0" presId="urn:microsoft.com/office/officeart/2009/layout/CircleArrowProcess"/>
    <dgm:cxn modelId="{39316A66-BE21-41F0-839E-C655B5B56A45}" type="presParOf" srcId="{9BCC7C6D-BC89-42B1-8B42-2300DF8A5451}" destId="{01B500EA-75A8-48E8-B5A9-7BB80F97F619}" srcOrd="3" destOrd="0" presId="urn:microsoft.com/office/officeart/2009/layout/CircleArrowProcess"/>
    <dgm:cxn modelId="{5704ADAD-5B63-4B0E-82E2-C9997C874F27}" type="presParOf" srcId="{01B500EA-75A8-48E8-B5A9-7BB80F97F619}" destId="{731F0AED-C9F8-47FB-A037-529D7F52274A}" srcOrd="0" destOrd="0" presId="urn:microsoft.com/office/officeart/2009/layout/CircleArrowProcess"/>
    <dgm:cxn modelId="{6CB0451F-13E9-4B82-A83D-2CEF22B61F91}" type="presParOf" srcId="{9BCC7C6D-BC89-42B1-8B42-2300DF8A5451}" destId="{6B8E0BAE-900E-4EB9-A9B0-0115200A1E06}" srcOrd="4" destOrd="0" presId="urn:microsoft.com/office/officeart/2009/layout/CircleArrowProcess"/>
    <dgm:cxn modelId="{5C835AF9-E945-432F-B39D-2E78DCDFEE63}" type="presParOf" srcId="{9BCC7C6D-BC89-42B1-8B42-2300DF8A5451}" destId="{57FE0D29-09E1-4412-AD89-0BDC63D7049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5B1E75-F573-464D-95CE-C0FB494B76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1CA3D7-BFA4-4236-8EF6-1D8F2DD8870D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D9B6B133-AACB-449A-818A-30CD3886B559}" type="parTrans" cxnId="{1C9CC7F7-AFA9-4EFB-BD8D-5EA28A83DB97}">
      <dgm:prSet/>
      <dgm:spPr/>
      <dgm:t>
        <a:bodyPr/>
        <a:lstStyle/>
        <a:p>
          <a:endParaRPr lang="fr-FR"/>
        </a:p>
      </dgm:t>
    </dgm:pt>
    <dgm:pt modelId="{776EE6C7-E285-4135-8A2D-2F0803BA5EC8}" type="sibTrans" cxnId="{1C9CC7F7-AFA9-4EFB-BD8D-5EA28A83DB97}">
      <dgm:prSet/>
      <dgm:spPr/>
      <dgm:t>
        <a:bodyPr/>
        <a:lstStyle/>
        <a:p>
          <a:endParaRPr lang="fr-FR"/>
        </a:p>
      </dgm:t>
    </dgm:pt>
    <dgm:pt modelId="{B08F7FA8-D514-4394-87AC-550925E8524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323A6D8-10DF-47BF-A3E5-FBFE5AF927D3}" type="parTrans" cxnId="{BAE08159-ACFD-467F-B31F-654BE650D5E7}">
      <dgm:prSet/>
      <dgm:spPr/>
      <dgm:t>
        <a:bodyPr/>
        <a:lstStyle/>
        <a:p>
          <a:endParaRPr lang="fr-FR"/>
        </a:p>
      </dgm:t>
    </dgm:pt>
    <dgm:pt modelId="{86FF82C7-B499-468E-BD8F-A659F9BAE66D}" type="sibTrans" cxnId="{BAE08159-ACFD-467F-B31F-654BE650D5E7}">
      <dgm:prSet/>
      <dgm:spPr/>
      <dgm:t>
        <a:bodyPr/>
        <a:lstStyle/>
        <a:p>
          <a:endParaRPr lang="fr-FR"/>
        </a:p>
      </dgm:t>
    </dgm:pt>
    <dgm:pt modelId="{B5847888-9B64-4D77-9250-D4F43933C1AA}">
      <dgm:prSet phldrT="[Text]"/>
      <dgm:spPr/>
      <dgm:t>
        <a:bodyPr/>
        <a:lstStyle/>
        <a:p>
          <a:r>
            <a:rPr lang="fr-FR" dirty="0" smtClean="0"/>
            <a:t>(</a:t>
          </a:r>
          <a:r>
            <a:rPr lang="fr-FR" dirty="0" err="1" smtClean="0"/>
            <a:t>x,y,z</a:t>
          </a:r>
          <a:r>
            <a:rPr lang="fr-FR" dirty="0" smtClean="0"/>
            <a:t>, </a:t>
          </a:r>
          <a:r>
            <a:rPr lang="fr-FR" dirty="0" err="1" smtClean="0"/>
            <a:t>color</a:t>
          </a:r>
          <a:r>
            <a:rPr lang="fr-FR" dirty="0" smtClean="0"/>
            <a:t>, </a:t>
          </a:r>
          <a:r>
            <a:rPr lang="fr-FR" dirty="0" err="1" smtClean="0"/>
            <a:t>transparency</a:t>
          </a:r>
          <a:r>
            <a:rPr lang="fr-FR" dirty="0" smtClean="0"/>
            <a:t>)</a:t>
          </a:r>
          <a:endParaRPr lang="fr-FR" dirty="0"/>
        </a:p>
      </dgm:t>
    </dgm:pt>
    <dgm:pt modelId="{CE8738C3-814D-4FDC-B9CA-0C6ADCB82F90}" type="parTrans" cxnId="{60FC2EA4-EB50-4123-B230-C647229F13C5}">
      <dgm:prSet/>
      <dgm:spPr/>
      <dgm:t>
        <a:bodyPr/>
        <a:lstStyle/>
        <a:p>
          <a:endParaRPr lang="fr-FR"/>
        </a:p>
      </dgm:t>
    </dgm:pt>
    <dgm:pt modelId="{AC84FD16-8C36-4D03-8DD9-77AACD5CFD17}" type="sibTrans" cxnId="{60FC2EA4-EB50-4123-B230-C647229F13C5}">
      <dgm:prSet/>
      <dgm:spPr/>
      <dgm:t>
        <a:bodyPr/>
        <a:lstStyle/>
        <a:p>
          <a:endParaRPr lang="fr-FR"/>
        </a:p>
      </dgm:t>
    </dgm:pt>
    <dgm:pt modelId="{418F1744-5547-4692-801B-451D89848649}">
      <dgm:prSet phldrT="[Text]"/>
      <dgm:spPr/>
      <dgm:t>
        <a:bodyPr/>
        <a:lstStyle/>
        <a:p>
          <a:endParaRPr lang="fr-FR" dirty="0"/>
        </a:p>
      </dgm:t>
    </dgm:pt>
    <dgm:pt modelId="{446D2961-D29A-417D-8BC7-2350087AA310}" type="parTrans" cxnId="{125471F0-1533-405B-9926-4EAA9774043B}">
      <dgm:prSet/>
      <dgm:spPr/>
      <dgm:t>
        <a:bodyPr/>
        <a:lstStyle/>
        <a:p>
          <a:endParaRPr lang="fr-FR"/>
        </a:p>
      </dgm:t>
    </dgm:pt>
    <dgm:pt modelId="{E118E7DA-0926-4182-8F86-BB0AFA2311FB}" type="sibTrans" cxnId="{125471F0-1533-405B-9926-4EAA9774043B}">
      <dgm:prSet/>
      <dgm:spPr/>
      <dgm:t>
        <a:bodyPr/>
        <a:lstStyle/>
        <a:p>
          <a:endParaRPr lang="fr-FR"/>
        </a:p>
      </dgm:t>
    </dgm:pt>
    <dgm:pt modelId="{0C95CD92-F0AC-4ABD-AF0F-3D2F7C3E4953}">
      <dgm:prSet phldrT="[Text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0AB7F265-1E42-4EF7-A593-42A033C829CC}" type="parTrans" cxnId="{2CE45A23-D800-48E9-9CFD-224B380DD310}">
      <dgm:prSet/>
      <dgm:spPr/>
      <dgm:t>
        <a:bodyPr/>
        <a:lstStyle/>
        <a:p>
          <a:endParaRPr lang="fr-FR"/>
        </a:p>
      </dgm:t>
    </dgm:pt>
    <dgm:pt modelId="{2592CE45-C43D-4160-964D-AC93E7196E35}" type="sibTrans" cxnId="{2CE45A23-D800-48E9-9CFD-224B380DD310}">
      <dgm:prSet/>
      <dgm:spPr/>
      <dgm:t>
        <a:bodyPr/>
        <a:lstStyle/>
        <a:p>
          <a:endParaRPr lang="fr-FR"/>
        </a:p>
      </dgm:t>
    </dgm:pt>
    <dgm:pt modelId="{B9DF4E3D-83D8-45A2-8B5C-0E50D87FD6E3}">
      <dgm:prSet phldrT="[Text]"/>
      <dgm:spPr/>
      <dgm:t>
        <a:bodyPr/>
        <a:lstStyle/>
        <a:p>
          <a:r>
            <a:rPr lang="fr-FR" dirty="0" smtClean="0"/>
            <a:t>(</a:t>
          </a:r>
          <a:r>
            <a:rPr lang="fr-FR" dirty="0" err="1" smtClean="0"/>
            <a:t>x,y,z</a:t>
          </a:r>
          <a:r>
            <a:rPr lang="fr-FR" dirty="0" smtClean="0"/>
            <a:t>, </a:t>
          </a:r>
          <a:r>
            <a:rPr lang="fr-FR" dirty="0" err="1" smtClean="0"/>
            <a:t>color</a:t>
          </a:r>
          <a:r>
            <a:rPr lang="fr-FR" dirty="0" smtClean="0"/>
            <a:t>, </a:t>
          </a:r>
          <a:r>
            <a:rPr lang="fr-FR" dirty="0" err="1" smtClean="0"/>
            <a:t>transparency</a:t>
          </a:r>
          <a:r>
            <a:rPr lang="fr-FR" dirty="0" smtClean="0"/>
            <a:t>)</a:t>
          </a:r>
          <a:endParaRPr lang="fr-FR" dirty="0"/>
        </a:p>
      </dgm:t>
    </dgm:pt>
    <dgm:pt modelId="{989DAE4B-3CA0-44BB-B94B-68A70693D9D7}" type="parTrans" cxnId="{B1EE3B00-0C0C-49EE-9783-FCBEEEDF5C67}">
      <dgm:prSet/>
      <dgm:spPr/>
      <dgm:t>
        <a:bodyPr/>
        <a:lstStyle/>
        <a:p>
          <a:endParaRPr lang="fr-FR"/>
        </a:p>
      </dgm:t>
    </dgm:pt>
    <dgm:pt modelId="{B75D14D7-4BBB-4E9D-9E12-2A0667B2DFFB}" type="sibTrans" cxnId="{B1EE3B00-0C0C-49EE-9783-FCBEEEDF5C67}">
      <dgm:prSet/>
      <dgm:spPr/>
      <dgm:t>
        <a:bodyPr/>
        <a:lstStyle/>
        <a:p>
          <a:endParaRPr lang="fr-FR"/>
        </a:p>
      </dgm:t>
    </dgm:pt>
    <dgm:pt modelId="{809342A0-D013-4704-9563-E973D091DB48}">
      <dgm:prSet phldrT="[Text]"/>
      <dgm:spPr/>
      <dgm:t>
        <a:bodyPr/>
        <a:lstStyle/>
        <a:p>
          <a:r>
            <a:rPr lang="fr-FR" dirty="0" smtClean="0"/>
            <a:t>(</a:t>
          </a:r>
          <a:r>
            <a:rPr lang="fr-FR" dirty="0" err="1" smtClean="0"/>
            <a:t>x,y,z</a:t>
          </a:r>
          <a:r>
            <a:rPr lang="fr-FR" dirty="0" smtClean="0"/>
            <a:t>, </a:t>
          </a:r>
          <a:r>
            <a:rPr lang="fr-FR" dirty="0" err="1" smtClean="0"/>
            <a:t>color</a:t>
          </a:r>
          <a:r>
            <a:rPr lang="fr-FR" dirty="0" smtClean="0"/>
            <a:t>, </a:t>
          </a:r>
          <a:r>
            <a:rPr lang="fr-FR" dirty="0" err="1" smtClean="0"/>
            <a:t>transparency</a:t>
          </a:r>
          <a:r>
            <a:rPr lang="fr-FR" dirty="0" smtClean="0"/>
            <a:t>)</a:t>
          </a:r>
          <a:endParaRPr lang="fr-FR" dirty="0"/>
        </a:p>
      </dgm:t>
    </dgm:pt>
    <dgm:pt modelId="{78D5F990-3A21-4A9F-A658-E920A6FA964A}" type="parTrans" cxnId="{1CE91FD0-B171-49BF-A607-4D83A2AF7183}">
      <dgm:prSet/>
      <dgm:spPr/>
      <dgm:t>
        <a:bodyPr/>
        <a:lstStyle/>
        <a:p>
          <a:endParaRPr lang="fr-FR"/>
        </a:p>
      </dgm:t>
    </dgm:pt>
    <dgm:pt modelId="{B9671ADD-9334-49E0-8B2C-A38404E9B803}" type="sibTrans" cxnId="{1CE91FD0-B171-49BF-A607-4D83A2AF7183}">
      <dgm:prSet/>
      <dgm:spPr/>
      <dgm:t>
        <a:bodyPr/>
        <a:lstStyle/>
        <a:p>
          <a:endParaRPr lang="fr-FR"/>
        </a:p>
      </dgm:t>
    </dgm:pt>
    <dgm:pt modelId="{92E00B74-7317-472E-B796-F4328BF2D2A3}">
      <dgm:prSet phldrT="[Text]"/>
      <dgm:spPr/>
      <dgm:t>
        <a:bodyPr/>
        <a:lstStyle/>
        <a:p>
          <a:r>
            <a:rPr lang="fr-FR" dirty="0" smtClean="0"/>
            <a:t>n</a:t>
          </a:r>
          <a:endParaRPr lang="fr-FR" dirty="0"/>
        </a:p>
      </dgm:t>
    </dgm:pt>
    <dgm:pt modelId="{69CF4AC7-5E4C-4448-BD29-58612F073BF9}" type="parTrans" cxnId="{E34F092C-7D9A-4DDF-B081-8851B49BF8FE}">
      <dgm:prSet/>
      <dgm:spPr/>
      <dgm:t>
        <a:bodyPr/>
        <a:lstStyle/>
        <a:p>
          <a:endParaRPr lang="fr-FR"/>
        </a:p>
      </dgm:t>
    </dgm:pt>
    <dgm:pt modelId="{5608A79C-319A-4356-B825-B960EB98BB34}" type="sibTrans" cxnId="{E34F092C-7D9A-4DDF-B081-8851B49BF8FE}">
      <dgm:prSet/>
      <dgm:spPr/>
      <dgm:t>
        <a:bodyPr/>
        <a:lstStyle/>
        <a:p>
          <a:endParaRPr lang="fr-FR"/>
        </a:p>
      </dgm:t>
    </dgm:pt>
    <dgm:pt modelId="{A824E493-69E9-40FD-B629-A330C48B05C7}" type="pres">
      <dgm:prSet presAssocID="{745B1E75-F573-464D-95CE-C0FB494B76EE}" presName="theList" presStyleCnt="0">
        <dgm:presLayoutVars>
          <dgm:dir/>
          <dgm:animLvl val="lvl"/>
          <dgm:resizeHandles val="exact"/>
        </dgm:presLayoutVars>
      </dgm:prSet>
      <dgm:spPr/>
    </dgm:pt>
    <dgm:pt modelId="{5A18121C-3FAF-4542-8766-3DF454E3C5C6}" type="pres">
      <dgm:prSet presAssocID="{231CA3D7-BFA4-4236-8EF6-1D8F2DD8870D}" presName="compNode" presStyleCnt="0"/>
      <dgm:spPr/>
    </dgm:pt>
    <dgm:pt modelId="{098371EA-40D1-4210-8595-B7B7E220D1D8}" type="pres">
      <dgm:prSet presAssocID="{231CA3D7-BFA4-4236-8EF6-1D8F2DD8870D}" presName="aNode" presStyleLbl="bgShp" presStyleIdx="0" presStyleCnt="4"/>
      <dgm:spPr/>
      <dgm:t>
        <a:bodyPr/>
        <a:lstStyle/>
        <a:p>
          <a:endParaRPr lang="fr-FR"/>
        </a:p>
      </dgm:t>
    </dgm:pt>
    <dgm:pt modelId="{288A0B4F-375D-436B-B89E-56EACA80AE71}" type="pres">
      <dgm:prSet presAssocID="{231CA3D7-BFA4-4236-8EF6-1D8F2DD8870D}" presName="textNode" presStyleLbl="bgShp" presStyleIdx="0" presStyleCnt="4"/>
      <dgm:spPr/>
      <dgm:t>
        <a:bodyPr/>
        <a:lstStyle/>
        <a:p>
          <a:endParaRPr lang="fr-FR"/>
        </a:p>
      </dgm:t>
    </dgm:pt>
    <dgm:pt modelId="{A3C1E522-C91B-4631-9AEE-6741ED36CCA3}" type="pres">
      <dgm:prSet presAssocID="{231CA3D7-BFA4-4236-8EF6-1D8F2DD8870D}" presName="compChildNode" presStyleCnt="0"/>
      <dgm:spPr/>
    </dgm:pt>
    <dgm:pt modelId="{E3D76EF1-7E79-4AD6-81FE-15A3C3BF7D0F}" type="pres">
      <dgm:prSet presAssocID="{231CA3D7-BFA4-4236-8EF6-1D8F2DD8870D}" presName="theInnerList" presStyleCnt="0"/>
      <dgm:spPr/>
    </dgm:pt>
    <dgm:pt modelId="{BB71CF1B-77DE-44C8-8FB2-836AED8B0F7C}" type="pres">
      <dgm:prSet presAssocID="{B9DF4E3D-83D8-45A2-8B5C-0E50D87FD6E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81B0E0-9500-4D82-A6B9-D943B47D2173}" type="pres">
      <dgm:prSet presAssocID="{231CA3D7-BFA4-4236-8EF6-1D8F2DD8870D}" presName="aSpace" presStyleCnt="0"/>
      <dgm:spPr/>
    </dgm:pt>
    <dgm:pt modelId="{EA04C4CA-B672-44D3-9E31-60D3C5654AC7}" type="pres">
      <dgm:prSet presAssocID="{B08F7FA8-D514-4394-87AC-550925E8524F}" presName="compNode" presStyleCnt="0"/>
      <dgm:spPr/>
    </dgm:pt>
    <dgm:pt modelId="{44DC6F56-63C3-4143-A463-12B054C7C73B}" type="pres">
      <dgm:prSet presAssocID="{B08F7FA8-D514-4394-87AC-550925E8524F}" presName="aNode" presStyleLbl="bgShp" presStyleIdx="1" presStyleCnt="4"/>
      <dgm:spPr/>
      <dgm:t>
        <a:bodyPr/>
        <a:lstStyle/>
        <a:p>
          <a:endParaRPr lang="fr-FR"/>
        </a:p>
      </dgm:t>
    </dgm:pt>
    <dgm:pt modelId="{0ADE4029-FB74-403D-AD2E-36966DE814C5}" type="pres">
      <dgm:prSet presAssocID="{B08F7FA8-D514-4394-87AC-550925E8524F}" presName="textNode" presStyleLbl="bgShp" presStyleIdx="1" presStyleCnt="4"/>
      <dgm:spPr/>
      <dgm:t>
        <a:bodyPr/>
        <a:lstStyle/>
        <a:p>
          <a:endParaRPr lang="fr-FR"/>
        </a:p>
      </dgm:t>
    </dgm:pt>
    <dgm:pt modelId="{0104CA11-2E7A-4B5E-8AB2-5CF3D6B17B4F}" type="pres">
      <dgm:prSet presAssocID="{B08F7FA8-D514-4394-87AC-550925E8524F}" presName="compChildNode" presStyleCnt="0"/>
      <dgm:spPr/>
    </dgm:pt>
    <dgm:pt modelId="{9F0791CC-8099-408F-8CFB-A5B2B0968259}" type="pres">
      <dgm:prSet presAssocID="{B08F7FA8-D514-4394-87AC-550925E8524F}" presName="theInnerList" presStyleCnt="0"/>
      <dgm:spPr/>
    </dgm:pt>
    <dgm:pt modelId="{B7BD83D8-A367-4DCA-A7DC-1A2917BC2E8C}" type="pres">
      <dgm:prSet presAssocID="{B5847888-9B64-4D77-9250-D4F43933C1A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3808C4-303D-4C4B-B009-EF9F453CD516}" type="pres">
      <dgm:prSet presAssocID="{B08F7FA8-D514-4394-87AC-550925E8524F}" presName="aSpace" presStyleCnt="0"/>
      <dgm:spPr/>
    </dgm:pt>
    <dgm:pt modelId="{4EBADE43-011B-4289-BCA2-93E902806892}" type="pres">
      <dgm:prSet presAssocID="{418F1744-5547-4692-801B-451D89848649}" presName="compNode" presStyleCnt="0"/>
      <dgm:spPr/>
    </dgm:pt>
    <dgm:pt modelId="{DB2FAFB5-B722-4D5F-9EDB-D1C038F310FC}" type="pres">
      <dgm:prSet presAssocID="{418F1744-5547-4692-801B-451D89848649}" presName="aNode" presStyleLbl="bgShp" presStyleIdx="2" presStyleCnt="4"/>
      <dgm:spPr/>
      <dgm:t>
        <a:bodyPr/>
        <a:lstStyle/>
        <a:p>
          <a:endParaRPr lang="fr-FR"/>
        </a:p>
      </dgm:t>
    </dgm:pt>
    <dgm:pt modelId="{4B262B2C-0744-4281-9DA2-81F156F68458}" type="pres">
      <dgm:prSet presAssocID="{418F1744-5547-4692-801B-451D89848649}" presName="textNode" presStyleLbl="bgShp" presStyleIdx="2" presStyleCnt="4"/>
      <dgm:spPr/>
      <dgm:t>
        <a:bodyPr/>
        <a:lstStyle/>
        <a:p>
          <a:endParaRPr lang="fr-FR"/>
        </a:p>
      </dgm:t>
    </dgm:pt>
    <dgm:pt modelId="{CB17BF4A-9B0E-493E-9CE4-1C75F019471B}" type="pres">
      <dgm:prSet presAssocID="{418F1744-5547-4692-801B-451D89848649}" presName="compChildNode" presStyleCnt="0"/>
      <dgm:spPr/>
    </dgm:pt>
    <dgm:pt modelId="{BAFA3080-8869-429A-AB1B-B89E1A0E671B}" type="pres">
      <dgm:prSet presAssocID="{418F1744-5547-4692-801B-451D89848649}" presName="theInnerList" presStyleCnt="0"/>
      <dgm:spPr/>
    </dgm:pt>
    <dgm:pt modelId="{C050FAF9-CB75-4503-BFA1-2F3E2E949D52}" type="pres">
      <dgm:prSet presAssocID="{0C95CD92-F0AC-4ABD-AF0F-3D2F7C3E495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EE354F-D49C-41D7-A887-78F0FFCC0608}" type="pres">
      <dgm:prSet presAssocID="{418F1744-5547-4692-801B-451D89848649}" presName="aSpace" presStyleCnt="0"/>
      <dgm:spPr/>
    </dgm:pt>
    <dgm:pt modelId="{DFA2138C-6E18-4A2C-BC63-D7BFAFC1C70A}" type="pres">
      <dgm:prSet presAssocID="{92E00B74-7317-472E-B796-F4328BF2D2A3}" presName="compNode" presStyleCnt="0"/>
      <dgm:spPr/>
    </dgm:pt>
    <dgm:pt modelId="{7352AE4E-596A-47D4-9789-CED93BBB751C}" type="pres">
      <dgm:prSet presAssocID="{92E00B74-7317-472E-B796-F4328BF2D2A3}" presName="aNode" presStyleLbl="bgShp" presStyleIdx="3" presStyleCnt="4" custLinFactNeighborX="3309" custLinFactNeighborY="2759"/>
      <dgm:spPr/>
      <dgm:t>
        <a:bodyPr/>
        <a:lstStyle/>
        <a:p>
          <a:endParaRPr lang="fr-FR"/>
        </a:p>
      </dgm:t>
    </dgm:pt>
    <dgm:pt modelId="{267E3CC2-1015-49A2-B69E-05FC8F4D8C5F}" type="pres">
      <dgm:prSet presAssocID="{92E00B74-7317-472E-B796-F4328BF2D2A3}" presName="textNode" presStyleLbl="bgShp" presStyleIdx="3" presStyleCnt="4"/>
      <dgm:spPr/>
      <dgm:t>
        <a:bodyPr/>
        <a:lstStyle/>
        <a:p>
          <a:endParaRPr lang="fr-FR"/>
        </a:p>
      </dgm:t>
    </dgm:pt>
    <dgm:pt modelId="{617E497C-FD18-48F9-A519-69FAA3CB536F}" type="pres">
      <dgm:prSet presAssocID="{92E00B74-7317-472E-B796-F4328BF2D2A3}" presName="compChildNode" presStyleCnt="0"/>
      <dgm:spPr/>
    </dgm:pt>
    <dgm:pt modelId="{D4CAE834-A628-4D78-9B14-35D0F5E75824}" type="pres">
      <dgm:prSet presAssocID="{92E00B74-7317-472E-B796-F4328BF2D2A3}" presName="theInnerList" presStyleCnt="0"/>
      <dgm:spPr/>
    </dgm:pt>
    <dgm:pt modelId="{55124CC6-7C28-4547-9AE1-9D0F4351E961}" type="pres">
      <dgm:prSet presAssocID="{809342A0-D013-4704-9563-E973D091DB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EAF8AC-CCF7-48E3-915D-B6D694E546D1}" type="presOf" srcId="{B08F7FA8-D514-4394-87AC-550925E8524F}" destId="{44DC6F56-63C3-4143-A463-12B054C7C73B}" srcOrd="0" destOrd="0" presId="urn:microsoft.com/office/officeart/2005/8/layout/lProcess2"/>
    <dgm:cxn modelId="{CCB5A9C9-96DE-4905-B324-C638D6BE07E9}" type="presOf" srcId="{418F1744-5547-4692-801B-451D89848649}" destId="{4B262B2C-0744-4281-9DA2-81F156F68458}" srcOrd="1" destOrd="0" presId="urn:microsoft.com/office/officeart/2005/8/layout/lProcess2"/>
    <dgm:cxn modelId="{2CE45A23-D800-48E9-9CFD-224B380DD310}" srcId="{418F1744-5547-4692-801B-451D89848649}" destId="{0C95CD92-F0AC-4ABD-AF0F-3D2F7C3E4953}" srcOrd="0" destOrd="0" parTransId="{0AB7F265-1E42-4EF7-A593-42A033C829CC}" sibTransId="{2592CE45-C43D-4160-964D-AC93E7196E35}"/>
    <dgm:cxn modelId="{E9DECC01-DD0E-4C5E-BCD0-C02689588EAA}" type="presOf" srcId="{B5847888-9B64-4D77-9250-D4F43933C1AA}" destId="{B7BD83D8-A367-4DCA-A7DC-1A2917BC2E8C}" srcOrd="0" destOrd="0" presId="urn:microsoft.com/office/officeart/2005/8/layout/lProcess2"/>
    <dgm:cxn modelId="{BA3DB500-08C6-4915-B126-3CD24DD5428C}" type="presOf" srcId="{809342A0-D013-4704-9563-E973D091DB48}" destId="{55124CC6-7C28-4547-9AE1-9D0F4351E961}" srcOrd="0" destOrd="0" presId="urn:microsoft.com/office/officeart/2005/8/layout/lProcess2"/>
    <dgm:cxn modelId="{4E5E4E92-4F50-4DA4-B0B7-5963F810EF4E}" type="presOf" srcId="{231CA3D7-BFA4-4236-8EF6-1D8F2DD8870D}" destId="{098371EA-40D1-4210-8595-B7B7E220D1D8}" srcOrd="0" destOrd="0" presId="urn:microsoft.com/office/officeart/2005/8/layout/lProcess2"/>
    <dgm:cxn modelId="{B1EE3B00-0C0C-49EE-9783-FCBEEEDF5C67}" srcId="{231CA3D7-BFA4-4236-8EF6-1D8F2DD8870D}" destId="{B9DF4E3D-83D8-45A2-8B5C-0E50D87FD6E3}" srcOrd="0" destOrd="0" parTransId="{989DAE4B-3CA0-44BB-B94B-68A70693D9D7}" sibTransId="{B75D14D7-4BBB-4E9D-9E12-2A0667B2DFFB}"/>
    <dgm:cxn modelId="{C01C58BC-DA7F-49DD-BB4C-9A8112BF9F1E}" type="presOf" srcId="{231CA3D7-BFA4-4236-8EF6-1D8F2DD8870D}" destId="{288A0B4F-375D-436B-B89E-56EACA80AE71}" srcOrd="1" destOrd="0" presId="urn:microsoft.com/office/officeart/2005/8/layout/lProcess2"/>
    <dgm:cxn modelId="{E34F092C-7D9A-4DDF-B081-8851B49BF8FE}" srcId="{745B1E75-F573-464D-95CE-C0FB494B76EE}" destId="{92E00B74-7317-472E-B796-F4328BF2D2A3}" srcOrd="3" destOrd="0" parTransId="{69CF4AC7-5E4C-4448-BD29-58612F073BF9}" sibTransId="{5608A79C-319A-4356-B825-B960EB98BB34}"/>
    <dgm:cxn modelId="{206C5160-63AE-45E0-A8EF-6BCE97B8F0D9}" type="presOf" srcId="{92E00B74-7317-472E-B796-F4328BF2D2A3}" destId="{267E3CC2-1015-49A2-B69E-05FC8F4D8C5F}" srcOrd="1" destOrd="0" presId="urn:microsoft.com/office/officeart/2005/8/layout/lProcess2"/>
    <dgm:cxn modelId="{8E11AD74-AE4A-467E-885C-68B49C7CB8BF}" type="presOf" srcId="{B08F7FA8-D514-4394-87AC-550925E8524F}" destId="{0ADE4029-FB74-403D-AD2E-36966DE814C5}" srcOrd="1" destOrd="0" presId="urn:microsoft.com/office/officeart/2005/8/layout/lProcess2"/>
    <dgm:cxn modelId="{60FC2EA4-EB50-4123-B230-C647229F13C5}" srcId="{B08F7FA8-D514-4394-87AC-550925E8524F}" destId="{B5847888-9B64-4D77-9250-D4F43933C1AA}" srcOrd="0" destOrd="0" parTransId="{CE8738C3-814D-4FDC-B9CA-0C6ADCB82F90}" sibTransId="{AC84FD16-8C36-4D03-8DD9-77AACD5CFD17}"/>
    <dgm:cxn modelId="{895DDC07-AFAE-4285-A30C-E9368A039F70}" type="presOf" srcId="{B9DF4E3D-83D8-45A2-8B5C-0E50D87FD6E3}" destId="{BB71CF1B-77DE-44C8-8FB2-836AED8B0F7C}" srcOrd="0" destOrd="0" presId="urn:microsoft.com/office/officeart/2005/8/layout/lProcess2"/>
    <dgm:cxn modelId="{8CBD4B44-F2C5-40B4-93A8-5A1475088E34}" type="presOf" srcId="{0C95CD92-F0AC-4ABD-AF0F-3D2F7C3E4953}" destId="{C050FAF9-CB75-4503-BFA1-2F3E2E949D52}" srcOrd="0" destOrd="0" presId="urn:microsoft.com/office/officeart/2005/8/layout/lProcess2"/>
    <dgm:cxn modelId="{BAE08159-ACFD-467F-B31F-654BE650D5E7}" srcId="{745B1E75-F573-464D-95CE-C0FB494B76EE}" destId="{B08F7FA8-D514-4394-87AC-550925E8524F}" srcOrd="1" destOrd="0" parTransId="{9323A6D8-10DF-47BF-A3E5-FBFE5AF927D3}" sibTransId="{86FF82C7-B499-468E-BD8F-A659F9BAE66D}"/>
    <dgm:cxn modelId="{C956F124-8BB1-4899-9E3C-734527524F3D}" type="presOf" srcId="{745B1E75-F573-464D-95CE-C0FB494B76EE}" destId="{A824E493-69E9-40FD-B629-A330C48B05C7}" srcOrd="0" destOrd="0" presId="urn:microsoft.com/office/officeart/2005/8/layout/lProcess2"/>
    <dgm:cxn modelId="{1CE91FD0-B171-49BF-A607-4D83A2AF7183}" srcId="{92E00B74-7317-472E-B796-F4328BF2D2A3}" destId="{809342A0-D013-4704-9563-E973D091DB48}" srcOrd="0" destOrd="0" parTransId="{78D5F990-3A21-4A9F-A658-E920A6FA964A}" sibTransId="{B9671ADD-9334-49E0-8B2C-A38404E9B803}"/>
    <dgm:cxn modelId="{46960ABE-F8FB-4CAC-9E35-B6B103BFB258}" type="presOf" srcId="{92E00B74-7317-472E-B796-F4328BF2D2A3}" destId="{7352AE4E-596A-47D4-9789-CED93BBB751C}" srcOrd="0" destOrd="0" presId="urn:microsoft.com/office/officeart/2005/8/layout/lProcess2"/>
    <dgm:cxn modelId="{037D6F75-F8E2-4794-ABCA-B96AC979CE70}" type="presOf" srcId="{418F1744-5547-4692-801B-451D89848649}" destId="{DB2FAFB5-B722-4D5F-9EDB-D1C038F310FC}" srcOrd="0" destOrd="0" presId="urn:microsoft.com/office/officeart/2005/8/layout/lProcess2"/>
    <dgm:cxn modelId="{125471F0-1533-405B-9926-4EAA9774043B}" srcId="{745B1E75-F573-464D-95CE-C0FB494B76EE}" destId="{418F1744-5547-4692-801B-451D89848649}" srcOrd="2" destOrd="0" parTransId="{446D2961-D29A-417D-8BC7-2350087AA310}" sibTransId="{E118E7DA-0926-4182-8F86-BB0AFA2311FB}"/>
    <dgm:cxn modelId="{1C9CC7F7-AFA9-4EFB-BD8D-5EA28A83DB97}" srcId="{745B1E75-F573-464D-95CE-C0FB494B76EE}" destId="{231CA3D7-BFA4-4236-8EF6-1D8F2DD8870D}" srcOrd="0" destOrd="0" parTransId="{D9B6B133-AACB-449A-818A-30CD3886B559}" sibTransId="{776EE6C7-E285-4135-8A2D-2F0803BA5EC8}"/>
    <dgm:cxn modelId="{8A2BD6FC-8ACD-4286-B4DA-D3CBB3D31C87}" type="presParOf" srcId="{A824E493-69E9-40FD-B629-A330C48B05C7}" destId="{5A18121C-3FAF-4542-8766-3DF454E3C5C6}" srcOrd="0" destOrd="0" presId="urn:microsoft.com/office/officeart/2005/8/layout/lProcess2"/>
    <dgm:cxn modelId="{75FD5781-C6DE-40A5-BA8B-23A73D2DEE98}" type="presParOf" srcId="{5A18121C-3FAF-4542-8766-3DF454E3C5C6}" destId="{098371EA-40D1-4210-8595-B7B7E220D1D8}" srcOrd="0" destOrd="0" presId="urn:microsoft.com/office/officeart/2005/8/layout/lProcess2"/>
    <dgm:cxn modelId="{77564780-FDC4-4D5A-8455-7457AE7EA043}" type="presParOf" srcId="{5A18121C-3FAF-4542-8766-3DF454E3C5C6}" destId="{288A0B4F-375D-436B-B89E-56EACA80AE71}" srcOrd="1" destOrd="0" presId="urn:microsoft.com/office/officeart/2005/8/layout/lProcess2"/>
    <dgm:cxn modelId="{95552A70-2FA4-4478-A6F1-2E1572184AF1}" type="presParOf" srcId="{5A18121C-3FAF-4542-8766-3DF454E3C5C6}" destId="{A3C1E522-C91B-4631-9AEE-6741ED36CCA3}" srcOrd="2" destOrd="0" presId="urn:microsoft.com/office/officeart/2005/8/layout/lProcess2"/>
    <dgm:cxn modelId="{66E79396-29C4-4448-81D3-87AF2F3EC0F0}" type="presParOf" srcId="{A3C1E522-C91B-4631-9AEE-6741ED36CCA3}" destId="{E3D76EF1-7E79-4AD6-81FE-15A3C3BF7D0F}" srcOrd="0" destOrd="0" presId="urn:microsoft.com/office/officeart/2005/8/layout/lProcess2"/>
    <dgm:cxn modelId="{6D8AC614-335B-4948-B45C-384D8BCA68DF}" type="presParOf" srcId="{E3D76EF1-7E79-4AD6-81FE-15A3C3BF7D0F}" destId="{BB71CF1B-77DE-44C8-8FB2-836AED8B0F7C}" srcOrd="0" destOrd="0" presId="urn:microsoft.com/office/officeart/2005/8/layout/lProcess2"/>
    <dgm:cxn modelId="{5DAE1317-68A8-4D8B-8B80-6D28A28F090A}" type="presParOf" srcId="{A824E493-69E9-40FD-B629-A330C48B05C7}" destId="{7181B0E0-9500-4D82-A6B9-D943B47D2173}" srcOrd="1" destOrd="0" presId="urn:microsoft.com/office/officeart/2005/8/layout/lProcess2"/>
    <dgm:cxn modelId="{A27D0893-977E-4A10-8680-241F7C7CC0FF}" type="presParOf" srcId="{A824E493-69E9-40FD-B629-A330C48B05C7}" destId="{EA04C4CA-B672-44D3-9E31-60D3C5654AC7}" srcOrd="2" destOrd="0" presId="urn:microsoft.com/office/officeart/2005/8/layout/lProcess2"/>
    <dgm:cxn modelId="{2C22FABA-5EE8-449F-AC3D-4E086A45ABD7}" type="presParOf" srcId="{EA04C4CA-B672-44D3-9E31-60D3C5654AC7}" destId="{44DC6F56-63C3-4143-A463-12B054C7C73B}" srcOrd="0" destOrd="0" presId="urn:microsoft.com/office/officeart/2005/8/layout/lProcess2"/>
    <dgm:cxn modelId="{1906FCE6-7839-4E5A-B1E2-85E5B461AC5E}" type="presParOf" srcId="{EA04C4CA-B672-44D3-9E31-60D3C5654AC7}" destId="{0ADE4029-FB74-403D-AD2E-36966DE814C5}" srcOrd="1" destOrd="0" presId="urn:microsoft.com/office/officeart/2005/8/layout/lProcess2"/>
    <dgm:cxn modelId="{A63FF76F-30F2-4F6E-9EF4-6BB76D2268CD}" type="presParOf" srcId="{EA04C4CA-B672-44D3-9E31-60D3C5654AC7}" destId="{0104CA11-2E7A-4B5E-8AB2-5CF3D6B17B4F}" srcOrd="2" destOrd="0" presId="urn:microsoft.com/office/officeart/2005/8/layout/lProcess2"/>
    <dgm:cxn modelId="{63F8D2F7-B537-4F8B-A11C-76CC95C75AF0}" type="presParOf" srcId="{0104CA11-2E7A-4B5E-8AB2-5CF3D6B17B4F}" destId="{9F0791CC-8099-408F-8CFB-A5B2B0968259}" srcOrd="0" destOrd="0" presId="urn:microsoft.com/office/officeart/2005/8/layout/lProcess2"/>
    <dgm:cxn modelId="{48C0D639-EA4D-4D8A-BB0E-460164978A12}" type="presParOf" srcId="{9F0791CC-8099-408F-8CFB-A5B2B0968259}" destId="{B7BD83D8-A367-4DCA-A7DC-1A2917BC2E8C}" srcOrd="0" destOrd="0" presId="urn:microsoft.com/office/officeart/2005/8/layout/lProcess2"/>
    <dgm:cxn modelId="{7945EA8B-F381-4502-8CD7-15BEC78D91EC}" type="presParOf" srcId="{A824E493-69E9-40FD-B629-A330C48B05C7}" destId="{CD3808C4-303D-4C4B-B009-EF9F453CD516}" srcOrd="3" destOrd="0" presId="urn:microsoft.com/office/officeart/2005/8/layout/lProcess2"/>
    <dgm:cxn modelId="{C629B9C1-2231-4E60-8098-B3A9A3EA0F0B}" type="presParOf" srcId="{A824E493-69E9-40FD-B629-A330C48B05C7}" destId="{4EBADE43-011B-4289-BCA2-93E902806892}" srcOrd="4" destOrd="0" presId="urn:microsoft.com/office/officeart/2005/8/layout/lProcess2"/>
    <dgm:cxn modelId="{230CAAB2-232A-419B-9123-A11177F190B6}" type="presParOf" srcId="{4EBADE43-011B-4289-BCA2-93E902806892}" destId="{DB2FAFB5-B722-4D5F-9EDB-D1C038F310FC}" srcOrd="0" destOrd="0" presId="urn:microsoft.com/office/officeart/2005/8/layout/lProcess2"/>
    <dgm:cxn modelId="{326674AB-DC2F-4238-9B13-7F0037B9C2F3}" type="presParOf" srcId="{4EBADE43-011B-4289-BCA2-93E902806892}" destId="{4B262B2C-0744-4281-9DA2-81F156F68458}" srcOrd="1" destOrd="0" presId="urn:microsoft.com/office/officeart/2005/8/layout/lProcess2"/>
    <dgm:cxn modelId="{56D0AC80-53F4-464D-8B79-80B46F23B662}" type="presParOf" srcId="{4EBADE43-011B-4289-BCA2-93E902806892}" destId="{CB17BF4A-9B0E-493E-9CE4-1C75F019471B}" srcOrd="2" destOrd="0" presId="urn:microsoft.com/office/officeart/2005/8/layout/lProcess2"/>
    <dgm:cxn modelId="{1E405962-C8FE-45CA-8A37-F26BA7D5C6D8}" type="presParOf" srcId="{CB17BF4A-9B0E-493E-9CE4-1C75F019471B}" destId="{BAFA3080-8869-429A-AB1B-B89E1A0E671B}" srcOrd="0" destOrd="0" presId="urn:microsoft.com/office/officeart/2005/8/layout/lProcess2"/>
    <dgm:cxn modelId="{CDD28829-03F4-4788-B898-D6EA4D5EF327}" type="presParOf" srcId="{BAFA3080-8869-429A-AB1B-B89E1A0E671B}" destId="{C050FAF9-CB75-4503-BFA1-2F3E2E949D52}" srcOrd="0" destOrd="0" presId="urn:microsoft.com/office/officeart/2005/8/layout/lProcess2"/>
    <dgm:cxn modelId="{0585C094-6DEF-425C-BB14-EF58897A8FBE}" type="presParOf" srcId="{A824E493-69E9-40FD-B629-A330C48B05C7}" destId="{32EE354F-D49C-41D7-A887-78F0FFCC0608}" srcOrd="5" destOrd="0" presId="urn:microsoft.com/office/officeart/2005/8/layout/lProcess2"/>
    <dgm:cxn modelId="{03E800AB-CB23-4646-BD3C-8A13BD910A78}" type="presParOf" srcId="{A824E493-69E9-40FD-B629-A330C48B05C7}" destId="{DFA2138C-6E18-4A2C-BC63-D7BFAFC1C70A}" srcOrd="6" destOrd="0" presId="urn:microsoft.com/office/officeart/2005/8/layout/lProcess2"/>
    <dgm:cxn modelId="{61C68944-1D7A-47E3-B0B0-AEE69744DA4D}" type="presParOf" srcId="{DFA2138C-6E18-4A2C-BC63-D7BFAFC1C70A}" destId="{7352AE4E-596A-47D4-9789-CED93BBB751C}" srcOrd="0" destOrd="0" presId="urn:microsoft.com/office/officeart/2005/8/layout/lProcess2"/>
    <dgm:cxn modelId="{FAFE6BDE-DB05-4445-B6F2-5F2628A8CB82}" type="presParOf" srcId="{DFA2138C-6E18-4A2C-BC63-D7BFAFC1C70A}" destId="{267E3CC2-1015-49A2-B69E-05FC8F4D8C5F}" srcOrd="1" destOrd="0" presId="urn:microsoft.com/office/officeart/2005/8/layout/lProcess2"/>
    <dgm:cxn modelId="{AFECB73B-925B-4461-9562-2C406A959D4B}" type="presParOf" srcId="{DFA2138C-6E18-4A2C-BC63-D7BFAFC1C70A}" destId="{617E497C-FD18-48F9-A519-69FAA3CB536F}" srcOrd="2" destOrd="0" presId="urn:microsoft.com/office/officeart/2005/8/layout/lProcess2"/>
    <dgm:cxn modelId="{140312FB-6954-4F85-A2AC-8314CDFE7585}" type="presParOf" srcId="{617E497C-FD18-48F9-A519-69FAA3CB536F}" destId="{D4CAE834-A628-4D78-9B14-35D0F5E75824}" srcOrd="0" destOrd="0" presId="urn:microsoft.com/office/officeart/2005/8/layout/lProcess2"/>
    <dgm:cxn modelId="{7C3F8406-DF70-4744-B18E-925DA85FFD88}" type="presParOf" srcId="{D4CAE834-A628-4D78-9B14-35D0F5E75824}" destId="{55124CC6-7C28-4547-9AE1-9D0F4351E96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2353D-4980-42EC-BBEF-7605F39B9573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E414CE-90C0-40CF-8DA2-3496B785866D}">
      <dgm:prSet phldrT="[Text]"/>
      <dgm:spPr/>
      <dgm:t>
        <a:bodyPr/>
        <a:lstStyle/>
        <a:p>
          <a:r>
            <a:rPr lang="fr-FR" dirty="0" err="1" smtClean="0"/>
            <a:t>run</a:t>
          </a:r>
          <a:endParaRPr lang="fr-FR" dirty="0"/>
        </a:p>
      </dgm:t>
    </dgm:pt>
    <dgm:pt modelId="{D17286CC-5493-421E-BD71-0D7CE8D7B916}" type="parTrans" cxnId="{E2921267-6546-492E-A4DE-280DAFFFD0EE}">
      <dgm:prSet/>
      <dgm:spPr/>
      <dgm:t>
        <a:bodyPr/>
        <a:lstStyle/>
        <a:p>
          <a:endParaRPr lang="fr-FR"/>
        </a:p>
      </dgm:t>
    </dgm:pt>
    <dgm:pt modelId="{95C406AB-427D-4D4F-A919-78AD1BA9E4F2}" type="sibTrans" cxnId="{E2921267-6546-492E-A4DE-280DAFFFD0EE}">
      <dgm:prSet/>
      <dgm:spPr/>
      <dgm:t>
        <a:bodyPr/>
        <a:lstStyle/>
        <a:p>
          <a:endParaRPr lang="fr-FR"/>
        </a:p>
      </dgm:t>
    </dgm:pt>
    <dgm:pt modelId="{ED315511-1C1D-4C79-A7D9-6C23C0DA83C8}">
      <dgm:prSet phldrT="[Text]"/>
      <dgm:spPr/>
      <dgm:t>
        <a:bodyPr/>
        <a:lstStyle/>
        <a:p>
          <a:r>
            <a:rPr lang="fr-FR" dirty="0" err="1" smtClean="0"/>
            <a:t>mutate</a:t>
          </a:r>
          <a:r>
            <a:rPr lang="fr-FR" dirty="0" smtClean="0"/>
            <a:t> x and select the best</a:t>
          </a:r>
          <a:endParaRPr lang="fr-FR" dirty="0"/>
        </a:p>
      </dgm:t>
    </dgm:pt>
    <dgm:pt modelId="{9205B2E6-F1D5-49DE-9634-C86049F0BA91}" type="parTrans" cxnId="{6AFB6221-69F7-48BA-93CB-E29452109D37}">
      <dgm:prSet/>
      <dgm:spPr/>
      <dgm:t>
        <a:bodyPr/>
        <a:lstStyle/>
        <a:p>
          <a:endParaRPr lang="fr-FR"/>
        </a:p>
      </dgm:t>
    </dgm:pt>
    <dgm:pt modelId="{CB2B9375-EF94-447F-88AC-0D7C1F088686}" type="sibTrans" cxnId="{6AFB6221-69F7-48BA-93CB-E29452109D37}">
      <dgm:prSet/>
      <dgm:spPr/>
      <dgm:t>
        <a:bodyPr/>
        <a:lstStyle/>
        <a:p>
          <a:endParaRPr lang="fr-FR"/>
        </a:p>
      </dgm:t>
    </dgm:pt>
    <dgm:pt modelId="{FFAEC609-48AB-4F1B-BD48-C2F7BDBCB93F}">
      <dgm:prSet phldrT="[Text]"/>
      <dgm:spPr/>
      <dgm:t>
        <a:bodyPr/>
        <a:lstStyle/>
        <a:p>
          <a:r>
            <a:rPr lang="fr-FR" dirty="0" err="1" smtClean="0"/>
            <a:t>cossover</a:t>
          </a:r>
          <a:r>
            <a:rPr lang="fr-FR" dirty="0" smtClean="0"/>
            <a:t> and select the best</a:t>
          </a:r>
          <a:endParaRPr lang="fr-FR" dirty="0"/>
        </a:p>
      </dgm:t>
    </dgm:pt>
    <dgm:pt modelId="{5FD3260C-47D9-4BCC-9954-927855F3277B}" type="parTrans" cxnId="{C018000F-FB26-41A6-9073-607E57B31887}">
      <dgm:prSet/>
      <dgm:spPr/>
      <dgm:t>
        <a:bodyPr/>
        <a:lstStyle/>
        <a:p>
          <a:endParaRPr lang="fr-FR"/>
        </a:p>
      </dgm:t>
    </dgm:pt>
    <dgm:pt modelId="{A3303D5F-B486-4038-919C-9F45BC9FB712}" type="sibTrans" cxnId="{C018000F-FB26-41A6-9073-607E57B31887}">
      <dgm:prSet/>
      <dgm:spPr/>
      <dgm:t>
        <a:bodyPr/>
        <a:lstStyle/>
        <a:p>
          <a:endParaRPr lang="fr-FR"/>
        </a:p>
      </dgm:t>
    </dgm:pt>
    <dgm:pt modelId="{BFFEB9B9-D3F9-4812-ABD4-40E3CFF088DB}">
      <dgm:prSet phldrT="[Text]"/>
      <dgm:spPr/>
      <dgm:t>
        <a:bodyPr/>
        <a:lstStyle/>
        <a:p>
          <a:r>
            <a:rPr lang="fr-FR" dirty="0" smtClean="0"/>
            <a:t>update </a:t>
          </a:r>
          <a:r>
            <a:rPr lang="el-GR" b="0" i="0" dirty="0" smtClean="0"/>
            <a:t>λ</a:t>
          </a:r>
          <a:endParaRPr lang="fr-FR" dirty="0"/>
        </a:p>
      </dgm:t>
    </dgm:pt>
    <dgm:pt modelId="{0CF9D5D6-9F30-4064-9BB6-31DF30BD16C7}" type="parTrans" cxnId="{96F10108-C50C-4B3C-AD1D-3B80E8F7C1C4}">
      <dgm:prSet/>
      <dgm:spPr/>
      <dgm:t>
        <a:bodyPr/>
        <a:lstStyle/>
        <a:p>
          <a:endParaRPr lang="fr-FR"/>
        </a:p>
      </dgm:t>
    </dgm:pt>
    <dgm:pt modelId="{6A630CB0-FF3F-4F6D-8B04-CFEBE50BFD6B}" type="sibTrans" cxnId="{96F10108-C50C-4B3C-AD1D-3B80E8F7C1C4}">
      <dgm:prSet/>
      <dgm:spPr/>
      <dgm:t>
        <a:bodyPr/>
        <a:lstStyle/>
        <a:p>
          <a:endParaRPr lang="fr-FR"/>
        </a:p>
      </dgm:t>
    </dgm:pt>
    <dgm:pt modelId="{2D091A01-2EA9-4B9E-B716-AB595CD87BB5}">
      <dgm:prSet phldrT="[Text]"/>
      <dgm:spPr/>
      <dgm:t>
        <a:bodyPr/>
        <a:lstStyle/>
        <a:p>
          <a:r>
            <a:rPr lang="fr-FR" dirty="0" smtClean="0"/>
            <a:t>update x if </a:t>
          </a:r>
          <a:r>
            <a:rPr lang="fr-FR" dirty="0" err="1" smtClean="0"/>
            <a:t>necessary</a:t>
          </a:r>
          <a:endParaRPr lang="fr-FR" dirty="0"/>
        </a:p>
      </dgm:t>
    </dgm:pt>
    <dgm:pt modelId="{FE84C275-D546-47E5-9976-D9E35A7FDB5C}" type="parTrans" cxnId="{A86EC8F0-F6B1-43F3-9FC2-DD25EE5C7EFA}">
      <dgm:prSet/>
      <dgm:spPr/>
      <dgm:t>
        <a:bodyPr/>
        <a:lstStyle/>
        <a:p>
          <a:endParaRPr lang="fr-FR"/>
        </a:p>
      </dgm:t>
    </dgm:pt>
    <dgm:pt modelId="{4E60F542-D897-4B0B-9297-A672AB49F70E}" type="sibTrans" cxnId="{A86EC8F0-F6B1-43F3-9FC2-DD25EE5C7EFA}">
      <dgm:prSet/>
      <dgm:spPr/>
      <dgm:t>
        <a:bodyPr/>
        <a:lstStyle/>
        <a:p>
          <a:endParaRPr lang="fr-FR"/>
        </a:p>
      </dgm:t>
    </dgm:pt>
    <dgm:pt modelId="{A12358E1-749D-4130-BD39-66EE25D451BE}" type="pres">
      <dgm:prSet presAssocID="{1CF2353D-4980-42EC-BBEF-7605F39B957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56242B-3552-4754-923C-41FC6A69F8C9}" type="pres">
      <dgm:prSet presAssocID="{C6E414CE-90C0-40CF-8DA2-3496B785866D}" presName="centerShape" presStyleLbl="node0" presStyleIdx="0" presStyleCnt="1"/>
      <dgm:spPr/>
    </dgm:pt>
    <dgm:pt modelId="{021F7CEF-88CB-43E6-A83B-CB54A8BEA7C4}" type="pres">
      <dgm:prSet presAssocID="{ED315511-1C1D-4C79-A7D9-6C23C0DA8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D840C-9347-4A0E-AF88-86F46EF1D5F2}" type="pres">
      <dgm:prSet presAssocID="{ED315511-1C1D-4C79-A7D9-6C23C0DA83C8}" presName="dummy" presStyleCnt="0"/>
      <dgm:spPr/>
    </dgm:pt>
    <dgm:pt modelId="{3FBAD3F7-7437-4C40-8412-9CCA3DEBC907}" type="pres">
      <dgm:prSet presAssocID="{CB2B9375-EF94-447F-88AC-0D7C1F088686}" presName="sibTrans" presStyleLbl="sibTrans2D1" presStyleIdx="0" presStyleCnt="4"/>
      <dgm:spPr/>
    </dgm:pt>
    <dgm:pt modelId="{3C57D444-81CA-4D4D-A7A4-8A15869D38CC}" type="pres">
      <dgm:prSet presAssocID="{FFAEC609-48AB-4F1B-BD48-C2F7BDBCB9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259B29-0CF0-4F93-B67E-739F31B27315}" type="pres">
      <dgm:prSet presAssocID="{FFAEC609-48AB-4F1B-BD48-C2F7BDBCB93F}" presName="dummy" presStyleCnt="0"/>
      <dgm:spPr/>
    </dgm:pt>
    <dgm:pt modelId="{FB0BF2FF-D1B7-422B-814D-911FB98621B9}" type="pres">
      <dgm:prSet presAssocID="{A3303D5F-B486-4038-919C-9F45BC9FB712}" presName="sibTrans" presStyleLbl="sibTrans2D1" presStyleIdx="1" presStyleCnt="4"/>
      <dgm:spPr/>
    </dgm:pt>
    <dgm:pt modelId="{5F67B37C-E6B8-4D13-99D1-65A65D1BFFD1}" type="pres">
      <dgm:prSet presAssocID="{2D091A01-2EA9-4B9E-B716-AB595CD87BB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D22A74-2BA3-4E3F-9144-148C6435F3D7}" type="pres">
      <dgm:prSet presAssocID="{2D091A01-2EA9-4B9E-B716-AB595CD87BB5}" presName="dummy" presStyleCnt="0"/>
      <dgm:spPr/>
    </dgm:pt>
    <dgm:pt modelId="{21031685-0E89-46D5-85BD-2A1094C44EE6}" type="pres">
      <dgm:prSet presAssocID="{4E60F542-D897-4B0B-9297-A672AB49F70E}" presName="sibTrans" presStyleLbl="sibTrans2D1" presStyleIdx="2" presStyleCnt="4"/>
      <dgm:spPr/>
    </dgm:pt>
    <dgm:pt modelId="{93D8A914-3E50-4412-B584-2090BA49E918}" type="pres">
      <dgm:prSet presAssocID="{BFFEB9B9-D3F9-4812-ABD4-40E3CFF088D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4B694D-80AD-4D74-8404-B46237E35465}" type="pres">
      <dgm:prSet presAssocID="{BFFEB9B9-D3F9-4812-ABD4-40E3CFF088DB}" presName="dummy" presStyleCnt="0"/>
      <dgm:spPr/>
    </dgm:pt>
    <dgm:pt modelId="{8D8E0FCE-FCE1-491B-9AFE-4A979DE2EAC1}" type="pres">
      <dgm:prSet presAssocID="{6A630CB0-FF3F-4F6D-8B04-CFEBE50BFD6B}" presName="sibTrans" presStyleLbl="sibTrans2D1" presStyleIdx="3" presStyleCnt="4"/>
      <dgm:spPr/>
    </dgm:pt>
  </dgm:ptLst>
  <dgm:cxnLst>
    <dgm:cxn modelId="{123153A0-7BFE-4858-BA46-59DBBEB3C4C7}" type="presOf" srcId="{A3303D5F-B486-4038-919C-9F45BC9FB712}" destId="{FB0BF2FF-D1B7-422B-814D-911FB98621B9}" srcOrd="0" destOrd="0" presId="urn:microsoft.com/office/officeart/2005/8/layout/radial6"/>
    <dgm:cxn modelId="{E2921267-6546-492E-A4DE-280DAFFFD0EE}" srcId="{1CF2353D-4980-42EC-BBEF-7605F39B9573}" destId="{C6E414CE-90C0-40CF-8DA2-3496B785866D}" srcOrd="0" destOrd="0" parTransId="{D17286CC-5493-421E-BD71-0D7CE8D7B916}" sibTransId="{95C406AB-427D-4D4F-A919-78AD1BA9E4F2}"/>
    <dgm:cxn modelId="{A86EC8F0-F6B1-43F3-9FC2-DD25EE5C7EFA}" srcId="{C6E414CE-90C0-40CF-8DA2-3496B785866D}" destId="{2D091A01-2EA9-4B9E-B716-AB595CD87BB5}" srcOrd="2" destOrd="0" parTransId="{FE84C275-D546-47E5-9976-D9E35A7FDB5C}" sibTransId="{4E60F542-D897-4B0B-9297-A672AB49F70E}"/>
    <dgm:cxn modelId="{C84A9F2D-3464-4F40-BFF9-16A3D137BAF8}" type="presOf" srcId="{4E60F542-D897-4B0B-9297-A672AB49F70E}" destId="{21031685-0E89-46D5-85BD-2A1094C44EE6}" srcOrd="0" destOrd="0" presId="urn:microsoft.com/office/officeart/2005/8/layout/radial6"/>
    <dgm:cxn modelId="{EECFA3AA-580B-4C27-AB29-A57FA5607160}" type="presOf" srcId="{C6E414CE-90C0-40CF-8DA2-3496B785866D}" destId="{C356242B-3552-4754-923C-41FC6A69F8C9}" srcOrd="0" destOrd="0" presId="urn:microsoft.com/office/officeart/2005/8/layout/radial6"/>
    <dgm:cxn modelId="{1BE7DE40-0D13-4066-A0D5-583D4E04F7B6}" type="presOf" srcId="{FFAEC609-48AB-4F1B-BD48-C2F7BDBCB93F}" destId="{3C57D444-81CA-4D4D-A7A4-8A15869D38CC}" srcOrd="0" destOrd="0" presId="urn:microsoft.com/office/officeart/2005/8/layout/radial6"/>
    <dgm:cxn modelId="{96F10108-C50C-4B3C-AD1D-3B80E8F7C1C4}" srcId="{C6E414CE-90C0-40CF-8DA2-3496B785866D}" destId="{BFFEB9B9-D3F9-4812-ABD4-40E3CFF088DB}" srcOrd="3" destOrd="0" parTransId="{0CF9D5D6-9F30-4064-9BB6-31DF30BD16C7}" sibTransId="{6A630CB0-FF3F-4F6D-8B04-CFEBE50BFD6B}"/>
    <dgm:cxn modelId="{FFF71C96-72E3-4ED8-BF80-A76B68E42A45}" type="presOf" srcId="{ED315511-1C1D-4C79-A7D9-6C23C0DA83C8}" destId="{021F7CEF-88CB-43E6-A83B-CB54A8BEA7C4}" srcOrd="0" destOrd="0" presId="urn:microsoft.com/office/officeart/2005/8/layout/radial6"/>
    <dgm:cxn modelId="{A4C2339C-06BA-4C48-965F-5ED92412782E}" type="presOf" srcId="{6A630CB0-FF3F-4F6D-8B04-CFEBE50BFD6B}" destId="{8D8E0FCE-FCE1-491B-9AFE-4A979DE2EAC1}" srcOrd="0" destOrd="0" presId="urn:microsoft.com/office/officeart/2005/8/layout/radial6"/>
    <dgm:cxn modelId="{EB430D26-BB68-4724-9F1F-018CC6D67FE6}" type="presOf" srcId="{2D091A01-2EA9-4B9E-B716-AB595CD87BB5}" destId="{5F67B37C-E6B8-4D13-99D1-65A65D1BFFD1}" srcOrd="0" destOrd="0" presId="urn:microsoft.com/office/officeart/2005/8/layout/radial6"/>
    <dgm:cxn modelId="{6AFB6221-69F7-48BA-93CB-E29452109D37}" srcId="{C6E414CE-90C0-40CF-8DA2-3496B785866D}" destId="{ED315511-1C1D-4C79-A7D9-6C23C0DA83C8}" srcOrd="0" destOrd="0" parTransId="{9205B2E6-F1D5-49DE-9634-C86049F0BA91}" sibTransId="{CB2B9375-EF94-447F-88AC-0D7C1F088686}"/>
    <dgm:cxn modelId="{ED3A9947-740C-4B57-8414-F06E83AA896D}" type="presOf" srcId="{1CF2353D-4980-42EC-BBEF-7605F39B9573}" destId="{A12358E1-749D-4130-BD39-66EE25D451BE}" srcOrd="0" destOrd="0" presId="urn:microsoft.com/office/officeart/2005/8/layout/radial6"/>
    <dgm:cxn modelId="{C018000F-FB26-41A6-9073-607E57B31887}" srcId="{C6E414CE-90C0-40CF-8DA2-3496B785866D}" destId="{FFAEC609-48AB-4F1B-BD48-C2F7BDBCB93F}" srcOrd="1" destOrd="0" parTransId="{5FD3260C-47D9-4BCC-9954-927855F3277B}" sibTransId="{A3303D5F-B486-4038-919C-9F45BC9FB712}"/>
    <dgm:cxn modelId="{316DBAED-FF0C-444A-B613-49EF8D9E2D5C}" type="presOf" srcId="{BFFEB9B9-D3F9-4812-ABD4-40E3CFF088DB}" destId="{93D8A914-3E50-4412-B584-2090BA49E918}" srcOrd="0" destOrd="0" presId="urn:microsoft.com/office/officeart/2005/8/layout/radial6"/>
    <dgm:cxn modelId="{9880A5D5-08AA-4099-B078-D6A11FC8A13B}" type="presOf" srcId="{CB2B9375-EF94-447F-88AC-0D7C1F088686}" destId="{3FBAD3F7-7437-4C40-8412-9CCA3DEBC907}" srcOrd="0" destOrd="0" presId="urn:microsoft.com/office/officeart/2005/8/layout/radial6"/>
    <dgm:cxn modelId="{DB90EA45-D882-42D3-AFF7-D23E3AEC8580}" type="presParOf" srcId="{A12358E1-749D-4130-BD39-66EE25D451BE}" destId="{C356242B-3552-4754-923C-41FC6A69F8C9}" srcOrd="0" destOrd="0" presId="urn:microsoft.com/office/officeart/2005/8/layout/radial6"/>
    <dgm:cxn modelId="{CCA4BF8B-C23C-4315-882E-E5AF5E03DBF7}" type="presParOf" srcId="{A12358E1-749D-4130-BD39-66EE25D451BE}" destId="{021F7CEF-88CB-43E6-A83B-CB54A8BEA7C4}" srcOrd="1" destOrd="0" presId="urn:microsoft.com/office/officeart/2005/8/layout/radial6"/>
    <dgm:cxn modelId="{A18C80A8-75F0-4CAE-9D67-F1826014564F}" type="presParOf" srcId="{A12358E1-749D-4130-BD39-66EE25D451BE}" destId="{0D9D840C-9347-4A0E-AF88-86F46EF1D5F2}" srcOrd="2" destOrd="0" presId="urn:microsoft.com/office/officeart/2005/8/layout/radial6"/>
    <dgm:cxn modelId="{E1BAB99D-E96D-4314-9B95-E57548C03715}" type="presParOf" srcId="{A12358E1-749D-4130-BD39-66EE25D451BE}" destId="{3FBAD3F7-7437-4C40-8412-9CCA3DEBC907}" srcOrd="3" destOrd="0" presId="urn:microsoft.com/office/officeart/2005/8/layout/radial6"/>
    <dgm:cxn modelId="{7B4CA824-7CC1-4943-ACC1-7F733740D62E}" type="presParOf" srcId="{A12358E1-749D-4130-BD39-66EE25D451BE}" destId="{3C57D444-81CA-4D4D-A7A4-8A15869D38CC}" srcOrd="4" destOrd="0" presId="urn:microsoft.com/office/officeart/2005/8/layout/radial6"/>
    <dgm:cxn modelId="{6255FD91-F065-4A10-A909-23FD1FFA8F1F}" type="presParOf" srcId="{A12358E1-749D-4130-BD39-66EE25D451BE}" destId="{9A259B29-0CF0-4F93-B67E-739F31B27315}" srcOrd="5" destOrd="0" presId="urn:microsoft.com/office/officeart/2005/8/layout/radial6"/>
    <dgm:cxn modelId="{E2FF6632-6B81-4123-B947-6521056CDAA8}" type="presParOf" srcId="{A12358E1-749D-4130-BD39-66EE25D451BE}" destId="{FB0BF2FF-D1B7-422B-814D-911FB98621B9}" srcOrd="6" destOrd="0" presId="urn:microsoft.com/office/officeart/2005/8/layout/radial6"/>
    <dgm:cxn modelId="{C77CD400-1C6A-4CF0-8716-C2CD362CC13A}" type="presParOf" srcId="{A12358E1-749D-4130-BD39-66EE25D451BE}" destId="{5F67B37C-E6B8-4D13-99D1-65A65D1BFFD1}" srcOrd="7" destOrd="0" presId="urn:microsoft.com/office/officeart/2005/8/layout/radial6"/>
    <dgm:cxn modelId="{27D9C7EB-0E34-4D53-8536-2B8AE2BD0599}" type="presParOf" srcId="{A12358E1-749D-4130-BD39-66EE25D451BE}" destId="{16D22A74-2BA3-4E3F-9144-148C6435F3D7}" srcOrd="8" destOrd="0" presId="urn:microsoft.com/office/officeart/2005/8/layout/radial6"/>
    <dgm:cxn modelId="{89AB2523-A965-48D7-AC61-EF621C81D8E7}" type="presParOf" srcId="{A12358E1-749D-4130-BD39-66EE25D451BE}" destId="{21031685-0E89-46D5-85BD-2A1094C44EE6}" srcOrd="9" destOrd="0" presId="urn:microsoft.com/office/officeart/2005/8/layout/radial6"/>
    <dgm:cxn modelId="{EACB6300-9FCB-43BD-B10B-8F284491A94F}" type="presParOf" srcId="{A12358E1-749D-4130-BD39-66EE25D451BE}" destId="{93D8A914-3E50-4412-B584-2090BA49E918}" srcOrd="10" destOrd="0" presId="urn:microsoft.com/office/officeart/2005/8/layout/radial6"/>
    <dgm:cxn modelId="{37A4EFCF-9C4B-4A71-A58F-EC550547FC22}" type="presParOf" srcId="{A12358E1-749D-4130-BD39-66EE25D451BE}" destId="{594B694D-80AD-4D74-8404-B46237E35465}" srcOrd="11" destOrd="0" presId="urn:microsoft.com/office/officeart/2005/8/layout/radial6"/>
    <dgm:cxn modelId="{27245DA5-6AF4-45EE-90FC-43008AC6B594}" type="presParOf" srcId="{A12358E1-749D-4130-BD39-66EE25D451BE}" destId="{8D8E0FCE-FCE1-491B-9AFE-4A979DE2EAC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417EE7-51CD-42CC-A221-9FC683A442CA}" type="doc">
      <dgm:prSet loTypeId="urn:microsoft.com/office/officeart/2005/8/layout/gear1" loCatId="process" qsTypeId="urn:microsoft.com/office/officeart/2005/8/quickstyle/3d2" qsCatId="3D" csTypeId="urn:microsoft.com/office/officeart/2005/8/colors/accent1_2" csCatId="accent1" phldr="1"/>
      <dgm:spPr/>
    </dgm:pt>
    <dgm:pt modelId="{F7C15325-5AEC-4E10-AF23-B18A483F589F}">
      <dgm:prSet phldrT="[Text]"/>
      <dgm:spPr/>
      <dgm:t>
        <a:bodyPr/>
        <a:lstStyle/>
        <a:p>
          <a:r>
            <a:rPr lang="fr-FR" dirty="0" smtClean="0"/>
            <a:t>Fitness: </a:t>
          </a:r>
          <a:r>
            <a:rPr lang="fr-FR" dirty="0" err="1" smtClean="0"/>
            <a:t>sum</a:t>
          </a:r>
          <a:endParaRPr lang="fr-FR" dirty="0"/>
        </a:p>
      </dgm:t>
    </dgm:pt>
    <dgm:pt modelId="{7CF570E0-51F6-47A5-8D39-116736BBED45}" type="parTrans" cxnId="{8E1E9227-0EF8-43D4-9BB8-51553198B225}">
      <dgm:prSet/>
      <dgm:spPr/>
      <dgm:t>
        <a:bodyPr/>
        <a:lstStyle/>
        <a:p>
          <a:endParaRPr lang="fr-FR"/>
        </a:p>
      </dgm:t>
    </dgm:pt>
    <dgm:pt modelId="{B1100D4F-6C53-4DAF-B249-4D6AE83834BC}" type="sibTrans" cxnId="{8E1E9227-0EF8-43D4-9BB8-51553198B225}">
      <dgm:prSet/>
      <dgm:spPr/>
      <dgm:t>
        <a:bodyPr/>
        <a:lstStyle/>
        <a:p>
          <a:endParaRPr lang="fr-FR"/>
        </a:p>
      </dgm:t>
    </dgm:pt>
    <dgm:pt modelId="{C67912D2-054D-455C-B9A8-101695797CCD}">
      <dgm:prSet phldrT="[Text]"/>
      <dgm:spPr/>
      <dgm:t>
        <a:bodyPr/>
        <a:lstStyle/>
        <a:p>
          <a:r>
            <a:rPr lang="fr-FR" dirty="0" smtClean="0"/>
            <a:t>Mutation: default</a:t>
          </a:r>
          <a:endParaRPr lang="fr-FR" dirty="0"/>
        </a:p>
      </dgm:t>
    </dgm:pt>
    <dgm:pt modelId="{CCFAC0CB-C6B8-462E-86AB-D32A25B54F2E}" type="parTrans" cxnId="{D929AE35-1B36-454A-9090-645B9E47D1FF}">
      <dgm:prSet/>
      <dgm:spPr/>
      <dgm:t>
        <a:bodyPr/>
        <a:lstStyle/>
        <a:p>
          <a:endParaRPr lang="fr-FR"/>
        </a:p>
      </dgm:t>
    </dgm:pt>
    <dgm:pt modelId="{6441EB54-4D1C-4DAB-9432-4B408CF6AC7E}" type="sibTrans" cxnId="{D929AE35-1B36-454A-9090-645B9E47D1FF}">
      <dgm:prSet/>
      <dgm:spPr/>
      <dgm:t>
        <a:bodyPr/>
        <a:lstStyle/>
        <a:p>
          <a:endParaRPr lang="fr-FR"/>
        </a:p>
      </dgm:t>
    </dgm:pt>
    <dgm:pt modelId="{4068410F-BF1D-4A29-90A1-647F2616112F}">
      <dgm:prSet phldrT="[Text]"/>
      <dgm:spPr/>
      <dgm:t>
        <a:bodyPr/>
        <a:lstStyle/>
        <a:p>
          <a:r>
            <a:rPr lang="fr-FR" dirty="0" err="1" smtClean="0"/>
            <a:t>Crossover</a:t>
          </a:r>
          <a:r>
            <a:rPr lang="fr-FR" dirty="0" smtClean="0"/>
            <a:t>: default</a:t>
          </a:r>
          <a:endParaRPr lang="fr-FR" dirty="0"/>
        </a:p>
      </dgm:t>
    </dgm:pt>
    <dgm:pt modelId="{183A9BE2-F69C-4696-8F86-61D816577F02}" type="parTrans" cxnId="{98210FD9-4F87-43C0-B5D8-7A66B6DBCB6A}">
      <dgm:prSet/>
      <dgm:spPr/>
      <dgm:t>
        <a:bodyPr/>
        <a:lstStyle/>
        <a:p>
          <a:endParaRPr lang="fr-FR"/>
        </a:p>
      </dgm:t>
    </dgm:pt>
    <dgm:pt modelId="{A6455B1F-EDE4-474E-9A31-094EC67D5DDE}" type="sibTrans" cxnId="{98210FD9-4F87-43C0-B5D8-7A66B6DBCB6A}">
      <dgm:prSet/>
      <dgm:spPr/>
      <dgm:t>
        <a:bodyPr/>
        <a:lstStyle/>
        <a:p>
          <a:endParaRPr lang="fr-FR"/>
        </a:p>
      </dgm:t>
    </dgm:pt>
    <dgm:pt modelId="{2C3537C7-F4D5-4ADC-ACCF-39C3238F5DA5}" type="pres">
      <dgm:prSet presAssocID="{CA417EE7-51CD-42CC-A221-9FC683A442C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525D9C-F437-411E-B905-7FEFE17EF9D5}" type="pres">
      <dgm:prSet presAssocID="{F7C15325-5AEC-4E10-AF23-B18A483F589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F6E44D-E88F-44E7-B1D3-248470F3288A}" type="pres">
      <dgm:prSet presAssocID="{F7C15325-5AEC-4E10-AF23-B18A483F589F}" presName="gear1srcNode" presStyleLbl="node1" presStyleIdx="0" presStyleCnt="3"/>
      <dgm:spPr/>
    </dgm:pt>
    <dgm:pt modelId="{80DF625A-A1C0-449D-9341-5ED77969AF4F}" type="pres">
      <dgm:prSet presAssocID="{F7C15325-5AEC-4E10-AF23-B18A483F589F}" presName="gear1dstNode" presStyleLbl="node1" presStyleIdx="0" presStyleCnt="3"/>
      <dgm:spPr/>
    </dgm:pt>
    <dgm:pt modelId="{C2073342-8184-4FA6-B513-E192485EDBBD}" type="pres">
      <dgm:prSet presAssocID="{C67912D2-054D-455C-B9A8-101695797C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1B347F-3155-4362-B927-30E8CEBBCAC4}" type="pres">
      <dgm:prSet presAssocID="{C67912D2-054D-455C-B9A8-101695797CCD}" presName="gear2srcNode" presStyleLbl="node1" presStyleIdx="1" presStyleCnt="3"/>
      <dgm:spPr/>
    </dgm:pt>
    <dgm:pt modelId="{598AE3A5-2048-4186-B6FF-1E46302787E7}" type="pres">
      <dgm:prSet presAssocID="{C67912D2-054D-455C-B9A8-101695797CCD}" presName="gear2dstNode" presStyleLbl="node1" presStyleIdx="1" presStyleCnt="3"/>
      <dgm:spPr/>
    </dgm:pt>
    <dgm:pt modelId="{DC424B97-EB3E-4D9C-B33D-1960610914C7}" type="pres">
      <dgm:prSet presAssocID="{4068410F-BF1D-4A29-90A1-647F2616112F}" presName="gear3" presStyleLbl="node1" presStyleIdx="2" presStyleCnt="3"/>
      <dgm:spPr/>
    </dgm:pt>
    <dgm:pt modelId="{77F87BC0-6A05-4886-8E86-BD4C647426FC}" type="pres">
      <dgm:prSet presAssocID="{4068410F-BF1D-4A29-90A1-647F2616112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B44863E-1652-4465-8E06-8C7E44CAB781}" type="pres">
      <dgm:prSet presAssocID="{4068410F-BF1D-4A29-90A1-647F2616112F}" presName="gear3srcNode" presStyleLbl="node1" presStyleIdx="2" presStyleCnt="3"/>
      <dgm:spPr/>
    </dgm:pt>
    <dgm:pt modelId="{F04B4110-28EE-40C3-A896-4BD9560BEE54}" type="pres">
      <dgm:prSet presAssocID="{4068410F-BF1D-4A29-90A1-647F2616112F}" presName="gear3dstNode" presStyleLbl="node1" presStyleIdx="2" presStyleCnt="3"/>
      <dgm:spPr/>
    </dgm:pt>
    <dgm:pt modelId="{B7806252-0BAA-4942-8FBC-62C68B8C4F54}" type="pres">
      <dgm:prSet presAssocID="{B1100D4F-6C53-4DAF-B249-4D6AE83834BC}" presName="connector1" presStyleLbl="sibTrans2D1" presStyleIdx="0" presStyleCnt="3"/>
      <dgm:spPr/>
    </dgm:pt>
    <dgm:pt modelId="{30F920BA-160E-4678-A6CA-74DC761EB2FE}" type="pres">
      <dgm:prSet presAssocID="{6441EB54-4D1C-4DAB-9432-4B408CF6AC7E}" presName="connector2" presStyleLbl="sibTrans2D1" presStyleIdx="1" presStyleCnt="3"/>
      <dgm:spPr/>
    </dgm:pt>
    <dgm:pt modelId="{CEE376DE-A94C-4FB7-94E7-E3A48BF52725}" type="pres">
      <dgm:prSet presAssocID="{A6455B1F-EDE4-474E-9A31-094EC67D5DDE}" presName="connector3" presStyleLbl="sibTrans2D1" presStyleIdx="2" presStyleCnt="3"/>
      <dgm:spPr/>
    </dgm:pt>
  </dgm:ptLst>
  <dgm:cxnLst>
    <dgm:cxn modelId="{63EE6886-4B0B-4C34-A6D3-C7CD4922376E}" type="presOf" srcId="{A6455B1F-EDE4-474E-9A31-094EC67D5DDE}" destId="{CEE376DE-A94C-4FB7-94E7-E3A48BF52725}" srcOrd="0" destOrd="0" presId="urn:microsoft.com/office/officeart/2005/8/layout/gear1"/>
    <dgm:cxn modelId="{CC43EE22-8E07-4A45-9CF1-0657F6449ACD}" type="presOf" srcId="{CA417EE7-51CD-42CC-A221-9FC683A442CA}" destId="{2C3537C7-F4D5-4ADC-ACCF-39C3238F5DA5}" srcOrd="0" destOrd="0" presId="urn:microsoft.com/office/officeart/2005/8/layout/gear1"/>
    <dgm:cxn modelId="{4B789A80-2116-491D-9D58-CC69889ABA60}" type="presOf" srcId="{6441EB54-4D1C-4DAB-9432-4B408CF6AC7E}" destId="{30F920BA-160E-4678-A6CA-74DC761EB2FE}" srcOrd="0" destOrd="0" presId="urn:microsoft.com/office/officeart/2005/8/layout/gear1"/>
    <dgm:cxn modelId="{6449AD7D-A64C-41B8-BED5-AEC48543335E}" type="presOf" srcId="{F7C15325-5AEC-4E10-AF23-B18A483F589F}" destId="{FDF6E44D-E88F-44E7-B1D3-248470F3288A}" srcOrd="1" destOrd="0" presId="urn:microsoft.com/office/officeart/2005/8/layout/gear1"/>
    <dgm:cxn modelId="{4A20EE29-9F27-424F-A654-9A6F1C8DAC34}" type="presOf" srcId="{4068410F-BF1D-4A29-90A1-647F2616112F}" destId="{77F87BC0-6A05-4886-8E86-BD4C647426FC}" srcOrd="1" destOrd="0" presId="urn:microsoft.com/office/officeart/2005/8/layout/gear1"/>
    <dgm:cxn modelId="{B51CCEF7-7D63-43BB-93FB-14F3F4B494CA}" type="presOf" srcId="{F7C15325-5AEC-4E10-AF23-B18A483F589F}" destId="{83525D9C-F437-411E-B905-7FEFE17EF9D5}" srcOrd="0" destOrd="0" presId="urn:microsoft.com/office/officeart/2005/8/layout/gear1"/>
    <dgm:cxn modelId="{98210FD9-4F87-43C0-B5D8-7A66B6DBCB6A}" srcId="{CA417EE7-51CD-42CC-A221-9FC683A442CA}" destId="{4068410F-BF1D-4A29-90A1-647F2616112F}" srcOrd="2" destOrd="0" parTransId="{183A9BE2-F69C-4696-8F86-61D816577F02}" sibTransId="{A6455B1F-EDE4-474E-9A31-094EC67D5DDE}"/>
    <dgm:cxn modelId="{5E8661A0-7033-4F3F-ABD3-B0FC1974DD18}" type="presOf" srcId="{C67912D2-054D-455C-B9A8-101695797CCD}" destId="{911B347F-3155-4362-B927-30E8CEBBCAC4}" srcOrd="1" destOrd="0" presId="urn:microsoft.com/office/officeart/2005/8/layout/gear1"/>
    <dgm:cxn modelId="{DDB092FD-DEAF-4CD9-8696-E8DD66D2AFB8}" type="presOf" srcId="{4068410F-BF1D-4A29-90A1-647F2616112F}" destId="{F04B4110-28EE-40C3-A896-4BD9560BEE54}" srcOrd="3" destOrd="0" presId="urn:microsoft.com/office/officeart/2005/8/layout/gear1"/>
    <dgm:cxn modelId="{76948C31-6D7E-43A6-986A-0EC5D8B7E762}" type="presOf" srcId="{F7C15325-5AEC-4E10-AF23-B18A483F589F}" destId="{80DF625A-A1C0-449D-9341-5ED77969AF4F}" srcOrd="2" destOrd="0" presId="urn:microsoft.com/office/officeart/2005/8/layout/gear1"/>
    <dgm:cxn modelId="{8E1E9227-0EF8-43D4-9BB8-51553198B225}" srcId="{CA417EE7-51CD-42CC-A221-9FC683A442CA}" destId="{F7C15325-5AEC-4E10-AF23-B18A483F589F}" srcOrd="0" destOrd="0" parTransId="{7CF570E0-51F6-47A5-8D39-116736BBED45}" sibTransId="{B1100D4F-6C53-4DAF-B249-4D6AE83834BC}"/>
    <dgm:cxn modelId="{9B21A681-962F-4309-9FCC-3F2F41BE4369}" type="presOf" srcId="{C67912D2-054D-455C-B9A8-101695797CCD}" destId="{C2073342-8184-4FA6-B513-E192485EDBBD}" srcOrd="0" destOrd="0" presId="urn:microsoft.com/office/officeart/2005/8/layout/gear1"/>
    <dgm:cxn modelId="{9B2EF5EC-33F4-4B37-8B4E-D4B867292A6B}" type="presOf" srcId="{4068410F-BF1D-4A29-90A1-647F2616112F}" destId="{0B44863E-1652-4465-8E06-8C7E44CAB781}" srcOrd="2" destOrd="0" presId="urn:microsoft.com/office/officeart/2005/8/layout/gear1"/>
    <dgm:cxn modelId="{D929AE35-1B36-454A-9090-645B9E47D1FF}" srcId="{CA417EE7-51CD-42CC-A221-9FC683A442CA}" destId="{C67912D2-054D-455C-B9A8-101695797CCD}" srcOrd="1" destOrd="0" parTransId="{CCFAC0CB-C6B8-462E-86AB-D32A25B54F2E}" sibTransId="{6441EB54-4D1C-4DAB-9432-4B408CF6AC7E}"/>
    <dgm:cxn modelId="{86C846BA-F347-4F8A-89A3-799E1CEB8882}" type="presOf" srcId="{4068410F-BF1D-4A29-90A1-647F2616112F}" destId="{DC424B97-EB3E-4D9C-B33D-1960610914C7}" srcOrd="0" destOrd="0" presId="urn:microsoft.com/office/officeart/2005/8/layout/gear1"/>
    <dgm:cxn modelId="{762CBA39-F71B-4653-86F0-0AB0483CAB91}" type="presOf" srcId="{B1100D4F-6C53-4DAF-B249-4D6AE83834BC}" destId="{B7806252-0BAA-4942-8FBC-62C68B8C4F54}" srcOrd="0" destOrd="0" presId="urn:microsoft.com/office/officeart/2005/8/layout/gear1"/>
    <dgm:cxn modelId="{ABC10B3A-5980-410F-91F5-560020651138}" type="presOf" srcId="{C67912D2-054D-455C-B9A8-101695797CCD}" destId="{598AE3A5-2048-4186-B6FF-1E46302787E7}" srcOrd="2" destOrd="0" presId="urn:microsoft.com/office/officeart/2005/8/layout/gear1"/>
    <dgm:cxn modelId="{B2331626-F1B6-4EC7-BD84-F3A7223DF88D}" type="presParOf" srcId="{2C3537C7-F4D5-4ADC-ACCF-39C3238F5DA5}" destId="{83525D9C-F437-411E-B905-7FEFE17EF9D5}" srcOrd="0" destOrd="0" presId="urn:microsoft.com/office/officeart/2005/8/layout/gear1"/>
    <dgm:cxn modelId="{E9EC0D5A-8D6E-4FB3-B0C2-5040954FC76C}" type="presParOf" srcId="{2C3537C7-F4D5-4ADC-ACCF-39C3238F5DA5}" destId="{FDF6E44D-E88F-44E7-B1D3-248470F3288A}" srcOrd="1" destOrd="0" presId="urn:microsoft.com/office/officeart/2005/8/layout/gear1"/>
    <dgm:cxn modelId="{33CABFFD-5FAA-41A8-B503-5D07A94A0823}" type="presParOf" srcId="{2C3537C7-F4D5-4ADC-ACCF-39C3238F5DA5}" destId="{80DF625A-A1C0-449D-9341-5ED77969AF4F}" srcOrd="2" destOrd="0" presId="urn:microsoft.com/office/officeart/2005/8/layout/gear1"/>
    <dgm:cxn modelId="{1462FC41-AF9C-4E8E-A42E-551FFAA7B132}" type="presParOf" srcId="{2C3537C7-F4D5-4ADC-ACCF-39C3238F5DA5}" destId="{C2073342-8184-4FA6-B513-E192485EDBBD}" srcOrd="3" destOrd="0" presId="urn:microsoft.com/office/officeart/2005/8/layout/gear1"/>
    <dgm:cxn modelId="{3DC35FB2-7CF2-4A22-9500-4F14B1F99D26}" type="presParOf" srcId="{2C3537C7-F4D5-4ADC-ACCF-39C3238F5DA5}" destId="{911B347F-3155-4362-B927-30E8CEBBCAC4}" srcOrd="4" destOrd="0" presId="urn:microsoft.com/office/officeart/2005/8/layout/gear1"/>
    <dgm:cxn modelId="{3C42D620-1B54-4805-AB90-AE135C7D09D5}" type="presParOf" srcId="{2C3537C7-F4D5-4ADC-ACCF-39C3238F5DA5}" destId="{598AE3A5-2048-4186-B6FF-1E46302787E7}" srcOrd="5" destOrd="0" presId="urn:microsoft.com/office/officeart/2005/8/layout/gear1"/>
    <dgm:cxn modelId="{66FCB32C-6F02-4311-97A8-A76840CDBEFC}" type="presParOf" srcId="{2C3537C7-F4D5-4ADC-ACCF-39C3238F5DA5}" destId="{DC424B97-EB3E-4D9C-B33D-1960610914C7}" srcOrd="6" destOrd="0" presId="urn:microsoft.com/office/officeart/2005/8/layout/gear1"/>
    <dgm:cxn modelId="{90B9CC8C-F4BC-450F-9CE5-14417A41A3CB}" type="presParOf" srcId="{2C3537C7-F4D5-4ADC-ACCF-39C3238F5DA5}" destId="{77F87BC0-6A05-4886-8E86-BD4C647426FC}" srcOrd="7" destOrd="0" presId="urn:microsoft.com/office/officeart/2005/8/layout/gear1"/>
    <dgm:cxn modelId="{10D36F58-3C67-4D2A-8671-2F9809B4E8ED}" type="presParOf" srcId="{2C3537C7-F4D5-4ADC-ACCF-39C3238F5DA5}" destId="{0B44863E-1652-4465-8E06-8C7E44CAB781}" srcOrd="8" destOrd="0" presId="urn:microsoft.com/office/officeart/2005/8/layout/gear1"/>
    <dgm:cxn modelId="{3EF57A3E-364A-4191-B82E-1B98E492EC2C}" type="presParOf" srcId="{2C3537C7-F4D5-4ADC-ACCF-39C3238F5DA5}" destId="{F04B4110-28EE-40C3-A896-4BD9560BEE54}" srcOrd="9" destOrd="0" presId="urn:microsoft.com/office/officeart/2005/8/layout/gear1"/>
    <dgm:cxn modelId="{670C299E-1E04-4E29-AD5F-3F5D874FE7D5}" type="presParOf" srcId="{2C3537C7-F4D5-4ADC-ACCF-39C3238F5DA5}" destId="{B7806252-0BAA-4942-8FBC-62C68B8C4F54}" srcOrd="10" destOrd="0" presId="urn:microsoft.com/office/officeart/2005/8/layout/gear1"/>
    <dgm:cxn modelId="{D3C386AF-F268-45FC-A907-A45BE54D2DB2}" type="presParOf" srcId="{2C3537C7-F4D5-4ADC-ACCF-39C3238F5DA5}" destId="{30F920BA-160E-4678-A6CA-74DC761EB2FE}" srcOrd="11" destOrd="0" presId="urn:microsoft.com/office/officeart/2005/8/layout/gear1"/>
    <dgm:cxn modelId="{EC6E60A1-E679-424B-8721-0A490BA53C83}" type="presParOf" srcId="{2C3537C7-F4D5-4ADC-ACCF-39C3238F5DA5}" destId="{CEE376DE-A94C-4FB7-94E7-E3A48BF5272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5B1E75-F573-464D-95CE-C0FB494B76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1CA3D7-BFA4-4236-8EF6-1D8F2DD8870D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D9B6B133-AACB-449A-818A-30CD3886B559}" type="parTrans" cxnId="{1C9CC7F7-AFA9-4EFB-BD8D-5EA28A83DB97}">
      <dgm:prSet/>
      <dgm:spPr/>
      <dgm:t>
        <a:bodyPr/>
        <a:lstStyle/>
        <a:p>
          <a:endParaRPr lang="fr-FR"/>
        </a:p>
      </dgm:t>
    </dgm:pt>
    <dgm:pt modelId="{776EE6C7-E285-4135-8A2D-2F0803BA5EC8}" type="sibTrans" cxnId="{1C9CC7F7-AFA9-4EFB-BD8D-5EA28A83DB97}">
      <dgm:prSet/>
      <dgm:spPr/>
      <dgm:t>
        <a:bodyPr/>
        <a:lstStyle/>
        <a:p>
          <a:endParaRPr lang="fr-FR"/>
        </a:p>
      </dgm:t>
    </dgm:pt>
    <dgm:pt modelId="{C1FAC644-2B24-425D-9D92-F1A60BA39824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347239E8-76F8-4D75-AF98-B6D162E4A688}" type="parTrans" cxnId="{F2CBC3FA-52AB-4D67-ACE2-3C1FF983106E}">
      <dgm:prSet/>
      <dgm:spPr/>
      <dgm:t>
        <a:bodyPr/>
        <a:lstStyle/>
        <a:p>
          <a:endParaRPr lang="fr-FR"/>
        </a:p>
      </dgm:t>
    </dgm:pt>
    <dgm:pt modelId="{3DB17945-E2D5-4BE3-BC89-C46200CFE98C}" type="sibTrans" cxnId="{F2CBC3FA-52AB-4D67-ACE2-3C1FF983106E}">
      <dgm:prSet/>
      <dgm:spPr/>
      <dgm:t>
        <a:bodyPr/>
        <a:lstStyle/>
        <a:p>
          <a:endParaRPr lang="fr-FR"/>
        </a:p>
      </dgm:t>
    </dgm:pt>
    <dgm:pt modelId="{B08F7FA8-D514-4394-87AC-550925E8524F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323A6D8-10DF-47BF-A3E5-FBFE5AF927D3}" type="parTrans" cxnId="{BAE08159-ACFD-467F-B31F-654BE650D5E7}">
      <dgm:prSet/>
      <dgm:spPr/>
      <dgm:t>
        <a:bodyPr/>
        <a:lstStyle/>
        <a:p>
          <a:endParaRPr lang="fr-FR"/>
        </a:p>
      </dgm:t>
    </dgm:pt>
    <dgm:pt modelId="{86FF82C7-B499-468E-BD8F-A659F9BAE66D}" type="sibTrans" cxnId="{BAE08159-ACFD-467F-B31F-654BE650D5E7}">
      <dgm:prSet/>
      <dgm:spPr/>
      <dgm:t>
        <a:bodyPr/>
        <a:lstStyle/>
        <a:p>
          <a:endParaRPr lang="fr-FR"/>
        </a:p>
      </dgm:t>
    </dgm:pt>
    <dgm:pt modelId="{B5847888-9B64-4D77-9250-D4F43933C1AA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CE8738C3-814D-4FDC-B9CA-0C6ADCB82F90}" type="parTrans" cxnId="{60FC2EA4-EB50-4123-B230-C647229F13C5}">
      <dgm:prSet/>
      <dgm:spPr/>
      <dgm:t>
        <a:bodyPr/>
        <a:lstStyle/>
        <a:p>
          <a:endParaRPr lang="fr-FR"/>
        </a:p>
      </dgm:t>
    </dgm:pt>
    <dgm:pt modelId="{AC84FD16-8C36-4D03-8DD9-77AACD5CFD17}" type="sibTrans" cxnId="{60FC2EA4-EB50-4123-B230-C647229F13C5}">
      <dgm:prSet/>
      <dgm:spPr/>
      <dgm:t>
        <a:bodyPr/>
        <a:lstStyle/>
        <a:p>
          <a:endParaRPr lang="fr-FR"/>
        </a:p>
      </dgm:t>
    </dgm:pt>
    <dgm:pt modelId="{418F1744-5547-4692-801B-451D89848649}">
      <dgm:prSet phldrT="[Text]"/>
      <dgm:spPr/>
      <dgm:t>
        <a:bodyPr/>
        <a:lstStyle/>
        <a:p>
          <a:endParaRPr lang="fr-FR" dirty="0"/>
        </a:p>
      </dgm:t>
    </dgm:pt>
    <dgm:pt modelId="{446D2961-D29A-417D-8BC7-2350087AA310}" type="parTrans" cxnId="{125471F0-1533-405B-9926-4EAA9774043B}">
      <dgm:prSet/>
      <dgm:spPr/>
      <dgm:t>
        <a:bodyPr/>
        <a:lstStyle/>
        <a:p>
          <a:endParaRPr lang="fr-FR"/>
        </a:p>
      </dgm:t>
    </dgm:pt>
    <dgm:pt modelId="{E118E7DA-0926-4182-8F86-BB0AFA2311FB}" type="sibTrans" cxnId="{125471F0-1533-405B-9926-4EAA9774043B}">
      <dgm:prSet/>
      <dgm:spPr/>
      <dgm:t>
        <a:bodyPr/>
        <a:lstStyle/>
        <a:p>
          <a:endParaRPr lang="fr-FR"/>
        </a:p>
      </dgm:t>
    </dgm:pt>
    <dgm:pt modelId="{0C95CD92-F0AC-4ABD-AF0F-3D2F7C3E4953}">
      <dgm:prSet phldrT="[Text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0AB7F265-1E42-4EF7-A593-42A033C829CC}" type="parTrans" cxnId="{2CE45A23-D800-48E9-9CFD-224B380DD310}">
      <dgm:prSet/>
      <dgm:spPr/>
      <dgm:t>
        <a:bodyPr/>
        <a:lstStyle/>
        <a:p>
          <a:endParaRPr lang="fr-FR"/>
        </a:p>
      </dgm:t>
    </dgm:pt>
    <dgm:pt modelId="{2592CE45-C43D-4160-964D-AC93E7196E35}" type="sibTrans" cxnId="{2CE45A23-D800-48E9-9CFD-224B380DD310}">
      <dgm:prSet/>
      <dgm:spPr/>
      <dgm:t>
        <a:bodyPr/>
        <a:lstStyle/>
        <a:p>
          <a:endParaRPr lang="fr-FR"/>
        </a:p>
      </dgm:t>
    </dgm:pt>
    <dgm:pt modelId="{B9DF4E3D-83D8-45A2-8B5C-0E50D87FD6E3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89DAE4B-3CA0-44BB-B94B-68A70693D9D7}" type="parTrans" cxnId="{B1EE3B00-0C0C-49EE-9783-FCBEEEDF5C67}">
      <dgm:prSet/>
      <dgm:spPr/>
      <dgm:t>
        <a:bodyPr/>
        <a:lstStyle/>
        <a:p>
          <a:endParaRPr lang="fr-FR"/>
        </a:p>
      </dgm:t>
    </dgm:pt>
    <dgm:pt modelId="{B75D14D7-4BBB-4E9D-9E12-2A0667B2DFFB}" type="sibTrans" cxnId="{B1EE3B00-0C0C-49EE-9783-FCBEEEDF5C67}">
      <dgm:prSet/>
      <dgm:spPr/>
      <dgm:t>
        <a:bodyPr/>
        <a:lstStyle/>
        <a:p>
          <a:endParaRPr lang="fr-FR"/>
        </a:p>
      </dgm:t>
    </dgm:pt>
    <dgm:pt modelId="{47C2C370-FBEE-47AB-BAB8-9D11C404A800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E435EC4-4112-4AF7-A1FE-7F493C9C0141}" type="parTrans" cxnId="{F58371A4-228D-438F-ACF2-72C0AE8EB955}">
      <dgm:prSet/>
      <dgm:spPr/>
      <dgm:t>
        <a:bodyPr/>
        <a:lstStyle/>
        <a:p>
          <a:endParaRPr lang="fr-FR"/>
        </a:p>
      </dgm:t>
    </dgm:pt>
    <dgm:pt modelId="{8DEA55F4-52B3-4162-AE07-71E0AFEDF24A}" type="sibTrans" cxnId="{F58371A4-228D-438F-ACF2-72C0AE8EB955}">
      <dgm:prSet/>
      <dgm:spPr/>
      <dgm:t>
        <a:bodyPr/>
        <a:lstStyle/>
        <a:p>
          <a:endParaRPr lang="fr-FR"/>
        </a:p>
      </dgm:t>
    </dgm:pt>
    <dgm:pt modelId="{809342A0-D013-4704-9563-E973D091DB48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8D5F990-3A21-4A9F-A658-E920A6FA964A}" type="parTrans" cxnId="{1CE91FD0-B171-49BF-A607-4D83A2AF7183}">
      <dgm:prSet/>
      <dgm:spPr/>
      <dgm:t>
        <a:bodyPr/>
        <a:lstStyle/>
        <a:p>
          <a:endParaRPr lang="fr-FR"/>
        </a:p>
      </dgm:t>
    </dgm:pt>
    <dgm:pt modelId="{B9671ADD-9334-49E0-8B2C-A38404E9B803}" type="sibTrans" cxnId="{1CE91FD0-B171-49BF-A607-4D83A2AF7183}">
      <dgm:prSet/>
      <dgm:spPr/>
      <dgm:t>
        <a:bodyPr/>
        <a:lstStyle/>
        <a:p>
          <a:endParaRPr lang="fr-FR"/>
        </a:p>
      </dgm:t>
    </dgm:pt>
    <dgm:pt modelId="{92E00B74-7317-472E-B796-F4328BF2D2A3}">
      <dgm:prSet phldrT="[Text]"/>
      <dgm:spPr/>
      <dgm:t>
        <a:bodyPr/>
        <a:lstStyle/>
        <a:p>
          <a:r>
            <a:rPr lang="fr-FR" dirty="0" smtClean="0"/>
            <a:t>n</a:t>
          </a:r>
          <a:endParaRPr lang="fr-FR" dirty="0"/>
        </a:p>
      </dgm:t>
    </dgm:pt>
    <dgm:pt modelId="{69CF4AC7-5E4C-4448-BD29-58612F073BF9}" type="parTrans" cxnId="{E34F092C-7D9A-4DDF-B081-8851B49BF8FE}">
      <dgm:prSet/>
      <dgm:spPr/>
      <dgm:t>
        <a:bodyPr/>
        <a:lstStyle/>
        <a:p>
          <a:endParaRPr lang="fr-FR"/>
        </a:p>
      </dgm:t>
    </dgm:pt>
    <dgm:pt modelId="{5608A79C-319A-4356-B825-B960EB98BB34}" type="sibTrans" cxnId="{E34F092C-7D9A-4DDF-B081-8851B49BF8FE}">
      <dgm:prSet/>
      <dgm:spPr/>
      <dgm:t>
        <a:bodyPr/>
        <a:lstStyle/>
        <a:p>
          <a:endParaRPr lang="fr-FR"/>
        </a:p>
      </dgm:t>
    </dgm:pt>
    <dgm:pt modelId="{A824E493-69E9-40FD-B629-A330C48B05C7}" type="pres">
      <dgm:prSet presAssocID="{745B1E75-F573-464D-95CE-C0FB494B76EE}" presName="theList" presStyleCnt="0">
        <dgm:presLayoutVars>
          <dgm:dir/>
          <dgm:animLvl val="lvl"/>
          <dgm:resizeHandles val="exact"/>
        </dgm:presLayoutVars>
      </dgm:prSet>
      <dgm:spPr/>
    </dgm:pt>
    <dgm:pt modelId="{5A18121C-3FAF-4542-8766-3DF454E3C5C6}" type="pres">
      <dgm:prSet presAssocID="{231CA3D7-BFA4-4236-8EF6-1D8F2DD8870D}" presName="compNode" presStyleCnt="0"/>
      <dgm:spPr/>
    </dgm:pt>
    <dgm:pt modelId="{098371EA-40D1-4210-8595-B7B7E220D1D8}" type="pres">
      <dgm:prSet presAssocID="{231CA3D7-BFA4-4236-8EF6-1D8F2DD8870D}" presName="aNode" presStyleLbl="bgShp" presStyleIdx="0" presStyleCnt="5"/>
      <dgm:spPr/>
      <dgm:t>
        <a:bodyPr/>
        <a:lstStyle/>
        <a:p>
          <a:endParaRPr lang="fr-FR"/>
        </a:p>
      </dgm:t>
    </dgm:pt>
    <dgm:pt modelId="{288A0B4F-375D-436B-B89E-56EACA80AE71}" type="pres">
      <dgm:prSet presAssocID="{231CA3D7-BFA4-4236-8EF6-1D8F2DD8870D}" presName="textNode" presStyleLbl="bgShp" presStyleIdx="0" presStyleCnt="5"/>
      <dgm:spPr/>
      <dgm:t>
        <a:bodyPr/>
        <a:lstStyle/>
        <a:p>
          <a:endParaRPr lang="fr-FR"/>
        </a:p>
      </dgm:t>
    </dgm:pt>
    <dgm:pt modelId="{A3C1E522-C91B-4631-9AEE-6741ED36CCA3}" type="pres">
      <dgm:prSet presAssocID="{231CA3D7-BFA4-4236-8EF6-1D8F2DD8870D}" presName="compChildNode" presStyleCnt="0"/>
      <dgm:spPr/>
    </dgm:pt>
    <dgm:pt modelId="{E3D76EF1-7E79-4AD6-81FE-15A3C3BF7D0F}" type="pres">
      <dgm:prSet presAssocID="{231CA3D7-BFA4-4236-8EF6-1D8F2DD8870D}" presName="theInnerList" presStyleCnt="0"/>
      <dgm:spPr/>
    </dgm:pt>
    <dgm:pt modelId="{BB71CF1B-77DE-44C8-8FB2-836AED8B0F7C}" type="pres">
      <dgm:prSet presAssocID="{B9DF4E3D-83D8-45A2-8B5C-0E50D87FD6E3}" presName="childNode" presStyleLbl="node1" presStyleIdx="0" presStyleCnt="5">
        <dgm:presLayoutVars>
          <dgm:bulletEnabled val="1"/>
        </dgm:presLayoutVars>
      </dgm:prSet>
      <dgm:spPr/>
    </dgm:pt>
    <dgm:pt modelId="{7181B0E0-9500-4D82-A6B9-D943B47D2173}" type="pres">
      <dgm:prSet presAssocID="{231CA3D7-BFA4-4236-8EF6-1D8F2DD8870D}" presName="aSpace" presStyleCnt="0"/>
      <dgm:spPr/>
    </dgm:pt>
    <dgm:pt modelId="{228991C6-4BBF-49E1-BA92-E424386A17E7}" type="pres">
      <dgm:prSet presAssocID="{47C2C370-FBEE-47AB-BAB8-9D11C404A800}" presName="compNode" presStyleCnt="0"/>
      <dgm:spPr/>
    </dgm:pt>
    <dgm:pt modelId="{FC1E6017-C428-4EE7-8D15-0C82CC5FC766}" type="pres">
      <dgm:prSet presAssocID="{47C2C370-FBEE-47AB-BAB8-9D11C404A800}" presName="aNode" presStyleLbl="bgShp" presStyleIdx="1" presStyleCnt="5"/>
      <dgm:spPr/>
    </dgm:pt>
    <dgm:pt modelId="{AB866846-C78D-4E06-8A39-45DA5CECF8A1}" type="pres">
      <dgm:prSet presAssocID="{47C2C370-FBEE-47AB-BAB8-9D11C404A800}" presName="textNode" presStyleLbl="bgShp" presStyleIdx="1" presStyleCnt="5"/>
      <dgm:spPr/>
    </dgm:pt>
    <dgm:pt modelId="{BF53079E-8B3A-422C-9EF9-4D22F5552377}" type="pres">
      <dgm:prSet presAssocID="{47C2C370-FBEE-47AB-BAB8-9D11C404A800}" presName="compChildNode" presStyleCnt="0"/>
      <dgm:spPr/>
    </dgm:pt>
    <dgm:pt modelId="{790607BF-72DD-4B54-8A8B-925A8D65AE3C}" type="pres">
      <dgm:prSet presAssocID="{47C2C370-FBEE-47AB-BAB8-9D11C404A800}" presName="theInnerList" presStyleCnt="0"/>
      <dgm:spPr/>
    </dgm:pt>
    <dgm:pt modelId="{C9BEEAF2-BA0F-44AF-82D0-E66BF1720264}" type="pres">
      <dgm:prSet presAssocID="{C1FAC644-2B24-425D-9D92-F1A60BA39824}" presName="childNode" presStyleLbl="node1" presStyleIdx="1" presStyleCnt="5">
        <dgm:presLayoutVars>
          <dgm:bulletEnabled val="1"/>
        </dgm:presLayoutVars>
      </dgm:prSet>
      <dgm:spPr/>
    </dgm:pt>
    <dgm:pt modelId="{0DFF9F25-AB83-4B47-9AE7-8457C24E118B}" type="pres">
      <dgm:prSet presAssocID="{47C2C370-FBEE-47AB-BAB8-9D11C404A800}" presName="aSpace" presStyleCnt="0"/>
      <dgm:spPr/>
    </dgm:pt>
    <dgm:pt modelId="{EA04C4CA-B672-44D3-9E31-60D3C5654AC7}" type="pres">
      <dgm:prSet presAssocID="{B08F7FA8-D514-4394-87AC-550925E8524F}" presName="compNode" presStyleCnt="0"/>
      <dgm:spPr/>
    </dgm:pt>
    <dgm:pt modelId="{44DC6F56-63C3-4143-A463-12B054C7C73B}" type="pres">
      <dgm:prSet presAssocID="{B08F7FA8-D514-4394-87AC-550925E8524F}" presName="aNode" presStyleLbl="bgShp" presStyleIdx="2" presStyleCnt="5"/>
      <dgm:spPr/>
      <dgm:t>
        <a:bodyPr/>
        <a:lstStyle/>
        <a:p>
          <a:endParaRPr lang="fr-FR"/>
        </a:p>
      </dgm:t>
    </dgm:pt>
    <dgm:pt modelId="{0ADE4029-FB74-403D-AD2E-36966DE814C5}" type="pres">
      <dgm:prSet presAssocID="{B08F7FA8-D514-4394-87AC-550925E8524F}" presName="textNode" presStyleLbl="bgShp" presStyleIdx="2" presStyleCnt="5"/>
      <dgm:spPr/>
      <dgm:t>
        <a:bodyPr/>
        <a:lstStyle/>
        <a:p>
          <a:endParaRPr lang="fr-FR"/>
        </a:p>
      </dgm:t>
    </dgm:pt>
    <dgm:pt modelId="{0104CA11-2E7A-4B5E-8AB2-5CF3D6B17B4F}" type="pres">
      <dgm:prSet presAssocID="{B08F7FA8-D514-4394-87AC-550925E8524F}" presName="compChildNode" presStyleCnt="0"/>
      <dgm:spPr/>
    </dgm:pt>
    <dgm:pt modelId="{9F0791CC-8099-408F-8CFB-A5B2B0968259}" type="pres">
      <dgm:prSet presAssocID="{B08F7FA8-D514-4394-87AC-550925E8524F}" presName="theInnerList" presStyleCnt="0"/>
      <dgm:spPr/>
    </dgm:pt>
    <dgm:pt modelId="{B7BD83D8-A367-4DCA-A7DC-1A2917BC2E8C}" type="pres">
      <dgm:prSet presAssocID="{B5847888-9B64-4D77-9250-D4F43933C1AA}" presName="childNode" presStyleLbl="node1" presStyleIdx="2" presStyleCnt="5">
        <dgm:presLayoutVars>
          <dgm:bulletEnabled val="1"/>
        </dgm:presLayoutVars>
      </dgm:prSet>
      <dgm:spPr/>
    </dgm:pt>
    <dgm:pt modelId="{CD3808C4-303D-4C4B-B009-EF9F453CD516}" type="pres">
      <dgm:prSet presAssocID="{B08F7FA8-D514-4394-87AC-550925E8524F}" presName="aSpace" presStyleCnt="0"/>
      <dgm:spPr/>
    </dgm:pt>
    <dgm:pt modelId="{4EBADE43-011B-4289-BCA2-93E902806892}" type="pres">
      <dgm:prSet presAssocID="{418F1744-5547-4692-801B-451D89848649}" presName="compNode" presStyleCnt="0"/>
      <dgm:spPr/>
    </dgm:pt>
    <dgm:pt modelId="{DB2FAFB5-B722-4D5F-9EDB-D1C038F310FC}" type="pres">
      <dgm:prSet presAssocID="{418F1744-5547-4692-801B-451D89848649}" presName="aNode" presStyleLbl="bgShp" presStyleIdx="3" presStyleCnt="5"/>
      <dgm:spPr/>
      <dgm:t>
        <a:bodyPr/>
        <a:lstStyle/>
        <a:p>
          <a:endParaRPr lang="fr-FR"/>
        </a:p>
      </dgm:t>
    </dgm:pt>
    <dgm:pt modelId="{4B262B2C-0744-4281-9DA2-81F156F68458}" type="pres">
      <dgm:prSet presAssocID="{418F1744-5547-4692-801B-451D89848649}" presName="textNode" presStyleLbl="bgShp" presStyleIdx="3" presStyleCnt="5"/>
      <dgm:spPr/>
      <dgm:t>
        <a:bodyPr/>
        <a:lstStyle/>
        <a:p>
          <a:endParaRPr lang="fr-FR"/>
        </a:p>
      </dgm:t>
    </dgm:pt>
    <dgm:pt modelId="{CB17BF4A-9B0E-493E-9CE4-1C75F019471B}" type="pres">
      <dgm:prSet presAssocID="{418F1744-5547-4692-801B-451D89848649}" presName="compChildNode" presStyleCnt="0"/>
      <dgm:spPr/>
    </dgm:pt>
    <dgm:pt modelId="{BAFA3080-8869-429A-AB1B-B89E1A0E671B}" type="pres">
      <dgm:prSet presAssocID="{418F1744-5547-4692-801B-451D89848649}" presName="theInnerList" presStyleCnt="0"/>
      <dgm:spPr/>
    </dgm:pt>
    <dgm:pt modelId="{C050FAF9-CB75-4503-BFA1-2F3E2E949D52}" type="pres">
      <dgm:prSet presAssocID="{0C95CD92-F0AC-4ABD-AF0F-3D2F7C3E4953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EE354F-D49C-41D7-A887-78F0FFCC0608}" type="pres">
      <dgm:prSet presAssocID="{418F1744-5547-4692-801B-451D89848649}" presName="aSpace" presStyleCnt="0"/>
      <dgm:spPr/>
    </dgm:pt>
    <dgm:pt modelId="{DFA2138C-6E18-4A2C-BC63-D7BFAFC1C70A}" type="pres">
      <dgm:prSet presAssocID="{92E00B74-7317-472E-B796-F4328BF2D2A3}" presName="compNode" presStyleCnt="0"/>
      <dgm:spPr/>
    </dgm:pt>
    <dgm:pt modelId="{7352AE4E-596A-47D4-9789-CED93BBB751C}" type="pres">
      <dgm:prSet presAssocID="{92E00B74-7317-472E-B796-F4328BF2D2A3}" presName="aNode" presStyleLbl="bgShp" presStyleIdx="4" presStyleCnt="5"/>
      <dgm:spPr/>
      <dgm:t>
        <a:bodyPr/>
        <a:lstStyle/>
        <a:p>
          <a:endParaRPr lang="fr-FR"/>
        </a:p>
      </dgm:t>
    </dgm:pt>
    <dgm:pt modelId="{267E3CC2-1015-49A2-B69E-05FC8F4D8C5F}" type="pres">
      <dgm:prSet presAssocID="{92E00B74-7317-472E-B796-F4328BF2D2A3}" presName="textNode" presStyleLbl="bgShp" presStyleIdx="4" presStyleCnt="5"/>
      <dgm:spPr/>
      <dgm:t>
        <a:bodyPr/>
        <a:lstStyle/>
        <a:p>
          <a:endParaRPr lang="fr-FR"/>
        </a:p>
      </dgm:t>
    </dgm:pt>
    <dgm:pt modelId="{617E497C-FD18-48F9-A519-69FAA3CB536F}" type="pres">
      <dgm:prSet presAssocID="{92E00B74-7317-472E-B796-F4328BF2D2A3}" presName="compChildNode" presStyleCnt="0"/>
      <dgm:spPr/>
    </dgm:pt>
    <dgm:pt modelId="{D4CAE834-A628-4D78-9B14-35D0F5E75824}" type="pres">
      <dgm:prSet presAssocID="{92E00B74-7317-472E-B796-F4328BF2D2A3}" presName="theInnerList" presStyleCnt="0"/>
      <dgm:spPr/>
    </dgm:pt>
    <dgm:pt modelId="{55124CC6-7C28-4547-9AE1-9D0F4351E961}" type="pres">
      <dgm:prSet presAssocID="{809342A0-D013-4704-9563-E973D091DB48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4F092C-7D9A-4DDF-B081-8851B49BF8FE}" srcId="{745B1E75-F573-464D-95CE-C0FB494B76EE}" destId="{92E00B74-7317-472E-B796-F4328BF2D2A3}" srcOrd="4" destOrd="0" parTransId="{69CF4AC7-5E4C-4448-BD29-58612F073BF9}" sibTransId="{5608A79C-319A-4356-B825-B960EB98BB34}"/>
    <dgm:cxn modelId="{F4E649E4-BC5C-4D4C-B853-D2D6743FD15B}" type="presOf" srcId="{809342A0-D013-4704-9563-E973D091DB48}" destId="{55124CC6-7C28-4547-9AE1-9D0F4351E961}" srcOrd="0" destOrd="0" presId="urn:microsoft.com/office/officeart/2005/8/layout/lProcess2"/>
    <dgm:cxn modelId="{7ED5AE52-D86E-4AE6-9DBE-72468C259EAC}" type="presOf" srcId="{B08F7FA8-D514-4394-87AC-550925E8524F}" destId="{44DC6F56-63C3-4143-A463-12B054C7C73B}" srcOrd="0" destOrd="0" presId="urn:microsoft.com/office/officeart/2005/8/layout/lProcess2"/>
    <dgm:cxn modelId="{019C2B6A-40F3-477D-9902-7728EFFBF30E}" type="presOf" srcId="{92E00B74-7317-472E-B796-F4328BF2D2A3}" destId="{267E3CC2-1015-49A2-B69E-05FC8F4D8C5F}" srcOrd="1" destOrd="0" presId="urn:microsoft.com/office/officeart/2005/8/layout/lProcess2"/>
    <dgm:cxn modelId="{5A044BD2-F035-4FB3-9241-E7C1AB095AAA}" type="presOf" srcId="{0C95CD92-F0AC-4ABD-AF0F-3D2F7C3E4953}" destId="{C050FAF9-CB75-4503-BFA1-2F3E2E949D52}" srcOrd="0" destOrd="0" presId="urn:microsoft.com/office/officeart/2005/8/layout/lProcess2"/>
    <dgm:cxn modelId="{F58371A4-228D-438F-ACF2-72C0AE8EB955}" srcId="{745B1E75-F573-464D-95CE-C0FB494B76EE}" destId="{47C2C370-FBEE-47AB-BAB8-9D11C404A800}" srcOrd="1" destOrd="0" parTransId="{6E435EC4-4112-4AF7-A1FE-7F493C9C0141}" sibTransId="{8DEA55F4-52B3-4162-AE07-71E0AFEDF24A}"/>
    <dgm:cxn modelId="{5156CB3B-14D9-44B9-810A-30499FB4EF04}" type="presOf" srcId="{B5847888-9B64-4D77-9250-D4F43933C1AA}" destId="{B7BD83D8-A367-4DCA-A7DC-1A2917BC2E8C}" srcOrd="0" destOrd="0" presId="urn:microsoft.com/office/officeart/2005/8/layout/lProcess2"/>
    <dgm:cxn modelId="{60FC2EA4-EB50-4123-B230-C647229F13C5}" srcId="{B08F7FA8-D514-4394-87AC-550925E8524F}" destId="{B5847888-9B64-4D77-9250-D4F43933C1AA}" srcOrd="0" destOrd="0" parTransId="{CE8738C3-814D-4FDC-B9CA-0C6ADCB82F90}" sibTransId="{AC84FD16-8C36-4D03-8DD9-77AACD5CFD17}"/>
    <dgm:cxn modelId="{F2CBC3FA-52AB-4D67-ACE2-3C1FF983106E}" srcId="{47C2C370-FBEE-47AB-BAB8-9D11C404A800}" destId="{C1FAC644-2B24-425D-9D92-F1A60BA39824}" srcOrd="0" destOrd="0" parTransId="{347239E8-76F8-4D75-AF98-B6D162E4A688}" sibTransId="{3DB17945-E2D5-4BE3-BC89-C46200CFE98C}"/>
    <dgm:cxn modelId="{1CE91FD0-B171-49BF-A607-4D83A2AF7183}" srcId="{92E00B74-7317-472E-B796-F4328BF2D2A3}" destId="{809342A0-D013-4704-9563-E973D091DB48}" srcOrd="0" destOrd="0" parTransId="{78D5F990-3A21-4A9F-A658-E920A6FA964A}" sibTransId="{B9671ADD-9334-49E0-8B2C-A38404E9B803}"/>
    <dgm:cxn modelId="{125471F0-1533-405B-9926-4EAA9774043B}" srcId="{745B1E75-F573-464D-95CE-C0FB494B76EE}" destId="{418F1744-5547-4692-801B-451D89848649}" srcOrd="3" destOrd="0" parTransId="{446D2961-D29A-417D-8BC7-2350087AA310}" sibTransId="{E118E7DA-0926-4182-8F86-BB0AFA2311FB}"/>
    <dgm:cxn modelId="{F1E99C41-36AC-422B-969D-4252DBFE67B4}" type="presOf" srcId="{231CA3D7-BFA4-4236-8EF6-1D8F2DD8870D}" destId="{288A0B4F-375D-436B-B89E-56EACA80AE71}" srcOrd="1" destOrd="0" presId="urn:microsoft.com/office/officeart/2005/8/layout/lProcess2"/>
    <dgm:cxn modelId="{2455237F-09E5-4C6E-9733-19CDAC602DD0}" type="presOf" srcId="{B9DF4E3D-83D8-45A2-8B5C-0E50D87FD6E3}" destId="{BB71CF1B-77DE-44C8-8FB2-836AED8B0F7C}" srcOrd="0" destOrd="0" presId="urn:microsoft.com/office/officeart/2005/8/layout/lProcess2"/>
    <dgm:cxn modelId="{2CE45A23-D800-48E9-9CFD-224B380DD310}" srcId="{418F1744-5547-4692-801B-451D89848649}" destId="{0C95CD92-F0AC-4ABD-AF0F-3D2F7C3E4953}" srcOrd="0" destOrd="0" parTransId="{0AB7F265-1E42-4EF7-A593-42A033C829CC}" sibTransId="{2592CE45-C43D-4160-964D-AC93E7196E35}"/>
    <dgm:cxn modelId="{6B6EAAF9-076B-4BED-A910-1F206F381934}" type="presOf" srcId="{B08F7FA8-D514-4394-87AC-550925E8524F}" destId="{0ADE4029-FB74-403D-AD2E-36966DE814C5}" srcOrd="1" destOrd="0" presId="urn:microsoft.com/office/officeart/2005/8/layout/lProcess2"/>
    <dgm:cxn modelId="{AB85B64D-BDDE-41C8-AA9B-8B1A6A09AEAC}" type="presOf" srcId="{92E00B74-7317-472E-B796-F4328BF2D2A3}" destId="{7352AE4E-596A-47D4-9789-CED93BBB751C}" srcOrd="0" destOrd="0" presId="urn:microsoft.com/office/officeart/2005/8/layout/lProcess2"/>
    <dgm:cxn modelId="{0FF431BE-EBF5-4FC4-85E3-71792E12BB28}" type="presOf" srcId="{418F1744-5547-4692-801B-451D89848649}" destId="{DB2FAFB5-B722-4D5F-9EDB-D1C038F310FC}" srcOrd="0" destOrd="0" presId="urn:microsoft.com/office/officeart/2005/8/layout/lProcess2"/>
    <dgm:cxn modelId="{6FCBD936-9930-4DB8-80A6-8C4AAF102ACF}" type="presOf" srcId="{C1FAC644-2B24-425D-9D92-F1A60BA39824}" destId="{C9BEEAF2-BA0F-44AF-82D0-E66BF1720264}" srcOrd="0" destOrd="0" presId="urn:microsoft.com/office/officeart/2005/8/layout/lProcess2"/>
    <dgm:cxn modelId="{4A334BC0-8E8E-4F5A-B8D3-DD955C4B4413}" type="presOf" srcId="{47C2C370-FBEE-47AB-BAB8-9D11C404A800}" destId="{FC1E6017-C428-4EE7-8D15-0C82CC5FC766}" srcOrd="0" destOrd="0" presId="urn:microsoft.com/office/officeart/2005/8/layout/lProcess2"/>
    <dgm:cxn modelId="{1C9CC7F7-AFA9-4EFB-BD8D-5EA28A83DB97}" srcId="{745B1E75-F573-464D-95CE-C0FB494B76EE}" destId="{231CA3D7-BFA4-4236-8EF6-1D8F2DD8870D}" srcOrd="0" destOrd="0" parTransId="{D9B6B133-AACB-449A-818A-30CD3886B559}" sibTransId="{776EE6C7-E285-4135-8A2D-2F0803BA5EC8}"/>
    <dgm:cxn modelId="{327FEE4A-20C4-446D-A0FB-0C93A3BAA576}" type="presOf" srcId="{47C2C370-FBEE-47AB-BAB8-9D11C404A800}" destId="{AB866846-C78D-4E06-8A39-45DA5CECF8A1}" srcOrd="1" destOrd="0" presId="urn:microsoft.com/office/officeart/2005/8/layout/lProcess2"/>
    <dgm:cxn modelId="{BBFE6E39-A797-4E14-8CDB-C5DE1491734B}" type="presOf" srcId="{418F1744-5547-4692-801B-451D89848649}" destId="{4B262B2C-0744-4281-9DA2-81F156F68458}" srcOrd="1" destOrd="0" presId="urn:microsoft.com/office/officeart/2005/8/layout/lProcess2"/>
    <dgm:cxn modelId="{BB19FCF9-E460-4DC3-9C15-A17EC745A0BB}" type="presOf" srcId="{231CA3D7-BFA4-4236-8EF6-1D8F2DD8870D}" destId="{098371EA-40D1-4210-8595-B7B7E220D1D8}" srcOrd="0" destOrd="0" presId="urn:microsoft.com/office/officeart/2005/8/layout/lProcess2"/>
    <dgm:cxn modelId="{BAE08159-ACFD-467F-B31F-654BE650D5E7}" srcId="{745B1E75-F573-464D-95CE-C0FB494B76EE}" destId="{B08F7FA8-D514-4394-87AC-550925E8524F}" srcOrd="2" destOrd="0" parTransId="{9323A6D8-10DF-47BF-A3E5-FBFE5AF927D3}" sibTransId="{86FF82C7-B499-468E-BD8F-A659F9BAE66D}"/>
    <dgm:cxn modelId="{48C2234C-5509-4757-8A8C-25386A3F07B7}" type="presOf" srcId="{745B1E75-F573-464D-95CE-C0FB494B76EE}" destId="{A824E493-69E9-40FD-B629-A330C48B05C7}" srcOrd="0" destOrd="0" presId="urn:microsoft.com/office/officeart/2005/8/layout/lProcess2"/>
    <dgm:cxn modelId="{B1EE3B00-0C0C-49EE-9783-FCBEEEDF5C67}" srcId="{231CA3D7-BFA4-4236-8EF6-1D8F2DD8870D}" destId="{B9DF4E3D-83D8-45A2-8B5C-0E50D87FD6E3}" srcOrd="0" destOrd="0" parTransId="{989DAE4B-3CA0-44BB-B94B-68A70693D9D7}" sibTransId="{B75D14D7-4BBB-4E9D-9E12-2A0667B2DFFB}"/>
    <dgm:cxn modelId="{9678ED6A-4327-4D5F-A24A-47BFF5E4B8EA}" type="presParOf" srcId="{A824E493-69E9-40FD-B629-A330C48B05C7}" destId="{5A18121C-3FAF-4542-8766-3DF454E3C5C6}" srcOrd="0" destOrd="0" presId="urn:microsoft.com/office/officeart/2005/8/layout/lProcess2"/>
    <dgm:cxn modelId="{D4CD1551-BD0A-4071-A35F-36CAD314A006}" type="presParOf" srcId="{5A18121C-3FAF-4542-8766-3DF454E3C5C6}" destId="{098371EA-40D1-4210-8595-B7B7E220D1D8}" srcOrd="0" destOrd="0" presId="urn:microsoft.com/office/officeart/2005/8/layout/lProcess2"/>
    <dgm:cxn modelId="{83055EE0-921E-49CD-B2FE-4CC0A990AF08}" type="presParOf" srcId="{5A18121C-3FAF-4542-8766-3DF454E3C5C6}" destId="{288A0B4F-375D-436B-B89E-56EACA80AE71}" srcOrd="1" destOrd="0" presId="urn:microsoft.com/office/officeart/2005/8/layout/lProcess2"/>
    <dgm:cxn modelId="{77E9970A-1EBA-4C15-A706-F70B750665C4}" type="presParOf" srcId="{5A18121C-3FAF-4542-8766-3DF454E3C5C6}" destId="{A3C1E522-C91B-4631-9AEE-6741ED36CCA3}" srcOrd="2" destOrd="0" presId="urn:microsoft.com/office/officeart/2005/8/layout/lProcess2"/>
    <dgm:cxn modelId="{596B84F5-2421-43B6-A1A5-05AA9848103F}" type="presParOf" srcId="{A3C1E522-C91B-4631-9AEE-6741ED36CCA3}" destId="{E3D76EF1-7E79-4AD6-81FE-15A3C3BF7D0F}" srcOrd="0" destOrd="0" presId="urn:microsoft.com/office/officeart/2005/8/layout/lProcess2"/>
    <dgm:cxn modelId="{11BBEB3E-8005-4D95-9D4E-ABEB4E5BFB64}" type="presParOf" srcId="{E3D76EF1-7E79-4AD6-81FE-15A3C3BF7D0F}" destId="{BB71CF1B-77DE-44C8-8FB2-836AED8B0F7C}" srcOrd="0" destOrd="0" presId="urn:microsoft.com/office/officeart/2005/8/layout/lProcess2"/>
    <dgm:cxn modelId="{472070DD-1B79-4CB3-81A8-9B3D4DA97459}" type="presParOf" srcId="{A824E493-69E9-40FD-B629-A330C48B05C7}" destId="{7181B0E0-9500-4D82-A6B9-D943B47D2173}" srcOrd="1" destOrd="0" presId="urn:microsoft.com/office/officeart/2005/8/layout/lProcess2"/>
    <dgm:cxn modelId="{16866D42-A152-4221-AD86-3709D8BB0E3B}" type="presParOf" srcId="{A824E493-69E9-40FD-B629-A330C48B05C7}" destId="{228991C6-4BBF-49E1-BA92-E424386A17E7}" srcOrd="2" destOrd="0" presId="urn:microsoft.com/office/officeart/2005/8/layout/lProcess2"/>
    <dgm:cxn modelId="{DDDDE8AF-E935-4F17-BD90-AA12439D1163}" type="presParOf" srcId="{228991C6-4BBF-49E1-BA92-E424386A17E7}" destId="{FC1E6017-C428-4EE7-8D15-0C82CC5FC766}" srcOrd="0" destOrd="0" presId="urn:microsoft.com/office/officeart/2005/8/layout/lProcess2"/>
    <dgm:cxn modelId="{78A3093C-781B-49CE-AF94-FEC3FC7A5B8E}" type="presParOf" srcId="{228991C6-4BBF-49E1-BA92-E424386A17E7}" destId="{AB866846-C78D-4E06-8A39-45DA5CECF8A1}" srcOrd="1" destOrd="0" presId="urn:microsoft.com/office/officeart/2005/8/layout/lProcess2"/>
    <dgm:cxn modelId="{7821871F-538D-4F1C-9980-D609FCEDEAE7}" type="presParOf" srcId="{228991C6-4BBF-49E1-BA92-E424386A17E7}" destId="{BF53079E-8B3A-422C-9EF9-4D22F5552377}" srcOrd="2" destOrd="0" presId="urn:microsoft.com/office/officeart/2005/8/layout/lProcess2"/>
    <dgm:cxn modelId="{B3C43E25-FF3C-4D88-A3D0-5A4BF46A4ED7}" type="presParOf" srcId="{BF53079E-8B3A-422C-9EF9-4D22F5552377}" destId="{790607BF-72DD-4B54-8A8B-925A8D65AE3C}" srcOrd="0" destOrd="0" presId="urn:microsoft.com/office/officeart/2005/8/layout/lProcess2"/>
    <dgm:cxn modelId="{5300E04A-932D-48A8-8812-7227FB84B296}" type="presParOf" srcId="{790607BF-72DD-4B54-8A8B-925A8D65AE3C}" destId="{C9BEEAF2-BA0F-44AF-82D0-E66BF1720264}" srcOrd="0" destOrd="0" presId="urn:microsoft.com/office/officeart/2005/8/layout/lProcess2"/>
    <dgm:cxn modelId="{D10917C1-03AA-417A-A523-A4E36CECEC94}" type="presParOf" srcId="{A824E493-69E9-40FD-B629-A330C48B05C7}" destId="{0DFF9F25-AB83-4B47-9AE7-8457C24E118B}" srcOrd="3" destOrd="0" presId="urn:microsoft.com/office/officeart/2005/8/layout/lProcess2"/>
    <dgm:cxn modelId="{B3ED61FB-3EA4-479E-B693-E39F91906031}" type="presParOf" srcId="{A824E493-69E9-40FD-B629-A330C48B05C7}" destId="{EA04C4CA-B672-44D3-9E31-60D3C5654AC7}" srcOrd="4" destOrd="0" presId="urn:microsoft.com/office/officeart/2005/8/layout/lProcess2"/>
    <dgm:cxn modelId="{92A095BB-A077-4C2E-954B-11CEBD25FCE6}" type="presParOf" srcId="{EA04C4CA-B672-44D3-9E31-60D3C5654AC7}" destId="{44DC6F56-63C3-4143-A463-12B054C7C73B}" srcOrd="0" destOrd="0" presId="urn:microsoft.com/office/officeart/2005/8/layout/lProcess2"/>
    <dgm:cxn modelId="{A3BC4713-D2F0-4FAC-98EC-EBD16A63B04C}" type="presParOf" srcId="{EA04C4CA-B672-44D3-9E31-60D3C5654AC7}" destId="{0ADE4029-FB74-403D-AD2E-36966DE814C5}" srcOrd="1" destOrd="0" presId="urn:microsoft.com/office/officeart/2005/8/layout/lProcess2"/>
    <dgm:cxn modelId="{700CF1D0-2487-4035-8D55-2B55EFA6D680}" type="presParOf" srcId="{EA04C4CA-B672-44D3-9E31-60D3C5654AC7}" destId="{0104CA11-2E7A-4B5E-8AB2-5CF3D6B17B4F}" srcOrd="2" destOrd="0" presId="urn:microsoft.com/office/officeart/2005/8/layout/lProcess2"/>
    <dgm:cxn modelId="{61FEBEDF-555B-43A2-8C96-6A4F6BE69C09}" type="presParOf" srcId="{0104CA11-2E7A-4B5E-8AB2-5CF3D6B17B4F}" destId="{9F0791CC-8099-408F-8CFB-A5B2B0968259}" srcOrd="0" destOrd="0" presId="urn:microsoft.com/office/officeart/2005/8/layout/lProcess2"/>
    <dgm:cxn modelId="{2FCF7840-E96D-4E7A-AD62-DAF2DE7C9E4D}" type="presParOf" srcId="{9F0791CC-8099-408F-8CFB-A5B2B0968259}" destId="{B7BD83D8-A367-4DCA-A7DC-1A2917BC2E8C}" srcOrd="0" destOrd="0" presId="urn:microsoft.com/office/officeart/2005/8/layout/lProcess2"/>
    <dgm:cxn modelId="{33D94021-C73C-4065-827B-993FCA8CB66A}" type="presParOf" srcId="{A824E493-69E9-40FD-B629-A330C48B05C7}" destId="{CD3808C4-303D-4C4B-B009-EF9F453CD516}" srcOrd="5" destOrd="0" presId="urn:microsoft.com/office/officeart/2005/8/layout/lProcess2"/>
    <dgm:cxn modelId="{26D82C86-3E1C-4CC7-A537-81CCFC403C6B}" type="presParOf" srcId="{A824E493-69E9-40FD-B629-A330C48B05C7}" destId="{4EBADE43-011B-4289-BCA2-93E902806892}" srcOrd="6" destOrd="0" presId="urn:microsoft.com/office/officeart/2005/8/layout/lProcess2"/>
    <dgm:cxn modelId="{AA3B2263-6872-4749-8A0E-3FE6B46843F9}" type="presParOf" srcId="{4EBADE43-011B-4289-BCA2-93E902806892}" destId="{DB2FAFB5-B722-4D5F-9EDB-D1C038F310FC}" srcOrd="0" destOrd="0" presId="urn:microsoft.com/office/officeart/2005/8/layout/lProcess2"/>
    <dgm:cxn modelId="{C9C42DEB-3F39-4C38-B8AC-29200A428262}" type="presParOf" srcId="{4EBADE43-011B-4289-BCA2-93E902806892}" destId="{4B262B2C-0744-4281-9DA2-81F156F68458}" srcOrd="1" destOrd="0" presId="urn:microsoft.com/office/officeart/2005/8/layout/lProcess2"/>
    <dgm:cxn modelId="{FCCAAEE8-6C69-4611-88F3-5413DD9FE559}" type="presParOf" srcId="{4EBADE43-011B-4289-BCA2-93E902806892}" destId="{CB17BF4A-9B0E-493E-9CE4-1C75F019471B}" srcOrd="2" destOrd="0" presId="urn:microsoft.com/office/officeart/2005/8/layout/lProcess2"/>
    <dgm:cxn modelId="{544E70AD-10BD-4230-8DC4-8197C395D1CD}" type="presParOf" srcId="{CB17BF4A-9B0E-493E-9CE4-1C75F019471B}" destId="{BAFA3080-8869-429A-AB1B-B89E1A0E671B}" srcOrd="0" destOrd="0" presId="urn:microsoft.com/office/officeart/2005/8/layout/lProcess2"/>
    <dgm:cxn modelId="{EDE904C9-1F56-489D-B46A-3CB86653E909}" type="presParOf" srcId="{BAFA3080-8869-429A-AB1B-B89E1A0E671B}" destId="{C050FAF9-CB75-4503-BFA1-2F3E2E949D52}" srcOrd="0" destOrd="0" presId="urn:microsoft.com/office/officeart/2005/8/layout/lProcess2"/>
    <dgm:cxn modelId="{078341FF-9841-45A6-9F7D-D6889134D8F1}" type="presParOf" srcId="{A824E493-69E9-40FD-B629-A330C48B05C7}" destId="{32EE354F-D49C-41D7-A887-78F0FFCC0608}" srcOrd="7" destOrd="0" presId="urn:microsoft.com/office/officeart/2005/8/layout/lProcess2"/>
    <dgm:cxn modelId="{6720E48E-9886-4B5F-8E32-D7671F3FF870}" type="presParOf" srcId="{A824E493-69E9-40FD-B629-A330C48B05C7}" destId="{DFA2138C-6E18-4A2C-BC63-D7BFAFC1C70A}" srcOrd="8" destOrd="0" presId="urn:microsoft.com/office/officeart/2005/8/layout/lProcess2"/>
    <dgm:cxn modelId="{B4CBDE37-2321-4A60-8CE9-8AFB45A67F22}" type="presParOf" srcId="{DFA2138C-6E18-4A2C-BC63-D7BFAFC1C70A}" destId="{7352AE4E-596A-47D4-9789-CED93BBB751C}" srcOrd="0" destOrd="0" presId="urn:microsoft.com/office/officeart/2005/8/layout/lProcess2"/>
    <dgm:cxn modelId="{D91465BE-2BF7-44C4-AA51-A1EDE3543E61}" type="presParOf" srcId="{DFA2138C-6E18-4A2C-BC63-D7BFAFC1C70A}" destId="{267E3CC2-1015-49A2-B69E-05FC8F4D8C5F}" srcOrd="1" destOrd="0" presId="urn:microsoft.com/office/officeart/2005/8/layout/lProcess2"/>
    <dgm:cxn modelId="{E6228398-2CCD-47E7-89CD-CAADE5C5868C}" type="presParOf" srcId="{DFA2138C-6E18-4A2C-BC63-D7BFAFC1C70A}" destId="{617E497C-FD18-48F9-A519-69FAA3CB536F}" srcOrd="2" destOrd="0" presId="urn:microsoft.com/office/officeart/2005/8/layout/lProcess2"/>
    <dgm:cxn modelId="{A91AE032-92EB-4BD8-ADFC-DC72CDC3AD7C}" type="presParOf" srcId="{617E497C-FD18-48F9-A519-69FAA3CB536F}" destId="{D4CAE834-A628-4D78-9B14-35D0F5E75824}" srcOrd="0" destOrd="0" presId="urn:microsoft.com/office/officeart/2005/8/layout/lProcess2"/>
    <dgm:cxn modelId="{6F6085B1-0980-4D01-9E56-8B7D14B1B912}" type="presParOf" srcId="{D4CAE834-A628-4D78-9B14-35D0F5E75824}" destId="{55124CC6-7C28-4547-9AE1-9D0F4351E96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6CD859-5976-4310-A48F-C3FE2ECA58C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FC9695DD-F0F4-4A91-B99E-69220C216435}">
      <dgm:prSet phldrT="[Text]" custT="1"/>
      <dgm:spPr/>
      <dgm:t>
        <a:bodyPr/>
        <a:lstStyle/>
        <a:p>
          <a:pPr algn="ctr"/>
          <a:r>
            <a:rPr lang="fr-FR" sz="1400" b="1" dirty="0" smtClean="0"/>
            <a:t>Fitness</a:t>
          </a:r>
          <a:r>
            <a:rPr lang="fr-FR" sz="1400" b="0" dirty="0" smtClean="0"/>
            <a:t>:</a:t>
          </a:r>
          <a:br>
            <a:rPr lang="fr-FR" sz="1400" b="0" dirty="0" smtClean="0"/>
          </a:br>
          <a:r>
            <a:rPr lang="fr-FR" sz="1400" b="0" dirty="0" smtClean="0"/>
            <a:t> |M| − m </a:t>
          </a:r>
          <a:r>
            <a:rPr lang="fr-FR" sz="1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∑ </a:t>
          </a:r>
          <a:r>
            <a:rPr lang="fr-FR" sz="1400" b="0" dirty="0" smtClean="0"/>
            <a:t>max{0,deg(v)−1}</a:t>
          </a:r>
          <a:endParaRPr lang="fr-FR" sz="1400" b="0" dirty="0"/>
        </a:p>
      </dgm:t>
    </dgm:pt>
    <dgm:pt modelId="{D230E7E7-49BB-4C04-84B7-D5CA9BE30599}" type="parTrans" cxnId="{32AA14AC-968F-41D8-ABC3-A9EDFA9C483D}">
      <dgm:prSet/>
      <dgm:spPr/>
      <dgm:t>
        <a:bodyPr/>
        <a:lstStyle/>
        <a:p>
          <a:endParaRPr lang="fr-FR"/>
        </a:p>
      </dgm:t>
    </dgm:pt>
    <dgm:pt modelId="{8437E00F-6EEA-4EB6-AA40-82C860D1FDC3}" type="sibTrans" cxnId="{32AA14AC-968F-41D8-ABC3-A9EDFA9C483D}">
      <dgm:prSet/>
      <dgm:spPr/>
      <dgm:t>
        <a:bodyPr/>
        <a:lstStyle/>
        <a:p>
          <a:endParaRPr lang="fr-FR"/>
        </a:p>
      </dgm:t>
    </dgm:pt>
    <dgm:pt modelId="{87F9CF65-12EF-4585-9887-7340623541B9}">
      <dgm:prSet phldrT="[Text]" custT="1"/>
      <dgm:spPr/>
      <dgm:t>
        <a:bodyPr/>
        <a:lstStyle/>
        <a:p>
          <a:r>
            <a:rPr lang="fr-FR" sz="1400" b="1" dirty="0" smtClean="0"/>
            <a:t>Mutation: </a:t>
          </a:r>
          <a:r>
            <a:rPr lang="fr-FR" sz="1400" dirty="0" smtClean="0"/>
            <a:t>default</a:t>
          </a:r>
          <a:endParaRPr lang="fr-FR" sz="1400" dirty="0"/>
        </a:p>
      </dgm:t>
    </dgm:pt>
    <dgm:pt modelId="{D894871C-D781-42AB-927D-94BA52F09CCA}" type="parTrans" cxnId="{67306938-71A2-4984-B324-E1A88A9AD771}">
      <dgm:prSet/>
      <dgm:spPr/>
      <dgm:t>
        <a:bodyPr/>
        <a:lstStyle/>
        <a:p>
          <a:endParaRPr lang="fr-FR"/>
        </a:p>
      </dgm:t>
    </dgm:pt>
    <dgm:pt modelId="{BC38CF4E-CDFA-43B7-9AAB-8477217FBDBD}" type="sibTrans" cxnId="{67306938-71A2-4984-B324-E1A88A9AD771}">
      <dgm:prSet/>
      <dgm:spPr/>
      <dgm:t>
        <a:bodyPr/>
        <a:lstStyle/>
        <a:p>
          <a:endParaRPr lang="fr-FR"/>
        </a:p>
      </dgm:t>
    </dgm:pt>
    <dgm:pt modelId="{F31378D7-BCF8-42DB-B849-0DD0F94A3A12}">
      <dgm:prSet phldrT="[Text]" custT="1"/>
      <dgm:spPr/>
      <dgm:t>
        <a:bodyPr/>
        <a:lstStyle/>
        <a:p>
          <a:r>
            <a:rPr lang="fr-FR" sz="1400" b="1" dirty="0" err="1" smtClean="0"/>
            <a:t>Crossover</a:t>
          </a:r>
          <a:r>
            <a:rPr lang="fr-FR" sz="1400" b="1" dirty="0" smtClean="0"/>
            <a:t>: </a:t>
          </a:r>
          <a:r>
            <a:rPr lang="fr-FR" sz="1400" dirty="0" smtClean="0"/>
            <a:t>default</a:t>
          </a:r>
          <a:endParaRPr lang="fr-FR" sz="1400" dirty="0"/>
        </a:p>
      </dgm:t>
    </dgm:pt>
    <dgm:pt modelId="{4C21E908-156C-48AF-B606-B0ED7FADA1D8}" type="parTrans" cxnId="{1E7DDBB0-D232-4137-8A0A-9CF96EE38796}">
      <dgm:prSet/>
      <dgm:spPr/>
      <dgm:t>
        <a:bodyPr/>
        <a:lstStyle/>
        <a:p>
          <a:endParaRPr lang="fr-FR"/>
        </a:p>
      </dgm:t>
    </dgm:pt>
    <dgm:pt modelId="{4D9D5188-D17B-45BC-8B1C-2B6B423FF69D}" type="sibTrans" cxnId="{1E7DDBB0-D232-4137-8A0A-9CF96EE38796}">
      <dgm:prSet/>
      <dgm:spPr/>
      <dgm:t>
        <a:bodyPr/>
        <a:lstStyle/>
        <a:p>
          <a:endParaRPr lang="fr-FR"/>
        </a:p>
      </dgm:t>
    </dgm:pt>
    <dgm:pt modelId="{29CB9B0E-2E7C-440E-B5FB-041BEF9DB0ED}" type="pres">
      <dgm:prSet presAssocID="{0B6CD859-5976-4310-A48F-C3FE2ECA58C4}" presName="Name0" presStyleCnt="0">
        <dgm:presLayoutVars>
          <dgm:dir/>
          <dgm:resizeHandles val="exact"/>
        </dgm:presLayoutVars>
      </dgm:prSet>
      <dgm:spPr/>
    </dgm:pt>
    <dgm:pt modelId="{056F427B-147C-47AC-82AB-1727F6ABBEA8}" type="pres">
      <dgm:prSet presAssocID="{FC9695DD-F0F4-4A91-B99E-69220C216435}" presName="Name5" presStyleLbl="vennNode1" presStyleIdx="0" presStyleCnt="3" custScaleX="188191" custLinFactNeighborX="21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82C27C-8165-430D-A4C6-6593AB2E0916}" type="pres">
      <dgm:prSet presAssocID="{8437E00F-6EEA-4EB6-AA40-82C860D1FDC3}" presName="space" presStyleCnt="0"/>
      <dgm:spPr/>
    </dgm:pt>
    <dgm:pt modelId="{DD5F88AB-E456-4F34-A87A-52E4AFD208CC}" type="pres">
      <dgm:prSet presAssocID="{87F9CF65-12EF-4585-9887-7340623541B9}" presName="Name5" presStyleLbl="vennNode1" presStyleIdx="1" presStyleCnt="3">
        <dgm:presLayoutVars>
          <dgm:bulletEnabled val="1"/>
        </dgm:presLayoutVars>
      </dgm:prSet>
      <dgm:spPr/>
    </dgm:pt>
    <dgm:pt modelId="{114F1A82-A8BA-4E74-A2FB-7742CF6A35AB}" type="pres">
      <dgm:prSet presAssocID="{BC38CF4E-CDFA-43B7-9AAB-8477217FBDBD}" presName="space" presStyleCnt="0"/>
      <dgm:spPr/>
    </dgm:pt>
    <dgm:pt modelId="{AD3ADC1E-E0D0-4C26-B6A8-260A4F234493}" type="pres">
      <dgm:prSet presAssocID="{F31378D7-BCF8-42DB-B849-0DD0F94A3A12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DCEBCFEA-E96F-4F5E-A49D-CAA29037BBB5}" type="presOf" srcId="{87F9CF65-12EF-4585-9887-7340623541B9}" destId="{DD5F88AB-E456-4F34-A87A-52E4AFD208CC}" srcOrd="0" destOrd="0" presId="urn:microsoft.com/office/officeart/2005/8/layout/venn3"/>
    <dgm:cxn modelId="{7A8E7F37-05AA-4F42-861A-87ECBF3602E5}" type="presOf" srcId="{0B6CD859-5976-4310-A48F-C3FE2ECA58C4}" destId="{29CB9B0E-2E7C-440E-B5FB-041BEF9DB0ED}" srcOrd="0" destOrd="0" presId="urn:microsoft.com/office/officeart/2005/8/layout/venn3"/>
    <dgm:cxn modelId="{332CF3DB-CA41-4CD3-B176-D538F0C0A0D6}" type="presOf" srcId="{F31378D7-BCF8-42DB-B849-0DD0F94A3A12}" destId="{AD3ADC1E-E0D0-4C26-B6A8-260A4F234493}" srcOrd="0" destOrd="0" presId="urn:microsoft.com/office/officeart/2005/8/layout/venn3"/>
    <dgm:cxn modelId="{892A26CC-4A42-4637-94D4-805B9BACA98E}" type="presOf" srcId="{FC9695DD-F0F4-4A91-B99E-69220C216435}" destId="{056F427B-147C-47AC-82AB-1727F6ABBEA8}" srcOrd="0" destOrd="0" presId="urn:microsoft.com/office/officeart/2005/8/layout/venn3"/>
    <dgm:cxn modelId="{1E7DDBB0-D232-4137-8A0A-9CF96EE38796}" srcId="{0B6CD859-5976-4310-A48F-C3FE2ECA58C4}" destId="{F31378D7-BCF8-42DB-B849-0DD0F94A3A12}" srcOrd="2" destOrd="0" parTransId="{4C21E908-156C-48AF-B606-B0ED7FADA1D8}" sibTransId="{4D9D5188-D17B-45BC-8B1C-2B6B423FF69D}"/>
    <dgm:cxn modelId="{67306938-71A2-4984-B324-E1A88A9AD771}" srcId="{0B6CD859-5976-4310-A48F-C3FE2ECA58C4}" destId="{87F9CF65-12EF-4585-9887-7340623541B9}" srcOrd="1" destOrd="0" parTransId="{D894871C-D781-42AB-927D-94BA52F09CCA}" sibTransId="{BC38CF4E-CDFA-43B7-9AAB-8477217FBDBD}"/>
    <dgm:cxn modelId="{32AA14AC-968F-41D8-ABC3-A9EDFA9C483D}" srcId="{0B6CD859-5976-4310-A48F-C3FE2ECA58C4}" destId="{FC9695DD-F0F4-4A91-B99E-69220C216435}" srcOrd="0" destOrd="0" parTransId="{D230E7E7-49BB-4C04-84B7-D5CA9BE30599}" sibTransId="{8437E00F-6EEA-4EB6-AA40-82C860D1FDC3}"/>
    <dgm:cxn modelId="{2FA6809A-67FF-49C4-9C77-02CFCC061F9A}" type="presParOf" srcId="{29CB9B0E-2E7C-440E-B5FB-041BEF9DB0ED}" destId="{056F427B-147C-47AC-82AB-1727F6ABBEA8}" srcOrd="0" destOrd="0" presId="urn:microsoft.com/office/officeart/2005/8/layout/venn3"/>
    <dgm:cxn modelId="{BFE72EA1-55D0-479E-8257-11ADC13EE268}" type="presParOf" srcId="{29CB9B0E-2E7C-440E-B5FB-041BEF9DB0ED}" destId="{C382C27C-8165-430D-A4C6-6593AB2E0916}" srcOrd="1" destOrd="0" presId="urn:microsoft.com/office/officeart/2005/8/layout/venn3"/>
    <dgm:cxn modelId="{C7240777-E42F-4CE0-BEE5-F0B4F4C0884C}" type="presParOf" srcId="{29CB9B0E-2E7C-440E-B5FB-041BEF9DB0ED}" destId="{DD5F88AB-E456-4F34-A87A-52E4AFD208CC}" srcOrd="2" destOrd="0" presId="urn:microsoft.com/office/officeart/2005/8/layout/venn3"/>
    <dgm:cxn modelId="{9D256DF5-A584-4E36-9B20-961D053DFCF1}" type="presParOf" srcId="{29CB9B0E-2E7C-440E-B5FB-041BEF9DB0ED}" destId="{114F1A82-A8BA-4E74-A2FB-7742CF6A35AB}" srcOrd="3" destOrd="0" presId="urn:microsoft.com/office/officeart/2005/8/layout/venn3"/>
    <dgm:cxn modelId="{AD7FA54F-9826-401A-967D-4717029CDECB}" type="presParOf" srcId="{29CB9B0E-2E7C-440E-B5FB-041BEF9DB0ED}" destId="{AD3ADC1E-E0D0-4C26-B6A8-260A4F234493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5B1E75-F573-464D-95CE-C0FB494B76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1CA3D7-BFA4-4236-8EF6-1D8F2DD8870D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D9B6B133-AACB-449A-818A-30CD3886B559}" type="parTrans" cxnId="{1C9CC7F7-AFA9-4EFB-BD8D-5EA28A83DB97}">
      <dgm:prSet/>
      <dgm:spPr/>
      <dgm:t>
        <a:bodyPr/>
        <a:lstStyle/>
        <a:p>
          <a:endParaRPr lang="fr-FR"/>
        </a:p>
      </dgm:t>
    </dgm:pt>
    <dgm:pt modelId="{776EE6C7-E285-4135-8A2D-2F0803BA5EC8}" type="sibTrans" cxnId="{1C9CC7F7-AFA9-4EFB-BD8D-5EA28A83DB97}">
      <dgm:prSet/>
      <dgm:spPr/>
      <dgm:t>
        <a:bodyPr/>
        <a:lstStyle/>
        <a:p>
          <a:endParaRPr lang="fr-FR"/>
        </a:p>
      </dgm:t>
    </dgm:pt>
    <dgm:pt modelId="{C1FAC644-2B24-425D-9D92-F1A60BA39824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347239E8-76F8-4D75-AF98-B6D162E4A688}" type="parTrans" cxnId="{F2CBC3FA-52AB-4D67-ACE2-3C1FF983106E}">
      <dgm:prSet/>
      <dgm:spPr/>
      <dgm:t>
        <a:bodyPr/>
        <a:lstStyle/>
        <a:p>
          <a:endParaRPr lang="fr-FR"/>
        </a:p>
      </dgm:t>
    </dgm:pt>
    <dgm:pt modelId="{3DB17945-E2D5-4BE3-BC89-C46200CFE98C}" type="sibTrans" cxnId="{F2CBC3FA-52AB-4D67-ACE2-3C1FF983106E}">
      <dgm:prSet/>
      <dgm:spPr/>
      <dgm:t>
        <a:bodyPr/>
        <a:lstStyle/>
        <a:p>
          <a:endParaRPr lang="fr-FR"/>
        </a:p>
      </dgm:t>
    </dgm:pt>
    <dgm:pt modelId="{B08F7FA8-D514-4394-87AC-550925E8524F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323A6D8-10DF-47BF-A3E5-FBFE5AF927D3}" type="parTrans" cxnId="{BAE08159-ACFD-467F-B31F-654BE650D5E7}">
      <dgm:prSet/>
      <dgm:spPr/>
      <dgm:t>
        <a:bodyPr/>
        <a:lstStyle/>
        <a:p>
          <a:endParaRPr lang="fr-FR"/>
        </a:p>
      </dgm:t>
    </dgm:pt>
    <dgm:pt modelId="{86FF82C7-B499-468E-BD8F-A659F9BAE66D}" type="sibTrans" cxnId="{BAE08159-ACFD-467F-B31F-654BE650D5E7}">
      <dgm:prSet/>
      <dgm:spPr/>
      <dgm:t>
        <a:bodyPr/>
        <a:lstStyle/>
        <a:p>
          <a:endParaRPr lang="fr-FR"/>
        </a:p>
      </dgm:t>
    </dgm:pt>
    <dgm:pt modelId="{B5847888-9B64-4D77-9250-D4F43933C1AA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CE8738C3-814D-4FDC-B9CA-0C6ADCB82F90}" type="parTrans" cxnId="{60FC2EA4-EB50-4123-B230-C647229F13C5}">
      <dgm:prSet/>
      <dgm:spPr/>
      <dgm:t>
        <a:bodyPr/>
        <a:lstStyle/>
        <a:p>
          <a:endParaRPr lang="fr-FR"/>
        </a:p>
      </dgm:t>
    </dgm:pt>
    <dgm:pt modelId="{AC84FD16-8C36-4D03-8DD9-77AACD5CFD17}" type="sibTrans" cxnId="{60FC2EA4-EB50-4123-B230-C647229F13C5}">
      <dgm:prSet/>
      <dgm:spPr/>
      <dgm:t>
        <a:bodyPr/>
        <a:lstStyle/>
        <a:p>
          <a:endParaRPr lang="fr-FR"/>
        </a:p>
      </dgm:t>
    </dgm:pt>
    <dgm:pt modelId="{418F1744-5547-4692-801B-451D89848649}">
      <dgm:prSet phldrT="[Text]"/>
      <dgm:spPr/>
      <dgm:t>
        <a:bodyPr/>
        <a:lstStyle/>
        <a:p>
          <a:endParaRPr lang="fr-FR" dirty="0"/>
        </a:p>
      </dgm:t>
    </dgm:pt>
    <dgm:pt modelId="{446D2961-D29A-417D-8BC7-2350087AA310}" type="parTrans" cxnId="{125471F0-1533-405B-9926-4EAA9774043B}">
      <dgm:prSet/>
      <dgm:spPr/>
      <dgm:t>
        <a:bodyPr/>
        <a:lstStyle/>
        <a:p>
          <a:endParaRPr lang="fr-FR"/>
        </a:p>
      </dgm:t>
    </dgm:pt>
    <dgm:pt modelId="{E118E7DA-0926-4182-8F86-BB0AFA2311FB}" type="sibTrans" cxnId="{125471F0-1533-405B-9926-4EAA9774043B}">
      <dgm:prSet/>
      <dgm:spPr/>
      <dgm:t>
        <a:bodyPr/>
        <a:lstStyle/>
        <a:p>
          <a:endParaRPr lang="fr-FR"/>
        </a:p>
      </dgm:t>
    </dgm:pt>
    <dgm:pt modelId="{0C95CD92-F0AC-4ABD-AF0F-3D2F7C3E4953}">
      <dgm:prSet phldrT="[Text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0AB7F265-1E42-4EF7-A593-42A033C829CC}" type="parTrans" cxnId="{2CE45A23-D800-48E9-9CFD-224B380DD310}">
      <dgm:prSet/>
      <dgm:spPr/>
      <dgm:t>
        <a:bodyPr/>
        <a:lstStyle/>
        <a:p>
          <a:endParaRPr lang="fr-FR"/>
        </a:p>
      </dgm:t>
    </dgm:pt>
    <dgm:pt modelId="{2592CE45-C43D-4160-964D-AC93E7196E35}" type="sibTrans" cxnId="{2CE45A23-D800-48E9-9CFD-224B380DD310}">
      <dgm:prSet/>
      <dgm:spPr/>
      <dgm:t>
        <a:bodyPr/>
        <a:lstStyle/>
        <a:p>
          <a:endParaRPr lang="fr-FR"/>
        </a:p>
      </dgm:t>
    </dgm:pt>
    <dgm:pt modelId="{B9DF4E3D-83D8-45A2-8B5C-0E50D87FD6E3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89DAE4B-3CA0-44BB-B94B-68A70693D9D7}" type="parTrans" cxnId="{B1EE3B00-0C0C-49EE-9783-FCBEEEDF5C67}">
      <dgm:prSet/>
      <dgm:spPr/>
      <dgm:t>
        <a:bodyPr/>
        <a:lstStyle/>
        <a:p>
          <a:endParaRPr lang="fr-FR"/>
        </a:p>
      </dgm:t>
    </dgm:pt>
    <dgm:pt modelId="{B75D14D7-4BBB-4E9D-9E12-2A0667B2DFFB}" type="sibTrans" cxnId="{B1EE3B00-0C0C-49EE-9783-FCBEEEDF5C67}">
      <dgm:prSet/>
      <dgm:spPr/>
      <dgm:t>
        <a:bodyPr/>
        <a:lstStyle/>
        <a:p>
          <a:endParaRPr lang="fr-FR"/>
        </a:p>
      </dgm:t>
    </dgm:pt>
    <dgm:pt modelId="{47C2C370-FBEE-47AB-BAB8-9D11C404A800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E435EC4-4112-4AF7-A1FE-7F493C9C0141}" type="parTrans" cxnId="{F58371A4-228D-438F-ACF2-72C0AE8EB955}">
      <dgm:prSet/>
      <dgm:spPr/>
      <dgm:t>
        <a:bodyPr/>
        <a:lstStyle/>
        <a:p>
          <a:endParaRPr lang="fr-FR"/>
        </a:p>
      </dgm:t>
    </dgm:pt>
    <dgm:pt modelId="{8DEA55F4-52B3-4162-AE07-71E0AFEDF24A}" type="sibTrans" cxnId="{F58371A4-228D-438F-ACF2-72C0AE8EB955}">
      <dgm:prSet/>
      <dgm:spPr/>
      <dgm:t>
        <a:bodyPr/>
        <a:lstStyle/>
        <a:p>
          <a:endParaRPr lang="fr-FR"/>
        </a:p>
      </dgm:t>
    </dgm:pt>
    <dgm:pt modelId="{809342A0-D013-4704-9563-E973D091DB48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8D5F990-3A21-4A9F-A658-E920A6FA964A}" type="parTrans" cxnId="{1CE91FD0-B171-49BF-A607-4D83A2AF7183}">
      <dgm:prSet/>
      <dgm:spPr/>
      <dgm:t>
        <a:bodyPr/>
        <a:lstStyle/>
        <a:p>
          <a:endParaRPr lang="fr-FR"/>
        </a:p>
      </dgm:t>
    </dgm:pt>
    <dgm:pt modelId="{B9671ADD-9334-49E0-8B2C-A38404E9B803}" type="sibTrans" cxnId="{1CE91FD0-B171-49BF-A607-4D83A2AF7183}">
      <dgm:prSet/>
      <dgm:spPr/>
      <dgm:t>
        <a:bodyPr/>
        <a:lstStyle/>
        <a:p>
          <a:endParaRPr lang="fr-FR"/>
        </a:p>
      </dgm:t>
    </dgm:pt>
    <dgm:pt modelId="{92E00B74-7317-472E-B796-F4328BF2D2A3}">
      <dgm:prSet phldrT="[Text]"/>
      <dgm:spPr/>
      <dgm:t>
        <a:bodyPr/>
        <a:lstStyle/>
        <a:p>
          <a:r>
            <a:rPr lang="fr-FR" dirty="0" smtClean="0"/>
            <a:t>n</a:t>
          </a:r>
          <a:endParaRPr lang="fr-FR" dirty="0"/>
        </a:p>
      </dgm:t>
    </dgm:pt>
    <dgm:pt modelId="{69CF4AC7-5E4C-4448-BD29-58612F073BF9}" type="parTrans" cxnId="{E34F092C-7D9A-4DDF-B081-8851B49BF8FE}">
      <dgm:prSet/>
      <dgm:spPr/>
      <dgm:t>
        <a:bodyPr/>
        <a:lstStyle/>
        <a:p>
          <a:endParaRPr lang="fr-FR"/>
        </a:p>
      </dgm:t>
    </dgm:pt>
    <dgm:pt modelId="{5608A79C-319A-4356-B825-B960EB98BB34}" type="sibTrans" cxnId="{E34F092C-7D9A-4DDF-B081-8851B49BF8FE}">
      <dgm:prSet/>
      <dgm:spPr/>
      <dgm:t>
        <a:bodyPr/>
        <a:lstStyle/>
        <a:p>
          <a:endParaRPr lang="fr-FR"/>
        </a:p>
      </dgm:t>
    </dgm:pt>
    <dgm:pt modelId="{A824E493-69E9-40FD-B629-A330C48B05C7}" type="pres">
      <dgm:prSet presAssocID="{745B1E75-F573-464D-95CE-C0FB494B76EE}" presName="theList" presStyleCnt="0">
        <dgm:presLayoutVars>
          <dgm:dir/>
          <dgm:animLvl val="lvl"/>
          <dgm:resizeHandles val="exact"/>
        </dgm:presLayoutVars>
      </dgm:prSet>
      <dgm:spPr/>
    </dgm:pt>
    <dgm:pt modelId="{5A18121C-3FAF-4542-8766-3DF454E3C5C6}" type="pres">
      <dgm:prSet presAssocID="{231CA3D7-BFA4-4236-8EF6-1D8F2DD8870D}" presName="compNode" presStyleCnt="0"/>
      <dgm:spPr/>
    </dgm:pt>
    <dgm:pt modelId="{098371EA-40D1-4210-8595-B7B7E220D1D8}" type="pres">
      <dgm:prSet presAssocID="{231CA3D7-BFA4-4236-8EF6-1D8F2DD8870D}" presName="aNode" presStyleLbl="bgShp" presStyleIdx="0" presStyleCnt="5"/>
      <dgm:spPr/>
      <dgm:t>
        <a:bodyPr/>
        <a:lstStyle/>
        <a:p>
          <a:endParaRPr lang="fr-FR"/>
        </a:p>
      </dgm:t>
    </dgm:pt>
    <dgm:pt modelId="{288A0B4F-375D-436B-B89E-56EACA80AE71}" type="pres">
      <dgm:prSet presAssocID="{231CA3D7-BFA4-4236-8EF6-1D8F2DD8870D}" presName="textNode" presStyleLbl="bgShp" presStyleIdx="0" presStyleCnt="5"/>
      <dgm:spPr/>
      <dgm:t>
        <a:bodyPr/>
        <a:lstStyle/>
        <a:p>
          <a:endParaRPr lang="fr-FR"/>
        </a:p>
      </dgm:t>
    </dgm:pt>
    <dgm:pt modelId="{A3C1E522-C91B-4631-9AEE-6741ED36CCA3}" type="pres">
      <dgm:prSet presAssocID="{231CA3D7-BFA4-4236-8EF6-1D8F2DD8870D}" presName="compChildNode" presStyleCnt="0"/>
      <dgm:spPr/>
    </dgm:pt>
    <dgm:pt modelId="{E3D76EF1-7E79-4AD6-81FE-15A3C3BF7D0F}" type="pres">
      <dgm:prSet presAssocID="{231CA3D7-BFA4-4236-8EF6-1D8F2DD8870D}" presName="theInnerList" presStyleCnt="0"/>
      <dgm:spPr/>
    </dgm:pt>
    <dgm:pt modelId="{BB71CF1B-77DE-44C8-8FB2-836AED8B0F7C}" type="pres">
      <dgm:prSet presAssocID="{B9DF4E3D-83D8-45A2-8B5C-0E50D87FD6E3}" presName="childNode" presStyleLbl="node1" presStyleIdx="0" presStyleCnt="5">
        <dgm:presLayoutVars>
          <dgm:bulletEnabled val="1"/>
        </dgm:presLayoutVars>
      </dgm:prSet>
      <dgm:spPr/>
    </dgm:pt>
    <dgm:pt modelId="{7181B0E0-9500-4D82-A6B9-D943B47D2173}" type="pres">
      <dgm:prSet presAssocID="{231CA3D7-BFA4-4236-8EF6-1D8F2DD8870D}" presName="aSpace" presStyleCnt="0"/>
      <dgm:spPr/>
    </dgm:pt>
    <dgm:pt modelId="{228991C6-4BBF-49E1-BA92-E424386A17E7}" type="pres">
      <dgm:prSet presAssocID="{47C2C370-FBEE-47AB-BAB8-9D11C404A800}" presName="compNode" presStyleCnt="0"/>
      <dgm:spPr/>
    </dgm:pt>
    <dgm:pt modelId="{FC1E6017-C428-4EE7-8D15-0C82CC5FC766}" type="pres">
      <dgm:prSet presAssocID="{47C2C370-FBEE-47AB-BAB8-9D11C404A800}" presName="aNode" presStyleLbl="bgShp" presStyleIdx="1" presStyleCnt="5"/>
      <dgm:spPr/>
    </dgm:pt>
    <dgm:pt modelId="{AB866846-C78D-4E06-8A39-45DA5CECF8A1}" type="pres">
      <dgm:prSet presAssocID="{47C2C370-FBEE-47AB-BAB8-9D11C404A800}" presName="textNode" presStyleLbl="bgShp" presStyleIdx="1" presStyleCnt="5"/>
      <dgm:spPr/>
    </dgm:pt>
    <dgm:pt modelId="{BF53079E-8B3A-422C-9EF9-4D22F5552377}" type="pres">
      <dgm:prSet presAssocID="{47C2C370-FBEE-47AB-BAB8-9D11C404A800}" presName="compChildNode" presStyleCnt="0"/>
      <dgm:spPr/>
    </dgm:pt>
    <dgm:pt modelId="{790607BF-72DD-4B54-8A8B-925A8D65AE3C}" type="pres">
      <dgm:prSet presAssocID="{47C2C370-FBEE-47AB-BAB8-9D11C404A800}" presName="theInnerList" presStyleCnt="0"/>
      <dgm:spPr/>
    </dgm:pt>
    <dgm:pt modelId="{C9BEEAF2-BA0F-44AF-82D0-E66BF1720264}" type="pres">
      <dgm:prSet presAssocID="{C1FAC644-2B24-425D-9D92-F1A60BA39824}" presName="childNode" presStyleLbl="node1" presStyleIdx="1" presStyleCnt="5">
        <dgm:presLayoutVars>
          <dgm:bulletEnabled val="1"/>
        </dgm:presLayoutVars>
      </dgm:prSet>
      <dgm:spPr/>
    </dgm:pt>
    <dgm:pt modelId="{0DFF9F25-AB83-4B47-9AE7-8457C24E118B}" type="pres">
      <dgm:prSet presAssocID="{47C2C370-FBEE-47AB-BAB8-9D11C404A800}" presName="aSpace" presStyleCnt="0"/>
      <dgm:spPr/>
    </dgm:pt>
    <dgm:pt modelId="{EA04C4CA-B672-44D3-9E31-60D3C5654AC7}" type="pres">
      <dgm:prSet presAssocID="{B08F7FA8-D514-4394-87AC-550925E8524F}" presName="compNode" presStyleCnt="0"/>
      <dgm:spPr/>
    </dgm:pt>
    <dgm:pt modelId="{44DC6F56-63C3-4143-A463-12B054C7C73B}" type="pres">
      <dgm:prSet presAssocID="{B08F7FA8-D514-4394-87AC-550925E8524F}" presName="aNode" presStyleLbl="bgShp" presStyleIdx="2" presStyleCnt="5"/>
      <dgm:spPr/>
      <dgm:t>
        <a:bodyPr/>
        <a:lstStyle/>
        <a:p>
          <a:endParaRPr lang="fr-FR"/>
        </a:p>
      </dgm:t>
    </dgm:pt>
    <dgm:pt modelId="{0ADE4029-FB74-403D-AD2E-36966DE814C5}" type="pres">
      <dgm:prSet presAssocID="{B08F7FA8-D514-4394-87AC-550925E8524F}" presName="textNode" presStyleLbl="bgShp" presStyleIdx="2" presStyleCnt="5"/>
      <dgm:spPr/>
      <dgm:t>
        <a:bodyPr/>
        <a:lstStyle/>
        <a:p>
          <a:endParaRPr lang="fr-FR"/>
        </a:p>
      </dgm:t>
    </dgm:pt>
    <dgm:pt modelId="{0104CA11-2E7A-4B5E-8AB2-5CF3D6B17B4F}" type="pres">
      <dgm:prSet presAssocID="{B08F7FA8-D514-4394-87AC-550925E8524F}" presName="compChildNode" presStyleCnt="0"/>
      <dgm:spPr/>
    </dgm:pt>
    <dgm:pt modelId="{9F0791CC-8099-408F-8CFB-A5B2B0968259}" type="pres">
      <dgm:prSet presAssocID="{B08F7FA8-D514-4394-87AC-550925E8524F}" presName="theInnerList" presStyleCnt="0"/>
      <dgm:spPr/>
    </dgm:pt>
    <dgm:pt modelId="{B7BD83D8-A367-4DCA-A7DC-1A2917BC2E8C}" type="pres">
      <dgm:prSet presAssocID="{B5847888-9B64-4D77-9250-D4F43933C1AA}" presName="childNode" presStyleLbl="node1" presStyleIdx="2" presStyleCnt="5">
        <dgm:presLayoutVars>
          <dgm:bulletEnabled val="1"/>
        </dgm:presLayoutVars>
      </dgm:prSet>
      <dgm:spPr/>
    </dgm:pt>
    <dgm:pt modelId="{CD3808C4-303D-4C4B-B009-EF9F453CD516}" type="pres">
      <dgm:prSet presAssocID="{B08F7FA8-D514-4394-87AC-550925E8524F}" presName="aSpace" presStyleCnt="0"/>
      <dgm:spPr/>
    </dgm:pt>
    <dgm:pt modelId="{4EBADE43-011B-4289-BCA2-93E902806892}" type="pres">
      <dgm:prSet presAssocID="{418F1744-5547-4692-801B-451D89848649}" presName="compNode" presStyleCnt="0"/>
      <dgm:spPr/>
    </dgm:pt>
    <dgm:pt modelId="{DB2FAFB5-B722-4D5F-9EDB-D1C038F310FC}" type="pres">
      <dgm:prSet presAssocID="{418F1744-5547-4692-801B-451D89848649}" presName="aNode" presStyleLbl="bgShp" presStyleIdx="3" presStyleCnt="5"/>
      <dgm:spPr/>
      <dgm:t>
        <a:bodyPr/>
        <a:lstStyle/>
        <a:p>
          <a:endParaRPr lang="fr-FR"/>
        </a:p>
      </dgm:t>
    </dgm:pt>
    <dgm:pt modelId="{4B262B2C-0744-4281-9DA2-81F156F68458}" type="pres">
      <dgm:prSet presAssocID="{418F1744-5547-4692-801B-451D89848649}" presName="textNode" presStyleLbl="bgShp" presStyleIdx="3" presStyleCnt="5"/>
      <dgm:spPr/>
      <dgm:t>
        <a:bodyPr/>
        <a:lstStyle/>
        <a:p>
          <a:endParaRPr lang="fr-FR"/>
        </a:p>
      </dgm:t>
    </dgm:pt>
    <dgm:pt modelId="{CB17BF4A-9B0E-493E-9CE4-1C75F019471B}" type="pres">
      <dgm:prSet presAssocID="{418F1744-5547-4692-801B-451D89848649}" presName="compChildNode" presStyleCnt="0"/>
      <dgm:spPr/>
    </dgm:pt>
    <dgm:pt modelId="{BAFA3080-8869-429A-AB1B-B89E1A0E671B}" type="pres">
      <dgm:prSet presAssocID="{418F1744-5547-4692-801B-451D89848649}" presName="theInnerList" presStyleCnt="0"/>
      <dgm:spPr/>
    </dgm:pt>
    <dgm:pt modelId="{C050FAF9-CB75-4503-BFA1-2F3E2E949D52}" type="pres">
      <dgm:prSet presAssocID="{0C95CD92-F0AC-4ABD-AF0F-3D2F7C3E4953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EE354F-D49C-41D7-A887-78F0FFCC0608}" type="pres">
      <dgm:prSet presAssocID="{418F1744-5547-4692-801B-451D89848649}" presName="aSpace" presStyleCnt="0"/>
      <dgm:spPr/>
    </dgm:pt>
    <dgm:pt modelId="{DFA2138C-6E18-4A2C-BC63-D7BFAFC1C70A}" type="pres">
      <dgm:prSet presAssocID="{92E00B74-7317-472E-B796-F4328BF2D2A3}" presName="compNode" presStyleCnt="0"/>
      <dgm:spPr/>
    </dgm:pt>
    <dgm:pt modelId="{7352AE4E-596A-47D4-9789-CED93BBB751C}" type="pres">
      <dgm:prSet presAssocID="{92E00B74-7317-472E-B796-F4328BF2D2A3}" presName="aNode" presStyleLbl="bgShp" presStyleIdx="4" presStyleCnt="5"/>
      <dgm:spPr/>
      <dgm:t>
        <a:bodyPr/>
        <a:lstStyle/>
        <a:p>
          <a:endParaRPr lang="fr-FR"/>
        </a:p>
      </dgm:t>
    </dgm:pt>
    <dgm:pt modelId="{267E3CC2-1015-49A2-B69E-05FC8F4D8C5F}" type="pres">
      <dgm:prSet presAssocID="{92E00B74-7317-472E-B796-F4328BF2D2A3}" presName="textNode" presStyleLbl="bgShp" presStyleIdx="4" presStyleCnt="5"/>
      <dgm:spPr/>
      <dgm:t>
        <a:bodyPr/>
        <a:lstStyle/>
        <a:p>
          <a:endParaRPr lang="fr-FR"/>
        </a:p>
      </dgm:t>
    </dgm:pt>
    <dgm:pt modelId="{617E497C-FD18-48F9-A519-69FAA3CB536F}" type="pres">
      <dgm:prSet presAssocID="{92E00B74-7317-472E-B796-F4328BF2D2A3}" presName="compChildNode" presStyleCnt="0"/>
      <dgm:spPr/>
    </dgm:pt>
    <dgm:pt modelId="{D4CAE834-A628-4D78-9B14-35D0F5E75824}" type="pres">
      <dgm:prSet presAssocID="{92E00B74-7317-472E-B796-F4328BF2D2A3}" presName="theInnerList" presStyleCnt="0"/>
      <dgm:spPr/>
    </dgm:pt>
    <dgm:pt modelId="{55124CC6-7C28-4547-9AE1-9D0F4351E961}" type="pres">
      <dgm:prSet presAssocID="{809342A0-D013-4704-9563-E973D091DB48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729659-7FF4-47AE-BB84-6AF9BE2F53B8}" type="presOf" srcId="{47C2C370-FBEE-47AB-BAB8-9D11C404A800}" destId="{FC1E6017-C428-4EE7-8D15-0C82CC5FC766}" srcOrd="0" destOrd="0" presId="urn:microsoft.com/office/officeart/2005/8/layout/lProcess2"/>
    <dgm:cxn modelId="{5D7AF50D-AAE4-4778-B9E9-E1A79395AEA5}" type="presOf" srcId="{B9DF4E3D-83D8-45A2-8B5C-0E50D87FD6E3}" destId="{BB71CF1B-77DE-44C8-8FB2-836AED8B0F7C}" srcOrd="0" destOrd="0" presId="urn:microsoft.com/office/officeart/2005/8/layout/lProcess2"/>
    <dgm:cxn modelId="{2CE45A23-D800-48E9-9CFD-224B380DD310}" srcId="{418F1744-5547-4692-801B-451D89848649}" destId="{0C95CD92-F0AC-4ABD-AF0F-3D2F7C3E4953}" srcOrd="0" destOrd="0" parTransId="{0AB7F265-1E42-4EF7-A593-42A033C829CC}" sibTransId="{2592CE45-C43D-4160-964D-AC93E7196E35}"/>
    <dgm:cxn modelId="{9327D0F4-B289-4445-8D84-0E2180AD19F9}" type="presOf" srcId="{745B1E75-F573-464D-95CE-C0FB494B76EE}" destId="{A824E493-69E9-40FD-B629-A330C48B05C7}" srcOrd="0" destOrd="0" presId="urn:microsoft.com/office/officeart/2005/8/layout/lProcess2"/>
    <dgm:cxn modelId="{D6FE4012-BD26-436D-9811-05A69DDF2087}" type="presOf" srcId="{231CA3D7-BFA4-4236-8EF6-1D8F2DD8870D}" destId="{098371EA-40D1-4210-8595-B7B7E220D1D8}" srcOrd="0" destOrd="0" presId="urn:microsoft.com/office/officeart/2005/8/layout/lProcess2"/>
    <dgm:cxn modelId="{B1EE3B00-0C0C-49EE-9783-FCBEEEDF5C67}" srcId="{231CA3D7-BFA4-4236-8EF6-1D8F2DD8870D}" destId="{B9DF4E3D-83D8-45A2-8B5C-0E50D87FD6E3}" srcOrd="0" destOrd="0" parTransId="{989DAE4B-3CA0-44BB-B94B-68A70693D9D7}" sibTransId="{B75D14D7-4BBB-4E9D-9E12-2A0667B2DFFB}"/>
    <dgm:cxn modelId="{004CC09B-7C31-4953-9522-B63188336E1C}" type="presOf" srcId="{92E00B74-7317-472E-B796-F4328BF2D2A3}" destId="{267E3CC2-1015-49A2-B69E-05FC8F4D8C5F}" srcOrd="1" destOrd="0" presId="urn:microsoft.com/office/officeart/2005/8/layout/lProcess2"/>
    <dgm:cxn modelId="{F58371A4-228D-438F-ACF2-72C0AE8EB955}" srcId="{745B1E75-F573-464D-95CE-C0FB494B76EE}" destId="{47C2C370-FBEE-47AB-BAB8-9D11C404A800}" srcOrd="1" destOrd="0" parTransId="{6E435EC4-4112-4AF7-A1FE-7F493C9C0141}" sibTransId="{8DEA55F4-52B3-4162-AE07-71E0AFEDF24A}"/>
    <dgm:cxn modelId="{BB5FA855-EE5C-4E5F-A887-D1E3ABFBACEC}" type="presOf" srcId="{809342A0-D013-4704-9563-E973D091DB48}" destId="{55124CC6-7C28-4547-9AE1-9D0F4351E961}" srcOrd="0" destOrd="0" presId="urn:microsoft.com/office/officeart/2005/8/layout/lProcess2"/>
    <dgm:cxn modelId="{E34F092C-7D9A-4DDF-B081-8851B49BF8FE}" srcId="{745B1E75-F573-464D-95CE-C0FB494B76EE}" destId="{92E00B74-7317-472E-B796-F4328BF2D2A3}" srcOrd="4" destOrd="0" parTransId="{69CF4AC7-5E4C-4448-BD29-58612F073BF9}" sibTransId="{5608A79C-319A-4356-B825-B960EB98BB34}"/>
    <dgm:cxn modelId="{C2F641FD-C5CE-4019-8283-DA33C279319C}" type="presOf" srcId="{231CA3D7-BFA4-4236-8EF6-1D8F2DD8870D}" destId="{288A0B4F-375D-436B-B89E-56EACA80AE71}" srcOrd="1" destOrd="0" presId="urn:microsoft.com/office/officeart/2005/8/layout/lProcess2"/>
    <dgm:cxn modelId="{033DBF22-888C-4D2A-ABDF-6660F2989E91}" type="presOf" srcId="{0C95CD92-F0AC-4ABD-AF0F-3D2F7C3E4953}" destId="{C050FAF9-CB75-4503-BFA1-2F3E2E949D52}" srcOrd="0" destOrd="0" presId="urn:microsoft.com/office/officeart/2005/8/layout/lProcess2"/>
    <dgm:cxn modelId="{60FC2EA4-EB50-4123-B230-C647229F13C5}" srcId="{B08F7FA8-D514-4394-87AC-550925E8524F}" destId="{B5847888-9B64-4D77-9250-D4F43933C1AA}" srcOrd="0" destOrd="0" parTransId="{CE8738C3-814D-4FDC-B9CA-0C6ADCB82F90}" sibTransId="{AC84FD16-8C36-4D03-8DD9-77AACD5CFD17}"/>
    <dgm:cxn modelId="{A7D25B8B-87A6-4A08-BE4C-575CDB3A4943}" type="presOf" srcId="{418F1744-5547-4692-801B-451D89848649}" destId="{DB2FAFB5-B722-4D5F-9EDB-D1C038F310FC}" srcOrd="0" destOrd="0" presId="urn:microsoft.com/office/officeart/2005/8/layout/lProcess2"/>
    <dgm:cxn modelId="{813F7BA9-FF6C-488D-95CE-095A4BCEC12A}" type="presOf" srcId="{418F1744-5547-4692-801B-451D89848649}" destId="{4B262B2C-0744-4281-9DA2-81F156F68458}" srcOrd="1" destOrd="0" presId="urn:microsoft.com/office/officeart/2005/8/layout/lProcess2"/>
    <dgm:cxn modelId="{EB316D64-0345-44F6-9BF7-CC3040A44A3A}" type="presOf" srcId="{C1FAC644-2B24-425D-9D92-F1A60BA39824}" destId="{C9BEEAF2-BA0F-44AF-82D0-E66BF1720264}" srcOrd="0" destOrd="0" presId="urn:microsoft.com/office/officeart/2005/8/layout/lProcess2"/>
    <dgm:cxn modelId="{B0273CB7-502A-42DD-B02C-4D5116F0CA22}" type="presOf" srcId="{B08F7FA8-D514-4394-87AC-550925E8524F}" destId="{44DC6F56-63C3-4143-A463-12B054C7C73B}" srcOrd="0" destOrd="0" presId="urn:microsoft.com/office/officeart/2005/8/layout/lProcess2"/>
    <dgm:cxn modelId="{BAE08159-ACFD-467F-B31F-654BE650D5E7}" srcId="{745B1E75-F573-464D-95CE-C0FB494B76EE}" destId="{B08F7FA8-D514-4394-87AC-550925E8524F}" srcOrd="2" destOrd="0" parTransId="{9323A6D8-10DF-47BF-A3E5-FBFE5AF927D3}" sibTransId="{86FF82C7-B499-468E-BD8F-A659F9BAE66D}"/>
    <dgm:cxn modelId="{F2CBC3FA-52AB-4D67-ACE2-3C1FF983106E}" srcId="{47C2C370-FBEE-47AB-BAB8-9D11C404A800}" destId="{C1FAC644-2B24-425D-9D92-F1A60BA39824}" srcOrd="0" destOrd="0" parTransId="{347239E8-76F8-4D75-AF98-B6D162E4A688}" sibTransId="{3DB17945-E2D5-4BE3-BC89-C46200CFE98C}"/>
    <dgm:cxn modelId="{1CE91FD0-B171-49BF-A607-4D83A2AF7183}" srcId="{92E00B74-7317-472E-B796-F4328BF2D2A3}" destId="{809342A0-D013-4704-9563-E973D091DB48}" srcOrd="0" destOrd="0" parTransId="{78D5F990-3A21-4A9F-A658-E920A6FA964A}" sibTransId="{B9671ADD-9334-49E0-8B2C-A38404E9B803}"/>
    <dgm:cxn modelId="{09395C44-7448-441C-AAF6-FC6F76351DBC}" type="presOf" srcId="{92E00B74-7317-472E-B796-F4328BF2D2A3}" destId="{7352AE4E-596A-47D4-9789-CED93BBB751C}" srcOrd="0" destOrd="0" presId="urn:microsoft.com/office/officeart/2005/8/layout/lProcess2"/>
    <dgm:cxn modelId="{125471F0-1533-405B-9926-4EAA9774043B}" srcId="{745B1E75-F573-464D-95CE-C0FB494B76EE}" destId="{418F1744-5547-4692-801B-451D89848649}" srcOrd="3" destOrd="0" parTransId="{446D2961-D29A-417D-8BC7-2350087AA310}" sibTransId="{E118E7DA-0926-4182-8F86-BB0AFA2311FB}"/>
    <dgm:cxn modelId="{7BA3EA2B-2B57-44D7-AA21-E1B47AC739A5}" type="presOf" srcId="{47C2C370-FBEE-47AB-BAB8-9D11C404A800}" destId="{AB866846-C78D-4E06-8A39-45DA5CECF8A1}" srcOrd="1" destOrd="0" presId="urn:microsoft.com/office/officeart/2005/8/layout/lProcess2"/>
    <dgm:cxn modelId="{1C9CC7F7-AFA9-4EFB-BD8D-5EA28A83DB97}" srcId="{745B1E75-F573-464D-95CE-C0FB494B76EE}" destId="{231CA3D7-BFA4-4236-8EF6-1D8F2DD8870D}" srcOrd="0" destOrd="0" parTransId="{D9B6B133-AACB-449A-818A-30CD3886B559}" sibTransId="{776EE6C7-E285-4135-8A2D-2F0803BA5EC8}"/>
    <dgm:cxn modelId="{79E3F9F9-ED81-4C33-90DF-078EBFF11912}" type="presOf" srcId="{B5847888-9B64-4D77-9250-D4F43933C1AA}" destId="{B7BD83D8-A367-4DCA-A7DC-1A2917BC2E8C}" srcOrd="0" destOrd="0" presId="urn:microsoft.com/office/officeart/2005/8/layout/lProcess2"/>
    <dgm:cxn modelId="{5973233F-A88C-49FF-BD9D-5103EB077BE2}" type="presOf" srcId="{B08F7FA8-D514-4394-87AC-550925E8524F}" destId="{0ADE4029-FB74-403D-AD2E-36966DE814C5}" srcOrd="1" destOrd="0" presId="urn:microsoft.com/office/officeart/2005/8/layout/lProcess2"/>
    <dgm:cxn modelId="{11E8068B-011D-4667-911D-68CD3A51D39F}" type="presParOf" srcId="{A824E493-69E9-40FD-B629-A330C48B05C7}" destId="{5A18121C-3FAF-4542-8766-3DF454E3C5C6}" srcOrd="0" destOrd="0" presId="urn:microsoft.com/office/officeart/2005/8/layout/lProcess2"/>
    <dgm:cxn modelId="{A6037B7E-2E48-460A-8C36-B497E999B2B2}" type="presParOf" srcId="{5A18121C-3FAF-4542-8766-3DF454E3C5C6}" destId="{098371EA-40D1-4210-8595-B7B7E220D1D8}" srcOrd="0" destOrd="0" presId="urn:microsoft.com/office/officeart/2005/8/layout/lProcess2"/>
    <dgm:cxn modelId="{E543F39D-6622-40B1-B6E1-943BA130B5E3}" type="presParOf" srcId="{5A18121C-3FAF-4542-8766-3DF454E3C5C6}" destId="{288A0B4F-375D-436B-B89E-56EACA80AE71}" srcOrd="1" destOrd="0" presId="urn:microsoft.com/office/officeart/2005/8/layout/lProcess2"/>
    <dgm:cxn modelId="{A1C367D6-719A-4D25-A223-5CD928512F7E}" type="presParOf" srcId="{5A18121C-3FAF-4542-8766-3DF454E3C5C6}" destId="{A3C1E522-C91B-4631-9AEE-6741ED36CCA3}" srcOrd="2" destOrd="0" presId="urn:microsoft.com/office/officeart/2005/8/layout/lProcess2"/>
    <dgm:cxn modelId="{0A8EAED8-7EC6-40C7-B524-799091CBF342}" type="presParOf" srcId="{A3C1E522-C91B-4631-9AEE-6741ED36CCA3}" destId="{E3D76EF1-7E79-4AD6-81FE-15A3C3BF7D0F}" srcOrd="0" destOrd="0" presId="urn:microsoft.com/office/officeart/2005/8/layout/lProcess2"/>
    <dgm:cxn modelId="{5812778C-C971-411C-9BED-8CD4BF5DEB83}" type="presParOf" srcId="{E3D76EF1-7E79-4AD6-81FE-15A3C3BF7D0F}" destId="{BB71CF1B-77DE-44C8-8FB2-836AED8B0F7C}" srcOrd="0" destOrd="0" presId="urn:microsoft.com/office/officeart/2005/8/layout/lProcess2"/>
    <dgm:cxn modelId="{70D23B8D-4DBB-4A7A-84B2-64E46C13184A}" type="presParOf" srcId="{A824E493-69E9-40FD-B629-A330C48B05C7}" destId="{7181B0E0-9500-4D82-A6B9-D943B47D2173}" srcOrd="1" destOrd="0" presId="urn:microsoft.com/office/officeart/2005/8/layout/lProcess2"/>
    <dgm:cxn modelId="{C2516CFF-FD27-43E6-97C9-6081642FC6AC}" type="presParOf" srcId="{A824E493-69E9-40FD-B629-A330C48B05C7}" destId="{228991C6-4BBF-49E1-BA92-E424386A17E7}" srcOrd="2" destOrd="0" presId="urn:microsoft.com/office/officeart/2005/8/layout/lProcess2"/>
    <dgm:cxn modelId="{E9110773-102C-4063-A639-EEC0FFD9C398}" type="presParOf" srcId="{228991C6-4BBF-49E1-BA92-E424386A17E7}" destId="{FC1E6017-C428-4EE7-8D15-0C82CC5FC766}" srcOrd="0" destOrd="0" presId="urn:microsoft.com/office/officeart/2005/8/layout/lProcess2"/>
    <dgm:cxn modelId="{2ED21462-C0F2-4AD3-9572-8F5851BC3B48}" type="presParOf" srcId="{228991C6-4BBF-49E1-BA92-E424386A17E7}" destId="{AB866846-C78D-4E06-8A39-45DA5CECF8A1}" srcOrd="1" destOrd="0" presId="urn:microsoft.com/office/officeart/2005/8/layout/lProcess2"/>
    <dgm:cxn modelId="{A952791F-42E1-46F4-9232-1D1CE5A9D829}" type="presParOf" srcId="{228991C6-4BBF-49E1-BA92-E424386A17E7}" destId="{BF53079E-8B3A-422C-9EF9-4D22F5552377}" srcOrd="2" destOrd="0" presId="urn:microsoft.com/office/officeart/2005/8/layout/lProcess2"/>
    <dgm:cxn modelId="{EE3DC0E3-95D2-46A6-B6B9-3FBE46BD7BC0}" type="presParOf" srcId="{BF53079E-8B3A-422C-9EF9-4D22F5552377}" destId="{790607BF-72DD-4B54-8A8B-925A8D65AE3C}" srcOrd="0" destOrd="0" presId="urn:microsoft.com/office/officeart/2005/8/layout/lProcess2"/>
    <dgm:cxn modelId="{F5F2FCD1-E1A8-4DC0-97BF-57B061AFACFA}" type="presParOf" srcId="{790607BF-72DD-4B54-8A8B-925A8D65AE3C}" destId="{C9BEEAF2-BA0F-44AF-82D0-E66BF1720264}" srcOrd="0" destOrd="0" presId="urn:microsoft.com/office/officeart/2005/8/layout/lProcess2"/>
    <dgm:cxn modelId="{C5ADD8C5-81B6-491C-9AAE-3BD792F1E5FB}" type="presParOf" srcId="{A824E493-69E9-40FD-B629-A330C48B05C7}" destId="{0DFF9F25-AB83-4B47-9AE7-8457C24E118B}" srcOrd="3" destOrd="0" presId="urn:microsoft.com/office/officeart/2005/8/layout/lProcess2"/>
    <dgm:cxn modelId="{459EE7DB-E1E8-416A-8EF1-3B6411E0E71D}" type="presParOf" srcId="{A824E493-69E9-40FD-B629-A330C48B05C7}" destId="{EA04C4CA-B672-44D3-9E31-60D3C5654AC7}" srcOrd="4" destOrd="0" presId="urn:microsoft.com/office/officeart/2005/8/layout/lProcess2"/>
    <dgm:cxn modelId="{BE65B9CA-BC83-4D26-8E6A-767BB587AC4E}" type="presParOf" srcId="{EA04C4CA-B672-44D3-9E31-60D3C5654AC7}" destId="{44DC6F56-63C3-4143-A463-12B054C7C73B}" srcOrd="0" destOrd="0" presId="urn:microsoft.com/office/officeart/2005/8/layout/lProcess2"/>
    <dgm:cxn modelId="{0F464CDA-AD7E-4552-8BB8-0EF304967BA0}" type="presParOf" srcId="{EA04C4CA-B672-44D3-9E31-60D3C5654AC7}" destId="{0ADE4029-FB74-403D-AD2E-36966DE814C5}" srcOrd="1" destOrd="0" presId="urn:microsoft.com/office/officeart/2005/8/layout/lProcess2"/>
    <dgm:cxn modelId="{779CF7A7-E5C8-4148-B6B9-DA5BFC04338D}" type="presParOf" srcId="{EA04C4CA-B672-44D3-9E31-60D3C5654AC7}" destId="{0104CA11-2E7A-4B5E-8AB2-5CF3D6B17B4F}" srcOrd="2" destOrd="0" presId="urn:microsoft.com/office/officeart/2005/8/layout/lProcess2"/>
    <dgm:cxn modelId="{69880056-D77C-4E25-8215-C9EDC7298459}" type="presParOf" srcId="{0104CA11-2E7A-4B5E-8AB2-5CF3D6B17B4F}" destId="{9F0791CC-8099-408F-8CFB-A5B2B0968259}" srcOrd="0" destOrd="0" presId="urn:microsoft.com/office/officeart/2005/8/layout/lProcess2"/>
    <dgm:cxn modelId="{B355A3FD-EFCF-400B-A641-9F8A293A0D0B}" type="presParOf" srcId="{9F0791CC-8099-408F-8CFB-A5B2B0968259}" destId="{B7BD83D8-A367-4DCA-A7DC-1A2917BC2E8C}" srcOrd="0" destOrd="0" presId="urn:microsoft.com/office/officeart/2005/8/layout/lProcess2"/>
    <dgm:cxn modelId="{98BBF031-2C21-4C6D-9601-6F214B671D1D}" type="presParOf" srcId="{A824E493-69E9-40FD-B629-A330C48B05C7}" destId="{CD3808C4-303D-4C4B-B009-EF9F453CD516}" srcOrd="5" destOrd="0" presId="urn:microsoft.com/office/officeart/2005/8/layout/lProcess2"/>
    <dgm:cxn modelId="{C41AE473-0367-40FC-9A59-0D7CDC12FFE9}" type="presParOf" srcId="{A824E493-69E9-40FD-B629-A330C48B05C7}" destId="{4EBADE43-011B-4289-BCA2-93E902806892}" srcOrd="6" destOrd="0" presId="urn:microsoft.com/office/officeart/2005/8/layout/lProcess2"/>
    <dgm:cxn modelId="{67804659-1727-41C3-B15D-51F12743EA7B}" type="presParOf" srcId="{4EBADE43-011B-4289-BCA2-93E902806892}" destId="{DB2FAFB5-B722-4D5F-9EDB-D1C038F310FC}" srcOrd="0" destOrd="0" presId="urn:microsoft.com/office/officeart/2005/8/layout/lProcess2"/>
    <dgm:cxn modelId="{4DD1DE2B-D10B-4EBF-9C01-B2A33C3A47D3}" type="presParOf" srcId="{4EBADE43-011B-4289-BCA2-93E902806892}" destId="{4B262B2C-0744-4281-9DA2-81F156F68458}" srcOrd="1" destOrd="0" presId="urn:microsoft.com/office/officeart/2005/8/layout/lProcess2"/>
    <dgm:cxn modelId="{493F6F50-955D-4C3E-AF0A-F4A0710D9A26}" type="presParOf" srcId="{4EBADE43-011B-4289-BCA2-93E902806892}" destId="{CB17BF4A-9B0E-493E-9CE4-1C75F019471B}" srcOrd="2" destOrd="0" presId="urn:microsoft.com/office/officeart/2005/8/layout/lProcess2"/>
    <dgm:cxn modelId="{B5FDB96A-27D2-4175-B40E-980E40ABB29F}" type="presParOf" srcId="{CB17BF4A-9B0E-493E-9CE4-1C75F019471B}" destId="{BAFA3080-8869-429A-AB1B-B89E1A0E671B}" srcOrd="0" destOrd="0" presId="urn:microsoft.com/office/officeart/2005/8/layout/lProcess2"/>
    <dgm:cxn modelId="{8C0CD4EA-33AD-4B11-841F-08AA6B6719C4}" type="presParOf" srcId="{BAFA3080-8869-429A-AB1B-B89E1A0E671B}" destId="{C050FAF9-CB75-4503-BFA1-2F3E2E949D52}" srcOrd="0" destOrd="0" presId="urn:microsoft.com/office/officeart/2005/8/layout/lProcess2"/>
    <dgm:cxn modelId="{95F983BD-B740-4170-A731-9CFB5E9447BB}" type="presParOf" srcId="{A824E493-69E9-40FD-B629-A330C48B05C7}" destId="{32EE354F-D49C-41D7-A887-78F0FFCC0608}" srcOrd="7" destOrd="0" presId="urn:microsoft.com/office/officeart/2005/8/layout/lProcess2"/>
    <dgm:cxn modelId="{13026C47-FAD3-4820-9B76-C5E373E082C2}" type="presParOf" srcId="{A824E493-69E9-40FD-B629-A330C48B05C7}" destId="{DFA2138C-6E18-4A2C-BC63-D7BFAFC1C70A}" srcOrd="8" destOrd="0" presId="urn:microsoft.com/office/officeart/2005/8/layout/lProcess2"/>
    <dgm:cxn modelId="{57563192-D6FE-4400-B25C-E8D39E074370}" type="presParOf" srcId="{DFA2138C-6E18-4A2C-BC63-D7BFAFC1C70A}" destId="{7352AE4E-596A-47D4-9789-CED93BBB751C}" srcOrd="0" destOrd="0" presId="urn:microsoft.com/office/officeart/2005/8/layout/lProcess2"/>
    <dgm:cxn modelId="{2580FF83-C524-4360-ABAF-6481E0D36D68}" type="presParOf" srcId="{DFA2138C-6E18-4A2C-BC63-D7BFAFC1C70A}" destId="{267E3CC2-1015-49A2-B69E-05FC8F4D8C5F}" srcOrd="1" destOrd="0" presId="urn:microsoft.com/office/officeart/2005/8/layout/lProcess2"/>
    <dgm:cxn modelId="{63AE27C9-8917-46BE-ACA8-D2A90102D7C1}" type="presParOf" srcId="{DFA2138C-6E18-4A2C-BC63-D7BFAFC1C70A}" destId="{617E497C-FD18-48F9-A519-69FAA3CB536F}" srcOrd="2" destOrd="0" presId="urn:microsoft.com/office/officeart/2005/8/layout/lProcess2"/>
    <dgm:cxn modelId="{447C0FB6-EE5C-4A99-A8D4-518DA79B5073}" type="presParOf" srcId="{617E497C-FD18-48F9-A519-69FAA3CB536F}" destId="{D4CAE834-A628-4D78-9B14-35D0F5E75824}" srcOrd="0" destOrd="0" presId="urn:microsoft.com/office/officeart/2005/8/layout/lProcess2"/>
    <dgm:cxn modelId="{38180872-CBD6-4B71-BFE1-596490D3A873}" type="presParOf" srcId="{D4CAE834-A628-4D78-9B14-35D0F5E75824}" destId="{55124CC6-7C28-4547-9AE1-9D0F4351E96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5B1E75-F573-464D-95CE-C0FB494B76E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1CA3D7-BFA4-4236-8EF6-1D8F2DD8870D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D9B6B133-AACB-449A-818A-30CD3886B559}" type="parTrans" cxnId="{1C9CC7F7-AFA9-4EFB-BD8D-5EA28A83DB97}">
      <dgm:prSet/>
      <dgm:spPr/>
      <dgm:t>
        <a:bodyPr/>
        <a:lstStyle/>
        <a:p>
          <a:endParaRPr lang="fr-FR"/>
        </a:p>
      </dgm:t>
    </dgm:pt>
    <dgm:pt modelId="{776EE6C7-E285-4135-8A2D-2F0803BA5EC8}" type="sibTrans" cxnId="{1C9CC7F7-AFA9-4EFB-BD8D-5EA28A83DB97}">
      <dgm:prSet/>
      <dgm:spPr/>
      <dgm:t>
        <a:bodyPr/>
        <a:lstStyle/>
        <a:p>
          <a:endParaRPr lang="fr-FR"/>
        </a:p>
      </dgm:t>
    </dgm:pt>
    <dgm:pt modelId="{C1FAC644-2B24-425D-9D92-F1A60BA39824}">
      <dgm:prSet phldrT="[Text]"/>
      <dgm:spPr/>
      <dgm:t>
        <a:bodyPr/>
        <a:lstStyle/>
        <a:p>
          <a:r>
            <a:rPr lang="fr-FR" dirty="0" smtClean="0"/>
            <a:t>2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 4, 5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7, 6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3</a:t>
          </a:r>
          <a:endParaRPr lang="fr-FR" dirty="0"/>
        </a:p>
      </dgm:t>
    </dgm:pt>
    <dgm:pt modelId="{347239E8-76F8-4D75-AF98-B6D162E4A688}" type="parTrans" cxnId="{F2CBC3FA-52AB-4D67-ACE2-3C1FF983106E}">
      <dgm:prSet/>
      <dgm:spPr/>
      <dgm:t>
        <a:bodyPr/>
        <a:lstStyle/>
        <a:p>
          <a:endParaRPr lang="fr-FR"/>
        </a:p>
      </dgm:t>
    </dgm:pt>
    <dgm:pt modelId="{3DB17945-E2D5-4BE3-BC89-C46200CFE98C}" type="sibTrans" cxnId="{F2CBC3FA-52AB-4D67-ACE2-3C1FF983106E}">
      <dgm:prSet/>
      <dgm:spPr/>
      <dgm:t>
        <a:bodyPr/>
        <a:lstStyle/>
        <a:p>
          <a:endParaRPr lang="fr-FR"/>
        </a:p>
      </dgm:t>
    </dgm:pt>
    <dgm:pt modelId="{0C95CD92-F0AC-4ABD-AF0F-3D2F7C3E4953}">
      <dgm:prSet phldrT="[Text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0AB7F265-1E42-4EF7-A593-42A033C829CC}" type="parTrans" cxnId="{2CE45A23-D800-48E9-9CFD-224B380DD310}">
      <dgm:prSet/>
      <dgm:spPr/>
      <dgm:t>
        <a:bodyPr/>
        <a:lstStyle/>
        <a:p>
          <a:endParaRPr lang="fr-FR"/>
        </a:p>
      </dgm:t>
    </dgm:pt>
    <dgm:pt modelId="{2592CE45-C43D-4160-964D-AC93E7196E35}" type="sibTrans" cxnId="{2CE45A23-D800-48E9-9CFD-224B380DD310}">
      <dgm:prSet/>
      <dgm:spPr/>
      <dgm:t>
        <a:bodyPr/>
        <a:lstStyle/>
        <a:p>
          <a:endParaRPr lang="fr-FR"/>
        </a:p>
      </dgm:t>
    </dgm:pt>
    <dgm:pt modelId="{B9DF4E3D-83D8-45A2-8B5C-0E50D87FD6E3}">
      <dgm:prSet phldrT="[Text]"/>
      <dgm:spPr/>
      <dgm:t>
        <a:bodyPr/>
        <a:lstStyle/>
        <a:p>
          <a:r>
            <a:rPr lang="fr-FR" dirty="0" smtClean="0"/>
            <a:t>1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2, 3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4</a:t>
          </a:r>
          <a:endParaRPr lang="fr-FR" dirty="0"/>
        </a:p>
      </dgm:t>
    </dgm:pt>
    <dgm:pt modelId="{989DAE4B-3CA0-44BB-B94B-68A70693D9D7}" type="parTrans" cxnId="{B1EE3B00-0C0C-49EE-9783-FCBEEEDF5C67}">
      <dgm:prSet/>
      <dgm:spPr/>
      <dgm:t>
        <a:bodyPr/>
        <a:lstStyle/>
        <a:p>
          <a:endParaRPr lang="fr-FR"/>
        </a:p>
      </dgm:t>
    </dgm:pt>
    <dgm:pt modelId="{B75D14D7-4BBB-4E9D-9E12-2A0667B2DFFB}" type="sibTrans" cxnId="{B1EE3B00-0C0C-49EE-9783-FCBEEEDF5C67}">
      <dgm:prSet/>
      <dgm:spPr/>
      <dgm:t>
        <a:bodyPr/>
        <a:lstStyle/>
        <a:p>
          <a:endParaRPr lang="fr-FR"/>
        </a:p>
      </dgm:t>
    </dgm:pt>
    <dgm:pt modelId="{47C2C370-FBEE-47AB-BAB8-9D11C404A800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E435EC4-4112-4AF7-A1FE-7F493C9C0141}" type="parTrans" cxnId="{F58371A4-228D-438F-ACF2-72C0AE8EB955}">
      <dgm:prSet/>
      <dgm:spPr/>
      <dgm:t>
        <a:bodyPr/>
        <a:lstStyle/>
        <a:p>
          <a:endParaRPr lang="fr-FR"/>
        </a:p>
      </dgm:t>
    </dgm:pt>
    <dgm:pt modelId="{8DEA55F4-52B3-4162-AE07-71E0AFEDF24A}" type="sibTrans" cxnId="{F58371A4-228D-438F-ACF2-72C0AE8EB955}">
      <dgm:prSet/>
      <dgm:spPr/>
      <dgm:t>
        <a:bodyPr/>
        <a:lstStyle/>
        <a:p>
          <a:endParaRPr lang="fr-FR"/>
        </a:p>
      </dgm:t>
    </dgm:pt>
    <dgm:pt modelId="{809342A0-D013-4704-9563-E973D091DB48}">
      <dgm:prSet phldrT="[Text]"/>
      <dgm:spPr/>
      <dgm:t>
        <a:bodyPr/>
        <a:lstStyle/>
        <a:p>
          <a:r>
            <a:rPr lang="fr-FR" dirty="0" smtClean="0"/>
            <a:t>n-1</a:t>
          </a:r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dirty="0" smtClean="0"/>
            <a:t> 0</a:t>
          </a:r>
          <a:endParaRPr lang="fr-FR" dirty="0"/>
        </a:p>
      </dgm:t>
    </dgm:pt>
    <dgm:pt modelId="{78D5F990-3A21-4A9F-A658-E920A6FA964A}" type="parTrans" cxnId="{1CE91FD0-B171-49BF-A607-4D83A2AF7183}">
      <dgm:prSet/>
      <dgm:spPr/>
      <dgm:t>
        <a:bodyPr/>
        <a:lstStyle/>
        <a:p>
          <a:endParaRPr lang="fr-FR"/>
        </a:p>
      </dgm:t>
    </dgm:pt>
    <dgm:pt modelId="{B9671ADD-9334-49E0-8B2C-A38404E9B803}" type="sibTrans" cxnId="{1CE91FD0-B171-49BF-A607-4D83A2AF7183}">
      <dgm:prSet/>
      <dgm:spPr/>
      <dgm:t>
        <a:bodyPr/>
        <a:lstStyle/>
        <a:p>
          <a:endParaRPr lang="fr-FR"/>
        </a:p>
      </dgm:t>
    </dgm:pt>
    <dgm:pt modelId="{92E00B74-7317-472E-B796-F4328BF2D2A3}">
      <dgm:prSet phldrT="[Text]"/>
      <dgm:spPr/>
      <dgm:t>
        <a:bodyPr/>
        <a:lstStyle/>
        <a:p>
          <a:r>
            <a:rPr lang="fr-FR" dirty="0" smtClean="0"/>
            <a:t>n</a:t>
          </a:r>
          <a:endParaRPr lang="fr-FR" dirty="0"/>
        </a:p>
      </dgm:t>
    </dgm:pt>
    <dgm:pt modelId="{69CF4AC7-5E4C-4448-BD29-58612F073BF9}" type="parTrans" cxnId="{E34F092C-7D9A-4DDF-B081-8851B49BF8FE}">
      <dgm:prSet/>
      <dgm:spPr/>
      <dgm:t>
        <a:bodyPr/>
        <a:lstStyle/>
        <a:p>
          <a:endParaRPr lang="fr-FR"/>
        </a:p>
      </dgm:t>
    </dgm:pt>
    <dgm:pt modelId="{5608A79C-319A-4356-B825-B960EB98BB34}" type="sibTrans" cxnId="{E34F092C-7D9A-4DDF-B081-8851B49BF8FE}">
      <dgm:prSet/>
      <dgm:spPr/>
      <dgm:t>
        <a:bodyPr/>
        <a:lstStyle/>
        <a:p>
          <a:endParaRPr lang="fr-FR"/>
        </a:p>
      </dgm:t>
    </dgm:pt>
    <dgm:pt modelId="{809DE084-3A89-49B7-BACA-685F3655386D}">
      <dgm:prSet phldrT="[Text]"/>
      <dgm:spPr/>
      <dgm:t>
        <a:bodyPr/>
        <a:lstStyle/>
        <a:p>
          <a:endParaRPr lang="fr-FR" dirty="0"/>
        </a:p>
      </dgm:t>
    </dgm:pt>
    <dgm:pt modelId="{A9A87B6F-D4A2-4FE2-A7CE-358FE51F0B5B}" type="parTrans" cxnId="{A693D11B-A906-4F08-8CD3-4421C781644F}">
      <dgm:prSet/>
      <dgm:spPr/>
      <dgm:t>
        <a:bodyPr/>
        <a:lstStyle/>
        <a:p>
          <a:endParaRPr lang="fr-FR"/>
        </a:p>
      </dgm:t>
    </dgm:pt>
    <dgm:pt modelId="{93BCAA0D-0DE7-4566-BC0C-C1417CB9F4BE}" type="sibTrans" cxnId="{A693D11B-A906-4F08-8CD3-4421C781644F}">
      <dgm:prSet/>
      <dgm:spPr/>
      <dgm:t>
        <a:bodyPr/>
        <a:lstStyle/>
        <a:p>
          <a:endParaRPr lang="fr-FR"/>
        </a:p>
      </dgm:t>
    </dgm:pt>
    <dgm:pt modelId="{A824E493-69E9-40FD-B629-A330C48B05C7}" type="pres">
      <dgm:prSet presAssocID="{745B1E75-F573-464D-95CE-C0FB494B76EE}" presName="theList" presStyleCnt="0">
        <dgm:presLayoutVars>
          <dgm:dir/>
          <dgm:animLvl val="lvl"/>
          <dgm:resizeHandles val="exact"/>
        </dgm:presLayoutVars>
      </dgm:prSet>
      <dgm:spPr/>
    </dgm:pt>
    <dgm:pt modelId="{5A18121C-3FAF-4542-8766-3DF454E3C5C6}" type="pres">
      <dgm:prSet presAssocID="{231CA3D7-BFA4-4236-8EF6-1D8F2DD8870D}" presName="compNode" presStyleCnt="0"/>
      <dgm:spPr/>
    </dgm:pt>
    <dgm:pt modelId="{098371EA-40D1-4210-8595-B7B7E220D1D8}" type="pres">
      <dgm:prSet presAssocID="{231CA3D7-BFA4-4236-8EF6-1D8F2DD8870D}" presName="aNode" presStyleLbl="bgShp" presStyleIdx="0" presStyleCnt="4"/>
      <dgm:spPr/>
      <dgm:t>
        <a:bodyPr/>
        <a:lstStyle/>
        <a:p>
          <a:endParaRPr lang="fr-FR"/>
        </a:p>
      </dgm:t>
    </dgm:pt>
    <dgm:pt modelId="{288A0B4F-375D-436B-B89E-56EACA80AE71}" type="pres">
      <dgm:prSet presAssocID="{231CA3D7-BFA4-4236-8EF6-1D8F2DD8870D}" presName="textNode" presStyleLbl="bgShp" presStyleIdx="0" presStyleCnt="4"/>
      <dgm:spPr/>
      <dgm:t>
        <a:bodyPr/>
        <a:lstStyle/>
        <a:p>
          <a:endParaRPr lang="fr-FR"/>
        </a:p>
      </dgm:t>
    </dgm:pt>
    <dgm:pt modelId="{A3C1E522-C91B-4631-9AEE-6741ED36CCA3}" type="pres">
      <dgm:prSet presAssocID="{231CA3D7-BFA4-4236-8EF6-1D8F2DD8870D}" presName="compChildNode" presStyleCnt="0"/>
      <dgm:spPr/>
    </dgm:pt>
    <dgm:pt modelId="{E3D76EF1-7E79-4AD6-81FE-15A3C3BF7D0F}" type="pres">
      <dgm:prSet presAssocID="{231CA3D7-BFA4-4236-8EF6-1D8F2DD8870D}" presName="theInnerList" presStyleCnt="0"/>
      <dgm:spPr/>
    </dgm:pt>
    <dgm:pt modelId="{BB71CF1B-77DE-44C8-8FB2-836AED8B0F7C}" type="pres">
      <dgm:prSet presAssocID="{B9DF4E3D-83D8-45A2-8B5C-0E50D87FD6E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81B0E0-9500-4D82-A6B9-D943B47D2173}" type="pres">
      <dgm:prSet presAssocID="{231CA3D7-BFA4-4236-8EF6-1D8F2DD8870D}" presName="aSpace" presStyleCnt="0"/>
      <dgm:spPr/>
    </dgm:pt>
    <dgm:pt modelId="{228991C6-4BBF-49E1-BA92-E424386A17E7}" type="pres">
      <dgm:prSet presAssocID="{47C2C370-FBEE-47AB-BAB8-9D11C404A800}" presName="compNode" presStyleCnt="0"/>
      <dgm:spPr/>
    </dgm:pt>
    <dgm:pt modelId="{FC1E6017-C428-4EE7-8D15-0C82CC5FC766}" type="pres">
      <dgm:prSet presAssocID="{47C2C370-FBEE-47AB-BAB8-9D11C404A800}" presName="aNode" presStyleLbl="bgShp" presStyleIdx="1" presStyleCnt="4" custScaleX="118647"/>
      <dgm:spPr/>
    </dgm:pt>
    <dgm:pt modelId="{AB866846-C78D-4E06-8A39-45DA5CECF8A1}" type="pres">
      <dgm:prSet presAssocID="{47C2C370-FBEE-47AB-BAB8-9D11C404A800}" presName="textNode" presStyleLbl="bgShp" presStyleIdx="1" presStyleCnt="4"/>
      <dgm:spPr/>
    </dgm:pt>
    <dgm:pt modelId="{BF53079E-8B3A-422C-9EF9-4D22F5552377}" type="pres">
      <dgm:prSet presAssocID="{47C2C370-FBEE-47AB-BAB8-9D11C404A800}" presName="compChildNode" presStyleCnt="0"/>
      <dgm:spPr/>
    </dgm:pt>
    <dgm:pt modelId="{790607BF-72DD-4B54-8A8B-925A8D65AE3C}" type="pres">
      <dgm:prSet presAssocID="{47C2C370-FBEE-47AB-BAB8-9D11C404A800}" presName="theInnerList" presStyleCnt="0"/>
      <dgm:spPr/>
    </dgm:pt>
    <dgm:pt modelId="{C9BEEAF2-BA0F-44AF-82D0-E66BF1720264}" type="pres">
      <dgm:prSet presAssocID="{C1FAC644-2B24-425D-9D92-F1A60BA39824}" presName="childNode" presStyleLbl="node1" presStyleIdx="1" presStyleCnt="4" custScaleX="1372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FF9F25-AB83-4B47-9AE7-8457C24E118B}" type="pres">
      <dgm:prSet presAssocID="{47C2C370-FBEE-47AB-BAB8-9D11C404A800}" presName="aSpace" presStyleCnt="0"/>
      <dgm:spPr/>
    </dgm:pt>
    <dgm:pt modelId="{D0A8FB8B-D3F5-48E2-95AB-E1B14029B44D}" type="pres">
      <dgm:prSet presAssocID="{809DE084-3A89-49B7-BACA-685F3655386D}" presName="compNode" presStyleCnt="0"/>
      <dgm:spPr/>
    </dgm:pt>
    <dgm:pt modelId="{1DBCB1E8-815D-450D-96BF-68848ED417C3}" type="pres">
      <dgm:prSet presAssocID="{809DE084-3A89-49B7-BACA-685F3655386D}" presName="aNode" presStyleLbl="bgShp" presStyleIdx="2" presStyleCnt="4" custScaleX="35796"/>
      <dgm:spPr/>
      <dgm:t>
        <a:bodyPr/>
        <a:lstStyle/>
        <a:p>
          <a:endParaRPr lang="fr-FR"/>
        </a:p>
      </dgm:t>
    </dgm:pt>
    <dgm:pt modelId="{757DBAE2-2D78-416A-A2A1-0F02132C2E44}" type="pres">
      <dgm:prSet presAssocID="{809DE084-3A89-49B7-BACA-685F3655386D}" presName="textNode" presStyleLbl="bgShp" presStyleIdx="2" presStyleCnt="4"/>
      <dgm:spPr/>
      <dgm:t>
        <a:bodyPr/>
        <a:lstStyle/>
        <a:p>
          <a:endParaRPr lang="fr-FR"/>
        </a:p>
      </dgm:t>
    </dgm:pt>
    <dgm:pt modelId="{3E98F6EC-73B2-415B-B766-7F6351C2230E}" type="pres">
      <dgm:prSet presAssocID="{809DE084-3A89-49B7-BACA-685F3655386D}" presName="compChildNode" presStyleCnt="0"/>
      <dgm:spPr/>
    </dgm:pt>
    <dgm:pt modelId="{B543AD16-2895-4C4D-B201-2007361E94F9}" type="pres">
      <dgm:prSet presAssocID="{809DE084-3A89-49B7-BACA-685F3655386D}" presName="theInnerList" presStyleCnt="0"/>
      <dgm:spPr/>
    </dgm:pt>
    <dgm:pt modelId="{C050FAF9-CB75-4503-BFA1-2F3E2E949D52}" type="pres">
      <dgm:prSet presAssocID="{0C95CD92-F0AC-4ABD-AF0F-3D2F7C3E4953}" presName="childNode" presStyleLbl="node1" presStyleIdx="2" presStyleCnt="4" custScaleX="291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668226-FA43-4ED2-AB9B-825A6B3AB13C}" type="pres">
      <dgm:prSet presAssocID="{809DE084-3A89-49B7-BACA-685F3655386D}" presName="aSpace" presStyleCnt="0"/>
      <dgm:spPr/>
    </dgm:pt>
    <dgm:pt modelId="{DFA2138C-6E18-4A2C-BC63-D7BFAFC1C70A}" type="pres">
      <dgm:prSet presAssocID="{92E00B74-7317-472E-B796-F4328BF2D2A3}" presName="compNode" presStyleCnt="0"/>
      <dgm:spPr/>
    </dgm:pt>
    <dgm:pt modelId="{7352AE4E-596A-47D4-9789-CED93BBB751C}" type="pres">
      <dgm:prSet presAssocID="{92E00B74-7317-472E-B796-F4328BF2D2A3}" presName="aNode" presStyleLbl="bgShp" presStyleIdx="3" presStyleCnt="4"/>
      <dgm:spPr/>
      <dgm:t>
        <a:bodyPr/>
        <a:lstStyle/>
        <a:p>
          <a:endParaRPr lang="fr-FR"/>
        </a:p>
      </dgm:t>
    </dgm:pt>
    <dgm:pt modelId="{267E3CC2-1015-49A2-B69E-05FC8F4D8C5F}" type="pres">
      <dgm:prSet presAssocID="{92E00B74-7317-472E-B796-F4328BF2D2A3}" presName="textNode" presStyleLbl="bgShp" presStyleIdx="3" presStyleCnt="4"/>
      <dgm:spPr/>
      <dgm:t>
        <a:bodyPr/>
        <a:lstStyle/>
        <a:p>
          <a:endParaRPr lang="fr-FR"/>
        </a:p>
      </dgm:t>
    </dgm:pt>
    <dgm:pt modelId="{617E497C-FD18-48F9-A519-69FAA3CB536F}" type="pres">
      <dgm:prSet presAssocID="{92E00B74-7317-472E-B796-F4328BF2D2A3}" presName="compChildNode" presStyleCnt="0"/>
      <dgm:spPr/>
    </dgm:pt>
    <dgm:pt modelId="{D4CAE834-A628-4D78-9B14-35D0F5E75824}" type="pres">
      <dgm:prSet presAssocID="{92E00B74-7317-472E-B796-F4328BF2D2A3}" presName="theInnerList" presStyleCnt="0"/>
      <dgm:spPr/>
    </dgm:pt>
    <dgm:pt modelId="{55124CC6-7C28-4547-9AE1-9D0F4351E961}" type="pres">
      <dgm:prSet presAssocID="{809342A0-D013-4704-9563-E973D091DB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3EA9A04-61A8-4CCE-864D-9C90B2FB7C6E}" type="presOf" srcId="{B9DF4E3D-83D8-45A2-8B5C-0E50D87FD6E3}" destId="{BB71CF1B-77DE-44C8-8FB2-836AED8B0F7C}" srcOrd="0" destOrd="0" presId="urn:microsoft.com/office/officeart/2005/8/layout/lProcess2"/>
    <dgm:cxn modelId="{A20F13D2-9C92-4401-82F2-CB7F67847BFA}" type="presOf" srcId="{C1FAC644-2B24-425D-9D92-F1A60BA39824}" destId="{C9BEEAF2-BA0F-44AF-82D0-E66BF1720264}" srcOrd="0" destOrd="0" presId="urn:microsoft.com/office/officeart/2005/8/layout/lProcess2"/>
    <dgm:cxn modelId="{0E08AEA9-FA70-4A0E-9622-F260C5695AFF}" type="presOf" srcId="{809342A0-D013-4704-9563-E973D091DB48}" destId="{55124CC6-7C28-4547-9AE1-9D0F4351E961}" srcOrd="0" destOrd="0" presId="urn:microsoft.com/office/officeart/2005/8/layout/lProcess2"/>
    <dgm:cxn modelId="{9638813C-BA37-4420-AAA5-4B9DDD33B30E}" type="presOf" srcId="{47C2C370-FBEE-47AB-BAB8-9D11C404A800}" destId="{FC1E6017-C428-4EE7-8D15-0C82CC5FC766}" srcOrd="0" destOrd="0" presId="urn:microsoft.com/office/officeart/2005/8/layout/lProcess2"/>
    <dgm:cxn modelId="{2CE45A23-D800-48E9-9CFD-224B380DD310}" srcId="{809DE084-3A89-49B7-BACA-685F3655386D}" destId="{0C95CD92-F0AC-4ABD-AF0F-3D2F7C3E4953}" srcOrd="0" destOrd="0" parTransId="{0AB7F265-1E42-4EF7-A593-42A033C829CC}" sibTransId="{2592CE45-C43D-4160-964D-AC93E7196E35}"/>
    <dgm:cxn modelId="{C4A9E4DD-9079-48D7-8484-4F79D25C3704}" type="presOf" srcId="{809DE084-3A89-49B7-BACA-685F3655386D}" destId="{757DBAE2-2D78-416A-A2A1-0F02132C2E44}" srcOrd="1" destOrd="0" presId="urn:microsoft.com/office/officeart/2005/8/layout/lProcess2"/>
    <dgm:cxn modelId="{9BC3AC1F-49E1-42FD-90E2-9374C0C42DBD}" type="presOf" srcId="{231CA3D7-BFA4-4236-8EF6-1D8F2DD8870D}" destId="{098371EA-40D1-4210-8595-B7B7E220D1D8}" srcOrd="0" destOrd="0" presId="urn:microsoft.com/office/officeart/2005/8/layout/lProcess2"/>
    <dgm:cxn modelId="{B1EE3B00-0C0C-49EE-9783-FCBEEEDF5C67}" srcId="{231CA3D7-BFA4-4236-8EF6-1D8F2DD8870D}" destId="{B9DF4E3D-83D8-45A2-8B5C-0E50D87FD6E3}" srcOrd="0" destOrd="0" parTransId="{989DAE4B-3CA0-44BB-B94B-68A70693D9D7}" sibTransId="{B75D14D7-4BBB-4E9D-9E12-2A0667B2DFFB}"/>
    <dgm:cxn modelId="{F58371A4-228D-438F-ACF2-72C0AE8EB955}" srcId="{745B1E75-F573-464D-95CE-C0FB494B76EE}" destId="{47C2C370-FBEE-47AB-BAB8-9D11C404A800}" srcOrd="1" destOrd="0" parTransId="{6E435EC4-4112-4AF7-A1FE-7F493C9C0141}" sibTransId="{8DEA55F4-52B3-4162-AE07-71E0AFEDF24A}"/>
    <dgm:cxn modelId="{FFE3B8A7-2735-4C90-890A-03EB82E21DEB}" type="presOf" srcId="{92E00B74-7317-472E-B796-F4328BF2D2A3}" destId="{7352AE4E-596A-47D4-9789-CED93BBB751C}" srcOrd="0" destOrd="0" presId="urn:microsoft.com/office/officeart/2005/8/layout/lProcess2"/>
    <dgm:cxn modelId="{E34F092C-7D9A-4DDF-B081-8851B49BF8FE}" srcId="{745B1E75-F573-464D-95CE-C0FB494B76EE}" destId="{92E00B74-7317-472E-B796-F4328BF2D2A3}" srcOrd="3" destOrd="0" parTransId="{69CF4AC7-5E4C-4448-BD29-58612F073BF9}" sibTransId="{5608A79C-319A-4356-B825-B960EB98BB34}"/>
    <dgm:cxn modelId="{A3E5503A-E3F6-4825-89FD-8A2F7FF8E238}" type="presOf" srcId="{0C95CD92-F0AC-4ABD-AF0F-3D2F7C3E4953}" destId="{C050FAF9-CB75-4503-BFA1-2F3E2E949D52}" srcOrd="0" destOrd="0" presId="urn:microsoft.com/office/officeart/2005/8/layout/lProcess2"/>
    <dgm:cxn modelId="{71D57B3C-D00A-4BB4-ADC6-F936B867DA0E}" type="presOf" srcId="{231CA3D7-BFA4-4236-8EF6-1D8F2DD8870D}" destId="{288A0B4F-375D-436B-B89E-56EACA80AE71}" srcOrd="1" destOrd="0" presId="urn:microsoft.com/office/officeart/2005/8/layout/lProcess2"/>
    <dgm:cxn modelId="{6AF598BB-9A59-4ABD-8E20-52E4F8096FA0}" type="presOf" srcId="{745B1E75-F573-464D-95CE-C0FB494B76EE}" destId="{A824E493-69E9-40FD-B629-A330C48B05C7}" srcOrd="0" destOrd="0" presId="urn:microsoft.com/office/officeart/2005/8/layout/lProcess2"/>
    <dgm:cxn modelId="{F2CBC3FA-52AB-4D67-ACE2-3C1FF983106E}" srcId="{47C2C370-FBEE-47AB-BAB8-9D11C404A800}" destId="{C1FAC644-2B24-425D-9D92-F1A60BA39824}" srcOrd="0" destOrd="0" parTransId="{347239E8-76F8-4D75-AF98-B6D162E4A688}" sibTransId="{3DB17945-E2D5-4BE3-BC89-C46200CFE98C}"/>
    <dgm:cxn modelId="{1CE91FD0-B171-49BF-A607-4D83A2AF7183}" srcId="{92E00B74-7317-472E-B796-F4328BF2D2A3}" destId="{809342A0-D013-4704-9563-E973D091DB48}" srcOrd="0" destOrd="0" parTransId="{78D5F990-3A21-4A9F-A658-E920A6FA964A}" sibTransId="{B9671ADD-9334-49E0-8B2C-A38404E9B803}"/>
    <dgm:cxn modelId="{0D4ACDD7-3849-46A8-8FB6-EE100D905BFA}" type="presOf" srcId="{47C2C370-FBEE-47AB-BAB8-9D11C404A800}" destId="{AB866846-C78D-4E06-8A39-45DA5CECF8A1}" srcOrd="1" destOrd="0" presId="urn:microsoft.com/office/officeart/2005/8/layout/lProcess2"/>
    <dgm:cxn modelId="{1C9CC7F7-AFA9-4EFB-BD8D-5EA28A83DB97}" srcId="{745B1E75-F573-464D-95CE-C0FB494B76EE}" destId="{231CA3D7-BFA4-4236-8EF6-1D8F2DD8870D}" srcOrd="0" destOrd="0" parTransId="{D9B6B133-AACB-449A-818A-30CD3886B559}" sibTransId="{776EE6C7-E285-4135-8A2D-2F0803BA5EC8}"/>
    <dgm:cxn modelId="{A693D11B-A906-4F08-8CD3-4421C781644F}" srcId="{745B1E75-F573-464D-95CE-C0FB494B76EE}" destId="{809DE084-3A89-49B7-BACA-685F3655386D}" srcOrd="2" destOrd="0" parTransId="{A9A87B6F-D4A2-4FE2-A7CE-358FE51F0B5B}" sibTransId="{93BCAA0D-0DE7-4566-BC0C-C1417CB9F4BE}"/>
    <dgm:cxn modelId="{312A8184-60DB-46CA-B86B-08DB26EA9FF9}" type="presOf" srcId="{92E00B74-7317-472E-B796-F4328BF2D2A3}" destId="{267E3CC2-1015-49A2-B69E-05FC8F4D8C5F}" srcOrd="1" destOrd="0" presId="urn:microsoft.com/office/officeart/2005/8/layout/lProcess2"/>
    <dgm:cxn modelId="{DE6D287D-9777-42AD-8D5E-125BE1513344}" type="presOf" srcId="{809DE084-3A89-49B7-BACA-685F3655386D}" destId="{1DBCB1E8-815D-450D-96BF-68848ED417C3}" srcOrd="0" destOrd="0" presId="urn:microsoft.com/office/officeart/2005/8/layout/lProcess2"/>
    <dgm:cxn modelId="{A1B0848E-A166-43E8-9032-4845ABC1A7CB}" type="presParOf" srcId="{A824E493-69E9-40FD-B629-A330C48B05C7}" destId="{5A18121C-3FAF-4542-8766-3DF454E3C5C6}" srcOrd="0" destOrd="0" presId="urn:microsoft.com/office/officeart/2005/8/layout/lProcess2"/>
    <dgm:cxn modelId="{6589C4BB-78F3-4CBF-BF8B-C0463EA25A95}" type="presParOf" srcId="{5A18121C-3FAF-4542-8766-3DF454E3C5C6}" destId="{098371EA-40D1-4210-8595-B7B7E220D1D8}" srcOrd="0" destOrd="0" presId="urn:microsoft.com/office/officeart/2005/8/layout/lProcess2"/>
    <dgm:cxn modelId="{2F54E153-E343-471C-AA14-6097D99A0325}" type="presParOf" srcId="{5A18121C-3FAF-4542-8766-3DF454E3C5C6}" destId="{288A0B4F-375D-436B-B89E-56EACA80AE71}" srcOrd="1" destOrd="0" presId="urn:microsoft.com/office/officeart/2005/8/layout/lProcess2"/>
    <dgm:cxn modelId="{9B640F9D-CABD-468E-B642-8B751FAB3FE3}" type="presParOf" srcId="{5A18121C-3FAF-4542-8766-3DF454E3C5C6}" destId="{A3C1E522-C91B-4631-9AEE-6741ED36CCA3}" srcOrd="2" destOrd="0" presId="urn:microsoft.com/office/officeart/2005/8/layout/lProcess2"/>
    <dgm:cxn modelId="{70E12B0F-6E9F-4C2C-BAF2-F7D726EBBA7F}" type="presParOf" srcId="{A3C1E522-C91B-4631-9AEE-6741ED36CCA3}" destId="{E3D76EF1-7E79-4AD6-81FE-15A3C3BF7D0F}" srcOrd="0" destOrd="0" presId="urn:microsoft.com/office/officeart/2005/8/layout/lProcess2"/>
    <dgm:cxn modelId="{AB296A55-D7ED-4BD4-8A63-1A4C34881679}" type="presParOf" srcId="{E3D76EF1-7E79-4AD6-81FE-15A3C3BF7D0F}" destId="{BB71CF1B-77DE-44C8-8FB2-836AED8B0F7C}" srcOrd="0" destOrd="0" presId="urn:microsoft.com/office/officeart/2005/8/layout/lProcess2"/>
    <dgm:cxn modelId="{165B5F32-4FA0-4BB5-877B-CBA946871684}" type="presParOf" srcId="{A824E493-69E9-40FD-B629-A330C48B05C7}" destId="{7181B0E0-9500-4D82-A6B9-D943B47D2173}" srcOrd="1" destOrd="0" presId="urn:microsoft.com/office/officeart/2005/8/layout/lProcess2"/>
    <dgm:cxn modelId="{7FC06569-4E9D-40B8-92B2-5B08AF86AD50}" type="presParOf" srcId="{A824E493-69E9-40FD-B629-A330C48B05C7}" destId="{228991C6-4BBF-49E1-BA92-E424386A17E7}" srcOrd="2" destOrd="0" presId="urn:microsoft.com/office/officeart/2005/8/layout/lProcess2"/>
    <dgm:cxn modelId="{A03D2821-35A2-45D6-AEC0-7E73AA2CCB69}" type="presParOf" srcId="{228991C6-4BBF-49E1-BA92-E424386A17E7}" destId="{FC1E6017-C428-4EE7-8D15-0C82CC5FC766}" srcOrd="0" destOrd="0" presId="urn:microsoft.com/office/officeart/2005/8/layout/lProcess2"/>
    <dgm:cxn modelId="{FF840938-172C-4628-964E-FD800327195C}" type="presParOf" srcId="{228991C6-4BBF-49E1-BA92-E424386A17E7}" destId="{AB866846-C78D-4E06-8A39-45DA5CECF8A1}" srcOrd="1" destOrd="0" presId="urn:microsoft.com/office/officeart/2005/8/layout/lProcess2"/>
    <dgm:cxn modelId="{EB7DF78B-98F6-4E7A-ACA6-17FCC4AB54EC}" type="presParOf" srcId="{228991C6-4BBF-49E1-BA92-E424386A17E7}" destId="{BF53079E-8B3A-422C-9EF9-4D22F5552377}" srcOrd="2" destOrd="0" presId="urn:microsoft.com/office/officeart/2005/8/layout/lProcess2"/>
    <dgm:cxn modelId="{E68DC7EA-4432-4457-828A-E4A87AD7BDE4}" type="presParOf" srcId="{BF53079E-8B3A-422C-9EF9-4D22F5552377}" destId="{790607BF-72DD-4B54-8A8B-925A8D65AE3C}" srcOrd="0" destOrd="0" presId="urn:microsoft.com/office/officeart/2005/8/layout/lProcess2"/>
    <dgm:cxn modelId="{77D7D3C2-D3FE-4745-ADE7-FFF960C8E09A}" type="presParOf" srcId="{790607BF-72DD-4B54-8A8B-925A8D65AE3C}" destId="{C9BEEAF2-BA0F-44AF-82D0-E66BF1720264}" srcOrd="0" destOrd="0" presId="urn:microsoft.com/office/officeart/2005/8/layout/lProcess2"/>
    <dgm:cxn modelId="{75D9E2DA-9055-4202-848D-D82D38878253}" type="presParOf" srcId="{A824E493-69E9-40FD-B629-A330C48B05C7}" destId="{0DFF9F25-AB83-4B47-9AE7-8457C24E118B}" srcOrd="3" destOrd="0" presId="urn:microsoft.com/office/officeart/2005/8/layout/lProcess2"/>
    <dgm:cxn modelId="{D9AA7436-DF71-403A-8466-274B45402C79}" type="presParOf" srcId="{A824E493-69E9-40FD-B629-A330C48B05C7}" destId="{D0A8FB8B-D3F5-48E2-95AB-E1B14029B44D}" srcOrd="4" destOrd="0" presId="urn:microsoft.com/office/officeart/2005/8/layout/lProcess2"/>
    <dgm:cxn modelId="{F815AA5F-E17B-41BF-BF8E-1AAE984A4883}" type="presParOf" srcId="{D0A8FB8B-D3F5-48E2-95AB-E1B14029B44D}" destId="{1DBCB1E8-815D-450D-96BF-68848ED417C3}" srcOrd="0" destOrd="0" presId="urn:microsoft.com/office/officeart/2005/8/layout/lProcess2"/>
    <dgm:cxn modelId="{FBC4AF33-A9CC-475E-B737-FB9797C97D45}" type="presParOf" srcId="{D0A8FB8B-D3F5-48E2-95AB-E1B14029B44D}" destId="{757DBAE2-2D78-416A-A2A1-0F02132C2E44}" srcOrd="1" destOrd="0" presId="urn:microsoft.com/office/officeart/2005/8/layout/lProcess2"/>
    <dgm:cxn modelId="{DBB1FAB0-42D8-490E-ABAF-A5CCB81EC909}" type="presParOf" srcId="{D0A8FB8B-D3F5-48E2-95AB-E1B14029B44D}" destId="{3E98F6EC-73B2-415B-B766-7F6351C2230E}" srcOrd="2" destOrd="0" presId="urn:microsoft.com/office/officeart/2005/8/layout/lProcess2"/>
    <dgm:cxn modelId="{EA9EA3F2-BC53-48A6-9A87-7B11F8F85893}" type="presParOf" srcId="{3E98F6EC-73B2-415B-B766-7F6351C2230E}" destId="{B543AD16-2895-4C4D-B201-2007361E94F9}" srcOrd="0" destOrd="0" presId="urn:microsoft.com/office/officeart/2005/8/layout/lProcess2"/>
    <dgm:cxn modelId="{F2B1BDD4-AF8F-4EF8-B59C-BA2AB16BA4CD}" type="presParOf" srcId="{B543AD16-2895-4C4D-B201-2007361E94F9}" destId="{C050FAF9-CB75-4503-BFA1-2F3E2E949D52}" srcOrd="0" destOrd="0" presId="urn:microsoft.com/office/officeart/2005/8/layout/lProcess2"/>
    <dgm:cxn modelId="{A5A8DF8B-3730-41F7-BAA6-9EFFB7B6657F}" type="presParOf" srcId="{A824E493-69E9-40FD-B629-A330C48B05C7}" destId="{47668226-FA43-4ED2-AB9B-825A6B3AB13C}" srcOrd="5" destOrd="0" presId="urn:microsoft.com/office/officeart/2005/8/layout/lProcess2"/>
    <dgm:cxn modelId="{381538D3-9EEB-468A-80D7-3B3C96C4DC7C}" type="presParOf" srcId="{A824E493-69E9-40FD-B629-A330C48B05C7}" destId="{DFA2138C-6E18-4A2C-BC63-D7BFAFC1C70A}" srcOrd="6" destOrd="0" presId="urn:microsoft.com/office/officeart/2005/8/layout/lProcess2"/>
    <dgm:cxn modelId="{8EED7B8C-0B3B-480D-97EB-962A1F400353}" type="presParOf" srcId="{DFA2138C-6E18-4A2C-BC63-D7BFAFC1C70A}" destId="{7352AE4E-596A-47D4-9789-CED93BBB751C}" srcOrd="0" destOrd="0" presId="urn:microsoft.com/office/officeart/2005/8/layout/lProcess2"/>
    <dgm:cxn modelId="{FAB83596-60FB-4C20-8D24-A8B7E90DF98B}" type="presParOf" srcId="{DFA2138C-6E18-4A2C-BC63-D7BFAFC1C70A}" destId="{267E3CC2-1015-49A2-B69E-05FC8F4D8C5F}" srcOrd="1" destOrd="0" presId="urn:microsoft.com/office/officeart/2005/8/layout/lProcess2"/>
    <dgm:cxn modelId="{490F7C50-D85B-42CD-B653-6E6DAB5B7294}" type="presParOf" srcId="{DFA2138C-6E18-4A2C-BC63-D7BFAFC1C70A}" destId="{617E497C-FD18-48F9-A519-69FAA3CB536F}" srcOrd="2" destOrd="0" presId="urn:microsoft.com/office/officeart/2005/8/layout/lProcess2"/>
    <dgm:cxn modelId="{4E7D3F03-AE68-40E3-AD21-F0ACDFAD0680}" type="presParOf" srcId="{617E497C-FD18-48F9-A519-69FAA3CB536F}" destId="{D4CAE834-A628-4D78-9B14-35D0F5E75824}" srcOrd="0" destOrd="0" presId="urn:microsoft.com/office/officeart/2005/8/layout/lProcess2"/>
    <dgm:cxn modelId="{871323A2-6249-4BB4-80A5-3A2B331CEFDC}" type="presParOf" srcId="{D4CAE834-A628-4D78-9B14-35D0F5E75824}" destId="{55124CC6-7C28-4547-9AE1-9D0F4351E96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2C421-2B33-46FB-8F7B-88823ECDEE5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3C7DD7-F499-483D-95FB-BBEA08CD49F6}">
      <dgm:prSet phldrT="[Text]"/>
      <dgm:spPr/>
      <dgm:t>
        <a:bodyPr/>
        <a:lstStyle/>
        <a:p>
          <a:r>
            <a:rPr lang="fr-FR" dirty="0" smtClean="0"/>
            <a:t>Count k: </a:t>
          </a:r>
          <a:r>
            <a:rPr lang="fr-FR" dirty="0" err="1" smtClean="0"/>
            <a:t>number</a:t>
          </a:r>
          <a:r>
            <a:rPr lang="fr-FR" dirty="0" smtClean="0"/>
            <a:t> of </a:t>
          </a:r>
          <a:r>
            <a:rPr lang="fr-FR" dirty="0" err="1" smtClean="0"/>
            <a:t>indepedant</a:t>
          </a:r>
          <a:r>
            <a:rPr lang="fr-FR" dirty="0" smtClean="0"/>
            <a:t> </a:t>
          </a:r>
          <a:r>
            <a:rPr lang="fr-FR" dirty="0" err="1" smtClean="0"/>
            <a:t>walks</a:t>
          </a:r>
          <a:endParaRPr lang="fr-FR" dirty="0"/>
        </a:p>
      </dgm:t>
    </dgm:pt>
    <dgm:pt modelId="{81EC8BEF-5899-49A9-B571-11ED37F41A78}" type="parTrans" cxnId="{454DBD29-481C-4DC0-BA11-AA8AF20BA95B}">
      <dgm:prSet/>
      <dgm:spPr/>
      <dgm:t>
        <a:bodyPr/>
        <a:lstStyle/>
        <a:p>
          <a:endParaRPr lang="fr-FR"/>
        </a:p>
      </dgm:t>
    </dgm:pt>
    <dgm:pt modelId="{81214145-A27F-48AF-BD85-C448F49ECA80}" type="sibTrans" cxnId="{454DBD29-481C-4DC0-BA11-AA8AF20BA95B}">
      <dgm:prSet/>
      <dgm:spPr/>
      <dgm:t>
        <a:bodyPr/>
        <a:lstStyle/>
        <a:p>
          <a:endParaRPr lang="fr-FR"/>
        </a:p>
      </dgm:t>
    </dgm:pt>
    <dgm:pt modelId="{839F122F-B156-49EA-AB96-DC539FC6DE61}">
      <dgm:prSet phldrT="[Text]"/>
      <dgm:spPr/>
      <dgm:t>
        <a:bodyPr/>
        <a:lstStyle/>
        <a:p>
          <a:r>
            <a:rPr lang="fr-FR" dirty="0" smtClean="0"/>
            <a:t>Count </a:t>
          </a:r>
          <a:r>
            <a:rPr lang="fr-FR" dirty="0" err="1" smtClean="0"/>
            <a:t>edges</a:t>
          </a:r>
          <a:r>
            <a:rPr lang="fr-FR" dirty="0" smtClean="0"/>
            <a:t> </a:t>
          </a:r>
          <a:r>
            <a:rPr lang="fr-FR" dirty="0" err="1" smtClean="0"/>
            <a:t>used</a:t>
          </a:r>
          <a:endParaRPr lang="fr-FR" dirty="0"/>
        </a:p>
      </dgm:t>
    </dgm:pt>
    <dgm:pt modelId="{145C37B3-CCD9-4E45-B89E-B88759698F34}" type="parTrans" cxnId="{BB81F7CD-7AA2-4AAF-98A7-6E982D9D87B5}">
      <dgm:prSet/>
      <dgm:spPr/>
      <dgm:t>
        <a:bodyPr/>
        <a:lstStyle/>
        <a:p>
          <a:endParaRPr lang="fr-FR"/>
        </a:p>
      </dgm:t>
    </dgm:pt>
    <dgm:pt modelId="{BA84A90C-89DB-4CE6-A750-1F4EAE17CFAF}" type="sibTrans" cxnId="{BB81F7CD-7AA2-4AAF-98A7-6E982D9D87B5}">
      <dgm:prSet/>
      <dgm:spPr/>
      <dgm:t>
        <a:bodyPr/>
        <a:lstStyle/>
        <a:p>
          <a:endParaRPr lang="fr-FR"/>
        </a:p>
      </dgm:t>
    </dgm:pt>
    <dgm:pt modelId="{1C5973AA-82CE-4984-A58B-BEE29C33141F}">
      <dgm:prSet phldrT="[Text]"/>
      <dgm:spPr/>
      <dgm:t>
        <a:bodyPr/>
        <a:lstStyle/>
        <a:p>
          <a:r>
            <a:rPr lang="fr-FR" dirty="0" smtClean="0"/>
            <a:t>Fitness = - (</a:t>
          </a:r>
          <a:r>
            <a:rPr lang="fr-FR" dirty="0" err="1" smtClean="0"/>
            <a:t>number</a:t>
          </a:r>
          <a:r>
            <a:rPr lang="fr-FR" dirty="0" smtClean="0"/>
            <a:t> of </a:t>
          </a:r>
          <a:r>
            <a:rPr lang="fr-FR" dirty="0" err="1" smtClean="0"/>
            <a:t>edges</a:t>
          </a:r>
          <a:r>
            <a:rPr lang="fr-FR" dirty="0" smtClean="0"/>
            <a:t> – </a:t>
          </a:r>
          <a:r>
            <a:rPr lang="fr-FR" dirty="0" err="1" smtClean="0"/>
            <a:t>number</a:t>
          </a:r>
          <a:r>
            <a:rPr lang="fr-FR" dirty="0" smtClean="0"/>
            <a:t> of </a:t>
          </a:r>
          <a:r>
            <a:rPr lang="fr-FR" dirty="0" err="1" smtClean="0"/>
            <a:t>edges</a:t>
          </a:r>
          <a:r>
            <a:rPr lang="fr-FR" dirty="0" smtClean="0"/>
            <a:t> </a:t>
          </a:r>
          <a:r>
            <a:rPr lang="fr-FR" dirty="0" err="1" smtClean="0"/>
            <a:t>used</a:t>
          </a:r>
          <a:r>
            <a:rPr lang="fr-FR" dirty="0" smtClean="0"/>
            <a:t>) - k</a:t>
          </a:r>
          <a:endParaRPr lang="fr-FR" dirty="0"/>
        </a:p>
      </dgm:t>
    </dgm:pt>
    <dgm:pt modelId="{179CD3AE-94FE-469F-ACF1-297452E66C9D}" type="parTrans" cxnId="{CB5DEC42-5150-42A9-B433-C475998C134C}">
      <dgm:prSet/>
      <dgm:spPr/>
      <dgm:t>
        <a:bodyPr/>
        <a:lstStyle/>
        <a:p>
          <a:endParaRPr lang="fr-FR"/>
        </a:p>
      </dgm:t>
    </dgm:pt>
    <dgm:pt modelId="{F9EB3FFB-8CEE-4773-B276-38E00194EC8D}" type="sibTrans" cxnId="{CB5DEC42-5150-42A9-B433-C475998C134C}">
      <dgm:prSet/>
      <dgm:spPr/>
      <dgm:t>
        <a:bodyPr/>
        <a:lstStyle/>
        <a:p>
          <a:endParaRPr lang="fr-FR"/>
        </a:p>
      </dgm:t>
    </dgm:pt>
    <dgm:pt modelId="{4E3DA11D-FC7E-439A-848B-24FE401A6786}" type="pres">
      <dgm:prSet presAssocID="{D582C421-2B33-46FB-8F7B-88823ECDEE5A}" presName="rootnode" presStyleCnt="0">
        <dgm:presLayoutVars>
          <dgm:chMax/>
          <dgm:chPref/>
          <dgm:dir/>
          <dgm:animLvl val="lvl"/>
        </dgm:presLayoutVars>
      </dgm:prSet>
      <dgm:spPr/>
    </dgm:pt>
    <dgm:pt modelId="{A562EACA-4FFE-4ABD-937B-84C4BB357DE4}" type="pres">
      <dgm:prSet presAssocID="{0B3C7DD7-F499-483D-95FB-BBEA08CD49F6}" presName="composite" presStyleCnt="0"/>
      <dgm:spPr/>
    </dgm:pt>
    <dgm:pt modelId="{6D9124A0-2E19-48D8-8A24-A26F372D1C0E}" type="pres">
      <dgm:prSet presAssocID="{0B3C7DD7-F499-483D-95FB-BBEA08CD49F6}" presName="bentUpArrow1" presStyleLbl="alignImgPlace1" presStyleIdx="0" presStyleCnt="2"/>
      <dgm:spPr/>
    </dgm:pt>
    <dgm:pt modelId="{42702522-82BC-4FD9-A356-7BEA4A921E8E}" type="pres">
      <dgm:prSet presAssocID="{0B3C7DD7-F499-483D-95FB-BBEA08CD49F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F7BECE-33C3-4256-850D-BAEB57E08EEC}" type="pres">
      <dgm:prSet presAssocID="{0B3C7DD7-F499-483D-95FB-BBEA08CD49F6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80D493-27AC-4168-836F-2D4D490C8402}" type="pres">
      <dgm:prSet presAssocID="{81214145-A27F-48AF-BD85-C448F49ECA80}" presName="sibTrans" presStyleCnt="0"/>
      <dgm:spPr/>
    </dgm:pt>
    <dgm:pt modelId="{55878698-EFCA-4FEF-BABE-CED9806FE95F}" type="pres">
      <dgm:prSet presAssocID="{839F122F-B156-49EA-AB96-DC539FC6DE61}" presName="composite" presStyleCnt="0"/>
      <dgm:spPr/>
    </dgm:pt>
    <dgm:pt modelId="{400A53E5-3075-4AED-8CE8-82C8E8D785CD}" type="pres">
      <dgm:prSet presAssocID="{839F122F-B156-49EA-AB96-DC539FC6DE61}" presName="bentUpArrow1" presStyleLbl="alignImgPlace1" presStyleIdx="1" presStyleCnt="2"/>
      <dgm:spPr/>
    </dgm:pt>
    <dgm:pt modelId="{3D7BB345-96C6-43CF-99F6-431C0D118F58}" type="pres">
      <dgm:prSet presAssocID="{839F122F-B156-49EA-AB96-DC539FC6DE6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95E300-24A6-422B-81B0-C54FD650D486}" type="pres">
      <dgm:prSet presAssocID="{839F122F-B156-49EA-AB96-DC539FC6DE6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8BE2A1-E71A-4390-A8A2-9FB207F9F9F3}" type="pres">
      <dgm:prSet presAssocID="{BA84A90C-89DB-4CE6-A750-1F4EAE17CFAF}" presName="sibTrans" presStyleCnt="0"/>
      <dgm:spPr/>
    </dgm:pt>
    <dgm:pt modelId="{867718F1-F670-4CD6-955B-F4CA236C5006}" type="pres">
      <dgm:prSet presAssocID="{1C5973AA-82CE-4984-A58B-BEE29C33141F}" presName="composite" presStyleCnt="0"/>
      <dgm:spPr/>
    </dgm:pt>
    <dgm:pt modelId="{B452A1B8-3768-41B7-9FBC-A294BA78B577}" type="pres">
      <dgm:prSet presAssocID="{1C5973AA-82CE-4984-A58B-BEE29C33141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9DC7D8F-4374-4D35-AC3E-37B58CB40F27}" type="presOf" srcId="{D582C421-2B33-46FB-8F7B-88823ECDEE5A}" destId="{4E3DA11D-FC7E-439A-848B-24FE401A6786}" srcOrd="0" destOrd="0" presId="urn:microsoft.com/office/officeart/2005/8/layout/StepDownProcess"/>
    <dgm:cxn modelId="{CB5DEC42-5150-42A9-B433-C475998C134C}" srcId="{D582C421-2B33-46FB-8F7B-88823ECDEE5A}" destId="{1C5973AA-82CE-4984-A58B-BEE29C33141F}" srcOrd="2" destOrd="0" parTransId="{179CD3AE-94FE-469F-ACF1-297452E66C9D}" sibTransId="{F9EB3FFB-8CEE-4773-B276-38E00194EC8D}"/>
    <dgm:cxn modelId="{454DBD29-481C-4DC0-BA11-AA8AF20BA95B}" srcId="{D582C421-2B33-46FB-8F7B-88823ECDEE5A}" destId="{0B3C7DD7-F499-483D-95FB-BBEA08CD49F6}" srcOrd="0" destOrd="0" parTransId="{81EC8BEF-5899-49A9-B571-11ED37F41A78}" sibTransId="{81214145-A27F-48AF-BD85-C448F49ECA80}"/>
    <dgm:cxn modelId="{BB81F7CD-7AA2-4AAF-98A7-6E982D9D87B5}" srcId="{D582C421-2B33-46FB-8F7B-88823ECDEE5A}" destId="{839F122F-B156-49EA-AB96-DC539FC6DE61}" srcOrd="1" destOrd="0" parTransId="{145C37B3-CCD9-4E45-B89E-B88759698F34}" sibTransId="{BA84A90C-89DB-4CE6-A750-1F4EAE17CFAF}"/>
    <dgm:cxn modelId="{90B81762-8751-4ABD-9033-6B0B4DA214E8}" type="presOf" srcId="{839F122F-B156-49EA-AB96-DC539FC6DE61}" destId="{3D7BB345-96C6-43CF-99F6-431C0D118F58}" srcOrd="0" destOrd="0" presId="urn:microsoft.com/office/officeart/2005/8/layout/StepDownProcess"/>
    <dgm:cxn modelId="{ECB7F423-D39F-4E8A-AAC8-41CC502D965B}" type="presOf" srcId="{0B3C7DD7-F499-483D-95FB-BBEA08CD49F6}" destId="{42702522-82BC-4FD9-A356-7BEA4A921E8E}" srcOrd="0" destOrd="0" presId="urn:microsoft.com/office/officeart/2005/8/layout/StepDownProcess"/>
    <dgm:cxn modelId="{42ABA447-847C-4F7C-83BF-AD2AACE7EFB5}" type="presOf" srcId="{1C5973AA-82CE-4984-A58B-BEE29C33141F}" destId="{B452A1B8-3768-41B7-9FBC-A294BA78B577}" srcOrd="0" destOrd="0" presId="urn:microsoft.com/office/officeart/2005/8/layout/StepDownProcess"/>
    <dgm:cxn modelId="{CACA3ABB-D7B8-4EB1-904E-2818D84F6FFE}" type="presParOf" srcId="{4E3DA11D-FC7E-439A-848B-24FE401A6786}" destId="{A562EACA-4FFE-4ABD-937B-84C4BB357DE4}" srcOrd="0" destOrd="0" presId="urn:microsoft.com/office/officeart/2005/8/layout/StepDownProcess"/>
    <dgm:cxn modelId="{3315E95A-0DDA-4E69-B296-0D74C4FAA847}" type="presParOf" srcId="{A562EACA-4FFE-4ABD-937B-84C4BB357DE4}" destId="{6D9124A0-2E19-48D8-8A24-A26F372D1C0E}" srcOrd="0" destOrd="0" presId="urn:microsoft.com/office/officeart/2005/8/layout/StepDownProcess"/>
    <dgm:cxn modelId="{13A293AE-C745-4FC3-91FD-676AD7E28704}" type="presParOf" srcId="{A562EACA-4FFE-4ABD-937B-84C4BB357DE4}" destId="{42702522-82BC-4FD9-A356-7BEA4A921E8E}" srcOrd="1" destOrd="0" presId="urn:microsoft.com/office/officeart/2005/8/layout/StepDownProcess"/>
    <dgm:cxn modelId="{7554DA91-9B3B-4AFD-826F-D076ECB7776D}" type="presParOf" srcId="{A562EACA-4FFE-4ABD-937B-84C4BB357DE4}" destId="{F3F7BECE-33C3-4256-850D-BAEB57E08EEC}" srcOrd="2" destOrd="0" presId="urn:microsoft.com/office/officeart/2005/8/layout/StepDownProcess"/>
    <dgm:cxn modelId="{41003F1D-2280-4F99-AD39-4F683E768275}" type="presParOf" srcId="{4E3DA11D-FC7E-439A-848B-24FE401A6786}" destId="{6780D493-27AC-4168-836F-2D4D490C8402}" srcOrd="1" destOrd="0" presId="urn:microsoft.com/office/officeart/2005/8/layout/StepDownProcess"/>
    <dgm:cxn modelId="{179B54F2-FCBE-4A3D-A379-E6EAE37A726F}" type="presParOf" srcId="{4E3DA11D-FC7E-439A-848B-24FE401A6786}" destId="{55878698-EFCA-4FEF-BABE-CED9806FE95F}" srcOrd="2" destOrd="0" presId="urn:microsoft.com/office/officeart/2005/8/layout/StepDownProcess"/>
    <dgm:cxn modelId="{6705D46E-3D49-4B51-AC97-BE5E9B37DD34}" type="presParOf" srcId="{55878698-EFCA-4FEF-BABE-CED9806FE95F}" destId="{400A53E5-3075-4AED-8CE8-82C8E8D785CD}" srcOrd="0" destOrd="0" presId="urn:microsoft.com/office/officeart/2005/8/layout/StepDownProcess"/>
    <dgm:cxn modelId="{BA0CE05F-C00A-434F-89C2-23EC34743A90}" type="presParOf" srcId="{55878698-EFCA-4FEF-BABE-CED9806FE95F}" destId="{3D7BB345-96C6-43CF-99F6-431C0D118F58}" srcOrd="1" destOrd="0" presId="urn:microsoft.com/office/officeart/2005/8/layout/StepDownProcess"/>
    <dgm:cxn modelId="{A09B03D9-B6CA-4E3D-80ED-C6E1D418AE94}" type="presParOf" srcId="{55878698-EFCA-4FEF-BABE-CED9806FE95F}" destId="{8295E300-24A6-422B-81B0-C54FD650D486}" srcOrd="2" destOrd="0" presId="urn:microsoft.com/office/officeart/2005/8/layout/StepDownProcess"/>
    <dgm:cxn modelId="{56AA3B12-4B88-4567-851C-D098151B2163}" type="presParOf" srcId="{4E3DA11D-FC7E-439A-848B-24FE401A6786}" destId="{708BE2A1-E71A-4390-A8A2-9FB207F9F9F3}" srcOrd="3" destOrd="0" presId="urn:microsoft.com/office/officeart/2005/8/layout/StepDownProcess"/>
    <dgm:cxn modelId="{69A62D21-608F-4422-9DFA-8B1787B64D9E}" type="presParOf" srcId="{4E3DA11D-FC7E-439A-848B-24FE401A6786}" destId="{867718F1-F670-4CD6-955B-F4CA236C5006}" srcOrd="4" destOrd="0" presId="urn:microsoft.com/office/officeart/2005/8/layout/StepDownProcess"/>
    <dgm:cxn modelId="{2826FD05-CDBC-4C89-B0F9-5D399A83A9AA}" type="presParOf" srcId="{867718F1-F670-4CD6-955B-F4CA236C5006}" destId="{B452A1B8-3768-41B7-9FBC-A294BA78B57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5B1E75-F573-464D-95CE-C0FB494B76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1CA3D7-BFA4-4236-8EF6-1D8F2DD8870D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D9B6B133-AACB-449A-818A-30CD3886B559}" type="parTrans" cxnId="{1C9CC7F7-AFA9-4EFB-BD8D-5EA28A83DB97}">
      <dgm:prSet/>
      <dgm:spPr/>
      <dgm:t>
        <a:bodyPr/>
        <a:lstStyle/>
        <a:p>
          <a:endParaRPr lang="fr-FR"/>
        </a:p>
      </dgm:t>
    </dgm:pt>
    <dgm:pt modelId="{776EE6C7-E285-4135-8A2D-2F0803BA5EC8}" type="sibTrans" cxnId="{1C9CC7F7-AFA9-4EFB-BD8D-5EA28A83DB97}">
      <dgm:prSet/>
      <dgm:spPr/>
      <dgm:t>
        <a:bodyPr/>
        <a:lstStyle/>
        <a:p>
          <a:endParaRPr lang="fr-FR"/>
        </a:p>
      </dgm:t>
    </dgm:pt>
    <dgm:pt modelId="{C1FAC644-2B24-425D-9D92-F1A60BA39824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347239E8-76F8-4D75-AF98-B6D162E4A688}" type="parTrans" cxnId="{F2CBC3FA-52AB-4D67-ACE2-3C1FF983106E}">
      <dgm:prSet/>
      <dgm:spPr/>
      <dgm:t>
        <a:bodyPr/>
        <a:lstStyle/>
        <a:p>
          <a:endParaRPr lang="fr-FR"/>
        </a:p>
      </dgm:t>
    </dgm:pt>
    <dgm:pt modelId="{3DB17945-E2D5-4BE3-BC89-C46200CFE98C}" type="sibTrans" cxnId="{F2CBC3FA-52AB-4D67-ACE2-3C1FF983106E}">
      <dgm:prSet/>
      <dgm:spPr/>
      <dgm:t>
        <a:bodyPr/>
        <a:lstStyle/>
        <a:p>
          <a:endParaRPr lang="fr-FR"/>
        </a:p>
      </dgm:t>
    </dgm:pt>
    <dgm:pt modelId="{B08F7FA8-D514-4394-87AC-550925E8524F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323A6D8-10DF-47BF-A3E5-FBFE5AF927D3}" type="parTrans" cxnId="{BAE08159-ACFD-467F-B31F-654BE650D5E7}">
      <dgm:prSet/>
      <dgm:spPr/>
      <dgm:t>
        <a:bodyPr/>
        <a:lstStyle/>
        <a:p>
          <a:endParaRPr lang="fr-FR"/>
        </a:p>
      </dgm:t>
    </dgm:pt>
    <dgm:pt modelId="{86FF82C7-B499-468E-BD8F-A659F9BAE66D}" type="sibTrans" cxnId="{BAE08159-ACFD-467F-B31F-654BE650D5E7}">
      <dgm:prSet/>
      <dgm:spPr/>
      <dgm:t>
        <a:bodyPr/>
        <a:lstStyle/>
        <a:p>
          <a:endParaRPr lang="fr-FR"/>
        </a:p>
      </dgm:t>
    </dgm:pt>
    <dgm:pt modelId="{B5847888-9B64-4D77-9250-D4F43933C1AA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E8738C3-814D-4FDC-B9CA-0C6ADCB82F90}" type="parTrans" cxnId="{60FC2EA4-EB50-4123-B230-C647229F13C5}">
      <dgm:prSet/>
      <dgm:spPr/>
      <dgm:t>
        <a:bodyPr/>
        <a:lstStyle/>
        <a:p>
          <a:endParaRPr lang="fr-FR"/>
        </a:p>
      </dgm:t>
    </dgm:pt>
    <dgm:pt modelId="{AC84FD16-8C36-4D03-8DD9-77AACD5CFD17}" type="sibTrans" cxnId="{60FC2EA4-EB50-4123-B230-C647229F13C5}">
      <dgm:prSet/>
      <dgm:spPr/>
      <dgm:t>
        <a:bodyPr/>
        <a:lstStyle/>
        <a:p>
          <a:endParaRPr lang="fr-FR"/>
        </a:p>
      </dgm:t>
    </dgm:pt>
    <dgm:pt modelId="{418F1744-5547-4692-801B-451D89848649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46D2961-D29A-417D-8BC7-2350087AA310}" type="parTrans" cxnId="{125471F0-1533-405B-9926-4EAA9774043B}">
      <dgm:prSet/>
      <dgm:spPr/>
      <dgm:t>
        <a:bodyPr/>
        <a:lstStyle/>
        <a:p>
          <a:endParaRPr lang="fr-FR"/>
        </a:p>
      </dgm:t>
    </dgm:pt>
    <dgm:pt modelId="{E118E7DA-0926-4182-8F86-BB0AFA2311FB}" type="sibTrans" cxnId="{125471F0-1533-405B-9926-4EAA9774043B}">
      <dgm:prSet/>
      <dgm:spPr/>
      <dgm:t>
        <a:bodyPr/>
        <a:lstStyle/>
        <a:p>
          <a:endParaRPr lang="fr-FR"/>
        </a:p>
      </dgm:t>
    </dgm:pt>
    <dgm:pt modelId="{0C95CD92-F0AC-4ABD-AF0F-3D2F7C3E4953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0AB7F265-1E42-4EF7-A593-42A033C829CC}" type="parTrans" cxnId="{2CE45A23-D800-48E9-9CFD-224B380DD310}">
      <dgm:prSet/>
      <dgm:spPr/>
      <dgm:t>
        <a:bodyPr/>
        <a:lstStyle/>
        <a:p>
          <a:endParaRPr lang="fr-FR"/>
        </a:p>
      </dgm:t>
    </dgm:pt>
    <dgm:pt modelId="{2592CE45-C43D-4160-964D-AC93E7196E35}" type="sibTrans" cxnId="{2CE45A23-D800-48E9-9CFD-224B380DD310}">
      <dgm:prSet/>
      <dgm:spPr/>
      <dgm:t>
        <a:bodyPr/>
        <a:lstStyle/>
        <a:p>
          <a:endParaRPr lang="fr-FR"/>
        </a:p>
      </dgm:t>
    </dgm:pt>
    <dgm:pt modelId="{B9DF4E3D-83D8-45A2-8B5C-0E50D87FD6E3}">
      <dgm:prSet phldrT="[Text]"/>
      <dgm:spPr/>
      <dgm:t>
        <a:bodyPr/>
        <a:lstStyle/>
        <a:p>
          <a:r>
            <a:rPr lang="fr-FR" dirty="0" smtClean="0"/>
            <a:t>4	</a:t>
          </a:r>
          <a:endParaRPr lang="fr-FR" dirty="0"/>
        </a:p>
      </dgm:t>
    </dgm:pt>
    <dgm:pt modelId="{989DAE4B-3CA0-44BB-B94B-68A70693D9D7}" type="parTrans" cxnId="{B1EE3B00-0C0C-49EE-9783-FCBEEEDF5C67}">
      <dgm:prSet/>
      <dgm:spPr/>
      <dgm:t>
        <a:bodyPr/>
        <a:lstStyle/>
        <a:p>
          <a:endParaRPr lang="fr-FR"/>
        </a:p>
      </dgm:t>
    </dgm:pt>
    <dgm:pt modelId="{B75D14D7-4BBB-4E9D-9E12-2A0667B2DFFB}" type="sibTrans" cxnId="{B1EE3B00-0C0C-49EE-9783-FCBEEEDF5C67}">
      <dgm:prSet/>
      <dgm:spPr/>
      <dgm:t>
        <a:bodyPr/>
        <a:lstStyle/>
        <a:p>
          <a:endParaRPr lang="fr-FR"/>
        </a:p>
      </dgm:t>
    </dgm:pt>
    <dgm:pt modelId="{47C2C370-FBEE-47AB-BAB8-9D11C404A800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E435EC4-4112-4AF7-A1FE-7F493C9C0141}" type="parTrans" cxnId="{F58371A4-228D-438F-ACF2-72C0AE8EB955}">
      <dgm:prSet/>
      <dgm:spPr/>
      <dgm:t>
        <a:bodyPr/>
        <a:lstStyle/>
        <a:p>
          <a:endParaRPr lang="fr-FR"/>
        </a:p>
      </dgm:t>
    </dgm:pt>
    <dgm:pt modelId="{8DEA55F4-52B3-4162-AE07-71E0AFEDF24A}" type="sibTrans" cxnId="{F58371A4-228D-438F-ACF2-72C0AE8EB955}">
      <dgm:prSet/>
      <dgm:spPr/>
      <dgm:t>
        <a:bodyPr/>
        <a:lstStyle/>
        <a:p>
          <a:endParaRPr lang="fr-FR"/>
        </a:p>
      </dgm:t>
    </dgm:pt>
    <dgm:pt modelId="{92E00B74-7317-472E-B796-F4328BF2D2A3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69CF4AC7-5E4C-4448-BD29-58612F073BF9}" type="parTrans" cxnId="{E34F092C-7D9A-4DDF-B081-8851B49BF8FE}">
      <dgm:prSet/>
      <dgm:spPr/>
      <dgm:t>
        <a:bodyPr/>
        <a:lstStyle/>
        <a:p>
          <a:endParaRPr lang="fr-FR"/>
        </a:p>
      </dgm:t>
    </dgm:pt>
    <dgm:pt modelId="{5608A79C-319A-4356-B825-B960EB98BB34}" type="sibTrans" cxnId="{E34F092C-7D9A-4DDF-B081-8851B49BF8FE}">
      <dgm:prSet/>
      <dgm:spPr/>
      <dgm:t>
        <a:bodyPr/>
        <a:lstStyle/>
        <a:p>
          <a:endParaRPr lang="fr-FR"/>
        </a:p>
      </dgm:t>
    </dgm:pt>
    <dgm:pt modelId="{0E6401A4-66EB-49C8-BFDF-C98E2B924895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7EEB947D-E813-4013-B0D8-EB8460D58AB3}" type="parTrans" cxnId="{18127EAC-B631-49D7-A546-09359638D5BF}">
      <dgm:prSet/>
      <dgm:spPr/>
      <dgm:t>
        <a:bodyPr/>
        <a:lstStyle/>
        <a:p>
          <a:endParaRPr lang="fr-FR"/>
        </a:p>
      </dgm:t>
    </dgm:pt>
    <dgm:pt modelId="{828201FC-2275-4604-BC42-F105D885D03A}" type="sibTrans" cxnId="{18127EAC-B631-49D7-A546-09359638D5BF}">
      <dgm:prSet/>
      <dgm:spPr/>
      <dgm:t>
        <a:bodyPr/>
        <a:lstStyle/>
        <a:p>
          <a:endParaRPr lang="fr-FR"/>
        </a:p>
      </dgm:t>
    </dgm:pt>
    <dgm:pt modelId="{7E6226A8-9745-4C92-B490-147CBD0A5D0C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DA642F7C-9405-48A9-A71F-3013DB67A0A0}" type="parTrans" cxnId="{E11B66AA-FC0E-404D-AE0E-8B3194A13537}">
      <dgm:prSet/>
      <dgm:spPr/>
      <dgm:t>
        <a:bodyPr/>
        <a:lstStyle/>
        <a:p>
          <a:endParaRPr lang="fr-FR"/>
        </a:p>
      </dgm:t>
    </dgm:pt>
    <dgm:pt modelId="{0BB1EA77-88A6-4A29-836E-E40A23797829}" type="sibTrans" cxnId="{E11B66AA-FC0E-404D-AE0E-8B3194A13537}">
      <dgm:prSet/>
      <dgm:spPr/>
      <dgm:t>
        <a:bodyPr/>
        <a:lstStyle/>
        <a:p>
          <a:endParaRPr lang="fr-FR"/>
        </a:p>
      </dgm:t>
    </dgm:pt>
    <dgm:pt modelId="{70908E3D-B283-4CFA-AF2C-7A8429A7E524}">
      <dgm:prSet phldrT="[Text]"/>
      <dgm:spPr/>
      <dgm:t>
        <a:bodyPr/>
        <a:lstStyle/>
        <a:p>
          <a:r>
            <a:rPr lang="fr-FR" dirty="0" smtClean="0"/>
            <a:t>6</a:t>
          </a:r>
          <a:endParaRPr lang="fr-FR" dirty="0"/>
        </a:p>
      </dgm:t>
    </dgm:pt>
    <dgm:pt modelId="{0192D290-D607-45F0-804B-E17F43431340}" type="parTrans" cxnId="{43CBE2F8-A28E-4E24-8FE8-2FFA0ADB2AE6}">
      <dgm:prSet/>
      <dgm:spPr/>
      <dgm:t>
        <a:bodyPr/>
        <a:lstStyle/>
        <a:p>
          <a:endParaRPr lang="fr-FR"/>
        </a:p>
      </dgm:t>
    </dgm:pt>
    <dgm:pt modelId="{7F407800-C92A-42D5-B752-D18CF89C51DC}" type="sibTrans" cxnId="{43CBE2F8-A28E-4E24-8FE8-2FFA0ADB2AE6}">
      <dgm:prSet/>
      <dgm:spPr/>
      <dgm:t>
        <a:bodyPr/>
        <a:lstStyle/>
        <a:p>
          <a:endParaRPr lang="fr-FR"/>
        </a:p>
      </dgm:t>
    </dgm:pt>
    <dgm:pt modelId="{98F1D7D1-1D8F-4C98-B00E-0F969EC7B1C3}">
      <dgm:prSet phldrT="[Text]"/>
      <dgm:spPr/>
      <dgm:t>
        <a:bodyPr/>
        <a:lstStyle/>
        <a:p>
          <a:r>
            <a:rPr lang="fr-FR" dirty="0" smtClean="0"/>
            <a:t>6</a:t>
          </a:r>
          <a:endParaRPr lang="fr-FR" dirty="0"/>
        </a:p>
      </dgm:t>
    </dgm:pt>
    <dgm:pt modelId="{8183C24F-9219-49D3-A727-C4F5E1CE28B1}" type="parTrans" cxnId="{23C25E0C-C86B-4EF7-8832-21CC369F53F3}">
      <dgm:prSet/>
      <dgm:spPr/>
      <dgm:t>
        <a:bodyPr/>
        <a:lstStyle/>
        <a:p>
          <a:endParaRPr lang="fr-FR"/>
        </a:p>
      </dgm:t>
    </dgm:pt>
    <dgm:pt modelId="{D5D598BF-1F44-40EA-BAB7-3EB54188683C}" type="sibTrans" cxnId="{23C25E0C-C86B-4EF7-8832-21CC369F53F3}">
      <dgm:prSet/>
      <dgm:spPr/>
      <dgm:t>
        <a:bodyPr/>
        <a:lstStyle/>
        <a:p>
          <a:endParaRPr lang="fr-FR"/>
        </a:p>
      </dgm:t>
    </dgm:pt>
    <dgm:pt modelId="{31EE93DA-3BE7-4C6F-8316-293E21ED5FB3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EFD73D54-3C3D-40FA-BE91-3845B14FD428}" type="parTrans" cxnId="{DDFE3E47-F9AD-439B-9A4B-39009C65658E}">
      <dgm:prSet/>
      <dgm:spPr/>
      <dgm:t>
        <a:bodyPr/>
        <a:lstStyle/>
        <a:p>
          <a:endParaRPr lang="fr-FR"/>
        </a:p>
      </dgm:t>
    </dgm:pt>
    <dgm:pt modelId="{A0012E04-D42E-44A7-97BF-3F4D7C7950EE}" type="sibTrans" cxnId="{DDFE3E47-F9AD-439B-9A4B-39009C65658E}">
      <dgm:prSet/>
      <dgm:spPr/>
      <dgm:t>
        <a:bodyPr/>
        <a:lstStyle/>
        <a:p>
          <a:endParaRPr lang="fr-FR"/>
        </a:p>
      </dgm:t>
    </dgm:pt>
    <dgm:pt modelId="{41439CBE-8272-4E52-B6CB-0C9B796A9DE1}">
      <dgm:prSet phldrT="[Text]"/>
      <dgm:spPr/>
      <dgm:t>
        <a:bodyPr/>
        <a:lstStyle/>
        <a:p>
          <a:r>
            <a:rPr lang="fr-FR" dirty="0" smtClean="0"/>
            <a:t>7</a:t>
          </a:r>
          <a:endParaRPr lang="fr-FR" dirty="0"/>
        </a:p>
      </dgm:t>
    </dgm:pt>
    <dgm:pt modelId="{86DB788F-12FB-4908-A319-A3120958D2C8}" type="parTrans" cxnId="{126E1A77-D40F-4D67-A923-21BADB37E432}">
      <dgm:prSet/>
      <dgm:spPr/>
      <dgm:t>
        <a:bodyPr/>
        <a:lstStyle/>
        <a:p>
          <a:endParaRPr lang="fr-FR"/>
        </a:p>
      </dgm:t>
    </dgm:pt>
    <dgm:pt modelId="{3E357B3A-409F-48ED-B6B0-87A5590C04A8}" type="sibTrans" cxnId="{126E1A77-D40F-4D67-A923-21BADB37E432}">
      <dgm:prSet/>
      <dgm:spPr/>
      <dgm:t>
        <a:bodyPr/>
        <a:lstStyle/>
        <a:p>
          <a:endParaRPr lang="fr-FR"/>
        </a:p>
      </dgm:t>
    </dgm:pt>
    <dgm:pt modelId="{22AC5ED2-32BE-417D-8DB3-B33CA696FE25}">
      <dgm:prSet phldrT="[Text]"/>
      <dgm:spPr/>
      <dgm:t>
        <a:bodyPr/>
        <a:lstStyle/>
        <a:p>
          <a:r>
            <a:rPr lang="fr-FR" dirty="0" smtClean="0"/>
            <a:t>7</a:t>
          </a:r>
          <a:endParaRPr lang="fr-FR" dirty="0"/>
        </a:p>
      </dgm:t>
    </dgm:pt>
    <dgm:pt modelId="{FAA14F7A-AB02-4A2B-9839-6CA9606A55EB}" type="parTrans" cxnId="{2136F4A8-391B-4721-836C-448C4BD320CD}">
      <dgm:prSet/>
      <dgm:spPr/>
      <dgm:t>
        <a:bodyPr/>
        <a:lstStyle/>
        <a:p>
          <a:endParaRPr lang="fr-FR"/>
        </a:p>
      </dgm:t>
    </dgm:pt>
    <dgm:pt modelId="{F6555DC2-3CC7-445A-8282-D85F5903C787}" type="sibTrans" cxnId="{2136F4A8-391B-4721-836C-448C4BD320CD}">
      <dgm:prSet/>
      <dgm:spPr/>
      <dgm:t>
        <a:bodyPr/>
        <a:lstStyle/>
        <a:p>
          <a:endParaRPr lang="fr-FR"/>
        </a:p>
      </dgm:t>
    </dgm:pt>
    <dgm:pt modelId="{00ADB982-C018-40D3-AE16-5C9E2738D2D3}" type="pres">
      <dgm:prSet presAssocID="{745B1E75-F573-464D-95CE-C0FB494B76EE}" presName="Name0" presStyleCnt="0">
        <dgm:presLayoutVars>
          <dgm:dir/>
          <dgm:animLvl val="lvl"/>
          <dgm:resizeHandles val="exact"/>
        </dgm:presLayoutVars>
      </dgm:prSet>
      <dgm:spPr/>
    </dgm:pt>
    <dgm:pt modelId="{11235FAB-1A0F-4F90-B63E-E7920342E183}" type="pres">
      <dgm:prSet presAssocID="{231CA3D7-BFA4-4236-8EF6-1D8F2DD8870D}" presName="linNode" presStyleCnt="0"/>
      <dgm:spPr/>
    </dgm:pt>
    <dgm:pt modelId="{1AEA606E-FC68-4418-A97F-ABB2EC87BDDE}" type="pres">
      <dgm:prSet presAssocID="{231CA3D7-BFA4-4236-8EF6-1D8F2DD8870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015F4083-0E39-4782-86F5-970012CC864C}" type="pres">
      <dgm:prSet presAssocID="{231CA3D7-BFA4-4236-8EF6-1D8F2DD8870D}" presName="descendantText" presStyleLbl="alignAccFollowNode1" presStyleIdx="0" presStyleCnt="8">
        <dgm:presLayoutVars>
          <dgm:bulletEnabled val="1"/>
        </dgm:presLayoutVars>
      </dgm:prSet>
      <dgm:spPr/>
    </dgm:pt>
    <dgm:pt modelId="{8941D394-0A82-4AF0-A6AC-884A4154F910}" type="pres">
      <dgm:prSet presAssocID="{776EE6C7-E285-4135-8A2D-2F0803BA5EC8}" presName="sp" presStyleCnt="0"/>
      <dgm:spPr/>
    </dgm:pt>
    <dgm:pt modelId="{FB1C37C2-776C-443A-B863-8D98AEBD7A4D}" type="pres">
      <dgm:prSet presAssocID="{47C2C370-FBEE-47AB-BAB8-9D11C404A800}" presName="linNode" presStyleCnt="0"/>
      <dgm:spPr/>
    </dgm:pt>
    <dgm:pt modelId="{FA53AD6D-B300-4F06-A26B-B5032F129BB4}" type="pres">
      <dgm:prSet presAssocID="{47C2C370-FBEE-47AB-BAB8-9D11C404A80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58DAD8F3-4DAF-4C51-B91E-BDF126AD3B12}" type="pres">
      <dgm:prSet presAssocID="{47C2C370-FBEE-47AB-BAB8-9D11C404A80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B83090-9DFF-4918-83B7-9DB6CA7E2718}" type="pres">
      <dgm:prSet presAssocID="{8DEA55F4-52B3-4162-AE07-71E0AFEDF24A}" presName="sp" presStyleCnt="0"/>
      <dgm:spPr/>
    </dgm:pt>
    <dgm:pt modelId="{F86875B9-AD21-42E5-ACE0-13B31F7847C7}" type="pres">
      <dgm:prSet presAssocID="{B08F7FA8-D514-4394-87AC-550925E8524F}" presName="linNode" presStyleCnt="0"/>
      <dgm:spPr/>
    </dgm:pt>
    <dgm:pt modelId="{3220410D-0FB3-436C-A789-B5E8A9CC79FF}" type="pres">
      <dgm:prSet presAssocID="{B08F7FA8-D514-4394-87AC-550925E8524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E2FDEDF9-33D6-4A4A-BA91-4255B0BC69C5}" type="pres">
      <dgm:prSet presAssocID="{B08F7FA8-D514-4394-87AC-550925E8524F}" presName="descendantText" presStyleLbl="alignAccFollowNode1" presStyleIdx="2" presStyleCnt="8">
        <dgm:presLayoutVars>
          <dgm:bulletEnabled val="1"/>
        </dgm:presLayoutVars>
      </dgm:prSet>
      <dgm:spPr/>
    </dgm:pt>
    <dgm:pt modelId="{764CEDC6-0A98-4477-9653-5B8EBFDFE2F8}" type="pres">
      <dgm:prSet presAssocID="{86FF82C7-B499-468E-BD8F-A659F9BAE66D}" presName="sp" presStyleCnt="0"/>
      <dgm:spPr/>
    </dgm:pt>
    <dgm:pt modelId="{AC0844ED-2ADD-429D-B03B-E1E70039E9A3}" type="pres">
      <dgm:prSet presAssocID="{418F1744-5547-4692-801B-451D89848649}" presName="linNode" presStyleCnt="0"/>
      <dgm:spPr/>
    </dgm:pt>
    <dgm:pt modelId="{ACEB9EFD-E7C3-47C4-A514-4811D767B2ED}" type="pres">
      <dgm:prSet presAssocID="{418F1744-5547-4692-801B-451D89848649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A3DEC46E-8D89-4AE2-9F0F-597B4B10B5F5}" type="pres">
      <dgm:prSet presAssocID="{418F1744-5547-4692-801B-451D89848649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9EB341-0DFE-44F3-B3A5-ED81B6674DFF}" type="pres">
      <dgm:prSet presAssocID="{E118E7DA-0926-4182-8F86-BB0AFA2311FB}" presName="sp" presStyleCnt="0"/>
      <dgm:spPr/>
    </dgm:pt>
    <dgm:pt modelId="{FC6CF1F1-7303-4062-B43B-7614474F9060}" type="pres">
      <dgm:prSet presAssocID="{0C95CD92-F0AC-4ABD-AF0F-3D2F7C3E4953}" presName="linNode" presStyleCnt="0"/>
      <dgm:spPr/>
    </dgm:pt>
    <dgm:pt modelId="{BDDED703-DFB9-49DE-ABD7-CC17B2B8AC1F}" type="pres">
      <dgm:prSet presAssocID="{0C95CD92-F0AC-4ABD-AF0F-3D2F7C3E495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FCEC2F0-A591-4A51-A2AA-97B9B5BB897C}" type="pres">
      <dgm:prSet presAssocID="{0C95CD92-F0AC-4ABD-AF0F-3D2F7C3E495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ECDFA6-DD80-4671-A5B2-933248D1A89C}" type="pres">
      <dgm:prSet presAssocID="{2592CE45-C43D-4160-964D-AC93E7196E35}" presName="sp" presStyleCnt="0"/>
      <dgm:spPr/>
    </dgm:pt>
    <dgm:pt modelId="{4551A95B-525A-44A9-85F7-D069F7E09EF0}" type="pres">
      <dgm:prSet presAssocID="{7E6226A8-9745-4C92-B490-147CBD0A5D0C}" presName="linNode" presStyleCnt="0"/>
      <dgm:spPr/>
    </dgm:pt>
    <dgm:pt modelId="{FE3E35AA-9DB8-487F-8C9F-FB8CAA9F73C5}" type="pres">
      <dgm:prSet presAssocID="{7E6226A8-9745-4C92-B490-147CBD0A5D0C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9A5CAB-8174-4B39-9731-CE6F952738F0}" type="pres">
      <dgm:prSet presAssocID="{7E6226A8-9745-4C92-B490-147CBD0A5D0C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60CDB7-1A14-4076-BCFE-36515B6CDABC}" type="pres">
      <dgm:prSet presAssocID="{0BB1EA77-88A6-4A29-836E-E40A23797829}" presName="sp" presStyleCnt="0"/>
      <dgm:spPr/>
    </dgm:pt>
    <dgm:pt modelId="{785E0781-55F7-419C-9C80-2884944C74A2}" type="pres">
      <dgm:prSet presAssocID="{98F1D7D1-1D8F-4C98-B00E-0F969EC7B1C3}" presName="linNode" presStyleCnt="0"/>
      <dgm:spPr/>
    </dgm:pt>
    <dgm:pt modelId="{EFE1CB45-4CC3-4F38-8F52-56B5958EC4D2}" type="pres">
      <dgm:prSet presAssocID="{98F1D7D1-1D8F-4C98-B00E-0F969EC7B1C3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195589-B3E1-45B5-A67E-857CE837B282}" type="pres">
      <dgm:prSet presAssocID="{98F1D7D1-1D8F-4C98-B00E-0F969EC7B1C3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D5734E-DAE9-48E2-82C2-7CC27B36CFC7}" type="pres">
      <dgm:prSet presAssocID="{D5D598BF-1F44-40EA-BAB7-3EB54188683C}" presName="sp" presStyleCnt="0"/>
      <dgm:spPr/>
    </dgm:pt>
    <dgm:pt modelId="{328A498E-5BB8-41A4-BD5D-3FFE8FCD83D1}" type="pres">
      <dgm:prSet presAssocID="{41439CBE-8272-4E52-B6CB-0C9B796A9DE1}" presName="linNode" presStyleCnt="0"/>
      <dgm:spPr/>
    </dgm:pt>
    <dgm:pt modelId="{B4998689-CEB2-4AAC-9E6A-AEA9DF341E47}" type="pres">
      <dgm:prSet presAssocID="{41439CBE-8272-4E52-B6CB-0C9B796A9DE1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987FB9-A3DF-4D14-876E-C07E4565E2A8}" type="pres">
      <dgm:prSet presAssocID="{41439CBE-8272-4E52-B6CB-0C9B796A9DE1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CFFA82-BC8C-4D68-A833-CAAD4A098484}" type="presOf" srcId="{70908E3D-B283-4CFA-AF2C-7A8429A7E524}" destId="{8FCEC2F0-A591-4A51-A2AA-97B9B5BB897C}" srcOrd="0" destOrd="0" presId="urn:microsoft.com/office/officeart/2005/8/layout/vList5"/>
    <dgm:cxn modelId="{C324AEFF-4D20-4EEB-B51B-6B4D93509D93}" type="presOf" srcId="{B08F7FA8-D514-4394-87AC-550925E8524F}" destId="{3220410D-0FB3-436C-A789-B5E8A9CC79FF}" srcOrd="0" destOrd="0" presId="urn:microsoft.com/office/officeart/2005/8/layout/vList5"/>
    <dgm:cxn modelId="{1691B6D9-F283-446A-917D-240775B628F9}" type="presOf" srcId="{B9DF4E3D-83D8-45A2-8B5C-0E50D87FD6E3}" destId="{015F4083-0E39-4782-86F5-970012CC864C}" srcOrd="0" destOrd="0" presId="urn:microsoft.com/office/officeart/2005/8/layout/vList5"/>
    <dgm:cxn modelId="{60FC2EA4-EB50-4123-B230-C647229F13C5}" srcId="{B08F7FA8-D514-4394-87AC-550925E8524F}" destId="{B5847888-9B64-4D77-9250-D4F43933C1AA}" srcOrd="0" destOrd="0" parTransId="{CE8738C3-814D-4FDC-B9CA-0C6ADCB82F90}" sibTransId="{AC84FD16-8C36-4D03-8DD9-77AACD5CFD17}"/>
    <dgm:cxn modelId="{E11B66AA-FC0E-404D-AE0E-8B3194A13537}" srcId="{745B1E75-F573-464D-95CE-C0FB494B76EE}" destId="{7E6226A8-9745-4C92-B490-147CBD0A5D0C}" srcOrd="5" destOrd="0" parTransId="{DA642F7C-9405-48A9-A71F-3013DB67A0A0}" sibTransId="{0BB1EA77-88A6-4A29-836E-E40A23797829}"/>
    <dgm:cxn modelId="{2D8BCABD-0A4C-410C-8F54-7FF886A1A313}" type="presOf" srcId="{22AC5ED2-32BE-417D-8DB3-B33CA696FE25}" destId="{46195589-B3E1-45B5-A67E-857CE837B282}" srcOrd="0" destOrd="0" presId="urn:microsoft.com/office/officeart/2005/8/layout/vList5"/>
    <dgm:cxn modelId="{441340C5-F3B8-4EA5-844A-693523072B9F}" type="presOf" srcId="{47C2C370-FBEE-47AB-BAB8-9D11C404A800}" destId="{FA53AD6D-B300-4F06-A26B-B5032F129BB4}" srcOrd="0" destOrd="0" presId="urn:microsoft.com/office/officeart/2005/8/layout/vList5"/>
    <dgm:cxn modelId="{2CE45A23-D800-48E9-9CFD-224B380DD310}" srcId="{745B1E75-F573-464D-95CE-C0FB494B76EE}" destId="{0C95CD92-F0AC-4ABD-AF0F-3D2F7C3E4953}" srcOrd="4" destOrd="0" parTransId="{0AB7F265-1E42-4EF7-A593-42A033C829CC}" sibTransId="{2592CE45-C43D-4160-964D-AC93E7196E35}"/>
    <dgm:cxn modelId="{B1EE3B00-0C0C-49EE-9783-FCBEEEDF5C67}" srcId="{231CA3D7-BFA4-4236-8EF6-1D8F2DD8870D}" destId="{B9DF4E3D-83D8-45A2-8B5C-0E50D87FD6E3}" srcOrd="0" destOrd="0" parTransId="{989DAE4B-3CA0-44BB-B94B-68A70693D9D7}" sibTransId="{B75D14D7-4BBB-4E9D-9E12-2A0667B2DFFB}"/>
    <dgm:cxn modelId="{DDFE3E47-F9AD-439B-9A4B-39009C65658E}" srcId="{7E6226A8-9745-4C92-B490-147CBD0A5D0C}" destId="{31EE93DA-3BE7-4C6F-8316-293E21ED5FB3}" srcOrd="0" destOrd="0" parTransId="{EFD73D54-3C3D-40FA-BE91-3845B14FD428}" sibTransId="{A0012E04-D42E-44A7-97BF-3F4D7C7950EE}"/>
    <dgm:cxn modelId="{7DEB511F-351F-4ACF-8203-D864252AFF76}" type="presOf" srcId="{92E00B74-7317-472E-B796-F4328BF2D2A3}" destId="{83987FB9-A3DF-4D14-876E-C07E4565E2A8}" srcOrd="0" destOrd="0" presId="urn:microsoft.com/office/officeart/2005/8/layout/vList5"/>
    <dgm:cxn modelId="{72F023D2-D611-45A5-A330-ADCA5D8C1974}" type="presOf" srcId="{41439CBE-8272-4E52-B6CB-0C9B796A9DE1}" destId="{B4998689-CEB2-4AAC-9E6A-AEA9DF341E47}" srcOrd="0" destOrd="0" presId="urn:microsoft.com/office/officeart/2005/8/layout/vList5"/>
    <dgm:cxn modelId="{ECA9E5D7-0E33-4C46-A19C-84557413B5A1}" type="presOf" srcId="{0C95CD92-F0AC-4ABD-AF0F-3D2F7C3E4953}" destId="{BDDED703-DFB9-49DE-ABD7-CC17B2B8AC1F}" srcOrd="0" destOrd="0" presId="urn:microsoft.com/office/officeart/2005/8/layout/vList5"/>
    <dgm:cxn modelId="{126E1A77-D40F-4D67-A923-21BADB37E432}" srcId="{745B1E75-F573-464D-95CE-C0FB494B76EE}" destId="{41439CBE-8272-4E52-B6CB-0C9B796A9DE1}" srcOrd="7" destOrd="0" parTransId="{86DB788F-12FB-4908-A319-A3120958D2C8}" sibTransId="{3E357B3A-409F-48ED-B6B0-87A5590C04A8}"/>
    <dgm:cxn modelId="{205D2AA2-73C5-49B1-96EE-F4A4884A1B2A}" type="presOf" srcId="{98F1D7D1-1D8F-4C98-B00E-0F969EC7B1C3}" destId="{EFE1CB45-4CC3-4F38-8F52-56B5958EC4D2}" srcOrd="0" destOrd="0" presId="urn:microsoft.com/office/officeart/2005/8/layout/vList5"/>
    <dgm:cxn modelId="{1C9CC7F7-AFA9-4EFB-BD8D-5EA28A83DB97}" srcId="{745B1E75-F573-464D-95CE-C0FB494B76EE}" destId="{231CA3D7-BFA4-4236-8EF6-1D8F2DD8870D}" srcOrd="0" destOrd="0" parTransId="{D9B6B133-AACB-449A-818A-30CD3886B559}" sibTransId="{776EE6C7-E285-4135-8A2D-2F0803BA5EC8}"/>
    <dgm:cxn modelId="{402FA2A1-62FB-40D2-AB3D-EB02101EBA00}" type="presOf" srcId="{0E6401A4-66EB-49C8-BFDF-C98E2B924895}" destId="{A3DEC46E-8D89-4AE2-9F0F-597B4B10B5F5}" srcOrd="0" destOrd="0" presId="urn:microsoft.com/office/officeart/2005/8/layout/vList5"/>
    <dgm:cxn modelId="{F2CBC3FA-52AB-4D67-ACE2-3C1FF983106E}" srcId="{47C2C370-FBEE-47AB-BAB8-9D11C404A800}" destId="{C1FAC644-2B24-425D-9D92-F1A60BA39824}" srcOrd="0" destOrd="0" parTransId="{347239E8-76F8-4D75-AF98-B6D162E4A688}" sibTransId="{3DB17945-E2D5-4BE3-BC89-C46200CFE98C}"/>
    <dgm:cxn modelId="{2136F4A8-391B-4721-836C-448C4BD320CD}" srcId="{98F1D7D1-1D8F-4C98-B00E-0F969EC7B1C3}" destId="{22AC5ED2-32BE-417D-8DB3-B33CA696FE25}" srcOrd="0" destOrd="0" parTransId="{FAA14F7A-AB02-4A2B-9839-6CA9606A55EB}" sibTransId="{F6555DC2-3CC7-445A-8282-D85F5903C787}"/>
    <dgm:cxn modelId="{5C479418-2827-436A-A87D-289F1DF3E5D6}" type="presOf" srcId="{31EE93DA-3BE7-4C6F-8316-293E21ED5FB3}" destId="{F49A5CAB-8174-4B39-9731-CE6F952738F0}" srcOrd="0" destOrd="0" presId="urn:microsoft.com/office/officeart/2005/8/layout/vList5"/>
    <dgm:cxn modelId="{24A10A82-95B3-4A3D-BE4B-8AD975DB90D0}" type="presOf" srcId="{7E6226A8-9745-4C92-B490-147CBD0A5D0C}" destId="{FE3E35AA-9DB8-487F-8C9F-FB8CAA9F73C5}" srcOrd="0" destOrd="0" presId="urn:microsoft.com/office/officeart/2005/8/layout/vList5"/>
    <dgm:cxn modelId="{125471F0-1533-405B-9926-4EAA9774043B}" srcId="{745B1E75-F573-464D-95CE-C0FB494B76EE}" destId="{418F1744-5547-4692-801B-451D89848649}" srcOrd="3" destOrd="0" parTransId="{446D2961-D29A-417D-8BC7-2350087AA310}" sibTransId="{E118E7DA-0926-4182-8F86-BB0AFA2311FB}"/>
    <dgm:cxn modelId="{9FC77E39-0265-4471-AA14-C7C156BE3689}" type="presOf" srcId="{231CA3D7-BFA4-4236-8EF6-1D8F2DD8870D}" destId="{1AEA606E-FC68-4418-A97F-ABB2EC87BDDE}" srcOrd="0" destOrd="0" presId="urn:microsoft.com/office/officeart/2005/8/layout/vList5"/>
    <dgm:cxn modelId="{D248FB84-1621-462C-8E2D-976E3EEB5019}" type="presOf" srcId="{B5847888-9B64-4D77-9250-D4F43933C1AA}" destId="{E2FDEDF9-33D6-4A4A-BA91-4255B0BC69C5}" srcOrd="0" destOrd="0" presId="urn:microsoft.com/office/officeart/2005/8/layout/vList5"/>
    <dgm:cxn modelId="{CB2BE8A8-E999-4F69-BDDC-02A03E3F75AC}" type="presOf" srcId="{418F1744-5547-4692-801B-451D89848649}" destId="{ACEB9EFD-E7C3-47C4-A514-4811D767B2ED}" srcOrd="0" destOrd="0" presId="urn:microsoft.com/office/officeart/2005/8/layout/vList5"/>
    <dgm:cxn modelId="{23C25E0C-C86B-4EF7-8832-21CC369F53F3}" srcId="{745B1E75-F573-464D-95CE-C0FB494B76EE}" destId="{98F1D7D1-1D8F-4C98-B00E-0F969EC7B1C3}" srcOrd="6" destOrd="0" parTransId="{8183C24F-9219-49D3-A727-C4F5E1CE28B1}" sibTransId="{D5D598BF-1F44-40EA-BAB7-3EB54188683C}"/>
    <dgm:cxn modelId="{43CBE2F8-A28E-4E24-8FE8-2FFA0ADB2AE6}" srcId="{0C95CD92-F0AC-4ABD-AF0F-3D2F7C3E4953}" destId="{70908E3D-B283-4CFA-AF2C-7A8429A7E524}" srcOrd="0" destOrd="0" parTransId="{0192D290-D607-45F0-804B-E17F43431340}" sibTransId="{7F407800-C92A-42D5-B752-D18CF89C51DC}"/>
    <dgm:cxn modelId="{18127EAC-B631-49D7-A546-09359638D5BF}" srcId="{418F1744-5547-4692-801B-451D89848649}" destId="{0E6401A4-66EB-49C8-BFDF-C98E2B924895}" srcOrd="0" destOrd="0" parTransId="{7EEB947D-E813-4013-B0D8-EB8460D58AB3}" sibTransId="{828201FC-2275-4604-BC42-F105D885D03A}"/>
    <dgm:cxn modelId="{B690E892-1809-40CF-88D5-930FFF251916}" type="presOf" srcId="{C1FAC644-2B24-425D-9D92-F1A60BA39824}" destId="{58DAD8F3-4DAF-4C51-B91E-BDF126AD3B12}" srcOrd="0" destOrd="0" presId="urn:microsoft.com/office/officeart/2005/8/layout/vList5"/>
    <dgm:cxn modelId="{BAE08159-ACFD-467F-B31F-654BE650D5E7}" srcId="{745B1E75-F573-464D-95CE-C0FB494B76EE}" destId="{B08F7FA8-D514-4394-87AC-550925E8524F}" srcOrd="2" destOrd="0" parTransId="{9323A6D8-10DF-47BF-A3E5-FBFE5AF927D3}" sibTransId="{86FF82C7-B499-468E-BD8F-A659F9BAE66D}"/>
    <dgm:cxn modelId="{E34F092C-7D9A-4DDF-B081-8851B49BF8FE}" srcId="{41439CBE-8272-4E52-B6CB-0C9B796A9DE1}" destId="{92E00B74-7317-472E-B796-F4328BF2D2A3}" srcOrd="0" destOrd="0" parTransId="{69CF4AC7-5E4C-4448-BD29-58612F073BF9}" sibTransId="{5608A79C-319A-4356-B825-B960EB98BB34}"/>
    <dgm:cxn modelId="{C0301E48-0664-4BF4-AF58-B9483AF9C8BE}" type="presOf" srcId="{745B1E75-F573-464D-95CE-C0FB494B76EE}" destId="{00ADB982-C018-40D3-AE16-5C9E2738D2D3}" srcOrd="0" destOrd="0" presId="urn:microsoft.com/office/officeart/2005/8/layout/vList5"/>
    <dgm:cxn modelId="{F58371A4-228D-438F-ACF2-72C0AE8EB955}" srcId="{745B1E75-F573-464D-95CE-C0FB494B76EE}" destId="{47C2C370-FBEE-47AB-BAB8-9D11C404A800}" srcOrd="1" destOrd="0" parTransId="{6E435EC4-4112-4AF7-A1FE-7F493C9C0141}" sibTransId="{8DEA55F4-52B3-4162-AE07-71E0AFEDF24A}"/>
    <dgm:cxn modelId="{C84D27A2-176B-4BC5-A141-5F8E045077F9}" type="presParOf" srcId="{00ADB982-C018-40D3-AE16-5C9E2738D2D3}" destId="{11235FAB-1A0F-4F90-B63E-E7920342E183}" srcOrd="0" destOrd="0" presId="urn:microsoft.com/office/officeart/2005/8/layout/vList5"/>
    <dgm:cxn modelId="{5C192062-538A-4C47-835E-E269C5D7516F}" type="presParOf" srcId="{11235FAB-1A0F-4F90-B63E-E7920342E183}" destId="{1AEA606E-FC68-4418-A97F-ABB2EC87BDDE}" srcOrd="0" destOrd="0" presId="urn:microsoft.com/office/officeart/2005/8/layout/vList5"/>
    <dgm:cxn modelId="{47D25F82-7058-4021-BA97-570B869188E2}" type="presParOf" srcId="{11235FAB-1A0F-4F90-B63E-E7920342E183}" destId="{015F4083-0E39-4782-86F5-970012CC864C}" srcOrd="1" destOrd="0" presId="urn:microsoft.com/office/officeart/2005/8/layout/vList5"/>
    <dgm:cxn modelId="{017586D9-23DF-453E-81BD-04FC76D49546}" type="presParOf" srcId="{00ADB982-C018-40D3-AE16-5C9E2738D2D3}" destId="{8941D394-0A82-4AF0-A6AC-884A4154F910}" srcOrd="1" destOrd="0" presId="urn:microsoft.com/office/officeart/2005/8/layout/vList5"/>
    <dgm:cxn modelId="{EBB6BAD9-478E-473A-A399-922CE4346B7A}" type="presParOf" srcId="{00ADB982-C018-40D3-AE16-5C9E2738D2D3}" destId="{FB1C37C2-776C-443A-B863-8D98AEBD7A4D}" srcOrd="2" destOrd="0" presId="urn:microsoft.com/office/officeart/2005/8/layout/vList5"/>
    <dgm:cxn modelId="{E803AB3E-1324-425C-8A99-4B8E0BE18577}" type="presParOf" srcId="{FB1C37C2-776C-443A-B863-8D98AEBD7A4D}" destId="{FA53AD6D-B300-4F06-A26B-B5032F129BB4}" srcOrd="0" destOrd="0" presId="urn:microsoft.com/office/officeart/2005/8/layout/vList5"/>
    <dgm:cxn modelId="{576CF41F-CCA6-4EB9-9709-FC702F36F8FE}" type="presParOf" srcId="{FB1C37C2-776C-443A-B863-8D98AEBD7A4D}" destId="{58DAD8F3-4DAF-4C51-B91E-BDF126AD3B12}" srcOrd="1" destOrd="0" presId="urn:microsoft.com/office/officeart/2005/8/layout/vList5"/>
    <dgm:cxn modelId="{A749B0A3-2982-44EA-8169-A1875837FEF9}" type="presParOf" srcId="{00ADB982-C018-40D3-AE16-5C9E2738D2D3}" destId="{F5B83090-9DFF-4918-83B7-9DB6CA7E2718}" srcOrd="3" destOrd="0" presId="urn:microsoft.com/office/officeart/2005/8/layout/vList5"/>
    <dgm:cxn modelId="{6D760C08-67E2-4AC4-AE55-A8643BA8B69F}" type="presParOf" srcId="{00ADB982-C018-40D3-AE16-5C9E2738D2D3}" destId="{F86875B9-AD21-42E5-ACE0-13B31F7847C7}" srcOrd="4" destOrd="0" presId="urn:microsoft.com/office/officeart/2005/8/layout/vList5"/>
    <dgm:cxn modelId="{861D001F-C141-425E-B135-A1106F8ED080}" type="presParOf" srcId="{F86875B9-AD21-42E5-ACE0-13B31F7847C7}" destId="{3220410D-0FB3-436C-A789-B5E8A9CC79FF}" srcOrd="0" destOrd="0" presId="urn:microsoft.com/office/officeart/2005/8/layout/vList5"/>
    <dgm:cxn modelId="{3EA273E5-8228-4770-83B9-8DF145F64079}" type="presParOf" srcId="{F86875B9-AD21-42E5-ACE0-13B31F7847C7}" destId="{E2FDEDF9-33D6-4A4A-BA91-4255B0BC69C5}" srcOrd="1" destOrd="0" presId="urn:microsoft.com/office/officeart/2005/8/layout/vList5"/>
    <dgm:cxn modelId="{BB950C24-47B2-428E-ADF6-C1763D4D4EC4}" type="presParOf" srcId="{00ADB982-C018-40D3-AE16-5C9E2738D2D3}" destId="{764CEDC6-0A98-4477-9653-5B8EBFDFE2F8}" srcOrd="5" destOrd="0" presId="urn:microsoft.com/office/officeart/2005/8/layout/vList5"/>
    <dgm:cxn modelId="{5E2E290F-8C37-4DD9-B0C8-8667387BEACD}" type="presParOf" srcId="{00ADB982-C018-40D3-AE16-5C9E2738D2D3}" destId="{AC0844ED-2ADD-429D-B03B-E1E70039E9A3}" srcOrd="6" destOrd="0" presId="urn:microsoft.com/office/officeart/2005/8/layout/vList5"/>
    <dgm:cxn modelId="{F213AA0D-7AF4-4F56-8486-115CA003DBAC}" type="presParOf" srcId="{AC0844ED-2ADD-429D-B03B-E1E70039E9A3}" destId="{ACEB9EFD-E7C3-47C4-A514-4811D767B2ED}" srcOrd="0" destOrd="0" presId="urn:microsoft.com/office/officeart/2005/8/layout/vList5"/>
    <dgm:cxn modelId="{7CABD94E-C7F5-48D3-8BFC-0CA45F5B4982}" type="presParOf" srcId="{AC0844ED-2ADD-429D-B03B-E1E70039E9A3}" destId="{A3DEC46E-8D89-4AE2-9F0F-597B4B10B5F5}" srcOrd="1" destOrd="0" presId="urn:microsoft.com/office/officeart/2005/8/layout/vList5"/>
    <dgm:cxn modelId="{E0E41DFB-3438-4F17-9CCC-0329393C3FE2}" type="presParOf" srcId="{00ADB982-C018-40D3-AE16-5C9E2738D2D3}" destId="{589EB341-0DFE-44F3-B3A5-ED81B6674DFF}" srcOrd="7" destOrd="0" presId="urn:microsoft.com/office/officeart/2005/8/layout/vList5"/>
    <dgm:cxn modelId="{63B7B32C-5814-4FA8-A5C3-A499DEA1F737}" type="presParOf" srcId="{00ADB982-C018-40D3-AE16-5C9E2738D2D3}" destId="{FC6CF1F1-7303-4062-B43B-7614474F9060}" srcOrd="8" destOrd="0" presId="urn:microsoft.com/office/officeart/2005/8/layout/vList5"/>
    <dgm:cxn modelId="{669E8840-F3EA-44CE-8F59-5353C87958BC}" type="presParOf" srcId="{FC6CF1F1-7303-4062-B43B-7614474F9060}" destId="{BDDED703-DFB9-49DE-ABD7-CC17B2B8AC1F}" srcOrd="0" destOrd="0" presId="urn:microsoft.com/office/officeart/2005/8/layout/vList5"/>
    <dgm:cxn modelId="{13A93D55-0B9D-40D6-8B79-E671C4BCF82A}" type="presParOf" srcId="{FC6CF1F1-7303-4062-B43B-7614474F9060}" destId="{8FCEC2F0-A591-4A51-A2AA-97B9B5BB897C}" srcOrd="1" destOrd="0" presId="urn:microsoft.com/office/officeart/2005/8/layout/vList5"/>
    <dgm:cxn modelId="{CD56441B-786E-44DB-8E17-E972D9B44783}" type="presParOf" srcId="{00ADB982-C018-40D3-AE16-5C9E2738D2D3}" destId="{81ECDFA6-DD80-4671-A5B2-933248D1A89C}" srcOrd="9" destOrd="0" presId="urn:microsoft.com/office/officeart/2005/8/layout/vList5"/>
    <dgm:cxn modelId="{6410F045-689B-4764-ACD3-7CEC0EC77BA1}" type="presParOf" srcId="{00ADB982-C018-40D3-AE16-5C9E2738D2D3}" destId="{4551A95B-525A-44A9-85F7-D069F7E09EF0}" srcOrd="10" destOrd="0" presId="urn:microsoft.com/office/officeart/2005/8/layout/vList5"/>
    <dgm:cxn modelId="{BC823C39-6406-4E8A-95EC-0D171320C450}" type="presParOf" srcId="{4551A95B-525A-44A9-85F7-D069F7E09EF0}" destId="{FE3E35AA-9DB8-487F-8C9F-FB8CAA9F73C5}" srcOrd="0" destOrd="0" presId="urn:microsoft.com/office/officeart/2005/8/layout/vList5"/>
    <dgm:cxn modelId="{2D83B3A1-FA7B-469F-8CF1-E69ECD5C0E8B}" type="presParOf" srcId="{4551A95B-525A-44A9-85F7-D069F7E09EF0}" destId="{F49A5CAB-8174-4B39-9731-CE6F952738F0}" srcOrd="1" destOrd="0" presId="urn:microsoft.com/office/officeart/2005/8/layout/vList5"/>
    <dgm:cxn modelId="{DA30233B-1891-437F-B449-7183E25E15AD}" type="presParOf" srcId="{00ADB982-C018-40D3-AE16-5C9E2738D2D3}" destId="{5B60CDB7-1A14-4076-BCFE-36515B6CDABC}" srcOrd="11" destOrd="0" presId="urn:microsoft.com/office/officeart/2005/8/layout/vList5"/>
    <dgm:cxn modelId="{C17E0DB5-BB62-4EB2-80E7-1DFD80229378}" type="presParOf" srcId="{00ADB982-C018-40D3-AE16-5C9E2738D2D3}" destId="{785E0781-55F7-419C-9C80-2884944C74A2}" srcOrd="12" destOrd="0" presId="urn:microsoft.com/office/officeart/2005/8/layout/vList5"/>
    <dgm:cxn modelId="{3811EE72-8361-40C8-98D4-931CDAC97DD4}" type="presParOf" srcId="{785E0781-55F7-419C-9C80-2884944C74A2}" destId="{EFE1CB45-4CC3-4F38-8F52-56B5958EC4D2}" srcOrd="0" destOrd="0" presId="urn:microsoft.com/office/officeart/2005/8/layout/vList5"/>
    <dgm:cxn modelId="{74C1428E-1E2F-4DD1-A5DA-71415183BF6C}" type="presParOf" srcId="{785E0781-55F7-419C-9C80-2884944C74A2}" destId="{46195589-B3E1-45B5-A67E-857CE837B282}" srcOrd="1" destOrd="0" presId="urn:microsoft.com/office/officeart/2005/8/layout/vList5"/>
    <dgm:cxn modelId="{C244E192-5457-4DAE-A781-FE96DB7E9F58}" type="presParOf" srcId="{00ADB982-C018-40D3-AE16-5C9E2738D2D3}" destId="{82D5734E-DAE9-48E2-82C2-7CC27B36CFC7}" srcOrd="13" destOrd="0" presId="urn:microsoft.com/office/officeart/2005/8/layout/vList5"/>
    <dgm:cxn modelId="{3EF63619-5679-4DE9-B4D9-8085129F7030}" type="presParOf" srcId="{00ADB982-C018-40D3-AE16-5C9E2738D2D3}" destId="{328A498E-5BB8-41A4-BD5D-3FFE8FCD83D1}" srcOrd="14" destOrd="0" presId="urn:microsoft.com/office/officeart/2005/8/layout/vList5"/>
    <dgm:cxn modelId="{D2B4A0F2-128A-4E35-8BF1-D74F687CE171}" type="presParOf" srcId="{328A498E-5BB8-41A4-BD5D-3FFE8FCD83D1}" destId="{B4998689-CEB2-4AAC-9E6A-AEA9DF341E47}" srcOrd="0" destOrd="0" presId="urn:microsoft.com/office/officeart/2005/8/layout/vList5"/>
    <dgm:cxn modelId="{70424052-D16A-49A7-B0C1-E7002550B69E}" type="presParOf" srcId="{328A498E-5BB8-41A4-BD5D-3FFE8FCD83D1}" destId="{83987FB9-A3DF-4D14-876E-C07E4565E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4DA48-D779-415C-AC3C-7FFE1868792D}">
      <dsp:nvSpPr>
        <dsp:cNvPr id="0" name=""/>
        <dsp:cNvSpPr/>
      </dsp:nvSpPr>
      <dsp:spPr>
        <a:xfrm>
          <a:off x="1635966" y="0"/>
          <a:ext cx="3119484" cy="311957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AA51C8-B982-4B5E-AEBE-AFC83802A9D8}">
      <dsp:nvSpPr>
        <dsp:cNvPr id="0" name=""/>
        <dsp:cNvSpPr/>
      </dsp:nvSpPr>
      <dsp:spPr>
        <a:xfrm>
          <a:off x="4595691" y="163315"/>
          <a:ext cx="2180403" cy="2765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Fitness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Mutation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Cross over</a:t>
          </a:r>
          <a:endParaRPr lang="fr-FR" sz="2400" kern="1200" dirty="0"/>
        </a:p>
      </dsp:txBody>
      <dsp:txXfrm>
        <a:off x="4595691" y="163315"/>
        <a:ext cx="2180403" cy="2765327"/>
      </dsp:txXfrm>
    </dsp:sp>
    <dsp:sp modelId="{268A02E6-9E3B-4953-BE7C-EA5D83D3CEF0}">
      <dsp:nvSpPr>
        <dsp:cNvPr id="0" name=""/>
        <dsp:cNvSpPr/>
      </dsp:nvSpPr>
      <dsp:spPr>
        <a:xfrm>
          <a:off x="2324932" y="1129412"/>
          <a:ext cx="1740426" cy="87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Initialisation</a:t>
          </a:r>
          <a:endParaRPr lang="fr-FR" sz="2400" kern="1200" dirty="0"/>
        </a:p>
      </dsp:txBody>
      <dsp:txXfrm>
        <a:off x="2324932" y="1129412"/>
        <a:ext cx="1740426" cy="870110"/>
      </dsp:txXfrm>
    </dsp:sp>
    <dsp:sp modelId="{731F0AED-C9F8-47FB-A037-529D7F52274A}">
      <dsp:nvSpPr>
        <dsp:cNvPr id="0" name=""/>
        <dsp:cNvSpPr/>
      </dsp:nvSpPr>
      <dsp:spPr>
        <a:xfrm>
          <a:off x="992031" y="1999522"/>
          <a:ext cx="2679874" cy="268100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8E0BAE-900E-4EB9-A9B0-0115200A1E06}">
      <dsp:nvSpPr>
        <dsp:cNvPr id="0" name=""/>
        <dsp:cNvSpPr/>
      </dsp:nvSpPr>
      <dsp:spPr>
        <a:xfrm>
          <a:off x="3856964" y="2800458"/>
          <a:ext cx="1953454" cy="112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Simulation </a:t>
          </a:r>
          <a:r>
            <a:rPr lang="fr-FR" sz="1900" kern="1200" dirty="0" err="1" smtClean="0"/>
            <a:t>parameters</a:t>
          </a:r>
          <a:endParaRPr lang="fr-FR" sz="1900" kern="1200" dirty="0"/>
        </a:p>
      </dsp:txBody>
      <dsp:txXfrm>
        <a:off x="3856964" y="2800458"/>
        <a:ext cx="1953454" cy="1120325"/>
      </dsp:txXfrm>
    </dsp:sp>
    <dsp:sp modelId="{57FE0D29-09E1-4412-AD89-0BDC63D70499}">
      <dsp:nvSpPr>
        <dsp:cNvPr id="0" name=""/>
        <dsp:cNvSpPr/>
      </dsp:nvSpPr>
      <dsp:spPr>
        <a:xfrm>
          <a:off x="1454719" y="2925331"/>
          <a:ext cx="1740426" cy="87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run</a:t>
          </a:r>
          <a:endParaRPr lang="fr-FR" sz="2400" kern="1200" dirty="0"/>
        </a:p>
      </dsp:txBody>
      <dsp:txXfrm>
        <a:off x="1454719" y="2925331"/>
        <a:ext cx="1740426" cy="8701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71EA-40D1-4210-8595-B7B7E220D1D8}">
      <dsp:nvSpPr>
        <dsp:cNvPr id="0" name=""/>
        <dsp:cNvSpPr/>
      </dsp:nvSpPr>
      <dsp:spPr>
        <a:xfrm>
          <a:off x="2099" y="0"/>
          <a:ext cx="2060399" cy="1640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0</a:t>
          </a:r>
          <a:endParaRPr lang="fr-FR" sz="2200" kern="1200" dirty="0"/>
        </a:p>
      </dsp:txBody>
      <dsp:txXfrm>
        <a:off x="2099" y="0"/>
        <a:ext cx="2060399" cy="492224"/>
      </dsp:txXfrm>
    </dsp:sp>
    <dsp:sp modelId="{BB71CF1B-77DE-44C8-8FB2-836AED8B0F7C}">
      <dsp:nvSpPr>
        <dsp:cNvPr id="0" name=""/>
        <dsp:cNvSpPr/>
      </dsp:nvSpPr>
      <dsp:spPr>
        <a:xfrm>
          <a:off x="208139" y="492224"/>
          <a:ext cx="1648319" cy="106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(</a:t>
          </a:r>
          <a:r>
            <a:rPr lang="fr-FR" sz="1700" kern="1200" dirty="0" err="1" smtClean="0"/>
            <a:t>x,y,z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color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transparency</a:t>
          </a:r>
          <a:r>
            <a:rPr lang="fr-FR" sz="1700" kern="1200" dirty="0" smtClean="0"/>
            <a:t>)</a:t>
          </a:r>
          <a:endParaRPr lang="fr-FR" sz="1700" kern="1200" dirty="0"/>
        </a:p>
      </dsp:txBody>
      <dsp:txXfrm>
        <a:off x="239375" y="523460"/>
        <a:ext cx="1585847" cy="1004013"/>
      </dsp:txXfrm>
    </dsp:sp>
    <dsp:sp modelId="{44DC6F56-63C3-4143-A463-12B054C7C73B}">
      <dsp:nvSpPr>
        <dsp:cNvPr id="0" name=""/>
        <dsp:cNvSpPr/>
      </dsp:nvSpPr>
      <dsp:spPr>
        <a:xfrm>
          <a:off x="2217029" y="0"/>
          <a:ext cx="2060399" cy="1640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1</a:t>
          </a:r>
          <a:endParaRPr lang="fr-FR" sz="2200" kern="1200" dirty="0"/>
        </a:p>
      </dsp:txBody>
      <dsp:txXfrm>
        <a:off x="2217029" y="0"/>
        <a:ext cx="2060399" cy="492224"/>
      </dsp:txXfrm>
    </dsp:sp>
    <dsp:sp modelId="{B7BD83D8-A367-4DCA-A7DC-1A2917BC2E8C}">
      <dsp:nvSpPr>
        <dsp:cNvPr id="0" name=""/>
        <dsp:cNvSpPr/>
      </dsp:nvSpPr>
      <dsp:spPr>
        <a:xfrm>
          <a:off x="2423069" y="492224"/>
          <a:ext cx="1648319" cy="106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(</a:t>
          </a:r>
          <a:r>
            <a:rPr lang="fr-FR" sz="1700" kern="1200" dirty="0" err="1" smtClean="0"/>
            <a:t>x,y,z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color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transparency</a:t>
          </a:r>
          <a:r>
            <a:rPr lang="fr-FR" sz="1700" kern="1200" dirty="0" smtClean="0"/>
            <a:t>)</a:t>
          </a:r>
          <a:endParaRPr lang="fr-FR" sz="1700" kern="1200" dirty="0"/>
        </a:p>
      </dsp:txBody>
      <dsp:txXfrm>
        <a:off x="2454305" y="523460"/>
        <a:ext cx="1585847" cy="1004013"/>
      </dsp:txXfrm>
    </dsp:sp>
    <dsp:sp modelId="{DB2FAFB5-B722-4D5F-9EDB-D1C038F310FC}">
      <dsp:nvSpPr>
        <dsp:cNvPr id="0" name=""/>
        <dsp:cNvSpPr/>
      </dsp:nvSpPr>
      <dsp:spPr>
        <a:xfrm>
          <a:off x="4431958" y="0"/>
          <a:ext cx="2060399" cy="1640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/>
        </a:p>
      </dsp:txBody>
      <dsp:txXfrm>
        <a:off x="4431958" y="0"/>
        <a:ext cx="2060399" cy="492224"/>
      </dsp:txXfrm>
    </dsp:sp>
    <dsp:sp modelId="{C050FAF9-CB75-4503-BFA1-2F3E2E949D52}">
      <dsp:nvSpPr>
        <dsp:cNvPr id="0" name=""/>
        <dsp:cNvSpPr/>
      </dsp:nvSpPr>
      <dsp:spPr>
        <a:xfrm>
          <a:off x="4637998" y="492224"/>
          <a:ext cx="1648319" cy="106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</a:t>
          </a:r>
          <a:endParaRPr lang="fr-FR" sz="1700" kern="1200" dirty="0"/>
        </a:p>
      </dsp:txBody>
      <dsp:txXfrm>
        <a:off x="4669234" y="523460"/>
        <a:ext cx="1585847" cy="1004013"/>
      </dsp:txXfrm>
    </dsp:sp>
    <dsp:sp modelId="{7352AE4E-596A-47D4-9789-CED93BBB751C}">
      <dsp:nvSpPr>
        <dsp:cNvPr id="0" name=""/>
        <dsp:cNvSpPr/>
      </dsp:nvSpPr>
      <dsp:spPr>
        <a:xfrm>
          <a:off x="6648987" y="0"/>
          <a:ext cx="2060399" cy="1640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n</a:t>
          </a:r>
          <a:endParaRPr lang="fr-FR" sz="2200" kern="1200" dirty="0"/>
        </a:p>
      </dsp:txBody>
      <dsp:txXfrm>
        <a:off x="6648987" y="0"/>
        <a:ext cx="2060399" cy="492224"/>
      </dsp:txXfrm>
    </dsp:sp>
    <dsp:sp modelId="{55124CC6-7C28-4547-9AE1-9D0F4351E961}">
      <dsp:nvSpPr>
        <dsp:cNvPr id="0" name=""/>
        <dsp:cNvSpPr/>
      </dsp:nvSpPr>
      <dsp:spPr>
        <a:xfrm>
          <a:off x="6852927" y="492224"/>
          <a:ext cx="1648319" cy="106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(</a:t>
          </a:r>
          <a:r>
            <a:rPr lang="fr-FR" sz="1700" kern="1200" dirty="0" err="1" smtClean="0"/>
            <a:t>x,y,z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color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transparency</a:t>
          </a:r>
          <a:r>
            <a:rPr lang="fr-FR" sz="1700" kern="1200" dirty="0" smtClean="0"/>
            <a:t>)</a:t>
          </a:r>
          <a:endParaRPr lang="fr-FR" sz="1700" kern="1200" dirty="0"/>
        </a:p>
      </dsp:txBody>
      <dsp:txXfrm>
        <a:off x="6884163" y="523460"/>
        <a:ext cx="1585847" cy="1004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E0FCE-FCE1-491B-9AFE-4A979DE2EAC1}">
      <dsp:nvSpPr>
        <dsp:cNvPr id="0" name=""/>
        <dsp:cNvSpPr/>
      </dsp:nvSpPr>
      <dsp:spPr>
        <a:xfrm>
          <a:off x="3114249" y="670152"/>
          <a:ext cx="4479381" cy="4479381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031685-0E89-46D5-85BD-2A1094C44EE6}">
      <dsp:nvSpPr>
        <dsp:cNvPr id="0" name=""/>
        <dsp:cNvSpPr/>
      </dsp:nvSpPr>
      <dsp:spPr>
        <a:xfrm>
          <a:off x="3114249" y="670152"/>
          <a:ext cx="4479381" cy="4479381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BF2FF-D1B7-422B-814D-911FB98621B9}">
      <dsp:nvSpPr>
        <dsp:cNvPr id="0" name=""/>
        <dsp:cNvSpPr/>
      </dsp:nvSpPr>
      <dsp:spPr>
        <a:xfrm>
          <a:off x="3114249" y="670152"/>
          <a:ext cx="4479381" cy="4479381"/>
        </a:xfrm>
        <a:prstGeom prst="blockArc">
          <a:avLst>
            <a:gd name="adj1" fmla="val 0"/>
            <a:gd name="adj2" fmla="val 54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BAD3F7-7437-4C40-8412-9CCA3DEBC907}">
      <dsp:nvSpPr>
        <dsp:cNvPr id="0" name=""/>
        <dsp:cNvSpPr/>
      </dsp:nvSpPr>
      <dsp:spPr>
        <a:xfrm>
          <a:off x="3114249" y="670152"/>
          <a:ext cx="4479381" cy="4479381"/>
        </a:xfrm>
        <a:prstGeom prst="blockArc">
          <a:avLst>
            <a:gd name="adj1" fmla="val 16200000"/>
            <a:gd name="adj2" fmla="val 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56242B-3552-4754-923C-41FC6A69F8C9}">
      <dsp:nvSpPr>
        <dsp:cNvPr id="0" name=""/>
        <dsp:cNvSpPr/>
      </dsp:nvSpPr>
      <dsp:spPr>
        <a:xfrm>
          <a:off x="4323934" y="1879836"/>
          <a:ext cx="2060012" cy="2060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err="1" smtClean="0"/>
            <a:t>run</a:t>
          </a:r>
          <a:endParaRPr lang="fr-FR" sz="6500" kern="1200" dirty="0"/>
        </a:p>
      </dsp:txBody>
      <dsp:txXfrm>
        <a:off x="4625616" y="2181518"/>
        <a:ext cx="1456648" cy="1456648"/>
      </dsp:txXfrm>
    </dsp:sp>
    <dsp:sp modelId="{021F7CEF-88CB-43E6-A83B-CB54A8BEA7C4}">
      <dsp:nvSpPr>
        <dsp:cNvPr id="0" name=""/>
        <dsp:cNvSpPr/>
      </dsp:nvSpPr>
      <dsp:spPr>
        <a:xfrm>
          <a:off x="4632936" y="1060"/>
          <a:ext cx="1442008" cy="144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mutate</a:t>
          </a:r>
          <a:r>
            <a:rPr lang="fr-FR" sz="1500" kern="1200" dirty="0" smtClean="0"/>
            <a:t> x and select the best</a:t>
          </a:r>
          <a:endParaRPr lang="fr-FR" sz="1500" kern="1200" dirty="0"/>
        </a:p>
      </dsp:txBody>
      <dsp:txXfrm>
        <a:off x="4844113" y="212237"/>
        <a:ext cx="1019654" cy="1019654"/>
      </dsp:txXfrm>
    </dsp:sp>
    <dsp:sp modelId="{3C57D444-81CA-4D4D-A7A4-8A15869D38CC}">
      <dsp:nvSpPr>
        <dsp:cNvPr id="0" name=""/>
        <dsp:cNvSpPr/>
      </dsp:nvSpPr>
      <dsp:spPr>
        <a:xfrm>
          <a:off x="6820714" y="2188838"/>
          <a:ext cx="1442008" cy="144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cossover</a:t>
          </a:r>
          <a:r>
            <a:rPr lang="fr-FR" sz="1500" kern="1200" dirty="0" smtClean="0"/>
            <a:t> and select the best</a:t>
          </a:r>
          <a:endParaRPr lang="fr-FR" sz="1500" kern="1200" dirty="0"/>
        </a:p>
      </dsp:txBody>
      <dsp:txXfrm>
        <a:off x="7031891" y="2400015"/>
        <a:ext cx="1019654" cy="1019654"/>
      </dsp:txXfrm>
    </dsp:sp>
    <dsp:sp modelId="{5F67B37C-E6B8-4D13-99D1-65A65D1BFFD1}">
      <dsp:nvSpPr>
        <dsp:cNvPr id="0" name=""/>
        <dsp:cNvSpPr/>
      </dsp:nvSpPr>
      <dsp:spPr>
        <a:xfrm>
          <a:off x="4632936" y="4376616"/>
          <a:ext cx="1442008" cy="144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update x if </a:t>
          </a:r>
          <a:r>
            <a:rPr lang="fr-FR" sz="1500" kern="1200" dirty="0" err="1" smtClean="0"/>
            <a:t>necessary</a:t>
          </a:r>
          <a:endParaRPr lang="fr-FR" sz="1500" kern="1200" dirty="0"/>
        </a:p>
      </dsp:txBody>
      <dsp:txXfrm>
        <a:off x="4844113" y="4587793"/>
        <a:ext cx="1019654" cy="1019654"/>
      </dsp:txXfrm>
    </dsp:sp>
    <dsp:sp modelId="{93D8A914-3E50-4412-B584-2090BA49E918}">
      <dsp:nvSpPr>
        <dsp:cNvPr id="0" name=""/>
        <dsp:cNvSpPr/>
      </dsp:nvSpPr>
      <dsp:spPr>
        <a:xfrm>
          <a:off x="2445157" y="2188838"/>
          <a:ext cx="1442008" cy="144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update </a:t>
          </a:r>
          <a:r>
            <a:rPr lang="el-GR" sz="1500" b="0" i="0" kern="1200" dirty="0" smtClean="0"/>
            <a:t>λ</a:t>
          </a:r>
          <a:endParaRPr lang="fr-FR" sz="1500" kern="1200" dirty="0"/>
        </a:p>
      </dsp:txBody>
      <dsp:txXfrm>
        <a:off x="2656334" y="2400015"/>
        <a:ext cx="1019654" cy="10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25D9C-F437-411E-B905-7FEFE17EF9D5}">
      <dsp:nvSpPr>
        <dsp:cNvPr id="0" name=""/>
        <dsp:cNvSpPr/>
      </dsp:nvSpPr>
      <dsp:spPr>
        <a:xfrm>
          <a:off x="2952117" y="1820075"/>
          <a:ext cx="2224537" cy="222453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Fitness: </a:t>
          </a:r>
          <a:r>
            <a:rPr lang="fr-FR" sz="1300" kern="1200" dirty="0" err="1" smtClean="0"/>
            <a:t>sum</a:t>
          </a:r>
          <a:endParaRPr lang="fr-FR" sz="1300" kern="1200" dirty="0"/>
        </a:p>
      </dsp:txBody>
      <dsp:txXfrm>
        <a:off x="3399348" y="2341162"/>
        <a:ext cx="1330075" cy="1143458"/>
      </dsp:txXfrm>
    </dsp:sp>
    <dsp:sp modelId="{C2073342-8184-4FA6-B513-E192485EDBBD}">
      <dsp:nvSpPr>
        <dsp:cNvPr id="0" name=""/>
        <dsp:cNvSpPr/>
      </dsp:nvSpPr>
      <dsp:spPr>
        <a:xfrm>
          <a:off x="1657841" y="1294276"/>
          <a:ext cx="1617845" cy="161784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Mutation: default</a:t>
          </a:r>
          <a:endParaRPr lang="fr-FR" sz="1300" kern="1200" dirty="0"/>
        </a:p>
      </dsp:txBody>
      <dsp:txXfrm>
        <a:off x="2065138" y="1704035"/>
        <a:ext cx="803251" cy="798327"/>
      </dsp:txXfrm>
    </dsp:sp>
    <dsp:sp modelId="{DC424B97-EB3E-4D9C-B33D-1960610914C7}">
      <dsp:nvSpPr>
        <dsp:cNvPr id="0" name=""/>
        <dsp:cNvSpPr/>
      </dsp:nvSpPr>
      <dsp:spPr>
        <a:xfrm rot="20700000">
          <a:off x="2563999" y="178128"/>
          <a:ext cx="1585158" cy="158515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Crossover</a:t>
          </a:r>
          <a:r>
            <a:rPr lang="fr-FR" sz="1300" kern="1200" dirty="0" smtClean="0"/>
            <a:t>: default</a:t>
          </a:r>
          <a:endParaRPr lang="fr-FR" sz="1300" kern="1200" dirty="0"/>
        </a:p>
      </dsp:txBody>
      <dsp:txXfrm rot="-20700000">
        <a:off x="2911671" y="525799"/>
        <a:ext cx="889814" cy="889814"/>
      </dsp:txXfrm>
    </dsp:sp>
    <dsp:sp modelId="{B7806252-0BAA-4942-8FBC-62C68B8C4F54}">
      <dsp:nvSpPr>
        <dsp:cNvPr id="0" name=""/>
        <dsp:cNvSpPr/>
      </dsp:nvSpPr>
      <dsp:spPr>
        <a:xfrm>
          <a:off x="2779432" y="1485325"/>
          <a:ext cx="2847407" cy="2847407"/>
        </a:xfrm>
        <a:prstGeom prst="circularArrow">
          <a:avLst>
            <a:gd name="adj1" fmla="val 4688"/>
            <a:gd name="adj2" fmla="val 299029"/>
            <a:gd name="adj3" fmla="val 2512597"/>
            <a:gd name="adj4" fmla="val 1586898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920BA-160E-4678-A6CA-74DC761EB2FE}">
      <dsp:nvSpPr>
        <dsp:cNvPr id="0" name=""/>
        <dsp:cNvSpPr/>
      </dsp:nvSpPr>
      <dsp:spPr>
        <a:xfrm>
          <a:off x="1371323" y="936950"/>
          <a:ext cx="2068819" cy="206881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376DE-A94C-4FB7-94E7-E3A48BF52725}">
      <dsp:nvSpPr>
        <dsp:cNvPr id="0" name=""/>
        <dsp:cNvSpPr/>
      </dsp:nvSpPr>
      <dsp:spPr>
        <a:xfrm>
          <a:off x="2197336" y="-168438"/>
          <a:ext cx="2230604" cy="22306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71EA-40D1-4210-8595-B7B7E220D1D8}">
      <dsp:nvSpPr>
        <dsp:cNvPr id="0" name=""/>
        <dsp:cNvSpPr/>
      </dsp:nvSpPr>
      <dsp:spPr>
        <a:xfrm>
          <a:off x="2182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</a:t>
          </a:r>
          <a:endParaRPr lang="fr-FR" sz="1500" kern="1200" dirty="0"/>
        </a:p>
      </dsp:txBody>
      <dsp:txXfrm>
        <a:off x="2182" y="0"/>
        <a:ext cx="765938" cy="330146"/>
      </dsp:txXfrm>
    </dsp:sp>
    <dsp:sp modelId="{BB71CF1B-77DE-44C8-8FB2-836AED8B0F7C}">
      <dsp:nvSpPr>
        <dsp:cNvPr id="0" name=""/>
        <dsp:cNvSpPr/>
      </dsp:nvSpPr>
      <dsp:spPr>
        <a:xfrm>
          <a:off x="78776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96723" y="348093"/>
        <a:ext cx="576856" cy="679423"/>
      </dsp:txXfrm>
    </dsp:sp>
    <dsp:sp modelId="{FC1E6017-C428-4EE7-8D15-0C82CC5FC766}">
      <dsp:nvSpPr>
        <dsp:cNvPr id="0" name=""/>
        <dsp:cNvSpPr/>
      </dsp:nvSpPr>
      <dsp:spPr>
        <a:xfrm>
          <a:off x="825566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</a:t>
          </a:r>
          <a:endParaRPr lang="fr-FR" sz="1500" kern="1200" dirty="0"/>
        </a:p>
      </dsp:txBody>
      <dsp:txXfrm>
        <a:off x="825566" y="0"/>
        <a:ext cx="765938" cy="330146"/>
      </dsp:txXfrm>
    </dsp:sp>
    <dsp:sp modelId="{C9BEEAF2-BA0F-44AF-82D0-E66BF1720264}">
      <dsp:nvSpPr>
        <dsp:cNvPr id="0" name=""/>
        <dsp:cNvSpPr/>
      </dsp:nvSpPr>
      <dsp:spPr>
        <a:xfrm>
          <a:off x="902160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920107" y="348093"/>
        <a:ext cx="576856" cy="679423"/>
      </dsp:txXfrm>
    </dsp:sp>
    <dsp:sp modelId="{44DC6F56-63C3-4143-A463-12B054C7C73B}">
      <dsp:nvSpPr>
        <dsp:cNvPr id="0" name=""/>
        <dsp:cNvSpPr/>
      </dsp:nvSpPr>
      <dsp:spPr>
        <a:xfrm>
          <a:off x="1648950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2</a:t>
          </a:r>
          <a:endParaRPr lang="fr-FR" sz="1500" kern="1200" dirty="0"/>
        </a:p>
      </dsp:txBody>
      <dsp:txXfrm>
        <a:off x="1648950" y="0"/>
        <a:ext cx="765938" cy="330146"/>
      </dsp:txXfrm>
    </dsp:sp>
    <dsp:sp modelId="{B7BD83D8-A367-4DCA-A7DC-1A2917BC2E8C}">
      <dsp:nvSpPr>
        <dsp:cNvPr id="0" name=""/>
        <dsp:cNvSpPr/>
      </dsp:nvSpPr>
      <dsp:spPr>
        <a:xfrm>
          <a:off x="1725544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0</a:t>
          </a:r>
          <a:endParaRPr lang="fr-FR" sz="3200" kern="1200" dirty="0"/>
        </a:p>
      </dsp:txBody>
      <dsp:txXfrm>
        <a:off x="1743491" y="348093"/>
        <a:ext cx="576856" cy="679423"/>
      </dsp:txXfrm>
    </dsp:sp>
    <dsp:sp modelId="{DB2FAFB5-B722-4D5F-9EDB-D1C038F310FC}">
      <dsp:nvSpPr>
        <dsp:cNvPr id="0" name=""/>
        <dsp:cNvSpPr/>
      </dsp:nvSpPr>
      <dsp:spPr>
        <a:xfrm>
          <a:off x="2472334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2472334" y="0"/>
        <a:ext cx="765938" cy="330146"/>
      </dsp:txXfrm>
    </dsp:sp>
    <dsp:sp modelId="{C050FAF9-CB75-4503-BFA1-2F3E2E949D52}">
      <dsp:nvSpPr>
        <dsp:cNvPr id="0" name=""/>
        <dsp:cNvSpPr/>
      </dsp:nvSpPr>
      <dsp:spPr>
        <a:xfrm>
          <a:off x="2548928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…</a:t>
          </a:r>
          <a:endParaRPr lang="fr-FR" sz="3200" kern="1200" dirty="0"/>
        </a:p>
      </dsp:txBody>
      <dsp:txXfrm>
        <a:off x="2566875" y="348093"/>
        <a:ext cx="576856" cy="679423"/>
      </dsp:txXfrm>
    </dsp:sp>
    <dsp:sp modelId="{7352AE4E-596A-47D4-9789-CED93BBB751C}">
      <dsp:nvSpPr>
        <dsp:cNvPr id="0" name=""/>
        <dsp:cNvSpPr/>
      </dsp:nvSpPr>
      <dsp:spPr>
        <a:xfrm>
          <a:off x="3295718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</a:t>
          </a:r>
          <a:endParaRPr lang="fr-FR" sz="1500" kern="1200" dirty="0"/>
        </a:p>
      </dsp:txBody>
      <dsp:txXfrm>
        <a:off x="3295718" y="0"/>
        <a:ext cx="765938" cy="330146"/>
      </dsp:txXfrm>
    </dsp:sp>
    <dsp:sp modelId="{55124CC6-7C28-4547-9AE1-9D0F4351E961}">
      <dsp:nvSpPr>
        <dsp:cNvPr id="0" name=""/>
        <dsp:cNvSpPr/>
      </dsp:nvSpPr>
      <dsp:spPr>
        <a:xfrm>
          <a:off x="3372312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3390259" y="348093"/>
        <a:ext cx="576856" cy="679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427B-147C-47AC-82AB-1727F6ABBEA8}">
      <dsp:nvSpPr>
        <dsp:cNvPr id="0" name=""/>
        <dsp:cNvSpPr/>
      </dsp:nvSpPr>
      <dsp:spPr>
        <a:xfrm>
          <a:off x="11956" y="1352591"/>
          <a:ext cx="4705828" cy="25005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614" tIns="17780" rIns="137614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Fitness</a:t>
          </a:r>
          <a:r>
            <a:rPr lang="fr-FR" sz="1400" b="0" kern="1200" dirty="0" smtClean="0"/>
            <a:t>:</a:t>
          </a:r>
          <a:br>
            <a:rPr lang="fr-FR" sz="1400" b="0" kern="1200" dirty="0" smtClean="0"/>
          </a:br>
          <a:r>
            <a:rPr lang="fr-FR" sz="1400" b="0" kern="1200" dirty="0" smtClean="0"/>
            <a:t> |M| − m </a:t>
          </a:r>
          <a:r>
            <a:rPr lang="fr-FR" sz="1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∑ </a:t>
          </a:r>
          <a:r>
            <a:rPr lang="fr-FR" sz="1400" b="0" kern="1200" dirty="0" smtClean="0"/>
            <a:t>max{0,deg(v)−1}</a:t>
          </a:r>
          <a:endParaRPr lang="fr-FR" sz="1400" b="0" kern="1200" dirty="0"/>
        </a:p>
      </dsp:txBody>
      <dsp:txXfrm>
        <a:off x="701109" y="1718789"/>
        <a:ext cx="3327522" cy="1768163"/>
      </dsp:txXfrm>
    </dsp:sp>
    <dsp:sp modelId="{DD5F88AB-E456-4F34-A87A-52E4AFD208CC}">
      <dsp:nvSpPr>
        <dsp:cNvPr id="0" name=""/>
        <dsp:cNvSpPr/>
      </dsp:nvSpPr>
      <dsp:spPr>
        <a:xfrm>
          <a:off x="4207070" y="1352591"/>
          <a:ext cx="2500559" cy="25005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614" tIns="17780" rIns="137614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Mutation: </a:t>
          </a:r>
          <a:r>
            <a:rPr lang="fr-FR" sz="1400" kern="1200" dirty="0" smtClean="0"/>
            <a:t>default</a:t>
          </a:r>
          <a:endParaRPr lang="fr-FR" sz="1400" kern="1200" dirty="0"/>
        </a:p>
      </dsp:txBody>
      <dsp:txXfrm>
        <a:off x="4573268" y="1718789"/>
        <a:ext cx="1768163" cy="1768163"/>
      </dsp:txXfrm>
    </dsp:sp>
    <dsp:sp modelId="{AD3ADC1E-E0D0-4C26-B6A8-260A4F234493}">
      <dsp:nvSpPr>
        <dsp:cNvPr id="0" name=""/>
        <dsp:cNvSpPr/>
      </dsp:nvSpPr>
      <dsp:spPr>
        <a:xfrm>
          <a:off x="6207518" y="1352591"/>
          <a:ext cx="2500559" cy="25005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614" tIns="17780" rIns="137614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Crossover</a:t>
          </a:r>
          <a:r>
            <a:rPr lang="fr-FR" sz="1400" b="1" kern="1200" dirty="0" smtClean="0"/>
            <a:t>: </a:t>
          </a:r>
          <a:r>
            <a:rPr lang="fr-FR" sz="1400" kern="1200" dirty="0" smtClean="0"/>
            <a:t>default</a:t>
          </a:r>
          <a:endParaRPr lang="fr-FR" sz="1400" kern="1200" dirty="0"/>
        </a:p>
      </dsp:txBody>
      <dsp:txXfrm>
        <a:off x="6573716" y="1718789"/>
        <a:ext cx="1768163" cy="1768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71EA-40D1-4210-8595-B7B7E220D1D8}">
      <dsp:nvSpPr>
        <dsp:cNvPr id="0" name=""/>
        <dsp:cNvSpPr/>
      </dsp:nvSpPr>
      <dsp:spPr>
        <a:xfrm>
          <a:off x="2182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</a:t>
          </a:r>
          <a:endParaRPr lang="fr-FR" sz="1500" kern="1200" dirty="0"/>
        </a:p>
      </dsp:txBody>
      <dsp:txXfrm>
        <a:off x="2182" y="0"/>
        <a:ext cx="765938" cy="330146"/>
      </dsp:txXfrm>
    </dsp:sp>
    <dsp:sp modelId="{BB71CF1B-77DE-44C8-8FB2-836AED8B0F7C}">
      <dsp:nvSpPr>
        <dsp:cNvPr id="0" name=""/>
        <dsp:cNvSpPr/>
      </dsp:nvSpPr>
      <dsp:spPr>
        <a:xfrm>
          <a:off x="78776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96723" y="348093"/>
        <a:ext cx="576856" cy="679423"/>
      </dsp:txXfrm>
    </dsp:sp>
    <dsp:sp modelId="{FC1E6017-C428-4EE7-8D15-0C82CC5FC766}">
      <dsp:nvSpPr>
        <dsp:cNvPr id="0" name=""/>
        <dsp:cNvSpPr/>
      </dsp:nvSpPr>
      <dsp:spPr>
        <a:xfrm>
          <a:off x="825566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</a:t>
          </a:r>
          <a:endParaRPr lang="fr-FR" sz="1500" kern="1200" dirty="0"/>
        </a:p>
      </dsp:txBody>
      <dsp:txXfrm>
        <a:off x="825566" y="0"/>
        <a:ext cx="765938" cy="330146"/>
      </dsp:txXfrm>
    </dsp:sp>
    <dsp:sp modelId="{C9BEEAF2-BA0F-44AF-82D0-E66BF1720264}">
      <dsp:nvSpPr>
        <dsp:cNvPr id="0" name=""/>
        <dsp:cNvSpPr/>
      </dsp:nvSpPr>
      <dsp:spPr>
        <a:xfrm>
          <a:off x="902160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920107" y="348093"/>
        <a:ext cx="576856" cy="679423"/>
      </dsp:txXfrm>
    </dsp:sp>
    <dsp:sp modelId="{44DC6F56-63C3-4143-A463-12B054C7C73B}">
      <dsp:nvSpPr>
        <dsp:cNvPr id="0" name=""/>
        <dsp:cNvSpPr/>
      </dsp:nvSpPr>
      <dsp:spPr>
        <a:xfrm>
          <a:off x="1648950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2</a:t>
          </a:r>
          <a:endParaRPr lang="fr-FR" sz="1500" kern="1200" dirty="0"/>
        </a:p>
      </dsp:txBody>
      <dsp:txXfrm>
        <a:off x="1648950" y="0"/>
        <a:ext cx="765938" cy="330146"/>
      </dsp:txXfrm>
    </dsp:sp>
    <dsp:sp modelId="{B7BD83D8-A367-4DCA-A7DC-1A2917BC2E8C}">
      <dsp:nvSpPr>
        <dsp:cNvPr id="0" name=""/>
        <dsp:cNvSpPr/>
      </dsp:nvSpPr>
      <dsp:spPr>
        <a:xfrm>
          <a:off x="1725544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0</a:t>
          </a:r>
          <a:endParaRPr lang="fr-FR" sz="3200" kern="1200" dirty="0"/>
        </a:p>
      </dsp:txBody>
      <dsp:txXfrm>
        <a:off x="1743491" y="348093"/>
        <a:ext cx="576856" cy="679423"/>
      </dsp:txXfrm>
    </dsp:sp>
    <dsp:sp modelId="{DB2FAFB5-B722-4D5F-9EDB-D1C038F310FC}">
      <dsp:nvSpPr>
        <dsp:cNvPr id="0" name=""/>
        <dsp:cNvSpPr/>
      </dsp:nvSpPr>
      <dsp:spPr>
        <a:xfrm>
          <a:off x="2472334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2472334" y="0"/>
        <a:ext cx="765938" cy="330146"/>
      </dsp:txXfrm>
    </dsp:sp>
    <dsp:sp modelId="{C050FAF9-CB75-4503-BFA1-2F3E2E949D52}">
      <dsp:nvSpPr>
        <dsp:cNvPr id="0" name=""/>
        <dsp:cNvSpPr/>
      </dsp:nvSpPr>
      <dsp:spPr>
        <a:xfrm>
          <a:off x="2548928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…</a:t>
          </a:r>
          <a:endParaRPr lang="fr-FR" sz="3200" kern="1200" dirty="0"/>
        </a:p>
      </dsp:txBody>
      <dsp:txXfrm>
        <a:off x="2566875" y="348093"/>
        <a:ext cx="576856" cy="679423"/>
      </dsp:txXfrm>
    </dsp:sp>
    <dsp:sp modelId="{7352AE4E-596A-47D4-9789-CED93BBB751C}">
      <dsp:nvSpPr>
        <dsp:cNvPr id="0" name=""/>
        <dsp:cNvSpPr/>
      </dsp:nvSpPr>
      <dsp:spPr>
        <a:xfrm>
          <a:off x="3295718" y="0"/>
          <a:ext cx="765938" cy="1100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</a:t>
          </a:r>
          <a:endParaRPr lang="fr-FR" sz="1500" kern="1200" dirty="0"/>
        </a:p>
      </dsp:txBody>
      <dsp:txXfrm>
        <a:off x="3295718" y="0"/>
        <a:ext cx="765938" cy="330146"/>
      </dsp:txXfrm>
    </dsp:sp>
    <dsp:sp modelId="{55124CC6-7C28-4547-9AE1-9D0F4351E961}">
      <dsp:nvSpPr>
        <dsp:cNvPr id="0" name=""/>
        <dsp:cNvSpPr/>
      </dsp:nvSpPr>
      <dsp:spPr>
        <a:xfrm>
          <a:off x="3372312" y="330146"/>
          <a:ext cx="612750" cy="715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1</a:t>
          </a:r>
          <a:endParaRPr lang="fr-FR" sz="3200" kern="1200" dirty="0"/>
        </a:p>
      </dsp:txBody>
      <dsp:txXfrm>
        <a:off x="3390259" y="348093"/>
        <a:ext cx="576856" cy="679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71EA-40D1-4210-8595-B7B7E220D1D8}">
      <dsp:nvSpPr>
        <dsp:cNvPr id="0" name=""/>
        <dsp:cNvSpPr/>
      </dsp:nvSpPr>
      <dsp:spPr>
        <a:xfrm>
          <a:off x="3282" y="0"/>
          <a:ext cx="2971690" cy="1421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0</a:t>
          </a:r>
          <a:endParaRPr lang="fr-FR" sz="1900" kern="1200" dirty="0"/>
        </a:p>
      </dsp:txBody>
      <dsp:txXfrm>
        <a:off x="3282" y="0"/>
        <a:ext cx="2971690" cy="426418"/>
      </dsp:txXfrm>
    </dsp:sp>
    <dsp:sp modelId="{BB71CF1B-77DE-44C8-8FB2-836AED8B0F7C}">
      <dsp:nvSpPr>
        <dsp:cNvPr id="0" name=""/>
        <dsp:cNvSpPr/>
      </dsp:nvSpPr>
      <dsp:spPr>
        <a:xfrm>
          <a:off x="300451" y="426418"/>
          <a:ext cx="2377352" cy="92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1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2, 3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4</a:t>
          </a:r>
          <a:endParaRPr lang="fr-FR" sz="3100" kern="1200" dirty="0"/>
        </a:p>
      </dsp:txBody>
      <dsp:txXfrm>
        <a:off x="327511" y="453478"/>
        <a:ext cx="2323232" cy="869786"/>
      </dsp:txXfrm>
    </dsp:sp>
    <dsp:sp modelId="{FC1E6017-C428-4EE7-8D15-0C82CC5FC766}">
      <dsp:nvSpPr>
        <dsp:cNvPr id="0" name=""/>
        <dsp:cNvSpPr/>
      </dsp:nvSpPr>
      <dsp:spPr>
        <a:xfrm>
          <a:off x="3197849" y="0"/>
          <a:ext cx="3525821" cy="1421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</a:t>
          </a:r>
          <a:endParaRPr lang="fr-FR" sz="1900" kern="1200" dirty="0"/>
        </a:p>
      </dsp:txBody>
      <dsp:txXfrm>
        <a:off x="3197849" y="0"/>
        <a:ext cx="3525821" cy="426418"/>
      </dsp:txXfrm>
    </dsp:sp>
    <dsp:sp modelId="{C9BEEAF2-BA0F-44AF-82D0-E66BF1720264}">
      <dsp:nvSpPr>
        <dsp:cNvPr id="0" name=""/>
        <dsp:cNvSpPr/>
      </dsp:nvSpPr>
      <dsp:spPr>
        <a:xfrm>
          <a:off x="3329397" y="426869"/>
          <a:ext cx="3262726" cy="92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2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 4, 5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7, 6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3</a:t>
          </a:r>
          <a:endParaRPr lang="fr-FR" sz="3100" kern="1200" dirty="0"/>
        </a:p>
      </dsp:txBody>
      <dsp:txXfrm>
        <a:off x="3356431" y="453903"/>
        <a:ext cx="3208658" cy="868935"/>
      </dsp:txXfrm>
    </dsp:sp>
    <dsp:sp modelId="{1DBCB1E8-815D-450D-96BF-68848ED417C3}">
      <dsp:nvSpPr>
        <dsp:cNvPr id="0" name=""/>
        <dsp:cNvSpPr/>
      </dsp:nvSpPr>
      <dsp:spPr>
        <a:xfrm>
          <a:off x="6946548" y="0"/>
          <a:ext cx="1063746" cy="1421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 dirty="0"/>
        </a:p>
      </dsp:txBody>
      <dsp:txXfrm>
        <a:off x="6946548" y="0"/>
        <a:ext cx="1063746" cy="426418"/>
      </dsp:txXfrm>
    </dsp:sp>
    <dsp:sp modelId="{C050FAF9-CB75-4503-BFA1-2F3E2E949D52}">
      <dsp:nvSpPr>
        <dsp:cNvPr id="0" name=""/>
        <dsp:cNvSpPr/>
      </dsp:nvSpPr>
      <dsp:spPr>
        <a:xfrm>
          <a:off x="7132005" y="426418"/>
          <a:ext cx="692831" cy="92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…</a:t>
          </a:r>
          <a:endParaRPr lang="fr-FR" sz="3100" kern="1200" dirty="0"/>
        </a:p>
      </dsp:txBody>
      <dsp:txXfrm>
        <a:off x="7152297" y="446710"/>
        <a:ext cx="652247" cy="883322"/>
      </dsp:txXfrm>
    </dsp:sp>
    <dsp:sp modelId="{7352AE4E-596A-47D4-9789-CED93BBB751C}">
      <dsp:nvSpPr>
        <dsp:cNvPr id="0" name=""/>
        <dsp:cNvSpPr/>
      </dsp:nvSpPr>
      <dsp:spPr>
        <a:xfrm>
          <a:off x="8233171" y="0"/>
          <a:ext cx="2971690" cy="1421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</a:t>
          </a:r>
          <a:endParaRPr lang="fr-FR" sz="1900" kern="1200" dirty="0"/>
        </a:p>
      </dsp:txBody>
      <dsp:txXfrm>
        <a:off x="8233171" y="0"/>
        <a:ext cx="2971690" cy="426418"/>
      </dsp:txXfrm>
    </dsp:sp>
    <dsp:sp modelId="{55124CC6-7C28-4547-9AE1-9D0F4351E961}">
      <dsp:nvSpPr>
        <dsp:cNvPr id="0" name=""/>
        <dsp:cNvSpPr/>
      </dsp:nvSpPr>
      <dsp:spPr>
        <a:xfrm>
          <a:off x="8530340" y="426418"/>
          <a:ext cx="2377352" cy="92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n-1</a:t>
          </a:r>
          <a:r>
            <a:rPr lang="fr-FR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</a:t>
          </a:r>
          <a:r>
            <a:rPr lang="fr-FR" sz="3100" kern="1200" dirty="0" smtClean="0"/>
            <a:t> 0</a:t>
          </a:r>
          <a:endParaRPr lang="fr-FR" sz="3100" kern="1200" dirty="0"/>
        </a:p>
      </dsp:txBody>
      <dsp:txXfrm>
        <a:off x="8557400" y="453478"/>
        <a:ext cx="2323232" cy="8697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24A0-2E19-48D8-8A24-A26F372D1C0E}">
      <dsp:nvSpPr>
        <dsp:cNvPr id="0" name=""/>
        <dsp:cNvSpPr/>
      </dsp:nvSpPr>
      <dsp:spPr>
        <a:xfrm rot="5400000">
          <a:off x="1983499" y="1485248"/>
          <a:ext cx="1313573" cy="14954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02522-82BC-4FD9-A356-7BEA4A921E8E}">
      <dsp:nvSpPr>
        <dsp:cNvPr id="0" name=""/>
        <dsp:cNvSpPr/>
      </dsp:nvSpPr>
      <dsp:spPr>
        <a:xfrm>
          <a:off x="1635482" y="29125"/>
          <a:ext cx="2211285" cy="15478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Count k: </a:t>
          </a:r>
          <a:r>
            <a:rPr lang="fr-FR" sz="1700" kern="1200" dirty="0" err="1" smtClean="0"/>
            <a:t>number</a:t>
          </a:r>
          <a:r>
            <a:rPr lang="fr-FR" sz="1700" kern="1200" dirty="0" smtClean="0"/>
            <a:t> of </a:t>
          </a:r>
          <a:r>
            <a:rPr lang="fr-FR" sz="1700" kern="1200" dirty="0" err="1" smtClean="0"/>
            <a:t>indepedant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walks</a:t>
          </a:r>
          <a:endParaRPr lang="fr-FR" sz="1700" kern="1200" dirty="0"/>
        </a:p>
      </dsp:txBody>
      <dsp:txXfrm>
        <a:off x="1711054" y="104697"/>
        <a:ext cx="2060141" cy="1396683"/>
      </dsp:txXfrm>
    </dsp:sp>
    <dsp:sp modelId="{F3F7BECE-33C3-4256-850D-BAEB57E08EEC}">
      <dsp:nvSpPr>
        <dsp:cNvPr id="0" name=""/>
        <dsp:cNvSpPr/>
      </dsp:nvSpPr>
      <dsp:spPr>
        <a:xfrm>
          <a:off x="3846767" y="176745"/>
          <a:ext cx="1608278" cy="125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A53E5-3075-4AED-8CE8-82C8E8D785CD}">
      <dsp:nvSpPr>
        <dsp:cNvPr id="0" name=""/>
        <dsp:cNvSpPr/>
      </dsp:nvSpPr>
      <dsp:spPr>
        <a:xfrm rot="5400000">
          <a:off x="3816890" y="3223969"/>
          <a:ext cx="1313573" cy="14954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BB345-96C6-43CF-99F6-431C0D118F58}">
      <dsp:nvSpPr>
        <dsp:cNvPr id="0" name=""/>
        <dsp:cNvSpPr/>
      </dsp:nvSpPr>
      <dsp:spPr>
        <a:xfrm>
          <a:off x="3468872" y="1767846"/>
          <a:ext cx="2211285" cy="15478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Count </a:t>
          </a:r>
          <a:r>
            <a:rPr lang="fr-FR" sz="1700" kern="1200" dirty="0" err="1" smtClean="0"/>
            <a:t>edges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used</a:t>
          </a:r>
          <a:endParaRPr lang="fr-FR" sz="1700" kern="1200" dirty="0"/>
        </a:p>
      </dsp:txBody>
      <dsp:txXfrm>
        <a:off x="3544444" y="1843418"/>
        <a:ext cx="2060141" cy="1396683"/>
      </dsp:txXfrm>
    </dsp:sp>
    <dsp:sp modelId="{8295E300-24A6-422B-81B0-C54FD650D486}">
      <dsp:nvSpPr>
        <dsp:cNvPr id="0" name=""/>
        <dsp:cNvSpPr/>
      </dsp:nvSpPr>
      <dsp:spPr>
        <a:xfrm>
          <a:off x="5680158" y="1915467"/>
          <a:ext cx="1608278" cy="125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2A1B8-3768-41B7-9FBC-A294BA78B577}">
      <dsp:nvSpPr>
        <dsp:cNvPr id="0" name=""/>
        <dsp:cNvSpPr/>
      </dsp:nvSpPr>
      <dsp:spPr>
        <a:xfrm>
          <a:off x="5302263" y="3506568"/>
          <a:ext cx="2211285" cy="15478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Fitness = - (</a:t>
          </a:r>
          <a:r>
            <a:rPr lang="fr-FR" sz="1700" kern="1200" dirty="0" err="1" smtClean="0"/>
            <a:t>number</a:t>
          </a:r>
          <a:r>
            <a:rPr lang="fr-FR" sz="1700" kern="1200" dirty="0" smtClean="0"/>
            <a:t> of </a:t>
          </a:r>
          <a:r>
            <a:rPr lang="fr-FR" sz="1700" kern="1200" dirty="0" err="1" smtClean="0"/>
            <a:t>edges</a:t>
          </a:r>
          <a:r>
            <a:rPr lang="fr-FR" sz="1700" kern="1200" dirty="0" smtClean="0"/>
            <a:t> – </a:t>
          </a:r>
          <a:r>
            <a:rPr lang="fr-FR" sz="1700" kern="1200" dirty="0" err="1" smtClean="0"/>
            <a:t>number</a:t>
          </a:r>
          <a:r>
            <a:rPr lang="fr-FR" sz="1700" kern="1200" dirty="0" smtClean="0"/>
            <a:t> of </a:t>
          </a:r>
          <a:r>
            <a:rPr lang="fr-FR" sz="1700" kern="1200" dirty="0" err="1" smtClean="0"/>
            <a:t>edges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used</a:t>
          </a:r>
          <a:r>
            <a:rPr lang="fr-FR" sz="1700" kern="1200" dirty="0" smtClean="0"/>
            <a:t>) - k</a:t>
          </a:r>
          <a:endParaRPr lang="fr-FR" sz="1700" kern="1200" dirty="0"/>
        </a:p>
      </dsp:txBody>
      <dsp:txXfrm>
        <a:off x="5377835" y="3582140"/>
        <a:ext cx="2060141" cy="13966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4083-0E39-4782-86F5-970012CC864C}">
      <dsp:nvSpPr>
        <dsp:cNvPr id="0" name=""/>
        <dsp:cNvSpPr/>
      </dsp:nvSpPr>
      <dsp:spPr>
        <a:xfrm rot="5400000">
          <a:off x="2831210" y="-1144468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4	</a:t>
          </a:r>
          <a:endParaRPr lang="fr-FR" sz="2400" kern="1200" dirty="0"/>
        </a:p>
      </dsp:txBody>
      <dsp:txXfrm rot="-5400000">
        <a:off x="1626348" y="83902"/>
        <a:ext cx="2867777" cy="434544"/>
      </dsp:txXfrm>
    </dsp:sp>
    <dsp:sp modelId="{1AEA606E-FC68-4418-A97F-ABB2EC87BDDE}">
      <dsp:nvSpPr>
        <dsp:cNvPr id="0" name=""/>
        <dsp:cNvSpPr/>
      </dsp:nvSpPr>
      <dsp:spPr>
        <a:xfrm>
          <a:off x="0" y="199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0</a:t>
          </a:r>
          <a:endParaRPr lang="fr-FR" sz="3000" kern="1200" dirty="0"/>
        </a:p>
      </dsp:txBody>
      <dsp:txXfrm>
        <a:off x="29385" y="29584"/>
        <a:ext cx="1567577" cy="543180"/>
      </dsp:txXfrm>
    </dsp:sp>
    <dsp:sp modelId="{58DAD8F3-4DAF-4C51-B91E-BDF126AD3B12}">
      <dsp:nvSpPr>
        <dsp:cNvPr id="0" name=""/>
        <dsp:cNvSpPr/>
      </dsp:nvSpPr>
      <dsp:spPr>
        <a:xfrm rot="5400000">
          <a:off x="2831210" y="-512420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1</a:t>
          </a:r>
          <a:endParaRPr lang="fr-FR" sz="2400" kern="1200" dirty="0"/>
        </a:p>
      </dsp:txBody>
      <dsp:txXfrm rot="-5400000">
        <a:off x="1626348" y="715950"/>
        <a:ext cx="2867777" cy="434544"/>
      </dsp:txXfrm>
    </dsp:sp>
    <dsp:sp modelId="{FA53AD6D-B300-4F06-A26B-B5032F129BB4}">
      <dsp:nvSpPr>
        <dsp:cNvPr id="0" name=""/>
        <dsp:cNvSpPr/>
      </dsp:nvSpPr>
      <dsp:spPr>
        <a:xfrm>
          <a:off x="0" y="632247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1</a:t>
          </a:r>
          <a:endParaRPr lang="fr-FR" sz="3000" kern="1200" dirty="0"/>
        </a:p>
      </dsp:txBody>
      <dsp:txXfrm>
        <a:off x="29385" y="661632"/>
        <a:ext cx="1567577" cy="543180"/>
      </dsp:txXfrm>
    </dsp:sp>
    <dsp:sp modelId="{E2FDEDF9-33D6-4A4A-BA91-4255B0BC69C5}">
      <dsp:nvSpPr>
        <dsp:cNvPr id="0" name=""/>
        <dsp:cNvSpPr/>
      </dsp:nvSpPr>
      <dsp:spPr>
        <a:xfrm rot="5400000">
          <a:off x="2831210" y="119627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5</a:t>
          </a:r>
          <a:endParaRPr lang="fr-FR" sz="2400" kern="1200" dirty="0"/>
        </a:p>
      </dsp:txBody>
      <dsp:txXfrm rot="-5400000">
        <a:off x="1626348" y="1347997"/>
        <a:ext cx="2867777" cy="434544"/>
      </dsp:txXfrm>
    </dsp:sp>
    <dsp:sp modelId="{3220410D-0FB3-436C-A789-B5E8A9CC79FF}">
      <dsp:nvSpPr>
        <dsp:cNvPr id="0" name=""/>
        <dsp:cNvSpPr/>
      </dsp:nvSpPr>
      <dsp:spPr>
        <a:xfrm>
          <a:off x="0" y="1264294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2</a:t>
          </a:r>
          <a:endParaRPr lang="fr-FR" sz="3000" kern="1200" dirty="0"/>
        </a:p>
      </dsp:txBody>
      <dsp:txXfrm>
        <a:off x="29385" y="1293679"/>
        <a:ext cx="1567577" cy="543180"/>
      </dsp:txXfrm>
    </dsp:sp>
    <dsp:sp modelId="{A3DEC46E-8D89-4AE2-9F0F-597B4B10B5F5}">
      <dsp:nvSpPr>
        <dsp:cNvPr id="0" name=""/>
        <dsp:cNvSpPr/>
      </dsp:nvSpPr>
      <dsp:spPr>
        <a:xfrm rot="5400000">
          <a:off x="2831210" y="751675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0</a:t>
          </a:r>
          <a:endParaRPr lang="fr-FR" sz="2400" kern="1200" dirty="0"/>
        </a:p>
      </dsp:txBody>
      <dsp:txXfrm rot="-5400000">
        <a:off x="1626348" y="1980045"/>
        <a:ext cx="2867777" cy="434544"/>
      </dsp:txXfrm>
    </dsp:sp>
    <dsp:sp modelId="{ACEB9EFD-E7C3-47C4-A514-4811D767B2ED}">
      <dsp:nvSpPr>
        <dsp:cNvPr id="0" name=""/>
        <dsp:cNvSpPr/>
      </dsp:nvSpPr>
      <dsp:spPr>
        <a:xfrm>
          <a:off x="0" y="1896342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3</a:t>
          </a:r>
          <a:endParaRPr lang="fr-FR" sz="3000" kern="1200" dirty="0"/>
        </a:p>
      </dsp:txBody>
      <dsp:txXfrm>
        <a:off x="29385" y="1925727"/>
        <a:ext cx="1567577" cy="543180"/>
      </dsp:txXfrm>
    </dsp:sp>
    <dsp:sp modelId="{8FCEC2F0-A591-4A51-A2AA-97B9B5BB897C}">
      <dsp:nvSpPr>
        <dsp:cNvPr id="0" name=""/>
        <dsp:cNvSpPr/>
      </dsp:nvSpPr>
      <dsp:spPr>
        <a:xfrm rot="5400000">
          <a:off x="2831210" y="1383722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6</a:t>
          </a:r>
          <a:endParaRPr lang="fr-FR" sz="2400" kern="1200" dirty="0"/>
        </a:p>
      </dsp:txBody>
      <dsp:txXfrm rot="-5400000">
        <a:off x="1626348" y="2612092"/>
        <a:ext cx="2867777" cy="434544"/>
      </dsp:txXfrm>
    </dsp:sp>
    <dsp:sp modelId="{BDDED703-DFB9-49DE-ABD7-CC17B2B8AC1F}">
      <dsp:nvSpPr>
        <dsp:cNvPr id="0" name=""/>
        <dsp:cNvSpPr/>
      </dsp:nvSpPr>
      <dsp:spPr>
        <a:xfrm>
          <a:off x="0" y="2528390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4</a:t>
          </a:r>
          <a:endParaRPr lang="fr-FR" sz="3000" kern="1200" dirty="0"/>
        </a:p>
      </dsp:txBody>
      <dsp:txXfrm>
        <a:off x="29385" y="2557775"/>
        <a:ext cx="1567577" cy="543180"/>
      </dsp:txXfrm>
    </dsp:sp>
    <dsp:sp modelId="{F49A5CAB-8174-4B39-9731-CE6F952738F0}">
      <dsp:nvSpPr>
        <dsp:cNvPr id="0" name=""/>
        <dsp:cNvSpPr/>
      </dsp:nvSpPr>
      <dsp:spPr>
        <a:xfrm rot="5400000">
          <a:off x="2831210" y="2015770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3</a:t>
          </a:r>
          <a:endParaRPr lang="fr-FR" sz="2400" kern="1200" dirty="0"/>
        </a:p>
      </dsp:txBody>
      <dsp:txXfrm rot="-5400000">
        <a:off x="1626348" y="3244140"/>
        <a:ext cx="2867777" cy="434544"/>
      </dsp:txXfrm>
    </dsp:sp>
    <dsp:sp modelId="{FE3E35AA-9DB8-487F-8C9F-FB8CAA9F73C5}">
      <dsp:nvSpPr>
        <dsp:cNvPr id="0" name=""/>
        <dsp:cNvSpPr/>
      </dsp:nvSpPr>
      <dsp:spPr>
        <a:xfrm>
          <a:off x="0" y="3160437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5</a:t>
          </a:r>
          <a:endParaRPr lang="fr-FR" sz="3000" kern="1200" dirty="0"/>
        </a:p>
      </dsp:txBody>
      <dsp:txXfrm>
        <a:off x="29385" y="3189822"/>
        <a:ext cx="1567577" cy="543180"/>
      </dsp:txXfrm>
    </dsp:sp>
    <dsp:sp modelId="{46195589-B3E1-45B5-A67E-857CE837B282}">
      <dsp:nvSpPr>
        <dsp:cNvPr id="0" name=""/>
        <dsp:cNvSpPr/>
      </dsp:nvSpPr>
      <dsp:spPr>
        <a:xfrm rot="5400000">
          <a:off x="2831210" y="2647818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7</a:t>
          </a:r>
          <a:endParaRPr lang="fr-FR" sz="2400" kern="1200" dirty="0"/>
        </a:p>
      </dsp:txBody>
      <dsp:txXfrm rot="-5400000">
        <a:off x="1626348" y="3876188"/>
        <a:ext cx="2867777" cy="434544"/>
      </dsp:txXfrm>
    </dsp:sp>
    <dsp:sp modelId="{EFE1CB45-4CC3-4F38-8F52-56B5958EC4D2}">
      <dsp:nvSpPr>
        <dsp:cNvPr id="0" name=""/>
        <dsp:cNvSpPr/>
      </dsp:nvSpPr>
      <dsp:spPr>
        <a:xfrm>
          <a:off x="0" y="3792485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6</a:t>
          </a:r>
          <a:endParaRPr lang="fr-FR" sz="3000" kern="1200" dirty="0"/>
        </a:p>
      </dsp:txBody>
      <dsp:txXfrm>
        <a:off x="29385" y="3821870"/>
        <a:ext cx="1567577" cy="543180"/>
      </dsp:txXfrm>
    </dsp:sp>
    <dsp:sp modelId="{83987FB9-A3DF-4D14-876E-C07E4565E2A8}">
      <dsp:nvSpPr>
        <dsp:cNvPr id="0" name=""/>
        <dsp:cNvSpPr/>
      </dsp:nvSpPr>
      <dsp:spPr>
        <a:xfrm rot="5400000">
          <a:off x="2831210" y="3279865"/>
          <a:ext cx="481560" cy="28912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2</a:t>
          </a:r>
          <a:endParaRPr lang="fr-FR" sz="2400" kern="1200" dirty="0"/>
        </a:p>
      </dsp:txBody>
      <dsp:txXfrm rot="-5400000">
        <a:off x="1626348" y="4508235"/>
        <a:ext cx="2867777" cy="434544"/>
      </dsp:txXfrm>
    </dsp:sp>
    <dsp:sp modelId="{B4998689-CEB2-4AAC-9E6A-AEA9DF341E47}">
      <dsp:nvSpPr>
        <dsp:cNvPr id="0" name=""/>
        <dsp:cNvSpPr/>
      </dsp:nvSpPr>
      <dsp:spPr>
        <a:xfrm>
          <a:off x="0" y="4424533"/>
          <a:ext cx="1626347" cy="60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7</a:t>
          </a:r>
          <a:endParaRPr lang="fr-FR" sz="3000" kern="1200" dirty="0"/>
        </a:p>
      </dsp:txBody>
      <dsp:txXfrm>
        <a:off x="29385" y="4453918"/>
        <a:ext cx="1567577" cy="543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059A9-1CA1-4207-83B4-EFEDDA8F84AD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8F5FA-C89C-48D1-B7BA-B47AC23BC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7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8F5FA-C89C-48D1-B7BA-B47AC23BC3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8F5FA-C89C-48D1-B7BA-B47AC23BC3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4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Gray code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8F5FA-C89C-48D1-B7BA-B47AC23BC30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9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01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42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08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26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7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2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2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6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50A9-8A2E-417B-9132-0E28C5D80AF6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BC615E-20C2-431D-B672-A6F381CDB5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2.jp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3.png"/><Relationship Id="rId9" Type="http://schemas.microsoft.com/office/2007/relationships/diagramDrawing" Target="../diagrams/drawin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EVOLUTIONARY ALGORITHMS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43" y="2005795"/>
            <a:ext cx="6430158" cy="48522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Ring graphs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5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0" y="1541124"/>
            <a:ext cx="6587470" cy="49709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3-friend graphs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Euler cycle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6147835"/>
              </p:ext>
            </p:extLst>
          </p:nvPr>
        </p:nvGraphicFramePr>
        <p:xfrm>
          <a:off x="507040" y="3105339"/>
          <a:ext cx="11208144" cy="1421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Fitness </a:t>
            </a:r>
            <a:r>
              <a:rPr lang="fr-FR" dirty="0" err="1" smtClean="0"/>
              <a:t>function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8791132"/>
              </p:ext>
            </p:extLst>
          </p:nvPr>
        </p:nvGraphicFramePr>
        <p:xfrm>
          <a:off x="1778502" y="1321806"/>
          <a:ext cx="9149031" cy="508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716" y="224148"/>
            <a:ext cx="8911687" cy="1280890"/>
          </a:xfrm>
        </p:spPr>
        <p:txBody>
          <a:bodyPr>
            <a:normAutofit/>
          </a:bodyPr>
          <a:lstStyle/>
          <a:p>
            <a:r>
              <a:rPr lang="fr-FR" sz="4400" dirty="0" smtClean="0"/>
              <a:t>Mutation</a:t>
            </a:r>
            <a:endParaRPr lang="fr-FR" sz="4400" dirty="0"/>
          </a:p>
        </p:txBody>
      </p:sp>
      <p:sp>
        <p:nvSpPr>
          <p:cNvPr id="5" name="Oval 4"/>
          <p:cNvSpPr/>
          <p:nvPr/>
        </p:nvSpPr>
        <p:spPr>
          <a:xfrm>
            <a:off x="4975524" y="2522050"/>
            <a:ext cx="1901228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V</a:t>
            </a:r>
            <a:endParaRPr lang="fr-FR" sz="4400" dirty="0"/>
          </a:p>
        </p:txBody>
      </p:sp>
      <p:sp>
        <p:nvSpPr>
          <p:cNvPr id="7" name="Oval 6"/>
          <p:cNvSpPr/>
          <p:nvPr/>
        </p:nvSpPr>
        <p:spPr>
          <a:xfrm>
            <a:off x="8344923" y="2540723"/>
            <a:ext cx="1901228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f</a:t>
            </a:r>
            <a:endParaRPr lang="fr-FR" sz="4400" dirty="0"/>
          </a:p>
        </p:txBody>
      </p:sp>
      <p:sp>
        <p:nvSpPr>
          <p:cNvPr id="8" name="Oval 7"/>
          <p:cNvSpPr/>
          <p:nvPr/>
        </p:nvSpPr>
        <p:spPr>
          <a:xfrm>
            <a:off x="1606125" y="2592969"/>
            <a:ext cx="1901228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e</a:t>
            </a:r>
            <a:endParaRPr lang="fr-FR" sz="4400" dirty="0"/>
          </a:p>
        </p:txBody>
      </p:sp>
      <p:sp>
        <p:nvSpPr>
          <p:cNvPr id="9" name="Oval 8"/>
          <p:cNvSpPr/>
          <p:nvPr/>
        </p:nvSpPr>
        <p:spPr>
          <a:xfrm>
            <a:off x="5058946" y="86667"/>
            <a:ext cx="1901228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e’</a:t>
            </a:r>
            <a:endParaRPr lang="fr-FR" sz="4400" dirty="0"/>
          </a:p>
        </p:txBody>
      </p:sp>
      <p:sp>
        <p:nvSpPr>
          <p:cNvPr id="10" name="Oval 9"/>
          <p:cNvSpPr/>
          <p:nvPr/>
        </p:nvSpPr>
        <p:spPr>
          <a:xfrm>
            <a:off x="5111354" y="5105400"/>
            <a:ext cx="1901228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f’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7353" y="3398350"/>
            <a:ext cx="1468171" cy="16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876752" y="3417023"/>
            <a:ext cx="1468171" cy="16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926138" y="1839268"/>
            <a:ext cx="166844" cy="6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26138" y="4274650"/>
            <a:ext cx="166844" cy="83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urved Connector 22"/>
          <p:cNvCxnSpPr>
            <a:stCxn id="8" idx="5"/>
            <a:endCxn id="7" idx="3"/>
          </p:cNvCxnSpPr>
          <p:nvPr/>
        </p:nvCxnSpPr>
        <p:spPr>
          <a:xfrm rot="5400000" flipH="1" flipV="1">
            <a:off x="5890138" y="1375448"/>
            <a:ext cx="72000" cy="5394426"/>
          </a:xfrm>
          <a:prstGeom prst="curvedConnector3">
            <a:avLst>
              <a:gd name="adj1" fmla="val -928802"/>
            </a:avLst>
          </a:prstGeom>
          <a:ln w="571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6"/>
            <a:endCxn id="10" idx="6"/>
          </p:cNvCxnSpPr>
          <p:nvPr/>
        </p:nvCxnSpPr>
        <p:spPr>
          <a:xfrm>
            <a:off x="6960174" y="962967"/>
            <a:ext cx="52408" cy="5018733"/>
          </a:xfrm>
          <a:prstGeom prst="curvedConnector3">
            <a:avLst>
              <a:gd name="adj1" fmla="val 536193"/>
            </a:avLst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icons.iconarchive.com/icons/hopstarter/sleek-xp-basic/256/Close-2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1" y="2028065"/>
            <a:ext cx="941471" cy="9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icons.iconarchive.com/icons/hopstarter/sleek-xp-basic/256/Close-2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98" y="4274650"/>
            <a:ext cx="941471" cy="9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urved Connector 31"/>
          <p:cNvCxnSpPr>
            <a:stCxn id="8" idx="0"/>
            <a:endCxn id="9" idx="2"/>
          </p:cNvCxnSpPr>
          <p:nvPr/>
        </p:nvCxnSpPr>
        <p:spPr>
          <a:xfrm rot="5400000" flipH="1" flipV="1">
            <a:off x="2992841" y="526865"/>
            <a:ext cx="1630002" cy="2502207"/>
          </a:xfrm>
          <a:prstGeom prst="curved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6"/>
            <a:endCxn id="7" idx="4"/>
          </p:cNvCxnSpPr>
          <p:nvPr/>
        </p:nvCxnSpPr>
        <p:spPr>
          <a:xfrm flipV="1">
            <a:off x="7012582" y="4293323"/>
            <a:ext cx="2282955" cy="1688377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Euler cycle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5" y="1563606"/>
            <a:ext cx="3695700" cy="32004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09" y="1277233"/>
            <a:ext cx="3267075" cy="399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36" y="5337992"/>
            <a:ext cx="5395428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Binomial vs Poisson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50" y="1905000"/>
            <a:ext cx="9408616" cy="4538274"/>
          </a:xfrm>
        </p:spPr>
      </p:pic>
    </p:spTree>
    <p:extLst>
      <p:ext uri="{BB962C8B-B14F-4D97-AF65-F5344CB8AC3E}">
        <p14:creationId xmlns:p14="http://schemas.microsoft.com/office/powerpoint/2010/main" val="20246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Chess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37" y="1209749"/>
            <a:ext cx="5080375" cy="5260487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7313079"/>
              </p:ext>
            </p:extLst>
          </p:nvPr>
        </p:nvGraphicFramePr>
        <p:xfrm>
          <a:off x="1792631" y="1410269"/>
          <a:ext cx="4517633" cy="502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8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58" y="234811"/>
            <a:ext cx="8911687" cy="1280890"/>
          </a:xfrm>
        </p:spPr>
        <p:txBody>
          <a:bodyPr/>
          <a:lstStyle/>
          <a:p>
            <a:r>
              <a:rPr lang="fr-FR" dirty="0" smtClean="0"/>
              <a:t>2D </a:t>
            </a:r>
            <a:r>
              <a:rPr lang="fr-FR" dirty="0" err="1" smtClean="0"/>
              <a:t>reconstruct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08" y="3385387"/>
            <a:ext cx="1469877" cy="14698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68" y="4959523"/>
            <a:ext cx="10138372" cy="196257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6495922"/>
              </p:ext>
            </p:extLst>
          </p:nvPr>
        </p:nvGraphicFramePr>
        <p:xfrm>
          <a:off x="2115826" y="1491751"/>
          <a:ext cx="8709387" cy="164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47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Finance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3" y="1452937"/>
            <a:ext cx="4522665" cy="5130629"/>
          </a:xfrm>
        </p:spPr>
      </p:pic>
    </p:spTree>
    <p:extLst>
      <p:ext uri="{BB962C8B-B14F-4D97-AF65-F5344CB8AC3E}">
        <p14:creationId xmlns:p14="http://schemas.microsoft.com/office/powerpoint/2010/main" val="4927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Randomness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magic</a:t>
            </a:r>
            <a:endParaRPr lang="fr-FR" sz="2800" dirty="0" smtClean="0"/>
          </a:p>
          <a:p>
            <a:r>
              <a:rPr lang="fr-FR" sz="2800" dirty="0" err="1" smtClean="0"/>
              <a:t>Randomness</a:t>
            </a:r>
            <a:r>
              <a:rPr lang="fr-FR" sz="2800" dirty="0" smtClean="0"/>
              <a:t> </a:t>
            </a:r>
            <a:r>
              <a:rPr lang="fr-FR" sz="2800" dirty="0" err="1" smtClean="0"/>
              <a:t>makes</a:t>
            </a:r>
            <a:r>
              <a:rPr lang="fr-FR" sz="2800" dirty="0" smtClean="0"/>
              <a:t> </a:t>
            </a:r>
            <a:r>
              <a:rPr lang="en-US" sz="2800" dirty="0" smtClean="0"/>
              <a:t>complex</a:t>
            </a:r>
            <a:r>
              <a:rPr lang="fr-FR" sz="2800" dirty="0" smtClean="0"/>
              <a:t> </a:t>
            </a:r>
            <a:r>
              <a:rPr lang="en-US" sz="2800" dirty="0" smtClean="0"/>
              <a:t>problems</a:t>
            </a:r>
            <a:r>
              <a:rPr lang="fr-FR" sz="2800" dirty="0" smtClean="0"/>
              <a:t> </a:t>
            </a:r>
            <a:r>
              <a:rPr lang="fr-FR" sz="2800" dirty="0" err="1" smtClean="0"/>
              <a:t>easy</a:t>
            </a:r>
            <a:endParaRPr lang="fr-FR" sz="2800" dirty="0" smtClean="0"/>
          </a:p>
          <a:p>
            <a:r>
              <a:rPr lang="fr-FR" sz="2800" dirty="0" smtClean="0"/>
              <a:t>Lot of applications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857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2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GA class interface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370"/>
              </p:ext>
            </p:extLst>
          </p:nvPr>
        </p:nvGraphicFramePr>
        <p:xfrm>
          <a:off x="2503919" y="1737360"/>
          <a:ext cx="7768126" cy="468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17110"/>
              </p:ext>
            </p:extLst>
          </p:nvPr>
        </p:nvGraphicFramePr>
        <p:xfrm>
          <a:off x="905854" y="461473"/>
          <a:ext cx="10707881" cy="581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one max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72225194"/>
              </p:ext>
            </p:extLst>
          </p:nvPr>
        </p:nvGraphicFramePr>
        <p:xfrm>
          <a:off x="5595596" y="2008262"/>
          <a:ext cx="6308696" cy="4044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70098398"/>
              </p:ext>
            </p:extLst>
          </p:nvPr>
        </p:nvGraphicFramePr>
        <p:xfrm>
          <a:off x="1946542" y="3420139"/>
          <a:ext cx="4063840" cy="110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88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45" y="504203"/>
            <a:ext cx="7384870" cy="5572632"/>
          </a:xfrm>
        </p:spPr>
      </p:pic>
    </p:spTree>
    <p:extLst>
      <p:ext uri="{BB962C8B-B14F-4D97-AF65-F5344CB8AC3E}">
        <p14:creationId xmlns:p14="http://schemas.microsoft.com/office/powerpoint/2010/main" val="19703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7" y="1275020"/>
            <a:ext cx="6110590" cy="4611059"/>
          </a:xfrm>
        </p:spPr>
      </p:pic>
      <p:sp>
        <p:nvSpPr>
          <p:cNvPr id="7" name="TextBox 6"/>
          <p:cNvSpPr txBox="1"/>
          <p:nvPr/>
        </p:nvSpPr>
        <p:spPr>
          <a:xfrm>
            <a:off x="6947731" y="2785929"/>
            <a:ext cx="3973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600" dirty="0" smtClean="0"/>
              <a:t>λ</a:t>
            </a:r>
            <a:r>
              <a:rPr lang="fr-FR" sz="3600" dirty="0" smtClean="0"/>
              <a:t> constant</a:t>
            </a:r>
            <a:br>
              <a:rPr lang="fr-FR" sz="3600" dirty="0" smtClean="0"/>
            </a:br>
            <a:endParaRPr lang="fr-FR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smtClean="0"/>
              <a:t>Self adaptive </a:t>
            </a:r>
            <a:r>
              <a:rPr lang="el-GR" sz="3600" dirty="0"/>
              <a:t>λ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842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Maximum </a:t>
            </a:r>
            <a:r>
              <a:rPr lang="fr-FR" dirty="0" err="1"/>
              <a:t>matching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562941"/>
              </p:ext>
            </p:extLst>
          </p:nvPr>
        </p:nvGraphicFramePr>
        <p:xfrm>
          <a:off x="1850264" y="2065411"/>
          <a:ext cx="8709433" cy="520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76482667"/>
              </p:ext>
            </p:extLst>
          </p:nvPr>
        </p:nvGraphicFramePr>
        <p:xfrm>
          <a:off x="3220538" y="1735177"/>
          <a:ext cx="4063840" cy="110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Curved Connector 13"/>
          <p:cNvCxnSpPr/>
          <p:nvPr/>
        </p:nvCxnSpPr>
        <p:spPr>
          <a:xfrm flipV="1">
            <a:off x="1921267" y="2332235"/>
            <a:ext cx="1417834" cy="86302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5250100" y="1428107"/>
            <a:ext cx="1931536" cy="65754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5353" y="2784297"/>
            <a:ext cx="166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Edge</a:t>
            </a:r>
            <a:r>
              <a:rPr lang="fr-FR" dirty="0" smtClean="0"/>
              <a:t> 0 </a:t>
            </a:r>
            <a:r>
              <a:rPr lang="fr-FR" dirty="0" err="1" smtClean="0"/>
              <a:t>is</a:t>
            </a:r>
            <a:r>
              <a:rPr lang="fr-FR" dirty="0" smtClean="0"/>
              <a:t> part of the </a:t>
            </a:r>
            <a:r>
              <a:rPr lang="fr-FR" dirty="0" err="1" smtClean="0"/>
              <a:t>matching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7253555" y="122429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Edge</a:t>
            </a:r>
            <a:r>
              <a:rPr lang="fr-FR" dirty="0" smtClean="0"/>
              <a:t> 2 </a:t>
            </a:r>
            <a:r>
              <a:rPr lang="fr-FR" dirty="0" err="1" smtClean="0"/>
              <a:t>is</a:t>
            </a:r>
            <a:r>
              <a:rPr lang="fr-FR" dirty="0" smtClean="0"/>
              <a:t> not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0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48" y="1104658"/>
            <a:ext cx="5798426" cy="5168416"/>
          </a:xfrm>
        </p:spPr>
      </p:pic>
    </p:spTree>
    <p:extLst>
      <p:ext uri="{BB962C8B-B14F-4D97-AF65-F5344CB8AC3E}">
        <p14:creationId xmlns:p14="http://schemas.microsoft.com/office/powerpoint/2010/main" val="7226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1472</TotalTime>
  <Words>226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EVOLUTIONARY ALGORITHMS</vt:lpstr>
      <vt:lpstr>Motivation</vt:lpstr>
      <vt:lpstr>The GA class interface</vt:lpstr>
      <vt:lpstr>PowerPoint Presentation</vt:lpstr>
      <vt:lpstr>The one max problem</vt:lpstr>
      <vt:lpstr>PowerPoint Presentation</vt:lpstr>
      <vt:lpstr>PowerPoint Presentation</vt:lpstr>
      <vt:lpstr>Maximum matching</vt:lpstr>
      <vt:lpstr>PowerPoint Presentation</vt:lpstr>
      <vt:lpstr>Ring graphs</vt:lpstr>
      <vt:lpstr>Random 3-friend graphs</vt:lpstr>
      <vt:lpstr>Euler cycle</vt:lpstr>
      <vt:lpstr>Fitness function</vt:lpstr>
      <vt:lpstr>Mutation</vt:lpstr>
      <vt:lpstr>Euler cycle</vt:lpstr>
      <vt:lpstr>Binomial vs Poisson</vt:lpstr>
      <vt:lpstr>Chess</vt:lpstr>
      <vt:lpstr>2D reconstruct</vt:lpstr>
      <vt:lpstr>Finance</vt:lpstr>
      <vt:lpstr>Simulations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algorithm</dc:title>
  <dc:creator>maroxe</dc:creator>
  <cp:lastModifiedBy>maroxe</cp:lastModifiedBy>
  <cp:revision>22</cp:revision>
  <dcterms:created xsi:type="dcterms:W3CDTF">2014-06-07T20:52:34Z</dcterms:created>
  <dcterms:modified xsi:type="dcterms:W3CDTF">2014-06-11T08:44:21Z</dcterms:modified>
</cp:coreProperties>
</file>