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295" r:id="rId4"/>
    <p:sldId id="259" r:id="rId5"/>
    <p:sldId id="303" r:id="rId6"/>
    <p:sldId id="301" r:id="rId7"/>
    <p:sldId id="302" r:id="rId8"/>
    <p:sldId id="299" r:id="rId9"/>
    <p:sldId id="300" r:id="rId10"/>
    <p:sldId id="266" r:id="rId11"/>
    <p:sldId id="271" r:id="rId12"/>
    <p:sldId id="279" r:id="rId13"/>
    <p:sldId id="296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C50"/>
    <a:srgbClr val="42BAA2"/>
    <a:srgbClr val="CDCDCD"/>
    <a:srgbClr val="EB625C"/>
    <a:srgbClr val="2C3E50"/>
    <a:srgbClr val="FF6600"/>
    <a:srgbClr val="DC4646"/>
    <a:srgbClr val="B02984"/>
    <a:srgbClr val="53C5C8"/>
    <a:srgbClr val="A4B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44" y="96"/>
      </p:cViewPr>
      <p:guideLst>
        <p:guide orient="horz" pos="719"/>
        <p:guide pos="137"/>
        <p:guide pos="1361"/>
        <p:guide pos="1521"/>
        <p:guide pos="2809"/>
        <p:guide pos="3093"/>
        <p:guide pos="4254"/>
        <p:guide pos="4424"/>
        <p:guide pos="56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000"/>
            </a:solidFill>
            <a:ln w="19050">
              <a:noFill/>
            </a:ln>
          </c:spPr>
          <c:explosion val="0"/>
          <c:dPt>
            <c:idx val="0"/>
            <c:bubble3D val="0"/>
            <c:explosion val="18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</c:v>
                </c:pt>
                <c:pt idx="1">
                  <c:v>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algn="l" rtl="0">
              <a:defRPr sz="1600"/>
            </a:lvl1pPr>
          </a:lstStyle>
          <a:p>
            <a:endParaRPr lang="ar-SA"/>
          </a:p>
        </p:txBody>
      </p:sp>
    </p:spTree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1B44C-F9BF-4AAF-8171-135EA26110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A9766-8663-4878-8283-5C2B6272CC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25.png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microsoft.com/office/2007/relationships/hdphoto" Target="../media/image28.wdp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Rectangle 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63B7EB"/>
              </a:gs>
              <a:gs pos="50000">
                <a:srgbClr val="B1D7F1"/>
              </a:gs>
              <a:gs pos="100000">
                <a:srgbClr val="FFFFFF"/>
              </a:gs>
            </a:gsLst>
            <a:lin ang="54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Arial" panose="02080604020202020204" pitchFamily="34" charset="0"/>
            </a:endParaRPr>
          </a:p>
        </p:txBody>
      </p:sp>
      <p:sp>
        <p:nvSpPr>
          <p:cNvPr id="312" name="Freeform 6"/>
          <p:cNvSpPr/>
          <p:nvPr/>
        </p:nvSpPr>
        <p:spPr bwMode="auto">
          <a:xfrm>
            <a:off x="6396285" y="2492448"/>
            <a:ext cx="2570018" cy="1496601"/>
          </a:xfrm>
          <a:custGeom>
            <a:avLst/>
            <a:gdLst/>
            <a:ahLst/>
            <a:cxnLst>
              <a:cxn ang="0">
                <a:pos x="5143" y="33"/>
              </a:cxn>
              <a:cxn ang="0">
                <a:pos x="5427" y="152"/>
              </a:cxn>
              <a:cxn ang="0">
                <a:pos x="5661" y="346"/>
              </a:cxn>
              <a:cxn ang="0">
                <a:pos x="5831" y="597"/>
              </a:cxn>
              <a:cxn ang="0">
                <a:pos x="5922" y="894"/>
              </a:cxn>
              <a:cxn ang="0">
                <a:pos x="5922" y="1214"/>
              </a:cxn>
              <a:cxn ang="0">
                <a:pos x="5831" y="1511"/>
              </a:cxn>
              <a:cxn ang="0">
                <a:pos x="5661" y="1762"/>
              </a:cxn>
              <a:cxn ang="0">
                <a:pos x="5427" y="1954"/>
              </a:cxn>
              <a:cxn ang="0">
                <a:pos x="5143" y="2075"/>
              </a:cxn>
              <a:cxn ang="0">
                <a:pos x="4854" y="2108"/>
              </a:cxn>
              <a:cxn ang="0">
                <a:pos x="4696" y="2092"/>
              </a:cxn>
              <a:cxn ang="0">
                <a:pos x="4583" y="2266"/>
              </a:cxn>
              <a:cxn ang="0">
                <a:pos x="4438" y="2455"/>
              </a:cxn>
              <a:cxn ang="0">
                <a:pos x="4256" y="2606"/>
              </a:cxn>
              <a:cxn ang="0">
                <a:pos x="4043" y="2714"/>
              </a:cxn>
              <a:cxn ang="0">
                <a:pos x="3806" y="2771"/>
              </a:cxn>
              <a:cxn ang="0">
                <a:pos x="3532" y="2768"/>
              </a:cxn>
              <a:cxn ang="0">
                <a:pos x="3256" y="2690"/>
              </a:cxn>
              <a:cxn ang="0">
                <a:pos x="3017" y="2543"/>
              </a:cxn>
              <a:cxn ang="0">
                <a:pos x="2790" y="2648"/>
              </a:cxn>
              <a:cxn ang="0">
                <a:pos x="2526" y="2750"/>
              </a:cxn>
              <a:cxn ang="0">
                <a:pos x="2253" y="2779"/>
              </a:cxn>
              <a:cxn ang="0">
                <a:pos x="2074" y="2757"/>
              </a:cxn>
              <a:cxn ang="0">
                <a:pos x="1960" y="2933"/>
              </a:cxn>
              <a:cxn ang="0">
                <a:pos x="1816" y="3122"/>
              </a:cxn>
              <a:cxn ang="0">
                <a:pos x="1632" y="3275"/>
              </a:cxn>
              <a:cxn ang="0">
                <a:pos x="1418" y="3383"/>
              </a:cxn>
              <a:cxn ang="0">
                <a:pos x="1180" y="3442"/>
              </a:cxn>
              <a:cxn ang="0">
                <a:pos x="894" y="3436"/>
              </a:cxn>
              <a:cxn ang="0">
                <a:pos x="597" y="3345"/>
              </a:cxn>
              <a:cxn ang="0">
                <a:pos x="346" y="3175"/>
              </a:cxn>
              <a:cxn ang="0">
                <a:pos x="153" y="2941"/>
              </a:cxn>
              <a:cxn ang="0">
                <a:pos x="33" y="2657"/>
              </a:cxn>
              <a:cxn ang="0">
                <a:pos x="1" y="2340"/>
              </a:cxn>
              <a:cxn ang="0">
                <a:pos x="63" y="2032"/>
              </a:cxn>
              <a:cxn ang="0">
                <a:pos x="210" y="1764"/>
              </a:cxn>
              <a:cxn ang="0">
                <a:pos x="424" y="1550"/>
              </a:cxn>
              <a:cxn ang="0">
                <a:pos x="692" y="1405"/>
              </a:cxn>
              <a:cxn ang="0">
                <a:pos x="1000" y="1342"/>
              </a:cxn>
              <a:cxn ang="0">
                <a:pos x="1204" y="1351"/>
              </a:cxn>
              <a:cxn ang="0">
                <a:pos x="1339" y="1256"/>
              </a:cxn>
              <a:cxn ang="0">
                <a:pos x="1468" y="1056"/>
              </a:cxn>
              <a:cxn ang="0">
                <a:pos x="1639" y="890"/>
              </a:cxn>
              <a:cxn ang="0">
                <a:pos x="1843" y="766"/>
              </a:cxn>
              <a:cxn ang="0">
                <a:pos x="2074" y="691"/>
              </a:cxn>
              <a:cxn ang="0">
                <a:pos x="2333" y="671"/>
              </a:cxn>
              <a:cxn ang="0">
                <a:pos x="2617" y="725"/>
              </a:cxn>
              <a:cxn ang="0">
                <a:pos x="2871" y="849"/>
              </a:cxn>
              <a:cxn ang="0">
                <a:pos x="3091" y="849"/>
              </a:cxn>
              <a:cxn ang="0">
                <a:pos x="3345" y="725"/>
              </a:cxn>
              <a:cxn ang="0">
                <a:pos x="3630" y="671"/>
              </a:cxn>
              <a:cxn ang="0">
                <a:pos x="3814" y="679"/>
              </a:cxn>
              <a:cxn ang="0">
                <a:pos x="3939" y="581"/>
              </a:cxn>
              <a:cxn ang="0">
                <a:pos x="4068" y="382"/>
              </a:cxn>
              <a:cxn ang="0">
                <a:pos x="4240" y="218"/>
              </a:cxn>
              <a:cxn ang="0">
                <a:pos x="4443" y="95"/>
              </a:cxn>
              <a:cxn ang="0">
                <a:pos x="4673" y="20"/>
              </a:cxn>
            </a:cxnLst>
            <a:rect l="0" t="0" r="r" b="b"/>
            <a:pathLst>
              <a:path w="5936" h="3449">
                <a:moveTo>
                  <a:pt x="4880" y="0"/>
                </a:moveTo>
                <a:lnTo>
                  <a:pt x="4935" y="1"/>
                </a:lnTo>
                <a:lnTo>
                  <a:pt x="4989" y="5"/>
                </a:lnTo>
                <a:lnTo>
                  <a:pt x="5040" y="12"/>
                </a:lnTo>
                <a:lnTo>
                  <a:pt x="5093" y="21"/>
                </a:lnTo>
                <a:lnTo>
                  <a:pt x="5143" y="33"/>
                </a:lnTo>
                <a:lnTo>
                  <a:pt x="5193" y="47"/>
                </a:lnTo>
                <a:lnTo>
                  <a:pt x="5242" y="63"/>
                </a:lnTo>
                <a:lnTo>
                  <a:pt x="5290" y="83"/>
                </a:lnTo>
                <a:lnTo>
                  <a:pt x="5337" y="104"/>
                </a:lnTo>
                <a:lnTo>
                  <a:pt x="5382" y="127"/>
                </a:lnTo>
                <a:lnTo>
                  <a:pt x="5427" y="152"/>
                </a:lnTo>
                <a:lnTo>
                  <a:pt x="5469" y="179"/>
                </a:lnTo>
                <a:lnTo>
                  <a:pt x="5510" y="210"/>
                </a:lnTo>
                <a:lnTo>
                  <a:pt x="5551" y="240"/>
                </a:lnTo>
                <a:lnTo>
                  <a:pt x="5590" y="273"/>
                </a:lnTo>
                <a:lnTo>
                  <a:pt x="5625" y="309"/>
                </a:lnTo>
                <a:lnTo>
                  <a:pt x="5661" y="346"/>
                </a:lnTo>
                <a:lnTo>
                  <a:pt x="5694" y="384"/>
                </a:lnTo>
                <a:lnTo>
                  <a:pt x="5726" y="424"/>
                </a:lnTo>
                <a:lnTo>
                  <a:pt x="5755" y="465"/>
                </a:lnTo>
                <a:lnTo>
                  <a:pt x="5782" y="508"/>
                </a:lnTo>
                <a:lnTo>
                  <a:pt x="5807" y="552"/>
                </a:lnTo>
                <a:lnTo>
                  <a:pt x="5831" y="597"/>
                </a:lnTo>
                <a:lnTo>
                  <a:pt x="5852" y="644"/>
                </a:lnTo>
                <a:lnTo>
                  <a:pt x="5871" y="692"/>
                </a:lnTo>
                <a:lnTo>
                  <a:pt x="5888" y="741"/>
                </a:lnTo>
                <a:lnTo>
                  <a:pt x="5901" y="791"/>
                </a:lnTo>
                <a:lnTo>
                  <a:pt x="5913" y="841"/>
                </a:lnTo>
                <a:lnTo>
                  <a:pt x="5922" y="894"/>
                </a:lnTo>
                <a:lnTo>
                  <a:pt x="5929" y="947"/>
                </a:lnTo>
                <a:lnTo>
                  <a:pt x="5933" y="1000"/>
                </a:lnTo>
                <a:lnTo>
                  <a:pt x="5936" y="1054"/>
                </a:lnTo>
                <a:lnTo>
                  <a:pt x="5933" y="1108"/>
                </a:lnTo>
                <a:lnTo>
                  <a:pt x="5929" y="1161"/>
                </a:lnTo>
                <a:lnTo>
                  <a:pt x="5922" y="1214"/>
                </a:lnTo>
                <a:lnTo>
                  <a:pt x="5913" y="1266"/>
                </a:lnTo>
                <a:lnTo>
                  <a:pt x="5901" y="1317"/>
                </a:lnTo>
                <a:lnTo>
                  <a:pt x="5888" y="1367"/>
                </a:lnTo>
                <a:lnTo>
                  <a:pt x="5871" y="1416"/>
                </a:lnTo>
                <a:lnTo>
                  <a:pt x="5852" y="1463"/>
                </a:lnTo>
                <a:lnTo>
                  <a:pt x="5831" y="1511"/>
                </a:lnTo>
                <a:lnTo>
                  <a:pt x="5807" y="1556"/>
                </a:lnTo>
                <a:lnTo>
                  <a:pt x="5782" y="1599"/>
                </a:lnTo>
                <a:lnTo>
                  <a:pt x="5755" y="1643"/>
                </a:lnTo>
                <a:lnTo>
                  <a:pt x="5726" y="1684"/>
                </a:lnTo>
                <a:lnTo>
                  <a:pt x="5694" y="1723"/>
                </a:lnTo>
                <a:lnTo>
                  <a:pt x="5661" y="1762"/>
                </a:lnTo>
                <a:lnTo>
                  <a:pt x="5625" y="1799"/>
                </a:lnTo>
                <a:lnTo>
                  <a:pt x="5590" y="1833"/>
                </a:lnTo>
                <a:lnTo>
                  <a:pt x="5551" y="1867"/>
                </a:lnTo>
                <a:lnTo>
                  <a:pt x="5510" y="1898"/>
                </a:lnTo>
                <a:lnTo>
                  <a:pt x="5469" y="1928"/>
                </a:lnTo>
                <a:lnTo>
                  <a:pt x="5427" y="1954"/>
                </a:lnTo>
                <a:lnTo>
                  <a:pt x="5382" y="1981"/>
                </a:lnTo>
                <a:lnTo>
                  <a:pt x="5337" y="2003"/>
                </a:lnTo>
                <a:lnTo>
                  <a:pt x="5290" y="2024"/>
                </a:lnTo>
                <a:lnTo>
                  <a:pt x="5242" y="2044"/>
                </a:lnTo>
                <a:lnTo>
                  <a:pt x="5193" y="2060"/>
                </a:lnTo>
                <a:lnTo>
                  <a:pt x="5143" y="2075"/>
                </a:lnTo>
                <a:lnTo>
                  <a:pt x="5093" y="2087"/>
                </a:lnTo>
                <a:lnTo>
                  <a:pt x="5040" y="2096"/>
                </a:lnTo>
                <a:lnTo>
                  <a:pt x="4989" y="2102"/>
                </a:lnTo>
                <a:lnTo>
                  <a:pt x="4935" y="2106"/>
                </a:lnTo>
                <a:lnTo>
                  <a:pt x="4880" y="2108"/>
                </a:lnTo>
                <a:lnTo>
                  <a:pt x="4854" y="2108"/>
                </a:lnTo>
                <a:lnTo>
                  <a:pt x="4826" y="2106"/>
                </a:lnTo>
                <a:lnTo>
                  <a:pt x="4800" y="2105"/>
                </a:lnTo>
                <a:lnTo>
                  <a:pt x="4774" y="2102"/>
                </a:lnTo>
                <a:lnTo>
                  <a:pt x="4747" y="2100"/>
                </a:lnTo>
                <a:lnTo>
                  <a:pt x="4721" y="2096"/>
                </a:lnTo>
                <a:lnTo>
                  <a:pt x="4696" y="2092"/>
                </a:lnTo>
                <a:lnTo>
                  <a:pt x="4669" y="2087"/>
                </a:lnTo>
                <a:lnTo>
                  <a:pt x="4655" y="2124"/>
                </a:lnTo>
                <a:lnTo>
                  <a:pt x="4639" y="2160"/>
                </a:lnTo>
                <a:lnTo>
                  <a:pt x="4622" y="2197"/>
                </a:lnTo>
                <a:lnTo>
                  <a:pt x="4603" y="2232"/>
                </a:lnTo>
                <a:lnTo>
                  <a:pt x="4583" y="2266"/>
                </a:lnTo>
                <a:lnTo>
                  <a:pt x="4562" y="2300"/>
                </a:lnTo>
                <a:lnTo>
                  <a:pt x="4540" y="2333"/>
                </a:lnTo>
                <a:lnTo>
                  <a:pt x="4516" y="2365"/>
                </a:lnTo>
                <a:lnTo>
                  <a:pt x="4491" y="2396"/>
                </a:lnTo>
                <a:lnTo>
                  <a:pt x="4466" y="2426"/>
                </a:lnTo>
                <a:lnTo>
                  <a:pt x="4438" y="2455"/>
                </a:lnTo>
                <a:lnTo>
                  <a:pt x="4410" y="2483"/>
                </a:lnTo>
                <a:lnTo>
                  <a:pt x="4381" y="2509"/>
                </a:lnTo>
                <a:lnTo>
                  <a:pt x="4351" y="2536"/>
                </a:lnTo>
                <a:lnTo>
                  <a:pt x="4321" y="2561"/>
                </a:lnTo>
                <a:lnTo>
                  <a:pt x="4289" y="2583"/>
                </a:lnTo>
                <a:lnTo>
                  <a:pt x="4256" y="2606"/>
                </a:lnTo>
                <a:lnTo>
                  <a:pt x="4223" y="2627"/>
                </a:lnTo>
                <a:lnTo>
                  <a:pt x="4189" y="2648"/>
                </a:lnTo>
                <a:lnTo>
                  <a:pt x="4153" y="2666"/>
                </a:lnTo>
                <a:lnTo>
                  <a:pt x="4117" y="2683"/>
                </a:lnTo>
                <a:lnTo>
                  <a:pt x="4080" y="2699"/>
                </a:lnTo>
                <a:lnTo>
                  <a:pt x="4043" y="2714"/>
                </a:lnTo>
                <a:lnTo>
                  <a:pt x="4005" y="2727"/>
                </a:lnTo>
                <a:lnTo>
                  <a:pt x="3965" y="2739"/>
                </a:lnTo>
                <a:lnTo>
                  <a:pt x="3927" y="2750"/>
                </a:lnTo>
                <a:lnTo>
                  <a:pt x="3886" y="2757"/>
                </a:lnTo>
                <a:lnTo>
                  <a:pt x="3847" y="2765"/>
                </a:lnTo>
                <a:lnTo>
                  <a:pt x="3806" y="2771"/>
                </a:lnTo>
                <a:lnTo>
                  <a:pt x="3763" y="2775"/>
                </a:lnTo>
                <a:lnTo>
                  <a:pt x="3722" y="2777"/>
                </a:lnTo>
                <a:lnTo>
                  <a:pt x="3679" y="2779"/>
                </a:lnTo>
                <a:lnTo>
                  <a:pt x="3630" y="2777"/>
                </a:lnTo>
                <a:lnTo>
                  <a:pt x="3580" y="2773"/>
                </a:lnTo>
                <a:lnTo>
                  <a:pt x="3532" y="2768"/>
                </a:lnTo>
                <a:lnTo>
                  <a:pt x="3483" y="2760"/>
                </a:lnTo>
                <a:lnTo>
                  <a:pt x="3436" y="2750"/>
                </a:lnTo>
                <a:lnTo>
                  <a:pt x="3390" y="2738"/>
                </a:lnTo>
                <a:lnTo>
                  <a:pt x="3345" y="2724"/>
                </a:lnTo>
                <a:lnTo>
                  <a:pt x="3300" y="2707"/>
                </a:lnTo>
                <a:lnTo>
                  <a:pt x="3256" y="2690"/>
                </a:lnTo>
                <a:lnTo>
                  <a:pt x="3214" y="2669"/>
                </a:lnTo>
                <a:lnTo>
                  <a:pt x="3172" y="2648"/>
                </a:lnTo>
                <a:lnTo>
                  <a:pt x="3131" y="2624"/>
                </a:lnTo>
                <a:lnTo>
                  <a:pt x="3091" y="2599"/>
                </a:lnTo>
                <a:lnTo>
                  <a:pt x="3054" y="2571"/>
                </a:lnTo>
                <a:lnTo>
                  <a:pt x="3017" y="2543"/>
                </a:lnTo>
                <a:lnTo>
                  <a:pt x="2982" y="2513"/>
                </a:lnTo>
                <a:lnTo>
                  <a:pt x="2946" y="2543"/>
                </a:lnTo>
                <a:lnTo>
                  <a:pt x="2909" y="2571"/>
                </a:lnTo>
                <a:lnTo>
                  <a:pt x="2871" y="2599"/>
                </a:lnTo>
                <a:lnTo>
                  <a:pt x="2831" y="2624"/>
                </a:lnTo>
                <a:lnTo>
                  <a:pt x="2790" y="2648"/>
                </a:lnTo>
                <a:lnTo>
                  <a:pt x="2749" y="2669"/>
                </a:lnTo>
                <a:lnTo>
                  <a:pt x="2706" y="2690"/>
                </a:lnTo>
                <a:lnTo>
                  <a:pt x="2662" y="2707"/>
                </a:lnTo>
                <a:lnTo>
                  <a:pt x="2617" y="2724"/>
                </a:lnTo>
                <a:lnTo>
                  <a:pt x="2572" y="2738"/>
                </a:lnTo>
                <a:lnTo>
                  <a:pt x="2526" y="2750"/>
                </a:lnTo>
                <a:lnTo>
                  <a:pt x="2478" y="2760"/>
                </a:lnTo>
                <a:lnTo>
                  <a:pt x="2431" y="2768"/>
                </a:lnTo>
                <a:lnTo>
                  <a:pt x="2382" y="2773"/>
                </a:lnTo>
                <a:lnTo>
                  <a:pt x="2333" y="2777"/>
                </a:lnTo>
                <a:lnTo>
                  <a:pt x="2283" y="2779"/>
                </a:lnTo>
                <a:lnTo>
                  <a:pt x="2253" y="2779"/>
                </a:lnTo>
                <a:lnTo>
                  <a:pt x="2222" y="2777"/>
                </a:lnTo>
                <a:lnTo>
                  <a:pt x="2192" y="2775"/>
                </a:lnTo>
                <a:lnTo>
                  <a:pt x="2162" y="2772"/>
                </a:lnTo>
                <a:lnTo>
                  <a:pt x="2133" y="2768"/>
                </a:lnTo>
                <a:lnTo>
                  <a:pt x="2103" y="2763"/>
                </a:lnTo>
                <a:lnTo>
                  <a:pt x="2074" y="2757"/>
                </a:lnTo>
                <a:lnTo>
                  <a:pt x="2045" y="2752"/>
                </a:lnTo>
                <a:lnTo>
                  <a:pt x="2031" y="2789"/>
                </a:lnTo>
                <a:lnTo>
                  <a:pt x="2015" y="2826"/>
                </a:lnTo>
                <a:lnTo>
                  <a:pt x="1998" y="2863"/>
                </a:lnTo>
                <a:lnTo>
                  <a:pt x="1979" y="2897"/>
                </a:lnTo>
                <a:lnTo>
                  <a:pt x="1960" y="2933"/>
                </a:lnTo>
                <a:lnTo>
                  <a:pt x="1938" y="2966"/>
                </a:lnTo>
                <a:lnTo>
                  <a:pt x="1916" y="2999"/>
                </a:lnTo>
                <a:lnTo>
                  <a:pt x="1892" y="3032"/>
                </a:lnTo>
                <a:lnTo>
                  <a:pt x="1868" y="3063"/>
                </a:lnTo>
                <a:lnTo>
                  <a:pt x="1842" y="3093"/>
                </a:lnTo>
                <a:lnTo>
                  <a:pt x="1816" y="3122"/>
                </a:lnTo>
                <a:lnTo>
                  <a:pt x="1788" y="3151"/>
                </a:lnTo>
                <a:lnTo>
                  <a:pt x="1759" y="3177"/>
                </a:lnTo>
                <a:lnTo>
                  <a:pt x="1728" y="3204"/>
                </a:lnTo>
                <a:lnTo>
                  <a:pt x="1697" y="3229"/>
                </a:lnTo>
                <a:lnTo>
                  <a:pt x="1665" y="3253"/>
                </a:lnTo>
                <a:lnTo>
                  <a:pt x="1632" y="3275"/>
                </a:lnTo>
                <a:lnTo>
                  <a:pt x="1599" y="3296"/>
                </a:lnTo>
                <a:lnTo>
                  <a:pt x="1565" y="3316"/>
                </a:lnTo>
                <a:lnTo>
                  <a:pt x="1529" y="3336"/>
                </a:lnTo>
                <a:lnTo>
                  <a:pt x="1493" y="3353"/>
                </a:lnTo>
                <a:lnTo>
                  <a:pt x="1456" y="3369"/>
                </a:lnTo>
                <a:lnTo>
                  <a:pt x="1418" y="3383"/>
                </a:lnTo>
                <a:lnTo>
                  <a:pt x="1380" y="3397"/>
                </a:lnTo>
                <a:lnTo>
                  <a:pt x="1342" y="3409"/>
                </a:lnTo>
                <a:lnTo>
                  <a:pt x="1302" y="3419"/>
                </a:lnTo>
                <a:lnTo>
                  <a:pt x="1262" y="3428"/>
                </a:lnTo>
                <a:lnTo>
                  <a:pt x="1221" y="3436"/>
                </a:lnTo>
                <a:lnTo>
                  <a:pt x="1180" y="3442"/>
                </a:lnTo>
                <a:lnTo>
                  <a:pt x="1138" y="3446"/>
                </a:lnTo>
                <a:lnTo>
                  <a:pt x="1096" y="3448"/>
                </a:lnTo>
                <a:lnTo>
                  <a:pt x="1054" y="3449"/>
                </a:lnTo>
                <a:lnTo>
                  <a:pt x="1000" y="3448"/>
                </a:lnTo>
                <a:lnTo>
                  <a:pt x="947" y="3444"/>
                </a:lnTo>
                <a:lnTo>
                  <a:pt x="894" y="3436"/>
                </a:lnTo>
                <a:lnTo>
                  <a:pt x="841" y="3427"/>
                </a:lnTo>
                <a:lnTo>
                  <a:pt x="791" y="3415"/>
                </a:lnTo>
                <a:lnTo>
                  <a:pt x="741" y="3402"/>
                </a:lnTo>
                <a:lnTo>
                  <a:pt x="692" y="3385"/>
                </a:lnTo>
                <a:lnTo>
                  <a:pt x="644" y="3366"/>
                </a:lnTo>
                <a:lnTo>
                  <a:pt x="597" y="3345"/>
                </a:lnTo>
                <a:lnTo>
                  <a:pt x="552" y="3321"/>
                </a:lnTo>
                <a:lnTo>
                  <a:pt x="508" y="3296"/>
                </a:lnTo>
                <a:lnTo>
                  <a:pt x="465" y="3269"/>
                </a:lnTo>
                <a:lnTo>
                  <a:pt x="424" y="3239"/>
                </a:lnTo>
                <a:lnTo>
                  <a:pt x="384" y="3208"/>
                </a:lnTo>
                <a:lnTo>
                  <a:pt x="346" y="3175"/>
                </a:lnTo>
                <a:lnTo>
                  <a:pt x="309" y="3139"/>
                </a:lnTo>
                <a:lnTo>
                  <a:pt x="273" y="3103"/>
                </a:lnTo>
                <a:lnTo>
                  <a:pt x="240" y="3065"/>
                </a:lnTo>
                <a:lnTo>
                  <a:pt x="210" y="3024"/>
                </a:lnTo>
                <a:lnTo>
                  <a:pt x="180" y="2983"/>
                </a:lnTo>
                <a:lnTo>
                  <a:pt x="153" y="2941"/>
                </a:lnTo>
                <a:lnTo>
                  <a:pt x="127" y="2896"/>
                </a:lnTo>
                <a:lnTo>
                  <a:pt x="104" y="2851"/>
                </a:lnTo>
                <a:lnTo>
                  <a:pt x="83" y="2805"/>
                </a:lnTo>
                <a:lnTo>
                  <a:pt x="63" y="2756"/>
                </a:lnTo>
                <a:lnTo>
                  <a:pt x="47" y="2707"/>
                </a:lnTo>
                <a:lnTo>
                  <a:pt x="33" y="2657"/>
                </a:lnTo>
                <a:lnTo>
                  <a:pt x="21" y="2607"/>
                </a:lnTo>
                <a:lnTo>
                  <a:pt x="12" y="2555"/>
                </a:lnTo>
                <a:lnTo>
                  <a:pt x="5" y="2503"/>
                </a:lnTo>
                <a:lnTo>
                  <a:pt x="1" y="2448"/>
                </a:lnTo>
                <a:lnTo>
                  <a:pt x="0" y="2394"/>
                </a:lnTo>
                <a:lnTo>
                  <a:pt x="1" y="2340"/>
                </a:lnTo>
                <a:lnTo>
                  <a:pt x="5" y="2287"/>
                </a:lnTo>
                <a:lnTo>
                  <a:pt x="12" y="2234"/>
                </a:lnTo>
                <a:lnTo>
                  <a:pt x="21" y="2183"/>
                </a:lnTo>
                <a:lnTo>
                  <a:pt x="33" y="2131"/>
                </a:lnTo>
                <a:lnTo>
                  <a:pt x="47" y="2081"/>
                </a:lnTo>
                <a:lnTo>
                  <a:pt x="63" y="2032"/>
                </a:lnTo>
                <a:lnTo>
                  <a:pt x="83" y="1985"/>
                </a:lnTo>
                <a:lnTo>
                  <a:pt x="104" y="1939"/>
                </a:lnTo>
                <a:lnTo>
                  <a:pt x="127" y="1892"/>
                </a:lnTo>
                <a:lnTo>
                  <a:pt x="153" y="1849"/>
                </a:lnTo>
                <a:lnTo>
                  <a:pt x="180" y="1807"/>
                </a:lnTo>
                <a:lnTo>
                  <a:pt x="210" y="1764"/>
                </a:lnTo>
                <a:lnTo>
                  <a:pt x="240" y="1725"/>
                </a:lnTo>
                <a:lnTo>
                  <a:pt x="273" y="1686"/>
                </a:lnTo>
                <a:lnTo>
                  <a:pt x="309" y="1649"/>
                </a:lnTo>
                <a:lnTo>
                  <a:pt x="346" y="1615"/>
                </a:lnTo>
                <a:lnTo>
                  <a:pt x="384" y="1582"/>
                </a:lnTo>
                <a:lnTo>
                  <a:pt x="424" y="1550"/>
                </a:lnTo>
                <a:lnTo>
                  <a:pt x="465" y="1521"/>
                </a:lnTo>
                <a:lnTo>
                  <a:pt x="508" y="1494"/>
                </a:lnTo>
                <a:lnTo>
                  <a:pt x="552" y="1468"/>
                </a:lnTo>
                <a:lnTo>
                  <a:pt x="597" y="1445"/>
                </a:lnTo>
                <a:lnTo>
                  <a:pt x="644" y="1424"/>
                </a:lnTo>
                <a:lnTo>
                  <a:pt x="692" y="1405"/>
                </a:lnTo>
                <a:lnTo>
                  <a:pt x="741" y="1388"/>
                </a:lnTo>
                <a:lnTo>
                  <a:pt x="791" y="1373"/>
                </a:lnTo>
                <a:lnTo>
                  <a:pt x="841" y="1361"/>
                </a:lnTo>
                <a:lnTo>
                  <a:pt x="894" y="1352"/>
                </a:lnTo>
                <a:lnTo>
                  <a:pt x="947" y="1346"/>
                </a:lnTo>
                <a:lnTo>
                  <a:pt x="1000" y="1342"/>
                </a:lnTo>
                <a:lnTo>
                  <a:pt x="1054" y="1340"/>
                </a:lnTo>
                <a:lnTo>
                  <a:pt x="1084" y="1340"/>
                </a:lnTo>
                <a:lnTo>
                  <a:pt x="1114" y="1342"/>
                </a:lnTo>
                <a:lnTo>
                  <a:pt x="1145" y="1344"/>
                </a:lnTo>
                <a:lnTo>
                  <a:pt x="1174" y="1347"/>
                </a:lnTo>
                <a:lnTo>
                  <a:pt x="1204" y="1351"/>
                </a:lnTo>
                <a:lnTo>
                  <a:pt x="1233" y="1356"/>
                </a:lnTo>
                <a:lnTo>
                  <a:pt x="1262" y="1361"/>
                </a:lnTo>
                <a:lnTo>
                  <a:pt x="1291" y="1367"/>
                </a:lnTo>
                <a:lnTo>
                  <a:pt x="1306" y="1330"/>
                </a:lnTo>
                <a:lnTo>
                  <a:pt x="1322" y="1293"/>
                </a:lnTo>
                <a:lnTo>
                  <a:pt x="1339" y="1256"/>
                </a:lnTo>
                <a:lnTo>
                  <a:pt x="1357" y="1221"/>
                </a:lnTo>
                <a:lnTo>
                  <a:pt x="1377" y="1186"/>
                </a:lnTo>
                <a:lnTo>
                  <a:pt x="1398" y="1153"/>
                </a:lnTo>
                <a:lnTo>
                  <a:pt x="1421" y="1120"/>
                </a:lnTo>
                <a:lnTo>
                  <a:pt x="1443" y="1087"/>
                </a:lnTo>
                <a:lnTo>
                  <a:pt x="1468" y="1056"/>
                </a:lnTo>
                <a:lnTo>
                  <a:pt x="1495" y="1026"/>
                </a:lnTo>
                <a:lnTo>
                  <a:pt x="1521" y="997"/>
                </a:lnTo>
                <a:lnTo>
                  <a:pt x="1549" y="968"/>
                </a:lnTo>
                <a:lnTo>
                  <a:pt x="1578" y="941"/>
                </a:lnTo>
                <a:lnTo>
                  <a:pt x="1608" y="915"/>
                </a:lnTo>
                <a:lnTo>
                  <a:pt x="1639" y="890"/>
                </a:lnTo>
                <a:lnTo>
                  <a:pt x="1672" y="866"/>
                </a:lnTo>
                <a:lnTo>
                  <a:pt x="1703" y="844"/>
                </a:lnTo>
                <a:lnTo>
                  <a:pt x="1738" y="823"/>
                </a:lnTo>
                <a:lnTo>
                  <a:pt x="1772" y="803"/>
                </a:lnTo>
                <a:lnTo>
                  <a:pt x="1808" y="783"/>
                </a:lnTo>
                <a:lnTo>
                  <a:pt x="1843" y="766"/>
                </a:lnTo>
                <a:lnTo>
                  <a:pt x="1880" y="750"/>
                </a:lnTo>
                <a:lnTo>
                  <a:pt x="1919" y="735"/>
                </a:lnTo>
                <a:lnTo>
                  <a:pt x="1957" y="722"/>
                </a:lnTo>
                <a:lnTo>
                  <a:pt x="1995" y="710"/>
                </a:lnTo>
                <a:lnTo>
                  <a:pt x="2035" y="700"/>
                </a:lnTo>
                <a:lnTo>
                  <a:pt x="2074" y="691"/>
                </a:lnTo>
                <a:lnTo>
                  <a:pt x="2115" y="683"/>
                </a:lnTo>
                <a:lnTo>
                  <a:pt x="2156" y="677"/>
                </a:lnTo>
                <a:lnTo>
                  <a:pt x="2199" y="673"/>
                </a:lnTo>
                <a:lnTo>
                  <a:pt x="2241" y="671"/>
                </a:lnTo>
                <a:lnTo>
                  <a:pt x="2283" y="669"/>
                </a:lnTo>
                <a:lnTo>
                  <a:pt x="2333" y="671"/>
                </a:lnTo>
                <a:lnTo>
                  <a:pt x="2382" y="675"/>
                </a:lnTo>
                <a:lnTo>
                  <a:pt x="2431" y="680"/>
                </a:lnTo>
                <a:lnTo>
                  <a:pt x="2478" y="688"/>
                </a:lnTo>
                <a:lnTo>
                  <a:pt x="2526" y="698"/>
                </a:lnTo>
                <a:lnTo>
                  <a:pt x="2572" y="710"/>
                </a:lnTo>
                <a:lnTo>
                  <a:pt x="2617" y="725"/>
                </a:lnTo>
                <a:lnTo>
                  <a:pt x="2662" y="741"/>
                </a:lnTo>
                <a:lnTo>
                  <a:pt x="2706" y="759"/>
                </a:lnTo>
                <a:lnTo>
                  <a:pt x="2749" y="779"/>
                </a:lnTo>
                <a:lnTo>
                  <a:pt x="2790" y="800"/>
                </a:lnTo>
                <a:lnTo>
                  <a:pt x="2831" y="824"/>
                </a:lnTo>
                <a:lnTo>
                  <a:pt x="2871" y="849"/>
                </a:lnTo>
                <a:lnTo>
                  <a:pt x="2909" y="877"/>
                </a:lnTo>
                <a:lnTo>
                  <a:pt x="2946" y="906"/>
                </a:lnTo>
                <a:lnTo>
                  <a:pt x="2982" y="935"/>
                </a:lnTo>
                <a:lnTo>
                  <a:pt x="3017" y="906"/>
                </a:lnTo>
                <a:lnTo>
                  <a:pt x="3054" y="877"/>
                </a:lnTo>
                <a:lnTo>
                  <a:pt x="3091" y="849"/>
                </a:lnTo>
                <a:lnTo>
                  <a:pt x="3131" y="824"/>
                </a:lnTo>
                <a:lnTo>
                  <a:pt x="3172" y="800"/>
                </a:lnTo>
                <a:lnTo>
                  <a:pt x="3214" y="779"/>
                </a:lnTo>
                <a:lnTo>
                  <a:pt x="3256" y="759"/>
                </a:lnTo>
                <a:lnTo>
                  <a:pt x="3300" y="741"/>
                </a:lnTo>
                <a:lnTo>
                  <a:pt x="3345" y="725"/>
                </a:lnTo>
                <a:lnTo>
                  <a:pt x="3390" y="710"/>
                </a:lnTo>
                <a:lnTo>
                  <a:pt x="3436" y="698"/>
                </a:lnTo>
                <a:lnTo>
                  <a:pt x="3483" y="688"/>
                </a:lnTo>
                <a:lnTo>
                  <a:pt x="3532" y="680"/>
                </a:lnTo>
                <a:lnTo>
                  <a:pt x="3580" y="675"/>
                </a:lnTo>
                <a:lnTo>
                  <a:pt x="3630" y="671"/>
                </a:lnTo>
                <a:lnTo>
                  <a:pt x="3679" y="669"/>
                </a:lnTo>
                <a:lnTo>
                  <a:pt x="3707" y="671"/>
                </a:lnTo>
                <a:lnTo>
                  <a:pt x="3733" y="671"/>
                </a:lnTo>
                <a:lnTo>
                  <a:pt x="3761" y="673"/>
                </a:lnTo>
                <a:lnTo>
                  <a:pt x="3787" y="675"/>
                </a:lnTo>
                <a:lnTo>
                  <a:pt x="3814" y="679"/>
                </a:lnTo>
                <a:lnTo>
                  <a:pt x="3839" y="681"/>
                </a:lnTo>
                <a:lnTo>
                  <a:pt x="3865" y="687"/>
                </a:lnTo>
                <a:lnTo>
                  <a:pt x="3891" y="691"/>
                </a:lnTo>
                <a:lnTo>
                  <a:pt x="3906" y="654"/>
                </a:lnTo>
                <a:lnTo>
                  <a:pt x="3922" y="617"/>
                </a:lnTo>
                <a:lnTo>
                  <a:pt x="3939" y="581"/>
                </a:lnTo>
                <a:lnTo>
                  <a:pt x="3957" y="545"/>
                </a:lnTo>
                <a:lnTo>
                  <a:pt x="3977" y="511"/>
                </a:lnTo>
                <a:lnTo>
                  <a:pt x="3998" y="478"/>
                </a:lnTo>
                <a:lnTo>
                  <a:pt x="4021" y="445"/>
                </a:lnTo>
                <a:lnTo>
                  <a:pt x="4045" y="413"/>
                </a:lnTo>
                <a:lnTo>
                  <a:pt x="4068" y="382"/>
                </a:lnTo>
                <a:lnTo>
                  <a:pt x="4095" y="352"/>
                </a:lnTo>
                <a:lnTo>
                  <a:pt x="4121" y="323"/>
                </a:lnTo>
                <a:lnTo>
                  <a:pt x="4150" y="296"/>
                </a:lnTo>
                <a:lnTo>
                  <a:pt x="4179" y="268"/>
                </a:lnTo>
                <a:lnTo>
                  <a:pt x="4208" y="243"/>
                </a:lnTo>
                <a:lnTo>
                  <a:pt x="4240" y="218"/>
                </a:lnTo>
                <a:lnTo>
                  <a:pt x="4272" y="194"/>
                </a:lnTo>
                <a:lnTo>
                  <a:pt x="4305" y="172"/>
                </a:lnTo>
                <a:lnTo>
                  <a:pt x="4338" y="150"/>
                </a:lnTo>
                <a:lnTo>
                  <a:pt x="4372" y="131"/>
                </a:lnTo>
                <a:lnTo>
                  <a:pt x="4408" y="112"/>
                </a:lnTo>
                <a:lnTo>
                  <a:pt x="4443" y="95"/>
                </a:lnTo>
                <a:lnTo>
                  <a:pt x="4480" y="79"/>
                </a:lnTo>
                <a:lnTo>
                  <a:pt x="4517" y="65"/>
                </a:lnTo>
                <a:lnTo>
                  <a:pt x="4556" y="51"/>
                </a:lnTo>
                <a:lnTo>
                  <a:pt x="4594" y="39"/>
                </a:lnTo>
                <a:lnTo>
                  <a:pt x="4634" y="29"/>
                </a:lnTo>
                <a:lnTo>
                  <a:pt x="4673" y="20"/>
                </a:lnTo>
                <a:lnTo>
                  <a:pt x="4714" y="13"/>
                </a:lnTo>
                <a:lnTo>
                  <a:pt x="4755" y="6"/>
                </a:lnTo>
                <a:lnTo>
                  <a:pt x="4796" y="2"/>
                </a:lnTo>
                <a:lnTo>
                  <a:pt x="4838" y="0"/>
                </a:lnTo>
                <a:lnTo>
                  <a:pt x="4880" y="0"/>
                </a:lnTo>
                <a:close/>
              </a:path>
            </a:pathLst>
          </a:custGeom>
          <a:solidFill>
            <a:srgbClr val="FFFFFF">
              <a:lumMod val="85000"/>
            </a:srgb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3" name="Freeform 7"/>
          <p:cNvSpPr/>
          <p:nvPr/>
        </p:nvSpPr>
        <p:spPr bwMode="auto">
          <a:xfrm>
            <a:off x="177327" y="2492448"/>
            <a:ext cx="2570018" cy="1496601"/>
          </a:xfrm>
          <a:custGeom>
            <a:avLst/>
            <a:gdLst/>
            <a:ahLst/>
            <a:cxnLst>
              <a:cxn ang="0">
                <a:pos x="791" y="33"/>
              </a:cxn>
              <a:cxn ang="0">
                <a:pos x="508" y="152"/>
              </a:cxn>
              <a:cxn ang="0">
                <a:pos x="273" y="346"/>
              </a:cxn>
              <a:cxn ang="0">
                <a:pos x="104" y="597"/>
              </a:cxn>
              <a:cxn ang="0">
                <a:pos x="11" y="894"/>
              </a:cxn>
              <a:cxn ang="0">
                <a:pos x="11" y="1214"/>
              </a:cxn>
              <a:cxn ang="0">
                <a:pos x="104" y="1511"/>
              </a:cxn>
              <a:cxn ang="0">
                <a:pos x="273" y="1762"/>
              </a:cxn>
              <a:cxn ang="0">
                <a:pos x="508" y="1954"/>
              </a:cxn>
              <a:cxn ang="0">
                <a:pos x="791" y="2075"/>
              </a:cxn>
              <a:cxn ang="0">
                <a:pos x="1080" y="2108"/>
              </a:cxn>
              <a:cxn ang="0">
                <a:pos x="1239" y="2092"/>
              </a:cxn>
              <a:cxn ang="0">
                <a:pos x="1350" y="2266"/>
              </a:cxn>
              <a:cxn ang="0">
                <a:pos x="1496" y="2455"/>
              </a:cxn>
              <a:cxn ang="0">
                <a:pos x="1678" y="2606"/>
              </a:cxn>
              <a:cxn ang="0">
                <a:pos x="1892" y="2714"/>
              </a:cxn>
              <a:cxn ang="0">
                <a:pos x="2129" y="2771"/>
              </a:cxn>
              <a:cxn ang="0">
                <a:pos x="2403" y="2768"/>
              </a:cxn>
              <a:cxn ang="0">
                <a:pos x="2677" y="2690"/>
              </a:cxn>
              <a:cxn ang="0">
                <a:pos x="2918" y="2543"/>
              </a:cxn>
              <a:cxn ang="0">
                <a:pos x="3144" y="2648"/>
              </a:cxn>
              <a:cxn ang="0">
                <a:pos x="3408" y="2750"/>
              </a:cxn>
              <a:cxn ang="0">
                <a:pos x="3681" y="2779"/>
              </a:cxn>
              <a:cxn ang="0">
                <a:pos x="3859" y="2757"/>
              </a:cxn>
              <a:cxn ang="0">
                <a:pos x="3974" y="2933"/>
              </a:cxn>
              <a:cxn ang="0">
                <a:pos x="4118" y="3122"/>
              </a:cxn>
              <a:cxn ang="0">
                <a:pos x="4302" y="3275"/>
              </a:cxn>
              <a:cxn ang="0">
                <a:pos x="4516" y="3383"/>
              </a:cxn>
              <a:cxn ang="0">
                <a:pos x="4755" y="3442"/>
              </a:cxn>
              <a:cxn ang="0">
                <a:pos x="5040" y="3436"/>
              </a:cxn>
              <a:cxn ang="0">
                <a:pos x="5337" y="3345"/>
              </a:cxn>
              <a:cxn ang="0">
                <a:pos x="5588" y="3175"/>
              </a:cxn>
              <a:cxn ang="0">
                <a:pos x="5782" y="2941"/>
              </a:cxn>
              <a:cxn ang="0">
                <a:pos x="5901" y="2657"/>
              </a:cxn>
              <a:cxn ang="0">
                <a:pos x="5933" y="2340"/>
              </a:cxn>
              <a:cxn ang="0">
                <a:pos x="5870" y="2032"/>
              </a:cxn>
              <a:cxn ang="0">
                <a:pos x="5725" y="1764"/>
              </a:cxn>
              <a:cxn ang="0">
                <a:pos x="5510" y="1550"/>
              </a:cxn>
              <a:cxn ang="0">
                <a:pos x="5242" y="1405"/>
              </a:cxn>
              <a:cxn ang="0">
                <a:pos x="4934" y="1342"/>
              </a:cxn>
              <a:cxn ang="0">
                <a:pos x="4730" y="1351"/>
              </a:cxn>
              <a:cxn ang="0">
                <a:pos x="4595" y="1256"/>
              </a:cxn>
              <a:cxn ang="0">
                <a:pos x="4465" y="1056"/>
              </a:cxn>
              <a:cxn ang="0">
                <a:pos x="4295" y="890"/>
              </a:cxn>
              <a:cxn ang="0">
                <a:pos x="4090" y="766"/>
              </a:cxn>
              <a:cxn ang="0">
                <a:pos x="3859" y="691"/>
              </a:cxn>
              <a:cxn ang="0">
                <a:pos x="3602" y="671"/>
              </a:cxn>
              <a:cxn ang="0">
                <a:pos x="3317" y="725"/>
              </a:cxn>
              <a:cxn ang="0">
                <a:pos x="3063" y="849"/>
              </a:cxn>
              <a:cxn ang="0">
                <a:pos x="2843" y="849"/>
              </a:cxn>
              <a:cxn ang="0">
                <a:pos x="2589" y="725"/>
              </a:cxn>
              <a:cxn ang="0">
                <a:pos x="2304" y="671"/>
              </a:cxn>
              <a:cxn ang="0">
                <a:pos x="2122" y="679"/>
              </a:cxn>
              <a:cxn ang="0">
                <a:pos x="1995" y="581"/>
              </a:cxn>
              <a:cxn ang="0">
                <a:pos x="1865" y="382"/>
              </a:cxn>
              <a:cxn ang="0">
                <a:pos x="1695" y="218"/>
              </a:cxn>
              <a:cxn ang="0">
                <a:pos x="1490" y="95"/>
              </a:cxn>
              <a:cxn ang="0">
                <a:pos x="1261" y="20"/>
              </a:cxn>
            </a:cxnLst>
            <a:rect l="0" t="0" r="r" b="b"/>
            <a:pathLst>
              <a:path w="5935" h="3449">
                <a:moveTo>
                  <a:pt x="1053" y="0"/>
                </a:moveTo>
                <a:lnTo>
                  <a:pt x="999" y="1"/>
                </a:lnTo>
                <a:lnTo>
                  <a:pt x="946" y="5"/>
                </a:lnTo>
                <a:lnTo>
                  <a:pt x="894" y="12"/>
                </a:lnTo>
                <a:lnTo>
                  <a:pt x="841" y="21"/>
                </a:lnTo>
                <a:lnTo>
                  <a:pt x="791" y="33"/>
                </a:lnTo>
                <a:lnTo>
                  <a:pt x="740" y="47"/>
                </a:lnTo>
                <a:lnTo>
                  <a:pt x="691" y="63"/>
                </a:lnTo>
                <a:lnTo>
                  <a:pt x="644" y="83"/>
                </a:lnTo>
                <a:lnTo>
                  <a:pt x="596" y="104"/>
                </a:lnTo>
                <a:lnTo>
                  <a:pt x="551" y="127"/>
                </a:lnTo>
                <a:lnTo>
                  <a:pt x="508" y="152"/>
                </a:lnTo>
                <a:lnTo>
                  <a:pt x="464" y="179"/>
                </a:lnTo>
                <a:lnTo>
                  <a:pt x="423" y="210"/>
                </a:lnTo>
                <a:lnTo>
                  <a:pt x="384" y="240"/>
                </a:lnTo>
                <a:lnTo>
                  <a:pt x="345" y="273"/>
                </a:lnTo>
                <a:lnTo>
                  <a:pt x="309" y="309"/>
                </a:lnTo>
                <a:lnTo>
                  <a:pt x="273" y="346"/>
                </a:lnTo>
                <a:lnTo>
                  <a:pt x="240" y="384"/>
                </a:lnTo>
                <a:lnTo>
                  <a:pt x="209" y="424"/>
                </a:lnTo>
                <a:lnTo>
                  <a:pt x="179" y="465"/>
                </a:lnTo>
                <a:lnTo>
                  <a:pt x="153" y="508"/>
                </a:lnTo>
                <a:lnTo>
                  <a:pt x="126" y="552"/>
                </a:lnTo>
                <a:lnTo>
                  <a:pt x="104" y="597"/>
                </a:lnTo>
                <a:lnTo>
                  <a:pt x="83" y="644"/>
                </a:lnTo>
                <a:lnTo>
                  <a:pt x="63" y="692"/>
                </a:lnTo>
                <a:lnTo>
                  <a:pt x="47" y="741"/>
                </a:lnTo>
                <a:lnTo>
                  <a:pt x="33" y="791"/>
                </a:lnTo>
                <a:lnTo>
                  <a:pt x="21" y="841"/>
                </a:lnTo>
                <a:lnTo>
                  <a:pt x="11" y="894"/>
                </a:lnTo>
                <a:lnTo>
                  <a:pt x="5" y="947"/>
                </a:lnTo>
                <a:lnTo>
                  <a:pt x="1" y="1000"/>
                </a:lnTo>
                <a:lnTo>
                  <a:pt x="0" y="1054"/>
                </a:lnTo>
                <a:lnTo>
                  <a:pt x="1" y="1108"/>
                </a:lnTo>
                <a:lnTo>
                  <a:pt x="5" y="1161"/>
                </a:lnTo>
                <a:lnTo>
                  <a:pt x="11" y="1214"/>
                </a:lnTo>
                <a:lnTo>
                  <a:pt x="21" y="1266"/>
                </a:lnTo>
                <a:lnTo>
                  <a:pt x="33" y="1317"/>
                </a:lnTo>
                <a:lnTo>
                  <a:pt x="47" y="1367"/>
                </a:lnTo>
                <a:lnTo>
                  <a:pt x="63" y="1416"/>
                </a:lnTo>
                <a:lnTo>
                  <a:pt x="83" y="1463"/>
                </a:lnTo>
                <a:lnTo>
                  <a:pt x="104" y="1511"/>
                </a:lnTo>
                <a:lnTo>
                  <a:pt x="126" y="1556"/>
                </a:lnTo>
                <a:lnTo>
                  <a:pt x="153" y="1599"/>
                </a:lnTo>
                <a:lnTo>
                  <a:pt x="179" y="1643"/>
                </a:lnTo>
                <a:lnTo>
                  <a:pt x="209" y="1684"/>
                </a:lnTo>
                <a:lnTo>
                  <a:pt x="240" y="1723"/>
                </a:lnTo>
                <a:lnTo>
                  <a:pt x="273" y="1762"/>
                </a:lnTo>
                <a:lnTo>
                  <a:pt x="309" y="1799"/>
                </a:lnTo>
                <a:lnTo>
                  <a:pt x="345" y="1833"/>
                </a:lnTo>
                <a:lnTo>
                  <a:pt x="384" y="1867"/>
                </a:lnTo>
                <a:lnTo>
                  <a:pt x="423" y="1898"/>
                </a:lnTo>
                <a:lnTo>
                  <a:pt x="464" y="1928"/>
                </a:lnTo>
                <a:lnTo>
                  <a:pt x="508" y="1954"/>
                </a:lnTo>
                <a:lnTo>
                  <a:pt x="551" y="1981"/>
                </a:lnTo>
                <a:lnTo>
                  <a:pt x="596" y="2003"/>
                </a:lnTo>
                <a:lnTo>
                  <a:pt x="644" y="2024"/>
                </a:lnTo>
                <a:lnTo>
                  <a:pt x="691" y="2044"/>
                </a:lnTo>
                <a:lnTo>
                  <a:pt x="740" y="2060"/>
                </a:lnTo>
                <a:lnTo>
                  <a:pt x="791" y="2075"/>
                </a:lnTo>
                <a:lnTo>
                  <a:pt x="841" y="2087"/>
                </a:lnTo>
                <a:lnTo>
                  <a:pt x="894" y="2096"/>
                </a:lnTo>
                <a:lnTo>
                  <a:pt x="946" y="2102"/>
                </a:lnTo>
                <a:lnTo>
                  <a:pt x="999" y="2106"/>
                </a:lnTo>
                <a:lnTo>
                  <a:pt x="1053" y="2108"/>
                </a:lnTo>
                <a:lnTo>
                  <a:pt x="1080" y="2108"/>
                </a:lnTo>
                <a:lnTo>
                  <a:pt x="1107" y="2106"/>
                </a:lnTo>
                <a:lnTo>
                  <a:pt x="1134" y="2105"/>
                </a:lnTo>
                <a:lnTo>
                  <a:pt x="1160" y="2102"/>
                </a:lnTo>
                <a:lnTo>
                  <a:pt x="1187" y="2100"/>
                </a:lnTo>
                <a:lnTo>
                  <a:pt x="1213" y="2096"/>
                </a:lnTo>
                <a:lnTo>
                  <a:pt x="1239" y="2092"/>
                </a:lnTo>
                <a:lnTo>
                  <a:pt x="1265" y="2087"/>
                </a:lnTo>
                <a:lnTo>
                  <a:pt x="1279" y="2124"/>
                </a:lnTo>
                <a:lnTo>
                  <a:pt x="1295" y="2160"/>
                </a:lnTo>
                <a:lnTo>
                  <a:pt x="1312" y="2197"/>
                </a:lnTo>
                <a:lnTo>
                  <a:pt x="1331" y="2232"/>
                </a:lnTo>
                <a:lnTo>
                  <a:pt x="1350" y="2266"/>
                </a:lnTo>
                <a:lnTo>
                  <a:pt x="1373" y="2300"/>
                </a:lnTo>
                <a:lnTo>
                  <a:pt x="1394" y="2333"/>
                </a:lnTo>
                <a:lnTo>
                  <a:pt x="1418" y="2365"/>
                </a:lnTo>
                <a:lnTo>
                  <a:pt x="1443" y="2396"/>
                </a:lnTo>
                <a:lnTo>
                  <a:pt x="1469" y="2426"/>
                </a:lnTo>
                <a:lnTo>
                  <a:pt x="1496" y="2455"/>
                </a:lnTo>
                <a:lnTo>
                  <a:pt x="1523" y="2483"/>
                </a:lnTo>
                <a:lnTo>
                  <a:pt x="1552" y="2509"/>
                </a:lnTo>
                <a:lnTo>
                  <a:pt x="1583" y="2536"/>
                </a:lnTo>
                <a:lnTo>
                  <a:pt x="1613" y="2561"/>
                </a:lnTo>
                <a:lnTo>
                  <a:pt x="1645" y="2583"/>
                </a:lnTo>
                <a:lnTo>
                  <a:pt x="1678" y="2606"/>
                </a:lnTo>
                <a:lnTo>
                  <a:pt x="1711" y="2627"/>
                </a:lnTo>
                <a:lnTo>
                  <a:pt x="1747" y="2648"/>
                </a:lnTo>
                <a:lnTo>
                  <a:pt x="1781" y="2666"/>
                </a:lnTo>
                <a:lnTo>
                  <a:pt x="1817" y="2683"/>
                </a:lnTo>
                <a:lnTo>
                  <a:pt x="1854" y="2699"/>
                </a:lnTo>
                <a:lnTo>
                  <a:pt x="1892" y="2714"/>
                </a:lnTo>
                <a:lnTo>
                  <a:pt x="1929" y="2727"/>
                </a:lnTo>
                <a:lnTo>
                  <a:pt x="1968" y="2739"/>
                </a:lnTo>
                <a:lnTo>
                  <a:pt x="2008" y="2750"/>
                </a:lnTo>
                <a:lnTo>
                  <a:pt x="2048" y="2757"/>
                </a:lnTo>
                <a:lnTo>
                  <a:pt x="2087" y="2765"/>
                </a:lnTo>
                <a:lnTo>
                  <a:pt x="2129" y="2771"/>
                </a:lnTo>
                <a:lnTo>
                  <a:pt x="2170" y="2775"/>
                </a:lnTo>
                <a:lnTo>
                  <a:pt x="2213" y="2777"/>
                </a:lnTo>
                <a:lnTo>
                  <a:pt x="2255" y="2779"/>
                </a:lnTo>
                <a:lnTo>
                  <a:pt x="2304" y="2777"/>
                </a:lnTo>
                <a:lnTo>
                  <a:pt x="2354" y="2773"/>
                </a:lnTo>
                <a:lnTo>
                  <a:pt x="2403" y="2768"/>
                </a:lnTo>
                <a:lnTo>
                  <a:pt x="2450" y="2760"/>
                </a:lnTo>
                <a:lnTo>
                  <a:pt x="2498" y="2750"/>
                </a:lnTo>
                <a:lnTo>
                  <a:pt x="2544" y="2738"/>
                </a:lnTo>
                <a:lnTo>
                  <a:pt x="2589" y="2724"/>
                </a:lnTo>
                <a:lnTo>
                  <a:pt x="2634" y="2707"/>
                </a:lnTo>
                <a:lnTo>
                  <a:pt x="2677" y="2690"/>
                </a:lnTo>
                <a:lnTo>
                  <a:pt x="2721" y="2669"/>
                </a:lnTo>
                <a:lnTo>
                  <a:pt x="2762" y="2648"/>
                </a:lnTo>
                <a:lnTo>
                  <a:pt x="2803" y="2624"/>
                </a:lnTo>
                <a:lnTo>
                  <a:pt x="2843" y="2599"/>
                </a:lnTo>
                <a:lnTo>
                  <a:pt x="2881" y="2571"/>
                </a:lnTo>
                <a:lnTo>
                  <a:pt x="2918" y="2543"/>
                </a:lnTo>
                <a:lnTo>
                  <a:pt x="2953" y="2513"/>
                </a:lnTo>
                <a:lnTo>
                  <a:pt x="2988" y="2543"/>
                </a:lnTo>
                <a:lnTo>
                  <a:pt x="3025" y="2571"/>
                </a:lnTo>
                <a:lnTo>
                  <a:pt x="3063" y="2599"/>
                </a:lnTo>
                <a:lnTo>
                  <a:pt x="3103" y="2624"/>
                </a:lnTo>
                <a:lnTo>
                  <a:pt x="3144" y="2648"/>
                </a:lnTo>
                <a:lnTo>
                  <a:pt x="3185" y="2669"/>
                </a:lnTo>
                <a:lnTo>
                  <a:pt x="3228" y="2690"/>
                </a:lnTo>
                <a:lnTo>
                  <a:pt x="3272" y="2707"/>
                </a:lnTo>
                <a:lnTo>
                  <a:pt x="3317" y="2724"/>
                </a:lnTo>
                <a:lnTo>
                  <a:pt x="3362" y="2738"/>
                </a:lnTo>
                <a:lnTo>
                  <a:pt x="3408" y="2750"/>
                </a:lnTo>
                <a:lnTo>
                  <a:pt x="3455" y="2760"/>
                </a:lnTo>
                <a:lnTo>
                  <a:pt x="3503" y="2768"/>
                </a:lnTo>
                <a:lnTo>
                  <a:pt x="3552" y="2773"/>
                </a:lnTo>
                <a:lnTo>
                  <a:pt x="3602" y="2777"/>
                </a:lnTo>
                <a:lnTo>
                  <a:pt x="3651" y="2779"/>
                </a:lnTo>
                <a:lnTo>
                  <a:pt x="3681" y="2779"/>
                </a:lnTo>
                <a:lnTo>
                  <a:pt x="3711" y="2777"/>
                </a:lnTo>
                <a:lnTo>
                  <a:pt x="3742" y="2775"/>
                </a:lnTo>
                <a:lnTo>
                  <a:pt x="3772" y="2772"/>
                </a:lnTo>
                <a:lnTo>
                  <a:pt x="3801" y="2768"/>
                </a:lnTo>
                <a:lnTo>
                  <a:pt x="3830" y="2763"/>
                </a:lnTo>
                <a:lnTo>
                  <a:pt x="3859" y="2757"/>
                </a:lnTo>
                <a:lnTo>
                  <a:pt x="3888" y="2752"/>
                </a:lnTo>
                <a:lnTo>
                  <a:pt x="3903" y="2789"/>
                </a:lnTo>
                <a:lnTo>
                  <a:pt x="3919" y="2826"/>
                </a:lnTo>
                <a:lnTo>
                  <a:pt x="3936" y="2863"/>
                </a:lnTo>
                <a:lnTo>
                  <a:pt x="3954" y="2897"/>
                </a:lnTo>
                <a:lnTo>
                  <a:pt x="3974" y="2933"/>
                </a:lnTo>
                <a:lnTo>
                  <a:pt x="3995" y="2966"/>
                </a:lnTo>
                <a:lnTo>
                  <a:pt x="4018" y="2999"/>
                </a:lnTo>
                <a:lnTo>
                  <a:pt x="4042" y="3032"/>
                </a:lnTo>
                <a:lnTo>
                  <a:pt x="4065" y="3063"/>
                </a:lnTo>
                <a:lnTo>
                  <a:pt x="4092" y="3093"/>
                </a:lnTo>
                <a:lnTo>
                  <a:pt x="4118" y="3122"/>
                </a:lnTo>
                <a:lnTo>
                  <a:pt x="4147" y="3151"/>
                </a:lnTo>
                <a:lnTo>
                  <a:pt x="4176" y="3177"/>
                </a:lnTo>
                <a:lnTo>
                  <a:pt x="4205" y="3204"/>
                </a:lnTo>
                <a:lnTo>
                  <a:pt x="4237" y="3229"/>
                </a:lnTo>
                <a:lnTo>
                  <a:pt x="4269" y="3253"/>
                </a:lnTo>
                <a:lnTo>
                  <a:pt x="4302" y="3275"/>
                </a:lnTo>
                <a:lnTo>
                  <a:pt x="4335" y="3296"/>
                </a:lnTo>
                <a:lnTo>
                  <a:pt x="4369" y="3316"/>
                </a:lnTo>
                <a:lnTo>
                  <a:pt x="4405" y="3336"/>
                </a:lnTo>
                <a:lnTo>
                  <a:pt x="4442" y="3353"/>
                </a:lnTo>
                <a:lnTo>
                  <a:pt x="4477" y="3369"/>
                </a:lnTo>
                <a:lnTo>
                  <a:pt x="4516" y="3383"/>
                </a:lnTo>
                <a:lnTo>
                  <a:pt x="4554" y="3397"/>
                </a:lnTo>
                <a:lnTo>
                  <a:pt x="4592" y="3409"/>
                </a:lnTo>
                <a:lnTo>
                  <a:pt x="4632" y="3419"/>
                </a:lnTo>
                <a:lnTo>
                  <a:pt x="4673" y="3428"/>
                </a:lnTo>
                <a:lnTo>
                  <a:pt x="4712" y="3436"/>
                </a:lnTo>
                <a:lnTo>
                  <a:pt x="4755" y="3442"/>
                </a:lnTo>
                <a:lnTo>
                  <a:pt x="4796" y="3446"/>
                </a:lnTo>
                <a:lnTo>
                  <a:pt x="4838" y="3448"/>
                </a:lnTo>
                <a:lnTo>
                  <a:pt x="4880" y="3449"/>
                </a:lnTo>
                <a:lnTo>
                  <a:pt x="4934" y="3448"/>
                </a:lnTo>
                <a:lnTo>
                  <a:pt x="4988" y="3444"/>
                </a:lnTo>
                <a:lnTo>
                  <a:pt x="5040" y="3436"/>
                </a:lnTo>
                <a:lnTo>
                  <a:pt x="5093" y="3427"/>
                </a:lnTo>
                <a:lnTo>
                  <a:pt x="5143" y="3415"/>
                </a:lnTo>
                <a:lnTo>
                  <a:pt x="5193" y="3402"/>
                </a:lnTo>
                <a:lnTo>
                  <a:pt x="5242" y="3385"/>
                </a:lnTo>
                <a:lnTo>
                  <a:pt x="5289" y="3366"/>
                </a:lnTo>
                <a:lnTo>
                  <a:pt x="5337" y="3345"/>
                </a:lnTo>
                <a:lnTo>
                  <a:pt x="5382" y="3321"/>
                </a:lnTo>
                <a:lnTo>
                  <a:pt x="5427" y="3296"/>
                </a:lnTo>
                <a:lnTo>
                  <a:pt x="5469" y="3269"/>
                </a:lnTo>
                <a:lnTo>
                  <a:pt x="5510" y="3239"/>
                </a:lnTo>
                <a:lnTo>
                  <a:pt x="5550" y="3208"/>
                </a:lnTo>
                <a:lnTo>
                  <a:pt x="5588" y="3175"/>
                </a:lnTo>
                <a:lnTo>
                  <a:pt x="5625" y="3139"/>
                </a:lnTo>
                <a:lnTo>
                  <a:pt x="5661" y="3103"/>
                </a:lnTo>
                <a:lnTo>
                  <a:pt x="5694" y="3065"/>
                </a:lnTo>
                <a:lnTo>
                  <a:pt x="5725" y="3024"/>
                </a:lnTo>
                <a:lnTo>
                  <a:pt x="5754" y="2983"/>
                </a:lnTo>
                <a:lnTo>
                  <a:pt x="5782" y="2941"/>
                </a:lnTo>
                <a:lnTo>
                  <a:pt x="5807" y="2896"/>
                </a:lnTo>
                <a:lnTo>
                  <a:pt x="5831" y="2851"/>
                </a:lnTo>
                <a:lnTo>
                  <a:pt x="5852" y="2805"/>
                </a:lnTo>
                <a:lnTo>
                  <a:pt x="5870" y="2756"/>
                </a:lnTo>
                <a:lnTo>
                  <a:pt x="5888" y="2707"/>
                </a:lnTo>
                <a:lnTo>
                  <a:pt x="5901" y="2657"/>
                </a:lnTo>
                <a:lnTo>
                  <a:pt x="5913" y="2607"/>
                </a:lnTo>
                <a:lnTo>
                  <a:pt x="5922" y="2555"/>
                </a:lnTo>
                <a:lnTo>
                  <a:pt x="5929" y="2503"/>
                </a:lnTo>
                <a:lnTo>
                  <a:pt x="5933" y="2448"/>
                </a:lnTo>
                <a:lnTo>
                  <a:pt x="5935" y="2394"/>
                </a:lnTo>
                <a:lnTo>
                  <a:pt x="5933" y="2340"/>
                </a:lnTo>
                <a:lnTo>
                  <a:pt x="5929" y="2287"/>
                </a:lnTo>
                <a:lnTo>
                  <a:pt x="5922" y="2234"/>
                </a:lnTo>
                <a:lnTo>
                  <a:pt x="5913" y="2183"/>
                </a:lnTo>
                <a:lnTo>
                  <a:pt x="5901" y="2131"/>
                </a:lnTo>
                <a:lnTo>
                  <a:pt x="5888" y="2081"/>
                </a:lnTo>
                <a:lnTo>
                  <a:pt x="5870" y="2032"/>
                </a:lnTo>
                <a:lnTo>
                  <a:pt x="5852" y="1985"/>
                </a:lnTo>
                <a:lnTo>
                  <a:pt x="5831" y="1939"/>
                </a:lnTo>
                <a:lnTo>
                  <a:pt x="5807" y="1892"/>
                </a:lnTo>
                <a:lnTo>
                  <a:pt x="5782" y="1849"/>
                </a:lnTo>
                <a:lnTo>
                  <a:pt x="5754" y="1807"/>
                </a:lnTo>
                <a:lnTo>
                  <a:pt x="5725" y="1764"/>
                </a:lnTo>
                <a:lnTo>
                  <a:pt x="5694" y="1725"/>
                </a:lnTo>
                <a:lnTo>
                  <a:pt x="5661" y="1686"/>
                </a:lnTo>
                <a:lnTo>
                  <a:pt x="5625" y="1649"/>
                </a:lnTo>
                <a:lnTo>
                  <a:pt x="5588" y="1615"/>
                </a:lnTo>
                <a:lnTo>
                  <a:pt x="5550" y="1582"/>
                </a:lnTo>
                <a:lnTo>
                  <a:pt x="5510" y="1550"/>
                </a:lnTo>
                <a:lnTo>
                  <a:pt x="5469" y="1521"/>
                </a:lnTo>
                <a:lnTo>
                  <a:pt x="5427" y="1494"/>
                </a:lnTo>
                <a:lnTo>
                  <a:pt x="5382" y="1468"/>
                </a:lnTo>
                <a:lnTo>
                  <a:pt x="5337" y="1445"/>
                </a:lnTo>
                <a:lnTo>
                  <a:pt x="5289" y="1424"/>
                </a:lnTo>
                <a:lnTo>
                  <a:pt x="5242" y="1405"/>
                </a:lnTo>
                <a:lnTo>
                  <a:pt x="5193" y="1388"/>
                </a:lnTo>
                <a:lnTo>
                  <a:pt x="5143" y="1373"/>
                </a:lnTo>
                <a:lnTo>
                  <a:pt x="5093" y="1361"/>
                </a:lnTo>
                <a:lnTo>
                  <a:pt x="5040" y="1352"/>
                </a:lnTo>
                <a:lnTo>
                  <a:pt x="4988" y="1346"/>
                </a:lnTo>
                <a:lnTo>
                  <a:pt x="4934" y="1342"/>
                </a:lnTo>
                <a:lnTo>
                  <a:pt x="4880" y="1340"/>
                </a:lnTo>
                <a:lnTo>
                  <a:pt x="4850" y="1340"/>
                </a:lnTo>
                <a:lnTo>
                  <a:pt x="4819" y="1342"/>
                </a:lnTo>
                <a:lnTo>
                  <a:pt x="4789" y="1344"/>
                </a:lnTo>
                <a:lnTo>
                  <a:pt x="4760" y="1347"/>
                </a:lnTo>
                <a:lnTo>
                  <a:pt x="4730" y="1351"/>
                </a:lnTo>
                <a:lnTo>
                  <a:pt x="4701" y="1356"/>
                </a:lnTo>
                <a:lnTo>
                  <a:pt x="4671" y="1361"/>
                </a:lnTo>
                <a:lnTo>
                  <a:pt x="4644" y="1367"/>
                </a:lnTo>
                <a:lnTo>
                  <a:pt x="4629" y="1330"/>
                </a:lnTo>
                <a:lnTo>
                  <a:pt x="4613" y="1293"/>
                </a:lnTo>
                <a:lnTo>
                  <a:pt x="4595" y="1256"/>
                </a:lnTo>
                <a:lnTo>
                  <a:pt x="4576" y="1221"/>
                </a:lnTo>
                <a:lnTo>
                  <a:pt x="4557" y="1186"/>
                </a:lnTo>
                <a:lnTo>
                  <a:pt x="4535" y="1153"/>
                </a:lnTo>
                <a:lnTo>
                  <a:pt x="4514" y="1120"/>
                </a:lnTo>
                <a:lnTo>
                  <a:pt x="4491" y="1087"/>
                </a:lnTo>
                <a:lnTo>
                  <a:pt x="4465" y="1056"/>
                </a:lnTo>
                <a:lnTo>
                  <a:pt x="4440" y="1026"/>
                </a:lnTo>
                <a:lnTo>
                  <a:pt x="4413" y="997"/>
                </a:lnTo>
                <a:lnTo>
                  <a:pt x="4385" y="968"/>
                </a:lnTo>
                <a:lnTo>
                  <a:pt x="4356" y="941"/>
                </a:lnTo>
                <a:lnTo>
                  <a:pt x="4325" y="915"/>
                </a:lnTo>
                <a:lnTo>
                  <a:pt x="4295" y="890"/>
                </a:lnTo>
                <a:lnTo>
                  <a:pt x="4263" y="866"/>
                </a:lnTo>
                <a:lnTo>
                  <a:pt x="4230" y="844"/>
                </a:lnTo>
                <a:lnTo>
                  <a:pt x="4196" y="823"/>
                </a:lnTo>
                <a:lnTo>
                  <a:pt x="4162" y="803"/>
                </a:lnTo>
                <a:lnTo>
                  <a:pt x="4126" y="783"/>
                </a:lnTo>
                <a:lnTo>
                  <a:pt x="4090" y="766"/>
                </a:lnTo>
                <a:lnTo>
                  <a:pt x="4053" y="750"/>
                </a:lnTo>
                <a:lnTo>
                  <a:pt x="4016" y="735"/>
                </a:lnTo>
                <a:lnTo>
                  <a:pt x="3978" y="722"/>
                </a:lnTo>
                <a:lnTo>
                  <a:pt x="3939" y="710"/>
                </a:lnTo>
                <a:lnTo>
                  <a:pt x="3899" y="700"/>
                </a:lnTo>
                <a:lnTo>
                  <a:pt x="3859" y="691"/>
                </a:lnTo>
                <a:lnTo>
                  <a:pt x="3818" y="683"/>
                </a:lnTo>
                <a:lnTo>
                  <a:pt x="3777" y="677"/>
                </a:lnTo>
                <a:lnTo>
                  <a:pt x="3735" y="673"/>
                </a:lnTo>
                <a:lnTo>
                  <a:pt x="3694" y="671"/>
                </a:lnTo>
                <a:lnTo>
                  <a:pt x="3651" y="669"/>
                </a:lnTo>
                <a:lnTo>
                  <a:pt x="3602" y="671"/>
                </a:lnTo>
                <a:lnTo>
                  <a:pt x="3552" y="675"/>
                </a:lnTo>
                <a:lnTo>
                  <a:pt x="3503" y="680"/>
                </a:lnTo>
                <a:lnTo>
                  <a:pt x="3455" y="688"/>
                </a:lnTo>
                <a:lnTo>
                  <a:pt x="3408" y="698"/>
                </a:lnTo>
                <a:lnTo>
                  <a:pt x="3362" y="710"/>
                </a:lnTo>
                <a:lnTo>
                  <a:pt x="3317" y="725"/>
                </a:lnTo>
                <a:lnTo>
                  <a:pt x="3272" y="741"/>
                </a:lnTo>
                <a:lnTo>
                  <a:pt x="3228" y="759"/>
                </a:lnTo>
                <a:lnTo>
                  <a:pt x="3185" y="779"/>
                </a:lnTo>
                <a:lnTo>
                  <a:pt x="3144" y="800"/>
                </a:lnTo>
                <a:lnTo>
                  <a:pt x="3103" y="824"/>
                </a:lnTo>
                <a:lnTo>
                  <a:pt x="3063" y="849"/>
                </a:lnTo>
                <a:lnTo>
                  <a:pt x="3025" y="877"/>
                </a:lnTo>
                <a:lnTo>
                  <a:pt x="2988" y="906"/>
                </a:lnTo>
                <a:lnTo>
                  <a:pt x="2953" y="935"/>
                </a:lnTo>
                <a:lnTo>
                  <a:pt x="2918" y="906"/>
                </a:lnTo>
                <a:lnTo>
                  <a:pt x="2881" y="877"/>
                </a:lnTo>
                <a:lnTo>
                  <a:pt x="2843" y="849"/>
                </a:lnTo>
                <a:lnTo>
                  <a:pt x="2803" y="824"/>
                </a:lnTo>
                <a:lnTo>
                  <a:pt x="2762" y="800"/>
                </a:lnTo>
                <a:lnTo>
                  <a:pt x="2721" y="779"/>
                </a:lnTo>
                <a:lnTo>
                  <a:pt x="2677" y="759"/>
                </a:lnTo>
                <a:lnTo>
                  <a:pt x="2634" y="741"/>
                </a:lnTo>
                <a:lnTo>
                  <a:pt x="2589" y="725"/>
                </a:lnTo>
                <a:lnTo>
                  <a:pt x="2544" y="710"/>
                </a:lnTo>
                <a:lnTo>
                  <a:pt x="2498" y="698"/>
                </a:lnTo>
                <a:lnTo>
                  <a:pt x="2450" y="688"/>
                </a:lnTo>
                <a:lnTo>
                  <a:pt x="2403" y="680"/>
                </a:lnTo>
                <a:lnTo>
                  <a:pt x="2354" y="675"/>
                </a:lnTo>
                <a:lnTo>
                  <a:pt x="2304" y="671"/>
                </a:lnTo>
                <a:lnTo>
                  <a:pt x="2255" y="669"/>
                </a:lnTo>
                <a:lnTo>
                  <a:pt x="2227" y="671"/>
                </a:lnTo>
                <a:lnTo>
                  <a:pt x="2201" y="671"/>
                </a:lnTo>
                <a:lnTo>
                  <a:pt x="2174" y="673"/>
                </a:lnTo>
                <a:lnTo>
                  <a:pt x="2147" y="675"/>
                </a:lnTo>
                <a:lnTo>
                  <a:pt x="2122" y="679"/>
                </a:lnTo>
                <a:lnTo>
                  <a:pt x="2095" y="681"/>
                </a:lnTo>
                <a:lnTo>
                  <a:pt x="2069" y="687"/>
                </a:lnTo>
                <a:lnTo>
                  <a:pt x="2044" y="691"/>
                </a:lnTo>
                <a:lnTo>
                  <a:pt x="2029" y="654"/>
                </a:lnTo>
                <a:lnTo>
                  <a:pt x="2012" y="617"/>
                </a:lnTo>
                <a:lnTo>
                  <a:pt x="1995" y="581"/>
                </a:lnTo>
                <a:lnTo>
                  <a:pt x="1976" y="545"/>
                </a:lnTo>
                <a:lnTo>
                  <a:pt x="1957" y="511"/>
                </a:lnTo>
                <a:lnTo>
                  <a:pt x="1935" y="478"/>
                </a:lnTo>
                <a:lnTo>
                  <a:pt x="1913" y="445"/>
                </a:lnTo>
                <a:lnTo>
                  <a:pt x="1889" y="413"/>
                </a:lnTo>
                <a:lnTo>
                  <a:pt x="1865" y="382"/>
                </a:lnTo>
                <a:lnTo>
                  <a:pt x="1839" y="352"/>
                </a:lnTo>
                <a:lnTo>
                  <a:pt x="1813" y="323"/>
                </a:lnTo>
                <a:lnTo>
                  <a:pt x="1785" y="296"/>
                </a:lnTo>
                <a:lnTo>
                  <a:pt x="1756" y="268"/>
                </a:lnTo>
                <a:lnTo>
                  <a:pt x="1725" y="243"/>
                </a:lnTo>
                <a:lnTo>
                  <a:pt x="1695" y="218"/>
                </a:lnTo>
                <a:lnTo>
                  <a:pt x="1662" y="194"/>
                </a:lnTo>
                <a:lnTo>
                  <a:pt x="1630" y="172"/>
                </a:lnTo>
                <a:lnTo>
                  <a:pt x="1596" y="150"/>
                </a:lnTo>
                <a:lnTo>
                  <a:pt x="1562" y="131"/>
                </a:lnTo>
                <a:lnTo>
                  <a:pt x="1526" y="112"/>
                </a:lnTo>
                <a:lnTo>
                  <a:pt x="1490" y="95"/>
                </a:lnTo>
                <a:lnTo>
                  <a:pt x="1453" y="79"/>
                </a:lnTo>
                <a:lnTo>
                  <a:pt x="1416" y="65"/>
                </a:lnTo>
                <a:lnTo>
                  <a:pt x="1378" y="51"/>
                </a:lnTo>
                <a:lnTo>
                  <a:pt x="1340" y="39"/>
                </a:lnTo>
                <a:lnTo>
                  <a:pt x="1300" y="29"/>
                </a:lnTo>
                <a:lnTo>
                  <a:pt x="1261" y="20"/>
                </a:lnTo>
                <a:lnTo>
                  <a:pt x="1220" y="13"/>
                </a:lnTo>
                <a:lnTo>
                  <a:pt x="1179" y="6"/>
                </a:lnTo>
                <a:lnTo>
                  <a:pt x="1138" y="2"/>
                </a:lnTo>
                <a:lnTo>
                  <a:pt x="1096" y="0"/>
                </a:lnTo>
                <a:lnTo>
                  <a:pt x="1053" y="0"/>
                </a:lnTo>
              </a:path>
            </a:pathLst>
          </a:custGeom>
          <a:solidFill>
            <a:srgbClr val="FFFFFF">
              <a:lumMod val="85000"/>
            </a:srgb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4" name="Freeform 8"/>
          <p:cNvSpPr/>
          <p:nvPr/>
        </p:nvSpPr>
        <p:spPr bwMode="auto">
          <a:xfrm>
            <a:off x="2716172" y="2650259"/>
            <a:ext cx="3709555" cy="1156701"/>
          </a:xfrm>
          <a:custGeom>
            <a:avLst/>
            <a:gdLst/>
            <a:ahLst/>
            <a:cxnLst>
              <a:cxn ang="0">
                <a:pos x="3884" y="503"/>
              </a:cxn>
              <a:cxn ang="0">
                <a:pos x="3613" y="575"/>
              </a:cxn>
              <a:cxn ang="0">
                <a:pos x="3348" y="384"/>
              </a:cxn>
              <a:cxn ang="0">
                <a:pos x="3114" y="173"/>
              </a:cxn>
              <a:cxn ang="0">
                <a:pos x="2825" y="40"/>
              </a:cxn>
              <a:cxn ang="0">
                <a:pos x="2499" y="0"/>
              </a:cxn>
              <a:cxn ang="0">
                <a:pos x="2187" y="58"/>
              </a:cxn>
              <a:cxn ang="0">
                <a:pos x="1915" y="202"/>
              </a:cxn>
              <a:cxn ang="0">
                <a:pos x="1697" y="416"/>
              </a:cxn>
              <a:cxn ang="0">
                <a:pos x="1459" y="444"/>
              </a:cxn>
              <a:cxn ang="0">
                <a:pos x="1132" y="366"/>
              </a:cxn>
              <a:cxn ang="0">
                <a:pos x="692" y="427"/>
              </a:cxn>
              <a:cxn ang="0">
                <a:pos x="309" y="672"/>
              </a:cxn>
              <a:cxn ang="0">
                <a:pos x="65" y="1055"/>
              </a:cxn>
              <a:cxn ang="0">
                <a:pos x="5" y="1524"/>
              </a:cxn>
              <a:cxn ang="0">
                <a:pos x="153" y="1963"/>
              </a:cxn>
              <a:cxn ang="0">
                <a:pos x="466" y="2291"/>
              </a:cxn>
              <a:cxn ang="0">
                <a:pos x="894" y="2459"/>
              </a:cxn>
              <a:cxn ang="0">
                <a:pos x="1268" y="2450"/>
              </a:cxn>
              <a:cxn ang="0">
                <a:pos x="1560" y="2342"/>
              </a:cxn>
              <a:cxn ang="0">
                <a:pos x="1803" y="2158"/>
              </a:cxn>
              <a:cxn ang="0">
                <a:pos x="1998" y="1960"/>
              </a:cxn>
              <a:cxn ang="0">
                <a:pos x="2286" y="2079"/>
              </a:cxn>
              <a:cxn ang="0">
                <a:pos x="2553" y="2198"/>
              </a:cxn>
              <a:cxn ang="0">
                <a:pos x="2765" y="2430"/>
              </a:cxn>
              <a:cxn ang="0">
                <a:pos x="3037" y="2591"/>
              </a:cxn>
              <a:cxn ang="0">
                <a:pos x="3354" y="2664"/>
              </a:cxn>
              <a:cxn ang="0">
                <a:pos x="3643" y="2645"/>
              </a:cxn>
              <a:cxn ang="0">
                <a:pos x="3896" y="2557"/>
              </a:cxn>
              <a:cxn ang="0">
                <a:pos x="4168" y="2582"/>
              </a:cxn>
              <a:cxn ang="0">
                <a:pos x="4499" y="2582"/>
              </a:cxn>
              <a:cxn ang="0">
                <a:pos x="4753" y="2594"/>
              </a:cxn>
              <a:cxn ang="0">
                <a:pos x="5015" y="2660"/>
              </a:cxn>
              <a:cxn ang="0">
                <a:pos x="5323" y="2651"/>
              </a:cxn>
              <a:cxn ang="0">
                <a:pos x="5627" y="2546"/>
              </a:cxn>
              <a:cxn ang="0">
                <a:pos x="5880" y="2360"/>
              </a:cxn>
              <a:cxn ang="0">
                <a:pos x="6069" y="2108"/>
              </a:cxn>
              <a:cxn ang="0">
                <a:pos x="6382" y="2048"/>
              </a:cxn>
              <a:cxn ang="0">
                <a:pos x="6636" y="2000"/>
              </a:cxn>
              <a:cxn ang="0">
                <a:pos x="6840" y="2227"/>
              </a:cxn>
              <a:cxn ang="0">
                <a:pos x="7101" y="2388"/>
              </a:cxn>
              <a:cxn ang="0">
                <a:pos x="7406" y="2466"/>
              </a:cxn>
              <a:cxn ang="0">
                <a:pos x="7827" y="2423"/>
              </a:cxn>
              <a:cxn ang="0">
                <a:pos x="8222" y="2196"/>
              </a:cxn>
              <a:cxn ang="0">
                <a:pos x="8484" y="1827"/>
              </a:cxn>
              <a:cxn ang="0">
                <a:pos x="8566" y="1363"/>
              </a:cxn>
              <a:cxn ang="0">
                <a:pos x="8439" y="915"/>
              </a:cxn>
              <a:cxn ang="0">
                <a:pos x="8144" y="573"/>
              </a:cxn>
              <a:cxn ang="0">
                <a:pos x="7725" y="384"/>
              </a:cxn>
              <a:cxn ang="0">
                <a:pos x="7322" y="380"/>
              </a:cxn>
              <a:cxn ang="0">
                <a:pos x="7009" y="491"/>
              </a:cxn>
              <a:cxn ang="0">
                <a:pos x="6805" y="337"/>
              </a:cxn>
              <a:cxn ang="0">
                <a:pos x="6567" y="145"/>
              </a:cxn>
              <a:cxn ang="0">
                <a:pos x="6280" y="29"/>
              </a:cxn>
              <a:cxn ang="0">
                <a:pos x="5958" y="3"/>
              </a:cxn>
              <a:cxn ang="0">
                <a:pos x="5641" y="75"/>
              </a:cxn>
              <a:cxn ang="0">
                <a:pos x="5369" y="236"/>
              </a:cxn>
              <a:cxn ang="0">
                <a:pos x="5157" y="469"/>
              </a:cxn>
              <a:cxn ang="0">
                <a:pos x="4854" y="559"/>
              </a:cxn>
              <a:cxn ang="0">
                <a:pos x="4594" y="486"/>
              </a:cxn>
              <a:cxn ang="0">
                <a:pos x="4284" y="486"/>
              </a:cxn>
            </a:cxnLst>
            <a:rect l="0" t="0" r="r" b="b"/>
            <a:pathLst>
              <a:path w="8568" h="2667">
                <a:moveTo>
                  <a:pt x="4128" y="474"/>
                </a:moveTo>
                <a:lnTo>
                  <a:pt x="4096" y="475"/>
                </a:lnTo>
                <a:lnTo>
                  <a:pt x="4065" y="477"/>
                </a:lnTo>
                <a:lnTo>
                  <a:pt x="4034" y="478"/>
                </a:lnTo>
                <a:lnTo>
                  <a:pt x="4004" y="482"/>
                </a:lnTo>
                <a:lnTo>
                  <a:pt x="3974" y="486"/>
                </a:lnTo>
                <a:lnTo>
                  <a:pt x="3943" y="491"/>
                </a:lnTo>
                <a:lnTo>
                  <a:pt x="3913" y="497"/>
                </a:lnTo>
                <a:lnTo>
                  <a:pt x="3884" y="503"/>
                </a:lnTo>
                <a:lnTo>
                  <a:pt x="3855" y="510"/>
                </a:lnTo>
                <a:lnTo>
                  <a:pt x="3826" y="519"/>
                </a:lnTo>
                <a:lnTo>
                  <a:pt x="3798" y="527"/>
                </a:lnTo>
                <a:lnTo>
                  <a:pt x="3769" y="538"/>
                </a:lnTo>
                <a:lnTo>
                  <a:pt x="3741" y="548"/>
                </a:lnTo>
                <a:lnTo>
                  <a:pt x="3713" y="559"/>
                </a:lnTo>
                <a:lnTo>
                  <a:pt x="3687" y="572"/>
                </a:lnTo>
                <a:lnTo>
                  <a:pt x="3661" y="584"/>
                </a:lnTo>
                <a:lnTo>
                  <a:pt x="3613" y="575"/>
                </a:lnTo>
                <a:lnTo>
                  <a:pt x="3564" y="567"/>
                </a:lnTo>
                <a:lnTo>
                  <a:pt x="3515" y="561"/>
                </a:lnTo>
                <a:lnTo>
                  <a:pt x="3465" y="559"/>
                </a:lnTo>
                <a:lnTo>
                  <a:pt x="3448" y="528"/>
                </a:lnTo>
                <a:lnTo>
                  <a:pt x="3430" y="498"/>
                </a:lnTo>
                <a:lnTo>
                  <a:pt x="3411" y="469"/>
                </a:lnTo>
                <a:lnTo>
                  <a:pt x="3391" y="440"/>
                </a:lnTo>
                <a:lnTo>
                  <a:pt x="3370" y="411"/>
                </a:lnTo>
                <a:lnTo>
                  <a:pt x="3348" y="384"/>
                </a:lnTo>
                <a:lnTo>
                  <a:pt x="3325" y="357"/>
                </a:lnTo>
                <a:lnTo>
                  <a:pt x="3301" y="332"/>
                </a:lnTo>
                <a:lnTo>
                  <a:pt x="3278" y="306"/>
                </a:lnTo>
                <a:lnTo>
                  <a:pt x="3251" y="281"/>
                </a:lnTo>
                <a:lnTo>
                  <a:pt x="3226" y="259"/>
                </a:lnTo>
                <a:lnTo>
                  <a:pt x="3198" y="236"/>
                </a:lnTo>
                <a:lnTo>
                  <a:pt x="3172" y="214"/>
                </a:lnTo>
                <a:lnTo>
                  <a:pt x="3143" y="193"/>
                </a:lnTo>
                <a:lnTo>
                  <a:pt x="3114" y="173"/>
                </a:lnTo>
                <a:lnTo>
                  <a:pt x="3085" y="155"/>
                </a:lnTo>
                <a:lnTo>
                  <a:pt x="3054" y="136"/>
                </a:lnTo>
                <a:lnTo>
                  <a:pt x="3023" y="120"/>
                </a:lnTo>
                <a:lnTo>
                  <a:pt x="2991" y="104"/>
                </a:lnTo>
                <a:lnTo>
                  <a:pt x="2959" y="89"/>
                </a:lnTo>
                <a:lnTo>
                  <a:pt x="2926" y="75"/>
                </a:lnTo>
                <a:lnTo>
                  <a:pt x="2893" y="62"/>
                </a:lnTo>
                <a:lnTo>
                  <a:pt x="2859" y="50"/>
                </a:lnTo>
                <a:lnTo>
                  <a:pt x="2825" y="40"/>
                </a:lnTo>
                <a:lnTo>
                  <a:pt x="2790" y="30"/>
                </a:lnTo>
                <a:lnTo>
                  <a:pt x="2755" y="22"/>
                </a:lnTo>
                <a:lnTo>
                  <a:pt x="2719" y="16"/>
                </a:lnTo>
                <a:lnTo>
                  <a:pt x="2683" y="9"/>
                </a:lnTo>
                <a:lnTo>
                  <a:pt x="2646" y="5"/>
                </a:lnTo>
                <a:lnTo>
                  <a:pt x="2609" y="3"/>
                </a:lnTo>
                <a:lnTo>
                  <a:pt x="2573" y="0"/>
                </a:lnTo>
                <a:lnTo>
                  <a:pt x="2536" y="0"/>
                </a:lnTo>
                <a:lnTo>
                  <a:pt x="2499" y="0"/>
                </a:lnTo>
                <a:lnTo>
                  <a:pt x="2463" y="1"/>
                </a:lnTo>
                <a:lnTo>
                  <a:pt x="2427" y="5"/>
                </a:lnTo>
                <a:lnTo>
                  <a:pt x="2392" y="9"/>
                </a:lnTo>
                <a:lnTo>
                  <a:pt x="2356" y="15"/>
                </a:lnTo>
                <a:lnTo>
                  <a:pt x="2322" y="21"/>
                </a:lnTo>
                <a:lnTo>
                  <a:pt x="2287" y="29"/>
                </a:lnTo>
                <a:lnTo>
                  <a:pt x="2253" y="38"/>
                </a:lnTo>
                <a:lnTo>
                  <a:pt x="2220" y="48"/>
                </a:lnTo>
                <a:lnTo>
                  <a:pt x="2187" y="58"/>
                </a:lnTo>
                <a:lnTo>
                  <a:pt x="2155" y="71"/>
                </a:lnTo>
                <a:lnTo>
                  <a:pt x="2122" y="83"/>
                </a:lnTo>
                <a:lnTo>
                  <a:pt x="2092" y="98"/>
                </a:lnTo>
                <a:lnTo>
                  <a:pt x="2060" y="112"/>
                </a:lnTo>
                <a:lnTo>
                  <a:pt x="2030" y="129"/>
                </a:lnTo>
                <a:lnTo>
                  <a:pt x="2001" y="145"/>
                </a:lnTo>
                <a:lnTo>
                  <a:pt x="1972" y="164"/>
                </a:lnTo>
                <a:lnTo>
                  <a:pt x="1943" y="182"/>
                </a:lnTo>
                <a:lnTo>
                  <a:pt x="1915" y="202"/>
                </a:lnTo>
                <a:lnTo>
                  <a:pt x="1888" y="222"/>
                </a:lnTo>
                <a:lnTo>
                  <a:pt x="1862" y="244"/>
                </a:lnTo>
                <a:lnTo>
                  <a:pt x="1836" y="265"/>
                </a:lnTo>
                <a:lnTo>
                  <a:pt x="1811" y="289"/>
                </a:lnTo>
                <a:lnTo>
                  <a:pt x="1787" y="313"/>
                </a:lnTo>
                <a:lnTo>
                  <a:pt x="1763" y="337"/>
                </a:lnTo>
                <a:lnTo>
                  <a:pt x="1741" y="363"/>
                </a:lnTo>
                <a:lnTo>
                  <a:pt x="1718" y="388"/>
                </a:lnTo>
                <a:lnTo>
                  <a:pt x="1697" y="416"/>
                </a:lnTo>
                <a:lnTo>
                  <a:pt x="1677" y="442"/>
                </a:lnTo>
                <a:lnTo>
                  <a:pt x="1657" y="470"/>
                </a:lnTo>
                <a:lnTo>
                  <a:pt x="1639" y="499"/>
                </a:lnTo>
                <a:lnTo>
                  <a:pt x="1622" y="528"/>
                </a:lnTo>
                <a:lnTo>
                  <a:pt x="1590" y="510"/>
                </a:lnTo>
                <a:lnTo>
                  <a:pt x="1558" y="491"/>
                </a:lnTo>
                <a:lnTo>
                  <a:pt x="1527" y="474"/>
                </a:lnTo>
                <a:lnTo>
                  <a:pt x="1494" y="458"/>
                </a:lnTo>
                <a:lnTo>
                  <a:pt x="1459" y="444"/>
                </a:lnTo>
                <a:lnTo>
                  <a:pt x="1425" y="431"/>
                </a:lnTo>
                <a:lnTo>
                  <a:pt x="1391" y="417"/>
                </a:lnTo>
                <a:lnTo>
                  <a:pt x="1355" y="407"/>
                </a:lnTo>
                <a:lnTo>
                  <a:pt x="1319" y="396"/>
                </a:lnTo>
                <a:lnTo>
                  <a:pt x="1282" y="387"/>
                </a:lnTo>
                <a:lnTo>
                  <a:pt x="1245" y="380"/>
                </a:lnTo>
                <a:lnTo>
                  <a:pt x="1208" y="374"/>
                </a:lnTo>
                <a:lnTo>
                  <a:pt x="1170" y="368"/>
                </a:lnTo>
                <a:lnTo>
                  <a:pt x="1132" y="366"/>
                </a:lnTo>
                <a:lnTo>
                  <a:pt x="1094" y="363"/>
                </a:lnTo>
                <a:lnTo>
                  <a:pt x="1054" y="363"/>
                </a:lnTo>
                <a:lnTo>
                  <a:pt x="1000" y="365"/>
                </a:lnTo>
                <a:lnTo>
                  <a:pt x="947" y="368"/>
                </a:lnTo>
                <a:lnTo>
                  <a:pt x="894" y="375"/>
                </a:lnTo>
                <a:lnTo>
                  <a:pt x="843" y="384"/>
                </a:lnTo>
                <a:lnTo>
                  <a:pt x="791" y="396"/>
                </a:lnTo>
                <a:lnTo>
                  <a:pt x="742" y="411"/>
                </a:lnTo>
                <a:lnTo>
                  <a:pt x="692" y="427"/>
                </a:lnTo>
                <a:lnTo>
                  <a:pt x="645" y="446"/>
                </a:lnTo>
                <a:lnTo>
                  <a:pt x="598" y="468"/>
                </a:lnTo>
                <a:lnTo>
                  <a:pt x="552" y="490"/>
                </a:lnTo>
                <a:lnTo>
                  <a:pt x="509" y="515"/>
                </a:lnTo>
                <a:lnTo>
                  <a:pt x="466" y="543"/>
                </a:lnTo>
                <a:lnTo>
                  <a:pt x="424" y="573"/>
                </a:lnTo>
                <a:lnTo>
                  <a:pt x="384" y="604"/>
                </a:lnTo>
                <a:lnTo>
                  <a:pt x="346" y="637"/>
                </a:lnTo>
                <a:lnTo>
                  <a:pt x="309" y="672"/>
                </a:lnTo>
                <a:lnTo>
                  <a:pt x="275" y="709"/>
                </a:lnTo>
                <a:lnTo>
                  <a:pt x="242" y="748"/>
                </a:lnTo>
                <a:lnTo>
                  <a:pt x="210" y="787"/>
                </a:lnTo>
                <a:lnTo>
                  <a:pt x="181" y="828"/>
                </a:lnTo>
                <a:lnTo>
                  <a:pt x="153" y="872"/>
                </a:lnTo>
                <a:lnTo>
                  <a:pt x="128" y="915"/>
                </a:lnTo>
                <a:lnTo>
                  <a:pt x="105" y="960"/>
                </a:lnTo>
                <a:lnTo>
                  <a:pt x="83" y="1008"/>
                </a:lnTo>
                <a:lnTo>
                  <a:pt x="65" y="1055"/>
                </a:lnTo>
                <a:lnTo>
                  <a:pt x="48" y="1104"/>
                </a:lnTo>
                <a:lnTo>
                  <a:pt x="33" y="1154"/>
                </a:lnTo>
                <a:lnTo>
                  <a:pt x="21" y="1204"/>
                </a:lnTo>
                <a:lnTo>
                  <a:pt x="12" y="1257"/>
                </a:lnTo>
                <a:lnTo>
                  <a:pt x="5" y="1310"/>
                </a:lnTo>
                <a:lnTo>
                  <a:pt x="2" y="1363"/>
                </a:lnTo>
                <a:lnTo>
                  <a:pt x="0" y="1417"/>
                </a:lnTo>
                <a:lnTo>
                  <a:pt x="2" y="1471"/>
                </a:lnTo>
                <a:lnTo>
                  <a:pt x="5" y="1524"/>
                </a:lnTo>
                <a:lnTo>
                  <a:pt x="12" y="1577"/>
                </a:lnTo>
                <a:lnTo>
                  <a:pt x="21" y="1628"/>
                </a:lnTo>
                <a:lnTo>
                  <a:pt x="33" y="1680"/>
                </a:lnTo>
                <a:lnTo>
                  <a:pt x="48" y="1730"/>
                </a:lnTo>
                <a:lnTo>
                  <a:pt x="65" y="1779"/>
                </a:lnTo>
                <a:lnTo>
                  <a:pt x="83" y="1827"/>
                </a:lnTo>
                <a:lnTo>
                  <a:pt x="105" y="1874"/>
                </a:lnTo>
                <a:lnTo>
                  <a:pt x="128" y="1919"/>
                </a:lnTo>
                <a:lnTo>
                  <a:pt x="153" y="1963"/>
                </a:lnTo>
                <a:lnTo>
                  <a:pt x="181" y="2006"/>
                </a:lnTo>
                <a:lnTo>
                  <a:pt x="210" y="2047"/>
                </a:lnTo>
                <a:lnTo>
                  <a:pt x="242" y="2087"/>
                </a:lnTo>
                <a:lnTo>
                  <a:pt x="275" y="2125"/>
                </a:lnTo>
                <a:lnTo>
                  <a:pt x="309" y="2162"/>
                </a:lnTo>
                <a:lnTo>
                  <a:pt x="346" y="2196"/>
                </a:lnTo>
                <a:lnTo>
                  <a:pt x="384" y="2231"/>
                </a:lnTo>
                <a:lnTo>
                  <a:pt x="424" y="2261"/>
                </a:lnTo>
                <a:lnTo>
                  <a:pt x="466" y="2291"/>
                </a:lnTo>
                <a:lnTo>
                  <a:pt x="509" y="2318"/>
                </a:lnTo>
                <a:lnTo>
                  <a:pt x="552" y="2344"/>
                </a:lnTo>
                <a:lnTo>
                  <a:pt x="598" y="2367"/>
                </a:lnTo>
                <a:lnTo>
                  <a:pt x="645" y="2388"/>
                </a:lnTo>
                <a:lnTo>
                  <a:pt x="692" y="2408"/>
                </a:lnTo>
                <a:lnTo>
                  <a:pt x="742" y="2423"/>
                </a:lnTo>
                <a:lnTo>
                  <a:pt x="791" y="2438"/>
                </a:lnTo>
                <a:lnTo>
                  <a:pt x="843" y="2450"/>
                </a:lnTo>
                <a:lnTo>
                  <a:pt x="894" y="2459"/>
                </a:lnTo>
                <a:lnTo>
                  <a:pt x="947" y="2466"/>
                </a:lnTo>
                <a:lnTo>
                  <a:pt x="1000" y="2470"/>
                </a:lnTo>
                <a:lnTo>
                  <a:pt x="1054" y="2471"/>
                </a:lnTo>
                <a:lnTo>
                  <a:pt x="1091" y="2471"/>
                </a:lnTo>
                <a:lnTo>
                  <a:pt x="1127" y="2468"/>
                </a:lnTo>
                <a:lnTo>
                  <a:pt x="1162" y="2466"/>
                </a:lnTo>
                <a:lnTo>
                  <a:pt x="1198" y="2462"/>
                </a:lnTo>
                <a:lnTo>
                  <a:pt x="1234" y="2457"/>
                </a:lnTo>
                <a:lnTo>
                  <a:pt x="1268" y="2450"/>
                </a:lnTo>
                <a:lnTo>
                  <a:pt x="1302" y="2442"/>
                </a:lnTo>
                <a:lnTo>
                  <a:pt x="1337" y="2433"/>
                </a:lnTo>
                <a:lnTo>
                  <a:pt x="1370" y="2423"/>
                </a:lnTo>
                <a:lnTo>
                  <a:pt x="1403" y="2412"/>
                </a:lnTo>
                <a:lnTo>
                  <a:pt x="1434" y="2400"/>
                </a:lnTo>
                <a:lnTo>
                  <a:pt x="1467" y="2388"/>
                </a:lnTo>
                <a:lnTo>
                  <a:pt x="1498" y="2373"/>
                </a:lnTo>
                <a:lnTo>
                  <a:pt x="1529" y="2359"/>
                </a:lnTo>
                <a:lnTo>
                  <a:pt x="1560" y="2342"/>
                </a:lnTo>
                <a:lnTo>
                  <a:pt x="1589" y="2326"/>
                </a:lnTo>
                <a:lnTo>
                  <a:pt x="1618" y="2307"/>
                </a:lnTo>
                <a:lnTo>
                  <a:pt x="1647" y="2289"/>
                </a:lnTo>
                <a:lnTo>
                  <a:pt x="1675" y="2269"/>
                </a:lnTo>
                <a:lnTo>
                  <a:pt x="1702" y="2248"/>
                </a:lnTo>
                <a:lnTo>
                  <a:pt x="1729" y="2227"/>
                </a:lnTo>
                <a:lnTo>
                  <a:pt x="1754" y="2204"/>
                </a:lnTo>
                <a:lnTo>
                  <a:pt x="1779" y="2182"/>
                </a:lnTo>
                <a:lnTo>
                  <a:pt x="1803" y="2158"/>
                </a:lnTo>
                <a:lnTo>
                  <a:pt x="1826" y="2133"/>
                </a:lnTo>
                <a:lnTo>
                  <a:pt x="1849" y="2108"/>
                </a:lnTo>
                <a:lnTo>
                  <a:pt x="1871" y="2083"/>
                </a:lnTo>
                <a:lnTo>
                  <a:pt x="1892" y="2055"/>
                </a:lnTo>
                <a:lnTo>
                  <a:pt x="1912" y="2029"/>
                </a:lnTo>
                <a:lnTo>
                  <a:pt x="1932" y="2000"/>
                </a:lnTo>
                <a:lnTo>
                  <a:pt x="1951" y="1972"/>
                </a:lnTo>
                <a:lnTo>
                  <a:pt x="1968" y="1941"/>
                </a:lnTo>
                <a:lnTo>
                  <a:pt x="1998" y="1960"/>
                </a:lnTo>
                <a:lnTo>
                  <a:pt x="2027" y="1977"/>
                </a:lnTo>
                <a:lnTo>
                  <a:pt x="2058" y="1993"/>
                </a:lnTo>
                <a:lnTo>
                  <a:pt x="2089" y="2009"/>
                </a:lnTo>
                <a:lnTo>
                  <a:pt x="2121" y="2023"/>
                </a:lnTo>
                <a:lnTo>
                  <a:pt x="2153" y="2037"/>
                </a:lnTo>
                <a:lnTo>
                  <a:pt x="2186" y="2048"/>
                </a:lnTo>
                <a:lnTo>
                  <a:pt x="2219" y="2059"/>
                </a:lnTo>
                <a:lnTo>
                  <a:pt x="2252" y="2070"/>
                </a:lnTo>
                <a:lnTo>
                  <a:pt x="2286" y="2079"/>
                </a:lnTo>
                <a:lnTo>
                  <a:pt x="2320" y="2087"/>
                </a:lnTo>
                <a:lnTo>
                  <a:pt x="2356" y="2093"/>
                </a:lnTo>
                <a:lnTo>
                  <a:pt x="2390" y="2099"/>
                </a:lnTo>
                <a:lnTo>
                  <a:pt x="2426" y="2103"/>
                </a:lnTo>
                <a:lnTo>
                  <a:pt x="2463" y="2105"/>
                </a:lnTo>
                <a:lnTo>
                  <a:pt x="2499" y="2108"/>
                </a:lnTo>
                <a:lnTo>
                  <a:pt x="2516" y="2138"/>
                </a:lnTo>
                <a:lnTo>
                  <a:pt x="2534" y="2169"/>
                </a:lnTo>
                <a:lnTo>
                  <a:pt x="2553" y="2198"/>
                </a:lnTo>
                <a:lnTo>
                  <a:pt x="2574" y="2227"/>
                </a:lnTo>
                <a:lnTo>
                  <a:pt x="2594" y="2256"/>
                </a:lnTo>
                <a:lnTo>
                  <a:pt x="2616" y="2282"/>
                </a:lnTo>
                <a:lnTo>
                  <a:pt x="2639" y="2310"/>
                </a:lnTo>
                <a:lnTo>
                  <a:pt x="2662" y="2335"/>
                </a:lnTo>
                <a:lnTo>
                  <a:pt x="2687" y="2360"/>
                </a:lnTo>
                <a:lnTo>
                  <a:pt x="2712" y="2385"/>
                </a:lnTo>
                <a:lnTo>
                  <a:pt x="2739" y="2408"/>
                </a:lnTo>
                <a:lnTo>
                  <a:pt x="2765" y="2430"/>
                </a:lnTo>
                <a:lnTo>
                  <a:pt x="2793" y="2453"/>
                </a:lnTo>
                <a:lnTo>
                  <a:pt x="2821" y="2474"/>
                </a:lnTo>
                <a:lnTo>
                  <a:pt x="2850" y="2493"/>
                </a:lnTo>
                <a:lnTo>
                  <a:pt x="2880" y="2512"/>
                </a:lnTo>
                <a:lnTo>
                  <a:pt x="2911" y="2530"/>
                </a:lnTo>
                <a:lnTo>
                  <a:pt x="2941" y="2546"/>
                </a:lnTo>
                <a:lnTo>
                  <a:pt x="2973" y="2562"/>
                </a:lnTo>
                <a:lnTo>
                  <a:pt x="3004" y="2578"/>
                </a:lnTo>
                <a:lnTo>
                  <a:pt x="3037" y="2591"/>
                </a:lnTo>
                <a:lnTo>
                  <a:pt x="3070" y="2604"/>
                </a:lnTo>
                <a:lnTo>
                  <a:pt x="3105" y="2616"/>
                </a:lnTo>
                <a:lnTo>
                  <a:pt x="3139" y="2627"/>
                </a:lnTo>
                <a:lnTo>
                  <a:pt x="3173" y="2636"/>
                </a:lnTo>
                <a:lnTo>
                  <a:pt x="3209" y="2644"/>
                </a:lnTo>
                <a:lnTo>
                  <a:pt x="3245" y="2651"/>
                </a:lnTo>
                <a:lnTo>
                  <a:pt x="3280" y="2656"/>
                </a:lnTo>
                <a:lnTo>
                  <a:pt x="3317" y="2661"/>
                </a:lnTo>
                <a:lnTo>
                  <a:pt x="3354" y="2664"/>
                </a:lnTo>
                <a:lnTo>
                  <a:pt x="3391" y="2667"/>
                </a:lnTo>
                <a:lnTo>
                  <a:pt x="3430" y="2667"/>
                </a:lnTo>
                <a:lnTo>
                  <a:pt x="3460" y="2667"/>
                </a:lnTo>
                <a:lnTo>
                  <a:pt x="3492" y="2665"/>
                </a:lnTo>
                <a:lnTo>
                  <a:pt x="3522" y="2663"/>
                </a:lnTo>
                <a:lnTo>
                  <a:pt x="3552" y="2660"/>
                </a:lnTo>
                <a:lnTo>
                  <a:pt x="3583" y="2656"/>
                </a:lnTo>
                <a:lnTo>
                  <a:pt x="3613" y="2651"/>
                </a:lnTo>
                <a:lnTo>
                  <a:pt x="3643" y="2645"/>
                </a:lnTo>
                <a:lnTo>
                  <a:pt x="3672" y="2639"/>
                </a:lnTo>
                <a:lnTo>
                  <a:pt x="3702" y="2631"/>
                </a:lnTo>
                <a:lnTo>
                  <a:pt x="3731" y="2623"/>
                </a:lnTo>
                <a:lnTo>
                  <a:pt x="3760" y="2614"/>
                </a:lnTo>
                <a:lnTo>
                  <a:pt x="3787" y="2604"/>
                </a:lnTo>
                <a:lnTo>
                  <a:pt x="3815" y="2594"/>
                </a:lnTo>
                <a:lnTo>
                  <a:pt x="3843" y="2582"/>
                </a:lnTo>
                <a:lnTo>
                  <a:pt x="3869" y="2570"/>
                </a:lnTo>
                <a:lnTo>
                  <a:pt x="3896" y="2557"/>
                </a:lnTo>
                <a:lnTo>
                  <a:pt x="3925" y="2563"/>
                </a:lnTo>
                <a:lnTo>
                  <a:pt x="3952" y="2569"/>
                </a:lnTo>
                <a:lnTo>
                  <a:pt x="3981" y="2573"/>
                </a:lnTo>
                <a:lnTo>
                  <a:pt x="4009" y="2577"/>
                </a:lnTo>
                <a:lnTo>
                  <a:pt x="4040" y="2579"/>
                </a:lnTo>
                <a:lnTo>
                  <a:pt x="4069" y="2582"/>
                </a:lnTo>
                <a:lnTo>
                  <a:pt x="4098" y="2583"/>
                </a:lnTo>
                <a:lnTo>
                  <a:pt x="4128" y="2583"/>
                </a:lnTo>
                <a:lnTo>
                  <a:pt x="4168" y="2582"/>
                </a:lnTo>
                <a:lnTo>
                  <a:pt x="4206" y="2581"/>
                </a:lnTo>
                <a:lnTo>
                  <a:pt x="4246" y="2577"/>
                </a:lnTo>
                <a:lnTo>
                  <a:pt x="4284" y="2571"/>
                </a:lnTo>
                <a:lnTo>
                  <a:pt x="4322" y="2577"/>
                </a:lnTo>
                <a:lnTo>
                  <a:pt x="4362" y="2581"/>
                </a:lnTo>
                <a:lnTo>
                  <a:pt x="4401" y="2582"/>
                </a:lnTo>
                <a:lnTo>
                  <a:pt x="4441" y="2583"/>
                </a:lnTo>
                <a:lnTo>
                  <a:pt x="4470" y="2583"/>
                </a:lnTo>
                <a:lnTo>
                  <a:pt x="4499" y="2582"/>
                </a:lnTo>
                <a:lnTo>
                  <a:pt x="4529" y="2579"/>
                </a:lnTo>
                <a:lnTo>
                  <a:pt x="4559" y="2577"/>
                </a:lnTo>
                <a:lnTo>
                  <a:pt x="4588" y="2573"/>
                </a:lnTo>
                <a:lnTo>
                  <a:pt x="4615" y="2569"/>
                </a:lnTo>
                <a:lnTo>
                  <a:pt x="4644" y="2563"/>
                </a:lnTo>
                <a:lnTo>
                  <a:pt x="4672" y="2557"/>
                </a:lnTo>
                <a:lnTo>
                  <a:pt x="4699" y="2570"/>
                </a:lnTo>
                <a:lnTo>
                  <a:pt x="4726" y="2582"/>
                </a:lnTo>
                <a:lnTo>
                  <a:pt x="4753" y="2594"/>
                </a:lnTo>
                <a:lnTo>
                  <a:pt x="4780" y="2604"/>
                </a:lnTo>
                <a:lnTo>
                  <a:pt x="4809" y="2614"/>
                </a:lnTo>
                <a:lnTo>
                  <a:pt x="4837" y="2623"/>
                </a:lnTo>
                <a:lnTo>
                  <a:pt x="4866" y="2631"/>
                </a:lnTo>
                <a:lnTo>
                  <a:pt x="4895" y="2639"/>
                </a:lnTo>
                <a:lnTo>
                  <a:pt x="4924" y="2645"/>
                </a:lnTo>
                <a:lnTo>
                  <a:pt x="4955" y="2651"/>
                </a:lnTo>
                <a:lnTo>
                  <a:pt x="4985" y="2656"/>
                </a:lnTo>
                <a:lnTo>
                  <a:pt x="5015" y="2660"/>
                </a:lnTo>
                <a:lnTo>
                  <a:pt x="5046" y="2663"/>
                </a:lnTo>
                <a:lnTo>
                  <a:pt x="5076" y="2665"/>
                </a:lnTo>
                <a:lnTo>
                  <a:pt x="5108" y="2667"/>
                </a:lnTo>
                <a:lnTo>
                  <a:pt x="5140" y="2667"/>
                </a:lnTo>
                <a:lnTo>
                  <a:pt x="5177" y="2667"/>
                </a:lnTo>
                <a:lnTo>
                  <a:pt x="5214" y="2664"/>
                </a:lnTo>
                <a:lnTo>
                  <a:pt x="5250" y="2661"/>
                </a:lnTo>
                <a:lnTo>
                  <a:pt x="5287" y="2656"/>
                </a:lnTo>
                <a:lnTo>
                  <a:pt x="5323" y="2651"/>
                </a:lnTo>
                <a:lnTo>
                  <a:pt x="5359" y="2644"/>
                </a:lnTo>
                <a:lnTo>
                  <a:pt x="5394" y="2636"/>
                </a:lnTo>
                <a:lnTo>
                  <a:pt x="5429" y="2627"/>
                </a:lnTo>
                <a:lnTo>
                  <a:pt x="5463" y="2616"/>
                </a:lnTo>
                <a:lnTo>
                  <a:pt x="5497" y="2604"/>
                </a:lnTo>
                <a:lnTo>
                  <a:pt x="5530" y="2591"/>
                </a:lnTo>
                <a:lnTo>
                  <a:pt x="5563" y="2578"/>
                </a:lnTo>
                <a:lnTo>
                  <a:pt x="5595" y="2562"/>
                </a:lnTo>
                <a:lnTo>
                  <a:pt x="5627" y="2546"/>
                </a:lnTo>
                <a:lnTo>
                  <a:pt x="5657" y="2530"/>
                </a:lnTo>
                <a:lnTo>
                  <a:pt x="5688" y="2512"/>
                </a:lnTo>
                <a:lnTo>
                  <a:pt x="5718" y="2493"/>
                </a:lnTo>
                <a:lnTo>
                  <a:pt x="5747" y="2474"/>
                </a:lnTo>
                <a:lnTo>
                  <a:pt x="5775" y="2453"/>
                </a:lnTo>
                <a:lnTo>
                  <a:pt x="5802" y="2430"/>
                </a:lnTo>
                <a:lnTo>
                  <a:pt x="5830" y="2408"/>
                </a:lnTo>
                <a:lnTo>
                  <a:pt x="5855" y="2385"/>
                </a:lnTo>
                <a:lnTo>
                  <a:pt x="5880" y="2360"/>
                </a:lnTo>
                <a:lnTo>
                  <a:pt x="5905" y="2335"/>
                </a:lnTo>
                <a:lnTo>
                  <a:pt x="5929" y="2310"/>
                </a:lnTo>
                <a:lnTo>
                  <a:pt x="5952" y="2282"/>
                </a:lnTo>
                <a:lnTo>
                  <a:pt x="5974" y="2256"/>
                </a:lnTo>
                <a:lnTo>
                  <a:pt x="5995" y="2227"/>
                </a:lnTo>
                <a:lnTo>
                  <a:pt x="6015" y="2198"/>
                </a:lnTo>
                <a:lnTo>
                  <a:pt x="6034" y="2169"/>
                </a:lnTo>
                <a:lnTo>
                  <a:pt x="6052" y="2138"/>
                </a:lnTo>
                <a:lnTo>
                  <a:pt x="6069" y="2108"/>
                </a:lnTo>
                <a:lnTo>
                  <a:pt x="6106" y="2105"/>
                </a:lnTo>
                <a:lnTo>
                  <a:pt x="6142" y="2103"/>
                </a:lnTo>
                <a:lnTo>
                  <a:pt x="6177" y="2099"/>
                </a:lnTo>
                <a:lnTo>
                  <a:pt x="6213" y="2093"/>
                </a:lnTo>
                <a:lnTo>
                  <a:pt x="6247" y="2087"/>
                </a:lnTo>
                <a:lnTo>
                  <a:pt x="6282" y="2079"/>
                </a:lnTo>
                <a:lnTo>
                  <a:pt x="6316" y="2070"/>
                </a:lnTo>
                <a:lnTo>
                  <a:pt x="6349" y="2059"/>
                </a:lnTo>
                <a:lnTo>
                  <a:pt x="6382" y="2048"/>
                </a:lnTo>
                <a:lnTo>
                  <a:pt x="6415" y="2037"/>
                </a:lnTo>
                <a:lnTo>
                  <a:pt x="6448" y="2023"/>
                </a:lnTo>
                <a:lnTo>
                  <a:pt x="6479" y="2009"/>
                </a:lnTo>
                <a:lnTo>
                  <a:pt x="6510" y="1993"/>
                </a:lnTo>
                <a:lnTo>
                  <a:pt x="6541" y="1977"/>
                </a:lnTo>
                <a:lnTo>
                  <a:pt x="6571" y="1960"/>
                </a:lnTo>
                <a:lnTo>
                  <a:pt x="6600" y="1941"/>
                </a:lnTo>
                <a:lnTo>
                  <a:pt x="6617" y="1972"/>
                </a:lnTo>
                <a:lnTo>
                  <a:pt x="6636" y="2000"/>
                </a:lnTo>
                <a:lnTo>
                  <a:pt x="6656" y="2029"/>
                </a:lnTo>
                <a:lnTo>
                  <a:pt x="6675" y="2055"/>
                </a:lnTo>
                <a:lnTo>
                  <a:pt x="6696" y="2083"/>
                </a:lnTo>
                <a:lnTo>
                  <a:pt x="6719" y="2108"/>
                </a:lnTo>
                <a:lnTo>
                  <a:pt x="6741" y="2133"/>
                </a:lnTo>
                <a:lnTo>
                  <a:pt x="6765" y="2158"/>
                </a:lnTo>
                <a:lnTo>
                  <a:pt x="6789" y="2182"/>
                </a:lnTo>
                <a:lnTo>
                  <a:pt x="6814" y="2204"/>
                </a:lnTo>
                <a:lnTo>
                  <a:pt x="6840" y="2227"/>
                </a:lnTo>
                <a:lnTo>
                  <a:pt x="6867" y="2248"/>
                </a:lnTo>
                <a:lnTo>
                  <a:pt x="6893" y="2269"/>
                </a:lnTo>
                <a:lnTo>
                  <a:pt x="6921" y="2289"/>
                </a:lnTo>
                <a:lnTo>
                  <a:pt x="6950" y="2307"/>
                </a:lnTo>
                <a:lnTo>
                  <a:pt x="6979" y="2326"/>
                </a:lnTo>
                <a:lnTo>
                  <a:pt x="7008" y="2342"/>
                </a:lnTo>
                <a:lnTo>
                  <a:pt x="7038" y="2359"/>
                </a:lnTo>
                <a:lnTo>
                  <a:pt x="7070" y="2373"/>
                </a:lnTo>
                <a:lnTo>
                  <a:pt x="7101" y="2388"/>
                </a:lnTo>
                <a:lnTo>
                  <a:pt x="7134" y="2400"/>
                </a:lnTo>
                <a:lnTo>
                  <a:pt x="7165" y="2412"/>
                </a:lnTo>
                <a:lnTo>
                  <a:pt x="7198" y="2423"/>
                </a:lnTo>
                <a:lnTo>
                  <a:pt x="7231" y="2433"/>
                </a:lnTo>
                <a:lnTo>
                  <a:pt x="7266" y="2442"/>
                </a:lnTo>
                <a:lnTo>
                  <a:pt x="7300" y="2450"/>
                </a:lnTo>
                <a:lnTo>
                  <a:pt x="7334" y="2457"/>
                </a:lnTo>
                <a:lnTo>
                  <a:pt x="7370" y="2462"/>
                </a:lnTo>
                <a:lnTo>
                  <a:pt x="7406" y="2466"/>
                </a:lnTo>
                <a:lnTo>
                  <a:pt x="7441" y="2468"/>
                </a:lnTo>
                <a:lnTo>
                  <a:pt x="7477" y="2471"/>
                </a:lnTo>
                <a:lnTo>
                  <a:pt x="7514" y="2471"/>
                </a:lnTo>
                <a:lnTo>
                  <a:pt x="7568" y="2470"/>
                </a:lnTo>
                <a:lnTo>
                  <a:pt x="7621" y="2466"/>
                </a:lnTo>
                <a:lnTo>
                  <a:pt x="7674" y="2459"/>
                </a:lnTo>
                <a:lnTo>
                  <a:pt x="7725" y="2450"/>
                </a:lnTo>
                <a:lnTo>
                  <a:pt x="7777" y="2438"/>
                </a:lnTo>
                <a:lnTo>
                  <a:pt x="7827" y="2423"/>
                </a:lnTo>
                <a:lnTo>
                  <a:pt x="7876" y="2408"/>
                </a:lnTo>
                <a:lnTo>
                  <a:pt x="7923" y="2388"/>
                </a:lnTo>
                <a:lnTo>
                  <a:pt x="7969" y="2367"/>
                </a:lnTo>
                <a:lnTo>
                  <a:pt x="8016" y="2344"/>
                </a:lnTo>
                <a:lnTo>
                  <a:pt x="8059" y="2318"/>
                </a:lnTo>
                <a:lnTo>
                  <a:pt x="8103" y="2291"/>
                </a:lnTo>
                <a:lnTo>
                  <a:pt x="8144" y="2261"/>
                </a:lnTo>
                <a:lnTo>
                  <a:pt x="8183" y="2231"/>
                </a:lnTo>
                <a:lnTo>
                  <a:pt x="8222" y="2196"/>
                </a:lnTo>
                <a:lnTo>
                  <a:pt x="8259" y="2162"/>
                </a:lnTo>
                <a:lnTo>
                  <a:pt x="8293" y="2125"/>
                </a:lnTo>
                <a:lnTo>
                  <a:pt x="8326" y="2087"/>
                </a:lnTo>
                <a:lnTo>
                  <a:pt x="8358" y="2047"/>
                </a:lnTo>
                <a:lnTo>
                  <a:pt x="8387" y="2006"/>
                </a:lnTo>
                <a:lnTo>
                  <a:pt x="8414" y="1963"/>
                </a:lnTo>
                <a:lnTo>
                  <a:pt x="8439" y="1919"/>
                </a:lnTo>
                <a:lnTo>
                  <a:pt x="8463" y="1874"/>
                </a:lnTo>
                <a:lnTo>
                  <a:pt x="8484" y="1827"/>
                </a:lnTo>
                <a:lnTo>
                  <a:pt x="8503" y="1779"/>
                </a:lnTo>
                <a:lnTo>
                  <a:pt x="8520" y="1730"/>
                </a:lnTo>
                <a:lnTo>
                  <a:pt x="8535" y="1680"/>
                </a:lnTo>
                <a:lnTo>
                  <a:pt x="8546" y="1628"/>
                </a:lnTo>
                <a:lnTo>
                  <a:pt x="8556" y="1577"/>
                </a:lnTo>
                <a:lnTo>
                  <a:pt x="8562" y="1524"/>
                </a:lnTo>
                <a:lnTo>
                  <a:pt x="8566" y="1471"/>
                </a:lnTo>
                <a:lnTo>
                  <a:pt x="8568" y="1417"/>
                </a:lnTo>
                <a:lnTo>
                  <a:pt x="8566" y="1363"/>
                </a:lnTo>
                <a:lnTo>
                  <a:pt x="8562" y="1310"/>
                </a:lnTo>
                <a:lnTo>
                  <a:pt x="8556" y="1257"/>
                </a:lnTo>
                <a:lnTo>
                  <a:pt x="8546" y="1204"/>
                </a:lnTo>
                <a:lnTo>
                  <a:pt x="8535" y="1154"/>
                </a:lnTo>
                <a:lnTo>
                  <a:pt x="8520" y="1104"/>
                </a:lnTo>
                <a:lnTo>
                  <a:pt x="8503" y="1055"/>
                </a:lnTo>
                <a:lnTo>
                  <a:pt x="8484" y="1008"/>
                </a:lnTo>
                <a:lnTo>
                  <a:pt x="8463" y="960"/>
                </a:lnTo>
                <a:lnTo>
                  <a:pt x="8439" y="915"/>
                </a:lnTo>
                <a:lnTo>
                  <a:pt x="8414" y="872"/>
                </a:lnTo>
                <a:lnTo>
                  <a:pt x="8387" y="828"/>
                </a:lnTo>
                <a:lnTo>
                  <a:pt x="8358" y="787"/>
                </a:lnTo>
                <a:lnTo>
                  <a:pt x="8326" y="748"/>
                </a:lnTo>
                <a:lnTo>
                  <a:pt x="8293" y="709"/>
                </a:lnTo>
                <a:lnTo>
                  <a:pt x="8259" y="672"/>
                </a:lnTo>
                <a:lnTo>
                  <a:pt x="8222" y="637"/>
                </a:lnTo>
                <a:lnTo>
                  <a:pt x="8183" y="604"/>
                </a:lnTo>
                <a:lnTo>
                  <a:pt x="8144" y="573"/>
                </a:lnTo>
                <a:lnTo>
                  <a:pt x="8103" y="543"/>
                </a:lnTo>
                <a:lnTo>
                  <a:pt x="8059" y="515"/>
                </a:lnTo>
                <a:lnTo>
                  <a:pt x="8016" y="490"/>
                </a:lnTo>
                <a:lnTo>
                  <a:pt x="7969" y="468"/>
                </a:lnTo>
                <a:lnTo>
                  <a:pt x="7923" y="446"/>
                </a:lnTo>
                <a:lnTo>
                  <a:pt x="7876" y="427"/>
                </a:lnTo>
                <a:lnTo>
                  <a:pt x="7827" y="411"/>
                </a:lnTo>
                <a:lnTo>
                  <a:pt x="7777" y="396"/>
                </a:lnTo>
                <a:lnTo>
                  <a:pt x="7725" y="384"/>
                </a:lnTo>
                <a:lnTo>
                  <a:pt x="7674" y="375"/>
                </a:lnTo>
                <a:lnTo>
                  <a:pt x="7621" y="368"/>
                </a:lnTo>
                <a:lnTo>
                  <a:pt x="7568" y="365"/>
                </a:lnTo>
                <a:lnTo>
                  <a:pt x="7514" y="363"/>
                </a:lnTo>
                <a:lnTo>
                  <a:pt x="7474" y="363"/>
                </a:lnTo>
                <a:lnTo>
                  <a:pt x="7436" y="366"/>
                </a:lnTo>
                <a:lnTo>
                  <a:pt x="7398" y="368"/>
                </a:lnTo>
                <a:lnTo>
                  <a:pt x="7359" y="374"/>
                </a:lnTo>
                <a:lnTo>
                  <a:pt x="7322" y="380"/>
                </a:lnTo>
                <a:lnTo>
                  <a:pt x="7285" y="387"/>
                </a:lnTo>
                <a:lnTo>
                  <a:pt x="7250" y="396"/>
                </a:lnTo>
                <a:lnTo>
                  <a:pt x="7213" y="407"/>
                </a:lnTo>
                <a:lnTo>
                  <a:pt x="7178" y="417"/>
                </a:lnTo>
                <a:lnTo>
                  <a:pt x="7143" y="431"/>
                </a:lnTo>
                <a:lnTo>
                  <a:pt x="7108" y="444"/>
                </a:lnTo>
                <a:lnTo>
                  <a:pt x="7075" y="458"/>
                </a:lnTo>
                <a:lnTo>
                  <a:pt x="7042" y="474"/>
                </a:lnTo>
                <a:lnTo>
                  <a:pt x="7009" y="491"/>
                </a:lnTo>
                <a:lnTo>
                  <a:pt x="6978" y="510"/>
                </a:lnTo>
                <a:lnTo>
                  <a:pt x="6946" y="528"/>
                </a:lnTo>
                <a:lnTo>
                  <a:pt x="6929" y="499"/>
                </a:lnTo>
                <a:lnTo>
                  <a:pt x="6910" y="470"/>
                </a:lnTo>
                <a:lnTo>
                  <a:pt x="6891" y="442"/>
                </a:lnTo>
                <a:lnTo>
                  <a:pt x="6871" y="416"/>
                </a:lnTo>
                <a:lnTo>
                  <a:pt x="6850" y="388"/>
                </a:lnTo>
                <a:lnTo>
                  <a:pt x="6828" y="363"/>
                </a:lnTo>
                <a:lnTo>
                  <a:pt x="6805" y="337"/>
                </a:lnTo>
                <a:lnTo>
                  <a:pt x="6781" y="313"/>
                </a:lnTo>
                <a:lnTo>
                  <a:pt x="6757" y="289"/>
                </a:lnTo>
                <a:lnTo>
                  <a:pt x="6732" y="265"/>
                </a:lnTo>
                <a:lnTo>
                  <a:pt x="6707" y="244"/>
                </a:lnTo>
                <a:lnTo>
                  <a:pt x="6681" y="222"/>
                </a:lnTo>
                <a:lnTo>
                  <a:pt x="6653" y="202"/>
                </a:lnTo>
                <a:lnTo>
                  <a:pt x="6625" y="182"/>
                </a:lnTo>
                <a:lnTo>
                  <a:pt x="6596" y="164"/>
                </a:lnTo>
                <a:lnTo>
                  <a:pt x="6567" y="145"/>
                </a:lnTo>
                <a:lnTo>
                  <a:pt x="6538" y="129"/>
                </a:lnTo>
                <a:lnTo>
                  <a:pt x="6508" y="112"/>
                </a:lnTo>
                <a:lnTo>
                  <a:pt x="6476" y="98"/>
                </a:lnTo>
                <a:lnTo>
                  <a:pt x="6446" y="83"/>
                </a:lnTo>
                <a:lnTo>
                  <a:pt x="6413" y="71"/>
                </a:lnTo>
                <a:lnTo>
                  <a:pt x="6381" y="58"/>
                </a:lnTo>
                <a:lnTo>
                  <a:pt x="6348" y="48"/>
                </a:lnTo>
                <a:lnTo>
                  <a:pt x="6315" y="38"/>
                </a:lnTo>
                <a:lnTo>
                  <a:pt x="6280" y="29"/>
                </a:lnTo>
                <a:lnTo>
                  <a:pt x="6246" y="21"/>
                </a:lnTo>
                <a:lnTo>
                  <a:pt x="6212" y="15"/>
                </a:lnTo>
                <a:lnTo>
                  <a:pt x="6176" y="9"/>
                </a:lnTo>
                <a:lnTo>
                  <a:pt x="6141" y="5"/>
                </a:lnTo>
                <a:lnTo>
                  <a:pt x="6105" y="1"/>
                </a:lnTo>
                <a:lnTo>
                  <a:pt x="6069" y="0"/>
                </a:lnTo>
                <a:lnTo>
                  <a:pt x="6032" y="0"/>
                </a:lnTo>
                <a:lnTo>
                  <a:pt x="5995" y="0"/>
                </a:lnTo>
                <a:lnTo>
                  <a:pt x="5958" y="3"/>
                </a:lnTo>
                <a:lnTo>
                  <a:pt x="5921" y="5"/>
                </a:lnTo>
                <a:lnTo>
                  <a:pt x="5884" y="9"/>
                </a:lnTo>
                <a:lnTo>
                  <a:pt x="5849" y="16"/>
                </a:lnTo>
                <a:lnTo>
                  <a:pt x="5813" y="22"/>
                </a:lnTo>
                <a:lnTo>
                  <a:pt x="5777" y="30"/>
                </a:lnTo>
                <a:lnTo>
                  <a:pt x="5743" y="40"/>
                </a:lnTo>
                <a:lnTo>
                  <a:pt x="5709" y="50"/>
                </a:lnTo>
                <a:lnTo>
                  <a:pt x="5674" y="62"/>
                </a:lnTo>
                <a:lnTo>
                  <a:pt x="5641" y="75"/>
                </a:lnTo>
                <a:lnTo>
                  <a:pt x="5608" y="89"/>
                </a:lnTo>
                <a:lnTo>
                  <a:pt x="5577" y="104"/>
                </a:lnTo>
                <a:lnTo>
                  <a:pt x="5545" y="120"/>
                </a:lnTo>
                <a:lnTo>
                  <a:pt x="5513" y="136"/>
                </a:lnTo>
                <a:lnTo>
                  <a:pt x="5484" y="155"/>
                </a:lnTo>
                <a:lnTo>
                  <a:pt x="5454" y="173"/>
                </a:lnTo>
                <a:lnTo>
                  <a:pt x="5425" y="193"/>
                </a:lnTo>
                <a:lnTo>
                  <a:pt x="5397" y="214"/>
                </a:lnTo>
                <a:lnTo>
                  <a:pt x="5369" y="236"/>
                </a:lnTo>
                <a:lnTo>
                  <a:pt x="5342" y="259"/>
                </a:lnTo>
                <a:lnTo>
                  <a:pt x="5317" y="281"/>
                </a:lnTo>
                <a:lnTo>
                  <a:pt x="5290" y="306"/>
                </a:lnTo>
                <a:lnTo>
                  <a:pt x="5266" y="332"/>
                </a:lnTo>
                <a:lnTo>
                  <a:pt x="5243" y="357"/>
                </a:lnTo>
                <a:lnTo>
                  <a:pt x="5220" y="384"/>
                </a:lnTo>
                <a:lnTo>
                  <a:pt x="5198" y="411"/>
                </a:lnTo>
                <a:lnTo>
                  <a:pt x="5177" y="440"/>
                </a:lnTo>
                <a:lnTo>
                  <a:pt x="5157" y="469"/>
                </a:lnTo>
                <a:lnTo>
                  <a:pt x="5138" y="498"/>
                </a:lnTo>
                <a:lnTo>
                  <a:pt x="5120" y="528"/>
                </a:lnTo>
                <a:lnTo>
                  <a:pt x="5103" y="559"/>
                </a:lnTo>
                <a:lnTo>
                  <a:pt x="5052" y="561"/>
                </a:lnTo>
                <a:lnTo>
                  <a:pt x="5004" y="567"/>
                </a:lnTo>
                <a:lnTo>
                  <a:pt x="4956" y="575"/>
                </a:lnTo>
                <a:lnTo>
                  <a:pt x="4907" y="584"/>
                </a:lnTo>
                <a:lnTo>
                  <a:pt x="4881" y="572"/>
                </a:lnTo>
                <a:lnTo>
                  <a:pt x="4854" y="559"/>
                </a:lnTo>
                <a:lnTo>
                  <a:pt x="4827" y="548"/>
                </a:lnTo>
                <a:lnTo>
                  <a:pt x="4799" y="538"/>
                </a:lnTo>
                <a:lnTo>
                  <a:pt x="4771" y="527"/>
                </a:lnTo>
                <a:lnTo>
                  <a:pt x="4742" y="519"/>
                </a:lnTo>
                <a:lnTo>
                  <a:pt x="4713" y="510"/>
                </a:lnTo>
                <a:lnTo>
                  <a:pt x="4684" y="503"/>
                </a:lnTo>
                <a:lnTo>
                  <a:pt x="4655" y="497"/>
                </a:lnTo>
                <a:lnTo>
                  <a:pt x="4625" y="491"/>
                </a:lnTo>
                <a:lnTo>
                  <a:pt x="4594" y="486"/>
                </a:lnTo>
                <a:lnTo>
                  <a:pt x="4564" y="482"/>
                </a:lnTo>
                <a:lnTo>
                  <a:pt x="4533" y="478"/>
                </a:lnTo>
                <a:lnTo>
                  <a:pt x="4503" y="477"/>
                </a:lnTo>
                <a:lnTo>
                  <a:pt x="4471" y="475"/>
                </a:lnTo>
                <a:lnTo>
                  <a:pt x="4441" y="474"/>
                </a:lnTo>
                <a:lnTo>
                  <a:pt x="4401" y="475"/>
                </a:lnTo>
                <a:lnTo>
                  <a:pt x="4362" y="477"/>
                </a:lnTo>
                <a:lnTo>
                  <a:pt x="4322" y="481"/>
                </a:lnTo>
                <a:lnTo>
                  <a:pt x="4284" y="486"/>
                </a:lnTo>
                <a:lnTo>
                  <a:pt x="4246" y="481"/>
                </a:lnTo>
                <a:lnTo>
                  <a:pt x="4206" y="477"/>
                </a:lnTo>
                <a:lnTo>
                  <a:pt x="4168" y="475"/>
                </a:lnTo>
                <a:lnTo>
                  <a:pt x="4128" y="474"/>
                </a:lnTo>
              </a:path>
            </a:pathLst>
          </a:custGeom>
          <a:solidFill>
            <a:srgbClr val="FFFFFF">
              <a:lumMod val="85000"/>
            </a:srgbClr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5" name="Freeform 5"/>
          <p:cNvSpPr/>
          <p:nvPr/>
        </p:nvSpPr>
        <p:spPr bwMode="auto">
          <a:xfrm>
            <a:off x="0" y="2378765"/>
            <a:ext cx="9144000" cy="2764735"/>
          </a:xfrm>
          <a:custGeom>
            <a:avLst/>
            <a:gdLst/>
            <a:ahLst/>
            <a:cxnLst>
              <a:cxn ang="0">
                <a:pos x="20799" y="832"/>
              </a:cxn>
              <a:cxn ang="0">
                <a:pos x="20840" y="488"/>
              </a:cxn>
              <a:cxn ang="0">
                <a:pos x="21085" y="60"/>
              </a:cxn>
              <a:cxn ang="0">
                <a:pos x="145" y="160"/>
              </a:cxn>
              <a:cxn ang="0">
                <a:pos x="294" y="449"/>
              </a:cxn>
              <a:cxn ang="0">
                <a:pos x="348" y="782"/>
              </a:cxn>
              <a:cxn ang="0">
                <a:pos x="688" y="914"/>
              </a:cxn>
              <a:cxn ang="0">
                <a:pos x="1232" y="1066"/>
              </a:cxn>
              <a:cxn ang="0">
                <a:pos x="1612" y="1461"/>
              </a:cxn>
              <a:cxn ang="0">
                <a:pos x="1860" y="1810"/>
              </a:cxn>
              <a:cxn ang="0">
                <a:pos x="2354" y="1933"/>
              </a:cxn>
              <a:cxn ang="0">
                <a:pos x="2723" y="2259"/>
              </a:cxn>
              <a:cxn ang="0">
                <a:pos x="3043" y="2512"/>
              </a:cxn>
              <a:cxn ang="0">
                <a:pos x="3535" y="2541"/>
              </a:cxn>
              <a:cxn ang="0">
                <a:pos x="3925" y="2762"/>
              </a:cxn>
              <a:cxn ang="0">
                <a:pos x="4190" y="3123"/>
              </a:cxn>
              <a:cxn ang="0">
                <a:pos x="4559" y="3002"/>
              </a:cxn>
              <a:cxn ang="0">
                <a:pos x="5081" y="3068"/>
              </a:cxn>
              <a:cxn ang="0">
                <a:pos x="5344" y="2695"/>
              </a:cxn>
              <a:cxn ang="0">
                <a:pos x="5741" y="2465"/>
              </a:cxn>
              <a:cxn ang="0">
                <a:pos x="6195" y="2427"/>
              </a:cxn>
              <a:cxn ang="0">
                <a:pos x="6581" y="2559"/>
              </a:cxn>
              <a:cxn ang="0">
                <a:pos x="6882" y="2819"/>
              </a:cxn>
              <a:cxn ang="0">
                <a:pos x="7276" y="2736"/>
              </a:cxn>
              <a:cxn ang="0">
                <a:pos x="7804" y="2677"/>
              </a:cxn>
              <a:cxn ang="0">
                <a:pos x="8213" y="2828"/>
              </a:cxn>
              <a:cxn ang="0">
                <a:pos x="8521" y="3124"/>
              </a:cxn>
              <a:cxn ang="0">
                <a:pos x="8900" y="3235"/>
              </a:cxn>
              <a:cxn ang="0">
                <a:pos x="9383" y="3412"/>
              </a:cxn>
              <a:cxn ang="0">
                <a:pos x="9652" y="3232"/>
              </a:cxn>
              <a:cxn ang="0">
                <a:pos x="9979" y="2877"/>
              </a:cxn>
              <a:cxn ang="0">
                <a:pos x="10438" y="2701"/>
              </a:cxn>
              <a:cxn ang="0">
                <a:pos x="10513" y="2695"/>
              </a:cxn>
              <a:cxn ang="0">
                <a:pos x="10599" y="2693"/>
              </a:cxn>
              <a:cxn ang="0">
                <a:pos x="10677" y="2697"/>
              </a:cxn>
              <a:cxn ang="0">
                <a:pos x="10951" y="2762"/>
              </a:cxn>
              <a:cxn ang="0">
                <a:pos x="11351" y="3035"/>
              </a:cxn>
              <a:cxn ang="0">
                <a:pos x="11587" y="3459"/>
              </a:cxn>
              <a:cxn ang="0">
                <a:pos x="12040" y="3277"/>
              </a:cxn>
              <a:cxn ang="0">
                <a:pos x="12455" y="3233"/>
              </a:cxn>
              <a:cxn ang="0">
                <a:pos x="12764" y="2960"/>
              </a:cxn>
              <a:cxn ang="0">
                <a:pos x="13128" y="2732"/>
              </a:cxn>
              <a:cxn ang="0">
                <a:pos x="13592" y="2671"/>
              </a:cxn>
              <a:cxn ang="0">
                <a:pos x="14116" y="2870"/>
              </a:cxn>
              <a:cxn ang="0">
                <a:pos x="14402" y="2675"/>
              </a:cxn>
              <a:cxn ang="0">
                <a:pos x="14750" y="2474"/>
              </a:cxn>
              <a:cxn ang="0">
                <a:pos x="15172" y="2420"/>
              </a:cxn>
              <a:cxn ang="0">
                <a:pos x="15617" y="2559"/>
              </a:cxn>
              <a:cxn ang="0">
                <a:pos x="15953" y="2866"/>
              </a:cxn>
              <a:cxn ang="0">
                <a:pos x="16351" y="2998"/>
              </a:cxn>
              <a:cxn ang="0">
                <a:pos x="16779" y="3046"/>
              </a:cxn>
              <a:cxn ang="0">
                <a:pos x="17070" y="2927"/>
              </a:cxn>
              <a:cxn ang="0">
                <a:pos x="17403" y="2631"/>
              </a:cxn>
              <a:cxn ang="0">
                <a:pos x="17840" y="2499"/>
              </a:cxn>
              <a:cxn ang="0">
                <a:pos x="18304" y="2479"/>
              </a:cxn>
              <a:cxn ang="0">
                <a:pos x="18588" y="2074"/>
              </a:cxn>
              <a:cxn ang="0">
                <a:pos x="19028" y="1841"/>
              </a:cxn>
              <a:cxn ang="0">
                <a:pos x="19432" y="1723"/>
              </a:cxn>
              <a:cxn ang="0">
                <a:pos x="19699" y="1238"/>
              </a:cxn>
              <a:cxn ang="0">
                <a:pos x="20172" y="954"/>
              </a:cxn>
            </a:cxnLst>
            <a:rect l="0" t="0" r="r" b="b"/>
            <a:pathLst>
              <a:path w="21122" h="8055">
                <a:moveTo>
                  <a:pt x="20458" y="914"/>
                </a:moveTo>
                <a:lnTo>
                  <a:pt x="20504" y="916"/>
                </a:lnTo>
                <a:lnTo>
                  <a:pt x="20551" y="918"/>
                </a:lnTo>
                <a:lnTo>
                  <a:pt x="20597" y="924"/>
                </a:lnTo>
                <a:lnTo>
                  <a:pt x="20642" y="930"/>
                </a:lnTo>
                <a:lnTo>
                  <a:pt x="20687" y="939"/>
                </a:lnTo>
                <a:lnTo>
                  <a:pt x="20730" y="950"/>
                </a:lnTo>
                <a:lnTo>
                  <a:pt x="20774" y="963"/>
                </a:lnTo>
                <a:lnTo>
                  <a:pt x="20816" y="978"/>
                </a:lnTo>
                <a:lnTo>
                  <a:pt x="20808" y="930"/>
                </a:lnTo>
                <a:lnTo>
                  <a:pt x="20803" y="881"/>
                </a:lnTo>
                <a:lnTo>
                  <a:pt x="20799" y="832"/>
                </a:lnTo>
                <a:lnTo>
                  <a:pt x="20798" y="782"/>
                </a:lnTo>
                <a:lnTo>
                  <a:pt x="20798" y="755"/>
                </a:lnTo>
                <a:lnTo>
                  <a:pt x="20799" y="727"/>
                </a:lnTo>
                <a:lnTo>
                  <a:pt x="20801" y="699"/>
                </a:lnTo>
                <a:lnTo>
                  <a:pt x="20804" y="673"/>
                </a:lnTo>
                <a:lnTo>
                  <a:pt x="20807" y="645"/>
                </a:lnTo>
                <a:lnTo>
                  <a:pt x="20811" y="619"/>
                </a:lnTo>
                <a:lnTo>
                  <a:pt x="20815" y="592"/>
                </a:lnTo>
                <a:lnTo>
                  <a:pt x="20820" y="566"/>
                </a:lnTo>
                <a:lnTo>
                  <a:pt x="20827" y="539"/>
                </a:lnTo>
                <a:lnTo>
                  <a:pt x="20833" y="513"/>
                </a:lnTo>
                <a:lnTo>
                  <a:pt x="20840" y="488"/>
                </a:lnTo>
                <a:lnTo>
                  <a:pt x="20848" y="461"/>
                </a:lnTo>
                <a:lnTo>
                  <a:pt x="20856" y="436"/>
                </a:lnTo>
                <a:lnTo>
                  <a:pt x="20865" y="412"/>
                </a:lnTo>
                <a:lnTo>
                  <a:pt x="20875" y="387"/>
                </a:lnTo>
                <a:lnTo>
                  <a:pt x="20885" y="364"/>
                </a:lnTo>
                <a:lnTo>
                  <a:pt x="20907" y="316"/>
                </a:lnTo>
                <a:lnTo>
                  <a:pt x="20932" y="269"/>
                </a:lnTo>
                <a:lnTo>
                  <a:pt x="20959" y="224"/>
                </a:lnTo>
                <a:lnTo>
                  <a:pt x="20988" y="181"/>
                </a:lnTo>
                <a:lnTo>
                  <a:pt x="21018" y="139"/>
                </a:lnTo>
                <a:lnTo>
                  <a:pt x="21051" y="98"/>
                </a:lnTo>
                <a:lnTo>
                  <a:pt x="21085" y="60"/>
                </a:lnTo>
                <a:lnTo>
                  <a:pt x="21122" y="23"/>
                </a:lnTo>
                <a:lnTo>
                  <a:pt x="21122" y="8055"/>
                </a:lnTo>
                <a:lnTo>
                  <a:pt x="0" y="8055"/>
                </a:lnTo>
                <a:lnTo>
                  <a:pt x="0" y="0"/>
                </a:lnTo>
                <a:lnTo>
                  <a:pt x="19" y="19"/>
                </a:lnTo>
                <a:lnTo>
                  <a:pt x="39" y="37"/>
                </a:lnTo>
                <a:lnTo>
                  <a:pt x="58" y="57"/>
                </a:lnTo>
                <a:lnTo>
                  <a:pt x="76" y="77"/>
                </a:lnTo>
                <a:lnTo>
                  <a:pt x="93" y="97"/>
                </a:lnTo>
                <a:lnTo>
                  <a:pt x="111" y="118"/>
                </a:lnTo>
                <a:lnTo>
                  <a:pt x="128" y="139"/>
                </a:lnTo>
                <a:lnTo>
                  <a:pt x="145" y="160"/>
                </a:lnTo>
                <a:lnTo>
                  <a:pt x="159" y="183"/>
                </a:lnTo>
                <a:lnTo>
                  <a:pt x="175" y="205"/>
                </a:lnTo>
                <a:lnTo>
                  <a:pt x="190" y="228"/>
                </a:lnTo>
                <a:lnTo>
                  <a:pt x="204" y="251"/>
                </a:lnTo>
                <a:lnTo>
                  <a:pt x="218" y="275"/>
                </a:lnTo>
                <a:lnTo>
                  <a:pt x="231" y="299"/>
                </a:lnTo>
                <a:lnTo>
                  <a:pt x="243" y="323"/>
                </a:lnTo>
                <a:lnTo>
                  <a:pt x="254" y="348"/>
                </a:lnTo>
                <a:lnTo>
                  <a:pt x="265" y="373"/>
                </a:lnTo>
                <a:lnTo>
                  <a:pt x="276" y="398"/>
                </a:lnTo>
                <a:lnTo>
                  <a:pt x="285" y="424"/>
                </a:lnTo>
                <a:lnTo>
                  <a:pt x="294" y="449"/>
                </a:lnTo>
                <a:lnTo>
                  <a:pt x="303" y="476"/>
                </a:lnTo>
                <a:lnTo>
                  <a:pt x="310" y="502"/>
                </a:lnTo>
                <a:lnTo>
                  <a:pt x="318" y="530"/>
                </a:lnTo>
                <a:lnTo>
                  <a:pt x="324" y="556"/>
                </a:lnTo>
                <a:lnTo>
                  <a:pt x="330" y="584"/>
                </a:lnTo>
                <a:lnTo>
                  <a:pt x="335" y="612"/>
                </a:lnTo>
                <a:lnTo>
                  <a:pt x="339" y="640"/>
                </a:lnTo>
                <a:lnTo>
                  <a:pt x="342" y="669"/>
                </a:lnTo>
                <a:lnTo>
                  <a:pt x="344" y="696"/>
                </a:lnTo>
                <a:lnTo>
                  <a:pt x="347" y="725"/>
                </a:lnTo>
                <a:lnTo>
                  <a:pt x="348" y="753"/>
                </a:lnTo>
                <a:lnTo>
                  <a:pt x="348" y="782"/>
                </a:lnTo>
                <a:lnTo>
                  <a:pt x="347" y="832"/>
                </a:lnTo>
                <a:lnTo>
                  <a:pt x="344" y="881"/>
                </a:lnTo>
                <a:lnTo>
                  <a:pt x="338" y="930"/>
                </a:lnTo>
                <a:lnTo>
                  <a:pt x="330" y="978"/>
                </a:lnTo>
                <a:lnTo>
                  <a:pt x="372" y="963"/>
                </a:lnTo>
                <a:lnTo>
                  <a:pt x="416" y="950"/>
                </a:lnTo>
                <a:lnTo>
                  <a:pt x="459" y="939"/>
                </a:lnTo>
                <a:lnTo>
                  <a:pt x="504" y="930"/>
                </a:lnTo>
                <a:lnTo>
                  <a:pt x="549" y="924"/>
                </a:lnTo>
                <a:lnTo>
                  <a:pt x="595" y="918"/>
                </a:lnTo>
                <a:lnTo>
                  <a:pt x="641" y="916"/>
                </a:lnTo>
                <a:lnTo>
                  <a:pt x="688" y="914"/>
                </a:lnTo>
                <a:lnTo>
                  <a:pt x="738" y="916"/>
                </a:lnTo>
                <a:lnTo>
                  <a:pt x="787" y="920"/>
                </a:lnTo>
                <a:lnTo>
                  <a:pt x="834" y="925"/>
                </a:lnTo>
                <a:lnTo>
                  <a:pt x="882" y="933"/>
                </a:lnTo>
                <a:lnTo>
                  <a:pt x="928" y="942"/>
                </a:lnTo>
                <a:lnTo>
                  <a:pt x="974" y="954"/>
                </a:lnTo>
                <a:lnTo>
                  <a:pt x="1019" y="968"/>
                </a:lnTo>
                <a:lnTo>
                  <a:pt x="1064" y="984"/>
                </a:lnTo>
                <a:lnTo>
                  <a:pt x="1108" y="1002"/>
                </a:lnTo>
                <a:lnTo>
                  <a:pt x="1150" y="1021"/>
                </a:lnTo>
                <a:lnTo>
                  <a:pt x="1191" y="1042"/>
                </a:lnTo>
                <a:lnTo>
                  <a:pt x="1232" y="1066"/>
                </a:lnTo>
                <a:lnTo>
                  <a:pt x="1270" y="1091"/>
                </a:lnTo>
                <a:lnTo>
                  <a:pt x="1308" y="1118"/>
                </a:lnTo>
                <a:lnTo>
                  <a:pt x="1345" y="1145"/>
                </a:lnTo>
                <a:lnTo>
                  <a:pt x="1381" y="1175"/>
                </a:lnTo>
                <a:lnTo>
                  <a:pt x="1414" y="1206"/>
                </a:lnTo>
                <a:lnTo>
                  <a:pt x="1447" y="1238"/>
                </a:lnTo>
                <a:lnTo>
                  <a:pt x="1479" y="1272"/>
                </a:lnTo>
                <a:lnTo>
                  <a:pt x="1508" y="1308"/>
                </a:lnTo>
                <a:lnTo>
                  <a:pt x="1537" y="1345"/>
                </a:lnTo>
                <a:lnTo>
                  <a:pt x="1563" y="1382"/>
                </a:lnTo>
                <a:lnTo>
                  <a:pt x="1588" y="1421"/>
                </a:lnTo>
                <a:lnTo>
                  <a:pt x="1612" y="1461"/>
                </a:lnTo>
                <a:lnTo>
                  <a:pt x="1633" y="1502"/>
                </a:lnTo>
                <a:lnTo>
                  <a:pt x="1653" y="1544"/>
                </a:lnTo>
                <a:lnTo>
                  <a:pt x="1671" y="1588"/>
                </a:lnTo>
                <a:lnTo>
                  <a:pt x="1687" y="1633"/>
                </a:lnTo>
                <a:lnTo>
                  <a:pt x="1702" y="1678"/>
                </a:lnTo>
                <a:lnTo>
                  <a:pt x="1714" y="1723"/>
                </a:lnTo>
                <a:lnTo>
                  <a:pt x="1723" y="1770"/>
                </a:lnTo>
                <a:lnTo>
                  <a:pt x="1731" y="1818"/>
                </a:lnTo>
                <a:lnTo>
                  <a:pt x="1763" y="1814"/>
                </a:lnTo>
                <a:lnTo>
                  <a:pt x="1796" y="1811"/>
                </a:lnTo>
                <a:lnTo>
                  <a:pt x="1827" y="1810"/>
                </a:lnTo>
                <a:lnTo>
                  <a:pt x="1860" y="1810"/>
                </a:lnTo>
                <a:lnTo>
                  <a:pt x="1905" y="1810"/>
                </a:lnTo>
                <a:lnTo>
                  <a:pt x="1949" y="1812"/>
                </a:lnTo>
                <a:lnTo>
                  <a:pt x="1992" y="1818"/>
                </a:lnTo>
                <a:lnTo>
                  <a:pt x="2035" y="1824"/>
                </a:lnTo>
                <a:lnTo>
                  <a:pt x="2077" y="1832"/>
                </a:lnTo>
                <a:lnTo>
                  <a:pt x="2118" y="1841"/>
                </a:lnTo>
                <a:lnTo>
                  <a:pt x="2160" y="1852"/>
                </a:lnTo>
                <a:lnTo>
                  <a:pt x="2200" y="1865"/>
                </a:lnTo>
                <a:lnTo>
                  <a:pt x="2239" y="1880"/>
                </a:lnTo>
                <a:lnTo>
                  <a:pt x="2278" y="1896"/>
                </a:lnTo>
                <a:lnTo>
                  <a:pt x="2316" y="1913"/>
                </a:lnTo>
                <a:lnTo>
                  <a:pt x="2354" y="1933"/>
                </a:lnTo>
                <a:lnTo>
                  <a:pt x="2390" y="1952"/>
                </a:lnTo>
                <a:lnTo>
                  <a:pt x="2425" y="1975"/>
                </a:lnTo>
                <a:lnTo>
                  <a:pt x="2460" y="1997"/>
                </a:lnTo>
                <a:lnTo>
                  <a:pt x="2494" y="2021"/>
                </a:lnTo>
                <a:lnTo>
                  <a:pt x="2526" y="2048"/>
                </a:lnTo>
                <a:lnTo>
                  <a:pt x="2557" y="2074"/>
                </a:lnTo>
                <a:lnTo>
                  <a:pt x="2588" y="2102"/>
                </a:lnTo>
                <a:lnTo>
                  <a:pt x="2617" y="2131"/>
                </a:lnTo>
                <a:lnTo>
                  <a:pt x="2646" y="2161"/>
                </a:lnTo>
                <a:lnTo>
                  <a:pt x="2672" y="2193"/>
                </a:lnTo>
                <a:lnTo>
                  <a:pt x="2699" y="2226"/>
                </a:lnTo>
                <a:lnTo>
                  <a:pt x="2723" y="2259"/>
                </a:lnTo>
                <a:lnTo>
                  <a:pt x="2746" y="2293"/>
                </a:lnTo>
                <a:lnTo>
                  <a:pt x="2767" y="2329"/>
                </a:lnTo>
                <a:lnTo>
                  <a:pt x="2789" y="2364"/>
                </a:lnTo>
                <a:lnTo>
                  <a:pt x="2807" y="2401"/>
                </a:lnTo>
                <a:lnTo>
                  <a:pt x="2826" y="2440"/>
                </a:lnTo>
                <a:lnTo>
                  <a:pt x="2841" y="2479"/>
                </a:lnTo>
                <a:lnTo>
                  <a:pt x="2856" y="2518"/>
                </a:lnTo>
                <a:lnTo>
                  <a:pt x="2869" y="2559"/>
                </a:lnTo>
                <a:lnTo>
                  <a:pt x="2911" y="2544"/>
                </a:lnTo>
                <a:lnTo>
                  <a:pt x="2955" y="2532"/>
                </a:lnTo>
                <a:lnTo>
                  <a:pt x="2998" y="2520"/>
                </a:lnTo>
                <a:lnTo>
                  <a:pt x="3043" y="2512"/>
                </a:lnTo>
                <a:lnTo>
                  <a:pt x="3088" y="2506"/>
                </a:lnTo>
                <a:lnTo>
                  <a:pt x="3133" y="2501"/>
                </a:lnTo>
                <a:lnTo>
                  <a:pt x="3179" y="2497"/>
                </a:lnTo>
                <a:lnTo>
                  <a:pt x="3227" y="2497"/>
                </a:lnTo>
                <a:lnTo>
                  <a:pt x="3267" y="2497"/>
                </a:lnTo>
                <a:lnTo>
                  <a:pt x="3306" y="2499"/>
                </a:lnTo>
                <a:lnTo>
                  <a:pt x="3346" y="2503"/>
                </a:lnTo>
                <a:lnTo>
                  <a:pt x="3384" y="2508"/>
                </a:lnTo>
                <a:lnTo>
                  <a:pt x="3422" y="2514"/>
                </a:lnTo>
                <a:lnTo>
                  <a:pt x="3461" y="2522"/>
                </a:lnTo>
                <a:lnTo>
                  <a:pt x="3498" y="2531"/>
                </a:lnTo>
                <a:lnTo>
                  <a:pt x="3535" y="2541"/>
                </a:lnTo>
                <a:lnTo>
                  <a:pt x="3570" y="2553"/>
                </a:lnTo>
                <a:lnTo>
                  <a:pt x="3606" y="2567"/>
                </a:lnTo>
                <a:lnTo>
                  <a:pt x="3642" y="2581"/>
                </a:lnTo>
                <a:lnTo>
                  <a:pt x="3676" y="2597"/>
                </a:lnTo>
                <a:lnTo>
                  <a:pt x="3710" y="2614"/>
                </a:lnTo>
                <a:lnTo>
                  <a:pt x="3743" y="2631"/>
                </a:lnTo>
                <a:lnTo>
                  <a:pt x="3775" y="2651"/>
                </a:lnTo>
                <a:lnTo>
                  <a:pt x="3807" y="2671"/>
                </a:lnTo>
                <a:lnTo>
                  <a:pt x="3838" y="2692"/>
                </a:lnTo>
                <a:lnTo>
                  <a:pt x="3867" y="2714"/>
                </a:lnTo>
                <a:lnTo>
                  <a:pt x="3898" y="2738"/>
                </a:lnTo>
                <a:lnTo>
                  <a:pt x="3925" y="2762"/>
                </a:lnTo>
                <a:lnTo>
                  <a:pt x="3953" y="2787"/>
                </a:lnTo>
                <a:lnTo>
                  <a:pt x="3980" y="2814"/>
                </a:lnTo>
                <a:lnTo>
                  <a:pt x="4005" y="2841"/>
                </a:lnTo>
                <a:lnTo>
                  <a:pt x="4030" y="2869"/>
                </a:lnTo>
                <a:lnTo>
                  <a:pt x="4054" y="2898"/>
                </a:lnTo>
                <a:lnTo>
                  <a:pt x="4076" y="2927"/>
                </a:lnTo>
                <a:lnTo>
                  <a:pt x="4098" y="2959"/>
                </a:lnTo>
                <a:lnTo>
                  <a:pt x="4118" y="2989"/>
                </a:lnTo>
                <a:lnTo>
                  <a:pt x="4138" y="3022"/>
                </a:lnTo>
                <a:lnTo>
                  <a:pt x="4157" y="3054"/>
                </a:lnTo>
                <a:lnTo>
                  <a:pt x="4174" y="3088"/>
                </a:lnTo>
                <a:lnTo>
                  <a:pt x="4190" y="3123"/>
                </a:lnTo>
                <a:lnTo>
                  <a:pt x="4217" y="3107"/>
                </a:lnTo>
                <a:lnTo>
                  <a:pt x="4246" y="3093"/>
                </a:lnTo>
                <a:lnTo>
                  <a:pt x="4277" y="3080"/>
                </a:lnTo>
                <a:lnTo>
                  <a:pt x="4306" y="3067"/>
                </a:lnTo>
                <a:lnTo>
                  <a:pt x="4336" y="3057"/>
                </a:lnTo>
                <a:lnTo>
                  <a:pt x="4367" y="3046"/>
                </a:lnTo>
                <a:lnTo>
                  <a:pt x="4398" y="3035"/>
                </a:lnTo>
                <a:lnTo>
                  <a:pt x="4429" y="3027"/>
                </a:lnTo>
                <a:lnTo>
                  <a:pt x="4462" y="3020"/>
                </a:lnTo>
                <a:lnTo>
                  <a:pt x="4493" y="3013"/>
                </a:lnTo>
                <a:lnTo>
                  <a:pt x="4526" y="3006"/>
                </a:lnTo>
                <a:lnTo>
                  <a:pt x="4559" y="3002"/>
                </a:lnTo>
                <a:lnTo>
                  <a:pt x="4592" y="2998"/>
                </a:lnTo>
                <a:lnTo>
                  <a:pt x="4625" y="2996"/>
                </a:lnTo>
                <a:lnTo>
                  <a:pt x="4660" y="2994"/>
                </a:lnTo>
                <a:lnTo>
                  <a:pt x="4693" y="2993"/>
                </a:lnTo>
                <a:lnTo>
                  <a:pt x="4744" y="2994"/>
                </a:lnTo>
                <a:lnTo>
                  <a:pt x="4794" y="2998"/>
                </a:lnTo>
                <a:lnTo>
                  <a:pt x="4845" y="3005"/>
                </a:lnTo>
                <a:lnTo>
                  <a:pt x="4893" y="3013"/>
                </a:lnTo>
                <a:lnTo>
                  <a:pt x="4942" y="3024"/>
                </a:lnTo>
                <a:lnTo>
                  <a:pt x="4990" y="3037"/>
                </a:lnTo>
                <a:lnTo>
                  <a:pt x="5036" y="3051"/>
                </a:lnTo>
                <a:lnTo>
                  <a:pt x="5081" y="3068"/>
                </a:lnTo>
                <a:lnTo>
                  <a:pt x="5097" y="3033"/>
                </a:lnTo>
                <a:lnTo>
                  <a:pt x="5114" y="2998"/>
                </a:lnTo>
                <a:lnTo>
                  <a:pt x="5132" y="2964"/>
                </a:lnTo>
                <a:lnTo>
                  <a:pt x="5151" y="2931"/>
                </a:lnTo>
                <a:lnTo>
                  <a:pt x="5171" y="2898"/>
                </a:lnTo>
                <a:lnTo>
                  <a:pt x="5193" y="2866"/>
                </a:lnTo>
                <a:lnTo>
                  <a:pt x="5216" y="2836"/>
                </a:lnTo>
                <a:lnTo>
                  <a:pt x="5239" y="2806"/>
                </a:lnTo>
                <a:lnTo>
                  <a:pt x="5264" y="2777"/>
                </a:lnTo>
                <a:lnTo>
                  <a:pt x="5290" y="2747"/>
                </a:lnTo>
                <a:lnTo>
                  <a:pt x="5316" y="2721"/>
                </a:lnTo>
                <a:lnTo>
                  <a:pt x="5344" y="2695"/>
                </a:lnTo>
                <a:lnTo>
                  <a:pt x="5373" y="2670"/>
                </a:lnTo>
                <a:lnTo>
                  <a:pt x="5402" y="2644"/>
                </a:lnTo>
                <a:lnTo>
                  <a:pt x="5432" y="2622"/>
                </a:lnTo>
                <a:lnTo>
                  <a:pt x="5464" y="2600"/>
                </a:lnTo>
                <a:lnTo>
                  <a:pt x="5496" y="2578"/>
                </a:lnTo>
                <a:lnTo>
                  <a:pt x="5529" y="2559"/>
                </a:lnTo>
                <a:lnTo>
                  <a:pt x="5562" y="2540"/>
                </a:lnTo>
                <a:lnTo>
                  <a:pt x="5597" y="2523"/>
                </a:lnTo>
                <a:lnTo>
                  <a:pt x="5632" y="2507"/>
                </a:lnTo>
                <a:lnTo>
                  <a:pt x="5667" y="2491"/>
                </a:lnTo>
                <a:lnTo>
                  <a:pt x="5704" y="2478"/>
                </a:lnTo>
                <a:lnTo>
                  <a:pt x="5741" y="2465"/>
                </a:lnTo>
                <a:lnTo>
                  <a:pt x="5778" y="2454"/>
                </a:lnTo>
                <a:lnTo>
                  <a:pt x="5816" y="2445"/>
                </a:lnTo>
                <a:lnTo>
                  <a:pt x="5855" y="2437"/>
                </a:lnTo>
                <a:lnTo>
                  <a:pt x="5894" y="2429"/>
                </a:lnTo>
                <a:lnTo>
                  <a:pt x="5934" y="2424"/>
                </a:lnTo>
                <a:lnTo>
                  <a:pt x="5974" y="2420"/>
                </a:lnTo>
                <a:lnTo>
                  <a:pt x="6015" y="2419"/>
                </a:lnTo>
                <a:lnTo>
                  <a:pt x="6055" y="2417"/>
                </a:lnTo>
                <a:lnTo>
                  <a:pt x="6091" y="2419"/>
                </a:lnTo>
                <a:lnTo>
                  <a:pt x="6127" y="2420"/>
                </a:lnTo>
                <a:lnTo>
                  <a:pt x="6161" y="2423"/>
                </a:lnTo>
                <a:lnTo>
                  <a:pt x="6195" y="2427"/>
                </a:lnTo>
                <a:lnTo>
                  <a:pt x="6231" y="2432"/>
                </a:lnTo>
                <a:lnTo>
                  <a:pt x="6264" y="2438"/>
                </a:lnTo>
                <a:lnTo>
                  <a:pt x="6298" y="2446"/>
                </a:lnTo>
                <a:lnTo>
                  <a:pt x="6331" y="2454"/>
                </a:lnTo>
                <a:lnTo>
                  <a:pt x="6364" y="2464"/>
                </a:lnTo>
                <a:lnTo>
                  <a:pt x="6396" y="2474"/>
                </a:lnTo>
                <a:lnTo>
                  <a:pt x="6429" y="2486"/>
                </a:lnTo>
                <a:lnTo>
                  <a:pt x="6460" y="2498"/>
                </a:lnTo>
                <a:lnTo>
                  <a:pt x="6491" y="2512"/>
                </a:lnTo>
                <a:lnTo>
                  <a:pt x="6522" y="2527"/>
                </a:lnTo>
                <a:lnTo>
                  <a:pt x="6551" y="2541"/>
                </a:lnTo>
                <a:lnTo>
                  <a:pt x="6581" y="2559"/>
                </a:lnTo>
                <a:lnTo>
                  <a:pt x="6609" y="2576"/>
                </a:lnTo>
                <a:lnTo>
                  <a:pt x="6638" y="2594"/>
                </a:lnTo>
                <a:lnTo>
                  <a:pt x="6666" y="2613"/>
                </a:lnTo>
                <a:lnTo>
                  <a:pt x="6692" y="2633"/>
                </a:lnTo>
                <a:lnTo>
                  <a:pt x="6718" y="2654"/>
                </a:lnTo>
                <a:lnTo>
                  <a:pt x="6743" y="2675"/>
                </a:lnTo>
                <a:lnTo>
                  <a:pt x="6769" y="2697"/>
                </a:lnTo>
                <a:lnTo>
                  <a:pt x="6792" y="2720"/>
                </a:lnTo>
                <a:lnTo>
                  <a:pt x="6816" y="2744"/>
                </a:lnTo>
                <a:lnTo>
                  <a:pt x="6839" y="2767"/>
                </a:lnTo>
                <a:lnTo>
                  <a:pt x="6861" y="2792"/>
                </a:lnTo>
                <a:lnTo>
                  <a:pt x="6882" y="2819"/>
                </a:lnTo>
                <a:lnTo>
                  <a:pt x="6902" y="2845"/>
                </a:lnTo>
                <a:lnTo>
                  <a:pt x="6922" y="2873"/>
                </a:lnTo>
                <a:lnTo>
                  <a:pt x="6940" y="2901"/>
                </a:lnTo>
                <a:lnTo>
                  <a:pt x="6959" y="2928"/>
                </a:lnTo>
                <a:lnTo>
                  <a:pt x="6993" y="2899"/>
                </a:lnTo>
                <a:lnTo>
                  <a:pt x="7030" y="2870"/>
                </a:lnTo>
                <a:lnTo>
                  <a:pt x="7068" y="2844"/>
                </a:lnTo>
                <a:lnTo>
                  <a:pt x="7108" y="2819"/>
                </a:lnTo>
                <a:lnTo>
                  <a:pt x="7148" y="2795"/>
                </a:lnTo>
                <a:lnTo>
                  <a:pt x="7190" y="2774"/>
                </a:lnTo>
                <a:lnTo>
                  <a:pt x="7232" y="2754"/>
                </a:lnTo>
                <a:lnTo>
                  <a:pt x="7276" y="2736"/>
                </a:lnTo>
                <a:lnTo>
                  <a:pt x="7319" y="2720"/>
                </a:lnTo>
                <a:lnTo>
                  <a:pt x="7365" y="2707"/>
                </a:lnTo>
                <a:lnTo>
                  <a:pt x="7412" y="2695"/>
                </a:lnTo>
                <a:lnTo>
                  <a:pt x="7458" y="2684"/>
                </a:lnTo>
                <a:lnTo>
                  <a:pt x="7505" y="2676"/>
                </a:lnTo>
                <a:lnTo>
                  <a:pt x="7554" y="2671"/>
                </a:lnTo>
                <a:lnTo>
                  <a:pt x="7603" y="2667"/>
                </a:lnTo>
                <a:lnTo>
                  <a:pt x="7653" y="2666"/>
                </a:lnTo>
                <a:lnTo>
                  <a:pt x="7692" y="2667"/>
                </a:lnTo>
                <a:lnTo>
                  <a:pt x="7729" y="2670"/>
                </a:lnTo>
                <a:lnTo>
                  <a:pt x="7767" y="2672"/>
                </a:lnTo>
                <a:lnTo>
                  <a:pt x="7804" y="2677"/>
                </a:lnTo>
                <a:lnTo>
                  <a:pt x="7841" y="2683"/>
                </a:lnTo>
                <a:lnTo>
                  <a:pt x="7878" y="2691"/>
                </a:lnTo>
                <a:lnTo>
                  <a:pt x="7913" y="2699"/>
                </a:lnTo>
                <a:lnTo>
                  <a:pt x="7949" y="2709"/>
                </a:lnTo>
                <a:lnTo>
                  <a:pt x="7983" y="2720"/>
                </a:lnTo>
                <a:lnTo>
                  <a:pt x="8018" y="2732"/>
                </a:lnTo>
                <a:lnTo>
                  <a:pt x="8052" y="2745"/>
                </a:lnTo>
                <a:lnTo>
                  <a:pt x="8085" y="2759"/>
                </a:lnTo>
                <a:lnTo>
                  <a:pt x="8118" y="2775"/>
                </a:lnTo>
                <a:lnTo>
                  <a:pt x="8150" y="2791"/>
                </a:lnTo>
                <a:lnTo>
                  <a:pt x="8181" y="2810"/>
                </a:lnTo>
                <a:lnTo>
                  <a:pt x="8213" y="2828"/>
                </a:lnTo>
                <a:lnTo>
                  <a:pt x="8242" y="2848"/>
                </a:lnTo>
                <a:lnTo>
                  <a:pt x="8273" y="2869"/>
                </a:lnTo>
                <a:lnTo>
                  <a:pt x="8300" y="2890"/>
                </a:lnTo>
                <a:lnTo>
                  <a:pt x="8328" y="2913"/>
                </a:lnTo>
                <a:lnTo>
                  <a:pt x="8356" y="2936"/>
                </a:lnTo>
                <a:lnTo>
                  <a:pt x="8382" y="2960"/>
                </a:lnTo>
                <a:lnTo>
                  <a:pt x="8407" y="2985"/>
                </a:lnTo>
                <a:lnTo>
                  <a:pt x="8432" y="3012"/>
                </a:lnTo>
                <a:lnTo>
                  <a:pt x="8456" y="3039"/>
                </a:lnTo>
                <a:lnTo>
                  <a:pt x="8479" y="3067"/>
                </a:lnTo>
                <a:lnTo>
                  <a:pt x="8500" y="3095"/>
                </a:lnTo>
                <a:lnTo>
                  <a:pt x="8521" y="3124"/>
                </a:lnTo>
                <a:lnTo>
                  <a:pt x="8541" y="3154"/>
                </a:lnTo>
                <a:lnTo>
                  <a:pt x="8560" y="3185"/>
                </a:lnTo>
                <a:lnTo>
                  <a:pt x="8578" y="3216"/>
                </a:lnTo>
                <a:lnTo>
                  <a:pt x="8595" y="3248"/>
                </a:lnTo>
                <a:lnTo>
                  <a:pt x="8644" y="3240"/>
                </a:lnTo>
                <a:lnTo>
                  <a:pt x="8692" y="3233"/>
                </a:lnTo>
                <a:lnTo>
                  <a:pt x="8741" y="3231"/>
                </a:lnTo>
                <a:lnTo>
                  <a:pt x="8792" y="3230"/>
                </a:lnTo>
                <a:lnTo>
                  <a:pt x="8819" y="3230"/>
                </a:lnTo>
                <a:lnTo>
                  <a:pt x="8846" y="3231"/>
                </a:lnTo>
                <a:lnTo>
                  <a:pt x="8873" y="3232"/>
                </a:lnTo>
                <a:lnTo>
                  <a:pt x="8900" y="3235"/>
                </a:lnTo>
                <a:lnTo>
                  <a:pt x="8926" y="3237"/>
                </a:lnTo>
                <a:lnTo>
                  <a:pt x="8953" y="3241"/>
                </a:lnTo>
                <a:lnTo>
                  <a:pt x="8979" y="3245"/>
                </a:lnTo>
                <a:lnTo>
                  <a:pt x="9004" y="3251"/>
                </a:lnTo>
                <a:lnTo>
                  <a:pt x="9056" y="3263"/>
                </a:lnTo>
                <a:lnTo>
                  <a:pt x="9106" y="3277"/>
                </a:lnTo>
                <a:lnTo>
                  <a:pt x="9155" y="3294"/>
                </a:lnTo>
                <a:lnTo>
                  <a:pt x="9204" y="3313"/>
                </a:lnTo>
                <a:lnTo>
                  <a:pt x="9250" y="3334"/>
                </a:lnTo>
                <a:lnTo>
                  <a:pt x="9296" y="3358"/>
                </a:lnTo>
                <a:lnTo>
                  <a:pt x="9340" y="3384"/>
                </a:lnTo>
                <a:lnTo>
                  <a:pt x="9383" y="3412"/>
                </a:lnTo>
                <a:lnTo>
                  <a:pt x="9424" y="3441"/>
                </a:lnTo>
                <a:lnTo>
                  <a:pt x="9464" y="3473"/>
                </a:lnTo>
                <a:lnTo>
                  <a:pt x="9502" y="3506"/>
                </a:lnTo>
                <a:lnTo>
                  <a:pt x="9539" y="3541"/>
                </a:lnTo>
                <a:lnTo>
                  <a:pt x="9548" y="3500"/>
                </a:lnTo>
                <a:lnTo>
                  <a:pt x="9559" y="3459"/>
                </a:lnTo>
                <a:lnTo>
                  <a:pt x="9571" y="3420"/>
                </a:lnTo>
                <a:lnTo>
                  <a:pt x="9584" y="3381"/>
                </a:lnTo>
                <a:lnTo>
                  <a:pt x="9600" y="3343"/>
                </a:lnTo>
                <a:lnTo>
                  <a:pt x="9616" y="3305"/>
                </a:lnTo>
                <a:lnTo>
                  <a:pt x="9634" y="3269"/>
                </a:lnTo>
                <a:lnTo>
                  <a:pt x="9652" y="3232"/>
                </a:lnTo>
                <a:lnTo>
                  <a:pt x="9674" y="3198"/>
                </a:lnTo>
                <a:lnTo>
                  <a:pt x="9696" y="3163"/>
                </a:lnTo>
                <a:lnTo>
                  <a:pt x="9719" y="3129"/>
                </a:lnTo>
                <a:lnTo>
                  <a:pt x="9744" y="3097"/>
                </a:lnTo>
                <a:lnTo>
                  <a:pt x="9769" y="3066"/>
                </a:lnTo>
                <a:lnTo>
                  <a:pt x="9796" y="3035"/>
                </a:lnTo>
                <a:lnTo>
                  <a:pt x="9824" y="3006"/>
                </a:lnTo>
                <a:lnTo>
                  <a:pt x="9853" y="2979"/>
                </a:lnTo>
                <a:lnTo>
                  <a:pt x="9882" y="2951"/>
                </a:lnTo>
                <a:lnTo>
                  <a:pt x="9914" y="2924"/>
                </a:lnTo>
                <a:lnTo>
                  <a:pt x="9946" y="2901"/>
                </a:lnTo>
                <a:lnTo>
                  <a:pt x="9979" y="2877"/>
                </a:lnTo>
                <a:lnTo>
                  <a:pt x="10013" y="2854"/>
                </a:lnTo>
                <a:lnTo>
                  <a:pt x="10047" y="2833"/>
                </a:lnTo>
                <a:lnTo>
                  <a:pt x="10083" y="2814"/>
                </a:lnTo>
                <a:lnTo>
                  <a:pt x="10120" y="2795"/>
                </a:lnTo>
                <a:lnTo>
                  <a:pt x="10157" y="2778"/>
                </a:lnTo>
                <a:lnTo>
                  <a:pt x="10195" y="2762"/>
                </a:lnTo>
                <a:lnTo>
                  <a:pt x="10235" y="2749"/>
                </a:lnTo>
                <a:lnTo>
                  <a:pt x="10273" y="2736"/>
                </a:lnTo>
                <a:lnTo>
                  <a:pt x="10314" y="2725"/>
                </a:lnTo>
                <a:lnTo>
                  <a:pt x="10355" y="2716"/>
                </a:lnTo>
                <a:lnTo>
                  <a:pt x="10396" y="2708"/>
                </a:lnTo>
                <a:lnTo>
                  <a:pt x="10438" y="2701"/>
                </a:lnTo>
                <a:lnTo>
                  <a:pt x="10440" y="2701"/>
                </a:lnTo>
                <a:lnTo>
                  <a:pt x="10442" y="2700"/>
                </a:lnTo>
                <a:lnTo>
                  <a:pt x="10453" y="2700"/>
                </a:lnTo>
                <a:lnTo>
                  <a:pt x="10463" y="2699"/>
                </a:lnTo>
                <a:lnTo>
                  <a:pt x="10466" y="2697"/>
                </a:lnTo>
                <a:lnTo>
                  <a:pt x="10469" y="2697"/>
                </a:lnTo>
                <a:lnTo>
                  <a:pt x="10478" y="2697"/>
                </a:lnTo>
                <a:lnTo>
                  <a:pt x="10488" y="2696"/>
                </a:lnTo>
                <a:lnTo>
                  <a:pt x="10491" y="2696"/>
                </a:lnTo>
                <a:lnTo>
                  <a:pt x="10495" y="2695"/>
                </a:lnTo>
                <a:lnTo>
                  <a:pt x="10504" y="2695"/>
                </a:lnTo>
                <a:lnTo>
                  <a:pt x="10513" y="2695"/>
                </a:lnTo>
                <a:lnTo>
                  <a:pt x="10517" y="2693"/>
                </a:lnTo>
                <a:lnTo>
                  <a:pt x="10521" y="2693"/>
                </a:lnTo>
                <a:lnTo>
                  <a:pt x="10531" y="2693"/>
                </a:lnTo>
                <a:lnTo>
                  <a:pt x="10541" y="2693"/>
                </a:lnTo>
                <a:lnTo>
                  <a:pt x="10544" y="2693"/>
                </a:lnTo>
                <a:lnTo>
                  <a:pt x="10546" y="2693"/>
                </a:lnTo>
                <a:lnTo>
                  <a:pt x="10560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73" y="2692"/>
                </a:lnTo>
                <a:lnTo>
                  <a:pt x="10586" y="2692"/>
                </a:lnTo>
                <a:lnTo>
                  <a:pt x="10599" y="2693"/>
                </a:lnTo>
                <a:lnTo>
                  <a:pt x="10602" y="2693"/>
                </a:lnTo>
                <a:lnTo>
                  <a:pt x="10606" y="2693"/>
                </a:lnTo>
                <a:lnTo>
                  <a:pt x="10615" y="2693"/>
                </a:lnTo>
                <a:lnTo>
                  <a:pt x="10624" y="2693"/>
                </a:lnTo>
                <a:lnTo>
                  <a:pt x="10628" y="2693"/>
                </a:lnTo>
                <a:lnTo>
                  <a:pt x="10632" y="2695"/>
                </a:lnTo>
                <a:lnTo>
                  <a:pt x="10642" y="2695"/>
                </a:lnTo>
                <a:lnTo>
                  <a:pt x="10651" y="2695"/>
                </a:lnTo>
                <a:lnTo>
                  <a:pt x="10655" y="2696"/>
                </a:lnTo>
                <a:lnTo>
                  <a:pt x="10659" y="2696"/>
                </a:lnTo>
                <a:lnTo>
                  <a:pt x="10668" y="2697"/>
                </a:lnTo>
                <a:lnTo>
                  <a:pt x="10677" y="2697"/>
                </a:lnTo>
                <a:lnTo>
                  <a:pt x="10680" y="2697"/>
                </a:lnTo>
                <a:lnTo>
                  <a:pt x="10682" y="2699"/>
                </a:lnTo>
                <a:lnTo>
                  <a:pt x="10693" y="2700"/>
                </a:lnTo>
                <a:lnTo>
                  <a:pt x="10704" y="2700"/>
                </a:lnTo>
                <a:lnTo>
                  <a:pt x="10706" y="2701"/>
                </a:lnTo>
                <a:lnTo>
                  <a:pt x="10709" y="2701"/>
                </a:lnTo>
                <a:lnTo>
                  <a:pt x="10750" y="2708"/>
                </a:lnTo>
                <a:lnTo>
                  <a:pt x="10791" y="2716"/>
                </a:lnTo>
                <a:lnTo>
                  <a:pt x="10832" y="2725"/>
                </a:lnTo>
                <a:lnTo>
                  <a:pt x="10873" y="2736"/>
                </a:lnTo>
                <a:lnTo>
                  <a:pt x="10912" y="2749"/>
                </a:lnTo>
                <a:lnTo>
                  <a:pt x="10951" y="2762"/>
                </a:lnTo>
                <a:lnTo>
                  <a:pt x="10989" y="2778"/>
                </a:lnTo>
                <a:lnTo>
                  <a:pt x="11026" y="2795"/>
                </a:lnTo>
                <a:lnTo>
                  <a:pt x="11063" y="2814"/>
                </a:lnTo>
                <a:lnTo>
                  <a:pt x="11098" y="2833"/>
                </a:lnTo>
                <a:lnTo>
                  <a:pt x="11133" y="2854"/>
                </a:lnTo>
                <a:lnTo>
                  <a:pt x="11167" y="2877"/>
                </a:lnTo>
                <a:lnTo>
                  <a:pt x="11200" y="2901"/>
                </a:lnTo>
                <a:lnTo>
                  <a:pt x="11232" y="2924"/>
                </a:lnTo>
                <a:lnTo>
                  <a:pt x="11264" y="2951"/>
                </a:lnTo>
                <a:lnTo>
                  <a:pt x="11294" y="2979"/>
                </a:lnTo>
                <a:lnTo>
                  <a:pt x="11323" y="3006"/>
                </a:lnTo>
                <a:lnTo>
                  <a:pt x="11351" y="3035"/>
                </a:lnTo>
                <a:lnTo>
                  <a:pt x="11377" y="3066"/>
                </a:lnTo>
                <a:lnTo>
                  <a:pt x="11402" y="3097"/>
                </a:lnTo>
                <a:lnTo>
                  <a:pt x="11427" y="3129"/>
                </a:lnTo>
                <a:lnTo>
                  <a:pt x="11450" y="3163"/>
                </a:lnTo>
                <a:lnTo>
                  <a:pt x="11472" y="3198"/>
                </a:lnTo>
                <a:lnTo>
                  <a:pt x="11493" y="3232"/>
                </a:lnTo>
                <a:lnTo>
                  <a:pt x="11512" y="3269"/>
                </a:lnTo>
                <a:lnTo>
                  <a:pt x="11530" y="3305"/>
                </a:lnTo>
                <a:lnTo>
                  <a:pt x="11546" y="3343"/>
                </a:lnTo>
                <a:lnTo>
                  <a:pt x="11562" y="3381"/>
                </a:lnTo>
                <a:lnTo>
                  <a:pt x="11575" y="3420"/>
                </a:lnTo>
                <a:lnTo>
                  <a:pt x="11587" y="3459"/>
                </a:lnTo>
                <a:lnTo>
                  <a:pt x="11598" y="3500"/>
                </a:lnTo>
                <a:lnTo>
                  <a:pt x="11607" y="3541"/>
                </a:lnTo>
                <a:lnTo>
                  <a:pt x="11644" y="3506"/>
                </a:lnTo>
                <a:lnTo>
                  <a:pt x="11682" y="3473"/>
                </a:lnTo>
                <a:lnTo>
                  <a:pt x="11722" y="3441"/>
                </a:lnTo>
                <a:lnTo>
                  <a:pt x="11764" y="3412"/>
                </a:lnTo>
                <a:lnTo>
                  <a:pt x="11806" y="3384"/>
                </a:lnTo>
                <a:lnTo>
                  <a:pt x="11851" y="3358"/>
                </a:lnTo>
                <a:lnTo>
                  <a:pt x="11896" y="3334"/>
                </a:lnTo>
                <a:lnTo>
                  <a:pt x="11944" y="3313"/>
                </a:lnTo>
                <a:lnTo>
                  <a:pt x="11991" y="3294"/>
                </a:lnTo>
                <a:lnTo>
                  <a:pt x="12040" y="3277"/>
                </a:lnTo>
                <a:lnTo>
                  <a:pt x="12090" y="3263"/>
                </a:lnTo>
                <a:lnTo>
                  <a:pt x="12142" y="3251"/>
                </a:lnTo>
                <a:lnTo>
                  <a:pt x="12167" y="3245"/>
                </a:lnTo>
                <a:lnTo>
                  <a:pt x="12193" y="3241"/>
                </a:lnTo>
                <a:lnTo>
                  <a:pt x="12220" y="3237"/>
                </a:lnTo>
                <a:lnTo>
                  <a:pt x="12246" y="3235"/>
                </a:lnTo>
                <a:lnTo>
                  <a:pt x="12272" y="3232"/>
                </a:lnTo>
                <a:lnTo>
                  <a:pt x="12300" y="3231"/>
                </a:lnTo>
                <a:lnTo>
                  <a:pt x="12327" y="3230"/>
                </a:lnTo>
                <a:lnTo>
                  <a:pt x="12354" y="3230"/>
                </a:lnTo>
                <a:lnTo>
                  <a:pt x="12404" y="3231"/>
                </a:lnTo>
                <a:lnTo>
                  <a:pt x="12455" y="3233"/>
                </a:lnTo>
                <a:lnTo>
                  <a:pt x="12503" y="3240"/>
                </a:lnTo>
                <a:lnTo>
                  <a:pt x="12551" y="3248"/>
                </a:lnTo>
                <a:lnTo>
                  <a:pt x="12568" y="3216"/>
                </a:lnTo>
                <a:lnTo>
                  <a:pt x="12587" y="3185"/>
                </a:lnTo>
                <a:lnTo>
                  <a:pt x="12605" y="3154"/>
                </a:lnTo>
                <a:lnTo>
                  <a:pt x="12625" y="3124"/>
                </a:lnTo>
                <a:lnTo>
                  <a:pt x="12646" y="3095"/>
                </a:lnTo>
                <a:lnTo>
                  <a:pt x="12667" y="3067"/>
                </a:lnTo>
                <a:lnTo>
                  <a:pt x="12691" y="3039"/>
                </a:lnTo>
                <a:lnTo>
                  <a:pt x="12713" y="3012"/>
                </a:lnTo>
                <a:lnTo>
                  <a:pt x="12739" y="2985"/>
                </a:lnTo>
                <a:lnTo>
                  <a:pt x="12764" y="2960"/>
                </a:lnTo>
                <a:lnTo>
                  <a:pt x="12790" y="2936"/>
                </a:lnTo>
                <a:lnTo>
                  <a:pt x="12818" y="2913"/>
                </a:lnTo>
                <a:lnTo>
                  <a:pt x="12845" y="2890"/>
                </a:lnTo>
                <a:lnTo>
                  <a:pt x="12875" y="2869"/>
                </a:lnTo>
                <a:lnTo>
                  <a:pt x="12904" y="2848"/>
                </a:lnTo>
                <a:lnTo>
                  <a:pt x="12934" y="2828"/>
                </a:lnTo>
                <a:lnTo>
                  <a:pt x="12964" y="2810"/>
                </a:lnTo>
                <a:lnTo>
                  <a:pt x="12996" y="2791"/>
                </a:lnTo>
                <a:lnTo>
                  <a:pt x="13028" y="2775"/>
                </a:lnTo>
                <a:lnTo>
                  <a:pt x="13061" y="2759"/>
                </a:lnTo>
                <a:lnTo>
                  <a:pt x="13094" y="2745"/>
                </a:lnTo>
                <a:lnTo>
                  <a:pt x="13128" y="2732"/>
                </a:lnTo>
                <a:lnTo>
                  <a:pt x="13162" y="2720"/>
                </a:lnTo>
                <a:lnTo>
                  <a:pt x="13197" y="2709"/>
                </a:lnTo>
                <a:lnTo>
                  <a:pt x="13232" y="2699"/>
                </a:lnTo>
                <a:lnTo>
                  <a:pt x="13268" y="2691"/>
                </a:lnTo>
                <a:lnTo>
                  <a:pt x="13305" y="2683"/>
                </a:lnTo>
                <a:lnTo>
                  <a:pt x="13342" y="2677"/>
                </a:lnTo>
                <a:lnTo>
                  <a:pt x="13379" y="2672"/>
                </a:lnTo>
                <a:lnTo>
                  <a:pt x="13417" y="2670"/>
                </a:lnTo>
                <a:lnTo>
                  <a:pt x="13456" y="2667"/>
                </a:lnTo>
                <a:lnTo>
                  <a:pt x="13494" y="2666"/>
                </a:lnTo>
                <a:lnTo>
                  <a:pt x="13543" y="2667"/>
                </a:lnTo>
                <a:lnTo>
                  <a:pt x="13592" y="2671"/>
                </a:lnTo>
                <a:lnTo>
                  <a:pt x="13640" y="2676"/>
                </a:lnTo>
                <a:lnTo>
                  <a:pt x="13688" y="2684"/>
                </a:lnTo>
                <a:lnTo>
                  <a:pt x="13734" y="2695"/>
                </a:lnTo>
                <a:lnTo>
                  <a:pt x="13780" y="2707"/>
                </a:lnTo>
                <a:lnTo>
                  <a:pt x="13827" y="2720"/>
                </a:lnTo>
                <a:lnTo>
                  <a:pt x="13870" y="2736"/>
                </a:lnTo>
                <a:lnTo>
                  <a:pt x="13914" y="2754"/>
                </a:lnTo>
                <a:lnTo>
                  <a:pt x="13956" y="2774"/>
                </a:lnTo>
                <a:lnTo>
                  <a:pt x="13998" y="2795"/>
                </a:lnTo>
                <a:lnTo>
                  <a:pt x="14038" y="2819"/>
                </a:lnTo>
                <a:lnTo>
                  <a:pt x="14077" y="2844"/>
                </a:lnTo>
                <a:lnTo>
                  <a:pt x="14116" y="2870"/>
                </a:lnTo>
                <a:lnTo>
                  <a:pt x="14153" y="2899"/>
                </a:lnTo>
                <a:lnTo>
                  <a:pt x="14188" y="2928"/>
                </a:lnTo>
                <a:lnTo>
                  <a:pt x="14206" y="2901"/>
                </a:lnTo>
                <a:lnTo>
                  <a:pt x="14224" y="2873"/>
                </a:lnTo>
                <a:lnTo>
                  <a:pt x="14244" y="2845"/>
                </a:lnTo>
                <a:lnTo>
                  <a:pt x="14264" y="2819"/>
                </a:lnTo>
                <a:lnTo>
                  <a:pt x="14285" y="2792"/>
                </a:lnTo>
                <a:lnTo>
                  <a:pt x="14307" y="2767"/>
                </a:lnTo>
                <a:lnTo>
                  <a:pt x="14330" y="2744"/>
                </a:lnTo>
                <a:lnTo>
                  <a:pt x="14353" y="2720"/>
                </a:lnTo>
                <a:lnTo>
                  <a:pt x="14377" y="2697"/>
                </a:lnTo>
                <a:lnTo>
                  <a:pt x="14402" y="2675"/>
                </a:lnTo>
                <a:lnTo>
                  <a:pt x="14427" y="2654"/>
                </a:lnTo>
                <a:lnTo>
                  <a:pt x="14454" y="2633"/>
                </a:lnTo>
                <a:lnTo>
                  <a:pt x="14482" y="2613"/>
                </a:lnTo>
                <a:lnTo>
                  <a:pt x="14508" y="2594"/>
                </a:lnTo>
                <a:lnTo>
                  <a:pt x="14537" y="2576"/>
                </a:lnTo>
                <a:lnTo>
                  <a:pt x="14566" y="2559"/>
                </a:lnTo>
                <a:lnTo>
                  <a:pt x="14595" y="2541"/>
                </a:lnTo>
                <a:lnTo>
                  <a:pt x="14624" y="2527"/>
                </a:lnTo>
                <a:lnTo>
                  <a:pt x="14655" y="2512"/>
                </a:lnTo>
                <a:lnTo>
                  <a:pt x="14686" y="2498"/>
                </a:lnTo>
                <a:lnTo>
                  <a:pt x="14718" y="2486"/>
                </a:lnTo>
                <a:lnTo>
                  <a:pt x="14750" y="2474"/>
                </a:lnTo>
                <a:lnTo>
                  <a:pt x="14781" y="2464"/>
                </a:lnTo>
                <a:lnTo>
                  <a:pt x="14814" y="2454"/>
                </a:lnTo>
                <a:lnTo>
                  <a:pt x="14847" y="2446"/>
                </a:lnTo>
                <a:lnTo>
                  <a:pt x="14882" y="2438"/>
                </a:lnTo>
                <a:lnTo>
                  <a:pt x="14916" y="2432"/>
                </a:lnTo>
                <a:lnTo>
                  <a:pt x="14950" y="2427"/>
                </a:lnTo>
                <a:lnTo>
                  <a:pt x="14985" y="2423"/>
                </a:lnTo>
                <a:lnTo>
                  <a:pt x="15020" y="2420"/>
                </a:lnTo>
                <a:lnTo>
                  <a:pt x="15055" y="2419"/>
                </a:lnTo>
                <a:lnTo>
                  <a:pt x="15090" y="2417"/>
                </a:lnTo>
                <a:lnTo>
                  <a:pt x="15131" y="2419"/>
                </a:lnTo>
                <a:lnTo>
                  <a:pt x="15172" y="2420"/>
                </a:lnTo>
                <a:lnTo>
                  <a:pt x="15212" y="2424"/>
                </a:lnTo>
                <a:lnTo>
                  <a:pt x="15251" y="2429"/>
                </a:lnTo>
                <a:lnTo>
                  <a:pt x="15291" y="2437"/>
                </a:lnTo>
                <a:lnTo>
                  <a:pt x="15329" y="2445"/>
                </a:lnTo>
                <a:lnTo>
                  <a:pt x="15368" y="2454"/>
                </a:lnTo>
                <a:lnTo>
                  <a:pt x="15406" y="2465"/>
                </a:lnTo>
                <a:lnTo>
                  <a:pt x="15443" y="2478"/>
                </a:lnTo>
                <a:lnTo>
                  <a:pt x="15479" y="2491"/>
                </a:lnTo>
                <a:lnTo>
                  <a:pt x="15514" y="2507"/>
                </a:lnTo>
                <a:lnTo>
                  <a:pt x="15550" y="2523"/>
                </a:lnTo>
                <a:lnTo>
                  <a:pt x="15584" y="2540"/>
                </a:lnTo>
                <a:lnTo>
                  <a:pt x="15617" y="2559"/>
                </a:lnTo>
                <a:lnTo>
                  <a:pt x="15650" y="2578"/>
                </a:lnTo>
                <a:lnTo>
                  <a:pt x="15682" y="2600"/>
                </a:lnTo>
                <a:lnTo>
                  <a:pt x="15714" y="2622"/>
                </a:lnTo>
                <a:lnTo>
                  <a:pt x="15744" y="2644"/>
                </a:lnTo>
                <a:lnTo>
                  <a:pt x="15773" y="2670"/>
                </a:lnTo>
                <a:lnTo>
                  <a:pt x="15802" y="2695"/>
                </a:lnTo>
                <a:lnTo>
                  <a:pt x="15830" y="2721"/>
                </a:lnTo>
                <a:lnTo>
                  <a:pt x="15856" y="2747"/>
                </a:lnTo>
                <a:lnTo>
                  <a:pt x="15883" y="2777"/>
                </a:lnTo>
                <a:lnTo>
                  <a:pt x="15906" y="2806"/>
                </a:lnTo>
                <a:lnTo>
                  <a:pt x="15930" y="2836"/>
                </a:lnTo>
                <a:lnTo>
                  <a:pt x="15953" y="2866"/>
                </a:lnTo>
                <a:lnTo>
                  <a:pt x="15975" y="2898"/>
                </a:lnTo>
                <a:lnTo>
                  <a:pt x="15995" y="2931"/>
                </a:lnTo>
                <a:lnTo>
                  <a:pt x="16015" y="2964"/>
                </a:lnTo>
                <a:lnTo>
                  <a:pt x="16032" y="2998"/>
                </a:lnTo>
                <a:lnTo>
                  <a:pt x="16049" y="3033"/>
                </a:lnTo>
                <a:lnTo>
                  <a:pt x="16065" y="3068"/>
                </a:lnTo>
                <a:lnTo>
                  <a:pt x="16110" y="3051"/>
                </a:lnTo>
                <a:lnTo>
                  <a:pt x="16157" y="3037"/>
                </a:lnTo>
                <a:lnTo>
                  <a:pt x="16203" y="3024"/>
                </a:lnTo>
                <a:lnTo>
                  <a:pt x="16252" y="3013"/>
                </a:lnTo>
                <a:lnTo>
                  <a:pt x="16301" y="3005"/>
                </a:lnTo>
                <a:lnTo>
                  <a:pt x="16351" y="2998"/>
                </a:lnTo>
                <a:lnTo>
                  <a:pt x="16402" y="2994"/>
                </a:lnTo>
                <a:lnTo>
                  <a:pt x="16453" y="2993"/>
                </a:lnTo>
                <a:lnTo>
                  <a:pt x="16487" y="2994"/>
                </a:lnTo>
                <a:lnTo>
                  <a:pt x="16520" y="2996"/>
                </a:lnTo>
                <a:lnTo>
                  <a:pt x="16553" y="2998"/>
                </a:lnTo>
                <a:lnTo>
                  <a:pt x="16588" y="3002"/>
                </a:lnTo>
                <a:lnTo>
                  <a:pt x="16621" y="3006"/>
                </a:lnTo>
                <a:lnTo>
                  <a:pt x="16652" y="3013"/>
                </a:lnTo>
                <a:lnTo>
                  <a:pt x="16685" y="3020"/>
                </a:lnTo>
                <a:lnTo>
                  <a:pt x="16717" y="3027"/>
                </a:lnTo>
                <a:lnTo>
                  <a:pt x="16748" y="3035"/>
                </a:lnTo>
                <a:lnTo>
                  <a:pt x="16779" y="3046"/>
                </a:lnTo>
                <a:lnTo>
                  <a:pt x="16810" y="3057"/>
                </a:lnTo>
                <a:lnTo>
                  <a:pt x="16840" y="3067"/>
                </a:lnTo>
                <a:lnTo>
                  <a:pt x="16870" y="3080"/>
                </a:lnTo>
                <a:lnTo>
                  <a:pt x="16899" y="3093"/>
                </a:lnTo>
                <a:lnTo>
                  <a:pt x="16928" y="3107"/>
                </a:lnTo>
                <a:lnTo>
                  <a:pt x="16956" y="3123"/>
                </a:lnTo>
                <a:lnTo>
                  <a:pt x="16972" y="3088"/>
                </a:lnTo>
                <a:lnTo>
                  <a:pt x="16989" y="3054"/>
                </a:lnTo>
                <a:lnTo>
                  <a:pt x="17008" y="3022"/>
                </a:lnTo>
                <a:lnTo>
                  <a:pt x="17027" y="2989"/>
                </a:lnTo>
                <a:lnTo>
                  <a:pt x="17049" y="2959"/>
                </a:lnTo>
                <a:lnTo>
                  <a:pt x="17070" y="2927"/>
                </a:lnTo>
                <a:lnTo>
                  <a:pt x="17092" y="2898"/>
                </a:lnTo>
                <a:lnTo>
                  <a:pt x="17116" y="2869"/>
                </a:lnTo>
                <a:lnTo>
                  <a:pt x="17141" y="2841"/>
                </a:lnTo>
                <a:lnTo>
                  <a:pt x="17166" y="2814"/>
                </a:lnTo>
                <a:lnTo>
                  <a:pt x="17193" y="2787"/>
                </a:lnTo>
                <a:lnTo>
                  <a:pt x="17220" y="2762"/>
                </a:lnTo>
                <a:lnTo>
                  <a:pt x="17249" y="2738"/>
                </a:lnTo>
                <a:lnTo>
                  <a:pt x="17278" y="2714"/>
                </a:lnTo>
                <a:lnTo>
                  <a:pt x="17309" y="2692"/>
                </a:lnTo>
                <a:lnTo>
                  <a:pt x="17339" y="2671"/>
                </a:lnTo>
                <a:lnTo>
                  <a:pt x="17371" y="2651"/>
                </a:lnTo>
                <a:lnTo>
                  <a:pt x="17403" y="2631"/>
                </a:lnTo>
                <a:lnTo>
                  <a:pt x="17436" y="2614"/>
                </a:lnTo>
                <a:lnTo>
                  <a:pt x="17470" y="2597"/>
                </a:lnTo>
                <a:lnTo>
                  <a:pt x="17504" y="2581"/>
                </a:lnTo>
                <a:lnTo>
                  <a:pt x="17540" y="2567"/>
                </a:lnTo>
                <a:lnTo>
                  <a:pt x="17575" y="2553"/>
                </a:lnTo>
                <a:lnTo>
                  <a:pt x="17611" y="2541"/>
                </a:lnTo>
                <a:lnTo>
                  <a:pt x="17648" y="2531"/>
                </a:lnTo>
                <a:lnTo>
                  <a:pt x="17685" y="2522"/>
                </a:lnTo>
                <a:lnTo>
                  <a:pt x="17723" y="2514"/>
                </a:lnTo>
                <a:lnTo>
                  <a:pt x="17762" y="2508"/>
                </a:lnTo>
                <a:lnTo>
                  <a:pt x="17800" y="2503"/>
                </a:lnTo>
                <a:lnTo>
                  <a:pt x="17840" y="2499"/>
                </a:lnTo>
                <a:lnTo>
                  <a:pt x="17879" y="2497"/>
                </a:lnTo>
                <a:lnTo>
                  <a:pt x="17919" y="2497"/>
                </a:lnTo>
                <a:lnTo>
                  <a:pt x="17966" y="2497"/>
                </a:lnTo>
                <a:lnTo>
                  <a:pt x="18013" y="2501"/>
                </a:lnTo>
                <a:lnTo>
                  <a:pt x="18057" y="2506"/>
                </a:lnTo>
                <a:lnTo>
                  <a:pt x="18104" y="2512"/>
                </a:lnTo>
                <a:lnTo>
                  <a:pt x="18147" y="2520"/>
                </a:lnTo>
                <a:lnTo>
                  <a:pt x="18191" y="2532"/>
                </a:lnTo>
                <a:lnTo>
                  <a:pt x="18234" y="2544"/>
                </a:lnTo>
                <a:lnTo>
                  <a:pt x="18277" y="2559"/>
                </a:lnTo>
                <a:lnTo>
                  <a:pt x="18290" y="2518"/>
                </a:lnTo>
                <a:lnTo>
                  <a:pt x="18304" y="2479"/>
                </a:lnTo>
                <a:lnTo>
                  <a:pt x="18320" y="2440"/>
                </a:lnTo>
                <a:lnTo>
                  <a:pt x="18339" y="2401"/>
                </a:lnTo>
                <a:lnTo>
                  <a:pt x="18357" y="2364"/>
                </a:lnTo>
                <a:lnTo>
                  <a:pt x="18378" y="2329"/>
                </a:lnTo>
                <a:lnTo>
                  <a:pt x="18399" y="2293"/>
                </a:lnTo>
                <a:lnTo>
                  <a:pt x="18423" y="2259"/>
                </a:lnTo>
                <a:lnTo>
                  <a:pt x="18447" y="2226"/>
                </a:lnTo>
                <a:lnTo>
                  <a:pt x="18473" y="2193"/>
                </a:lnTo>
                <a:lnTo>
                  <a:pt x="18500" y="2161"/>
                </a:lnTo>
                <a:lnTo>
                  <a:pt x="18529" y="2131"/>
                </a:lnTo>
                <a:lnTo>
                  <a:pt x="18558" y="2102"/>
                </a:lnTo>
                <a:lnTo>
                  <a:pt x="18588" y="2074"/>
                </a:lnTo>
                <a:lnTo>
                  <a:pt x="18620" y="2048"/>
                </a:lnTo>
                <a:lnTo>
                  <a:pt x="18653" y="2021"/>
                </a:lnTo>
                <a:lnTo>
                  <a:pt x="18686" y="1997"/>
                </a:lnTo>
                <a:lnTo>
                  <a:pt x="18720" y="1975"/>
                </a:lnTo>
                <a:lnTo>
                  <a:pt x="18756" y="1952"/>
                </a:lnTo>
                <a:lnTo>
                  <a:pt x="18793" y="1933"/>
                </a:lnTo>
                <a:lnTo>
                  <a:pt x="18830" y="1913"/>
                </a:lnTo>
                <a:lnTo>
                  <a:pt x="18868" y="1896"/>
                </a:lnTo>
                <a:lnTo>
                  <a:pt x="18907" y="1880"/>
                </a:lnTo>
                <a:lnTo>
                  <a:pt x="18946" y="1865"/>
                </a:lnTo>
                <a:lnTo>
                  <a:pt x="18987" y="1852"/>
                </a:lnTo>
                <a:lnTo>
                  <a:pt x="19028" y="1841"/>
                </a:lnTo>
                <a:lnTo>
                  <a:pt x="19069" y="1832"/>
                </a:lnTo>
                <a:lnTo>
                  <a:pt x="19111" y="1824"/>
                </a:lnTo>
                <a:lnTo>
                  <a:pt x="19155" y="1818"/>
                </a:lnTo>
                <a:lnTo>
                  <a:pt x="19197" y="1812"/>
                </a:lnTo>
                <a:lnTo>
                  <a:pt x="19242" y="1810"/>
                </a:lnTo>
                <a:lnTo>
                  <a:pt x="19286" y="1810"/>
                </a:lnTo>
                <a:lnTo>
                  <a:pt x="19319" y="1810"/>
                </a:lnTo>
                <a:lnTo>
                  <a:pt x="19350" y="1811"/>
                </a:lnTo>
                <a:lnTo>
                  <a:pt x="19383" y="1814"/>
                </a:lnTo>
                <a:lnTo>
                  <a:pt x="19415" y="1818"/>
                </a:lnTo>
                <a:lnTo>
                  <a:pt x="19423" y="1770"/>
                </a:lnTo>
                <a:lnTo>
                  <a:pt x="19432" y="1723"/>
                </a:lnTo>
                <a:lnTo>
                  <a:pt x="19445" y="1678"/>
                </a:lnTo>
                <a:lnTo>
                  <a:pt x="19459" y="1633"/>
                </a:lnTo>
                <a:lnTo>
                  <a:pt x="19474" y="1588"/>
                </a:lnTo>
                <a:lnTo>
                  <a:pt x="19493" y="1544"/>
                </a:lnTo>
                <a:lnTo>
                  <a:pt x="19513" y="1502"/>
                </a:lnTo>
                <a:lnTo>
                  <a:pt x="19534" y="1461"/>
                </a:lnTo>
                <a:lnTo>
                  <a:pt x="19558" y="1421"/>
                </a:lnTo>
                <a:lnTo>
                  <a:pt x="19583" y="1382"/>
                </a:lnTo>
                <a:lnTo>
                  <a:pt x="19609" y="1345"/>
                </a:lnTo>
                <a:lnTo>
                  <a:pt x="19638" y="1308"/>
                </a:lnTo>
                <a:lnTo>
                  <a:pt x="19667" y="1272"/>
                </a:lnTo>
                <a:lnTo>
                  <a:pt x="19699" y="1238"/>
                </a:lnTo>
                <a:lnTo>
                  <a:pt x="19732" y="1206"/>
                </a:lnTo>
                <a:lnTo>
                  <a:pt x="19765" y="1175"/>
                </a:lnTo>
                <a:lnTo>
                  <a:pt x="19801" y="1145"/>
                </a:lnTo>
                <a:lnTo>
                  <a:pt x="19838" y="1118"/>
                </a:lnTo>
                <a:lnTo>
                  <a:pt x="19876" y="1091"/>
                </a:lnTo>
                <a:lnTo>
                  <a:pt x="19914" y="1066"/>
                </a:lnTo>
                <a:lnTo>
                  <a:pt x="19955" y="1042"/>
                </a:lnTo>
                <a:lnTo>
                  <a:pt x="19996" y="1021"/>
                </a:lnTo>
                <a:lnTo>
                  <a:pt x="20038" y="1002"/>
                </a:lnTo>
                <a:lnTo>
                  <a:pt x="20082" y="984"/>
                </a:lnTo>
                <a:lnTo>
                  <a:pt x="20127" y="968"/>
                </a:lnTo>
                <a:lnTo>
                  <a:pt x="20172" y="954"/>
                </a:lnTo>
                <a:lnTo>
                  <a:pt x="20218" y="942"/>
                </a:lnTo>
                <a:lnTo>
                  <a:pt x="20264" y="933"/>
                </a:lnTo>
                <a:lnTo>
                  <a:pt x="20312" y="925"/>
                </a:lnTo>
                <a:lnTo>
                  <a:pt x="20359" y="920"/>
                </a:lnTo>
                <a:lnTo>
                  <a:pt x="20408" y="916"/>
                </a:lnTo>
                <a:lnTo>
                  <a:pt x="20458" y="914"/>
                </a:lnTo>
                <a:close/>
              </a:path>
            </a:pathLst>
          </a:custGeom>
          <a:solidFill>
            <a:srgbClr val="283C50"/>
          </a:solidFill>
          <a:ln w="1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2971800" y="3625595"/>
            <a:ext cx="292989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个人述职报告</a:t>
            </a:r>
            <a:endParaRPr lang="en-US" altLang="zh-CN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5503545" y="4270755"/>
            <a:ext cx="1649811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25400" stA="30000" endPos="30000" dist="508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——shanshan.li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25400" stA="30000" endPos="30000" dist="508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0" name="Freeform 591"/>
          <p:cNvSpPr/>
          <p:nvPr/>
        </p:nvSpPr>
        <p:spPr bwMode="auto">
          <a:xfrm>
            <a:off x="292712" y="478308"/>
            <a:ext cx="1535113" cy="628650"/>
          </a:xfrm>
          <a:custGeom>
            <a:avLst/>
            <a:gdLst>
              <a:gd name="T0" fmla="*/ 197 w 482"/>
              <a:gd name="T1" fmla="*/ 0 h 197"/>
              <a:gd name="T2" fmla="*/ 70 w 482"/>
              <a:gd name="T3" fmla="*/ 116 h 197"/>
              <a:gd name="T4" fmla="*/ 0 w 482"/>
              <a:gd name="T5" fmla="*/ 197 h 197"/>
              <a:gd name="T6" fmla="*/ 482 w 482"/>
              <a:gd name="T7" fmla="*/ 197 h 197"/>
              <a:gd name="T8" fmla="*/ 373 w 482"/>
              <a:gd name="T9" fmla="*/ 101 h 197"/>
              <a:gd name="T10" fmla="*/ 324 w 482"/>
              <a:gd name="T11" fmla="*/ 113 h 197"/>
              <a:gd name="T12" fmla="*/ 197 w 482"/>
              <a:gd name="T13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2" h="197">
                <a:moveTo>
                  <a:pt x="197" y="0"/>
                </a:moveTo>
                <a:cubicBezTo>
                  <a:pt x="131" y="0"/>
                  <a:pt x="76" y="51"/>
                  <a:pt x="70" y="116"/>
                </a:cubicBezTo>
                <a:cubicBezTo>
                  <a:pt x="30" y="122"/>
                  <a:pt x="0" y="156"/>
                  <a:pt x="0" y="197"/>
                </a:cubicBezTo>
                <a:cubicBezTo>
                  <a:pt x="482" y="197"/>
                  <a:pt x="482" y="197"/>
                  <a:pt x="482" y="197"/>
                </a:cubicBezTo>
                <a:cubicBezTo>
                  <a:pt x="475" y="143"/>
                  <a:pt x="429" y="101"/>
                  <a:pt x="373" y="101"/>
                </a:cubicBezTo>
                <a:cubicBezTo>
                  <a:pt x="356" y="101"/>
                  <a:pt x="339" y="105"/>
                  <a:pt x="324" y="113"/>
                </a:cubicBezTo>
                <a:cubicBezTo>
                  <a:pt x="317" y="49"/>
                  <a:pt x="263" y="0"/>
                  <a:pt x="197" y="0"/>
                </a:cubicBezTo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1" name="Freeform 1173"/>
          <p:cNvSpPr/>
          <p:nvPr/>
        </p:nvSpPr>
        <p:spPr bwMode="auto">
          <a:xfrm>
            <a:off x="1897806" y="1452493"/>
            <a:ext cx="1035050" cy="300358"/>
          </a:xfrm>
          <a:custGeom>
            <a:avLst/>
            <a:gdLst>
              <a:gd name="T0" fmla="*/ 196 w 403"/>
              <a:gd name="T1" fmla="*/ 0 h 115"/>
              <a:gd name="T2" fmla="*/ 92 w 403"/>
              <a:gd name="T3" fmla="*/ 66 h 115"/>
              <a:gd name="T4" fmla="*/ 76 w 403"/>
              <a:gd name="T5" fmla="*/ 64 h 115"/>
              <a:gd name="T6" fmla="*/ 0 w 403"/>
              <a:gd name="T7" fmla="*/ 115 h 115"/>
              <a:gd name="T8" fmla="*/ 403 w 403"/>
              <a:gd name="T9" fmla="*/ 115 h 115"/>
              <a:gd name="T10" fmla="*/ 327 w 403"/>
              <a:gd name="T11" fmla="*/ 64 h 115"/>
              <a:gd name="T12" fmla="*/ 301 w 403"/>
              <a:gd name="T13" fmla="*/ 69 h 115"/>
              <a:gd name="T14" fmla="*/ 196 w 403"/>
              <a:gd name="T1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3" h="115">
                <a:moveTo>
                  <a:pt x="196" y="0"/>
                </a:moveTo>
                <a:cubicBezTo>
                  <a:pt x="150" y="0"/>
                  <a:pt x="111" y="27"/>
                  <a:pt x="92" y="66"/>
                </a:cubicBezTo>
                <a:cubicBezTo>
                  <a:pt x="87" y="65"/>
                  <a:pt x="81" y="64"/>
                  <a:pt x="76" y="64"/>
                </a:cubicBezTo>
                <a:cubicBezTo>
                  <a:pt x="42" y="64"/>
                  <a:pt x="12" y="85"/>
                  <a:pt x="0" y="115"/>
                </a:cubicBezTo>
                <a:cubicBezTo>
                  <a:pt x="403" y="115"/>
                  <a:pt x="403" y="115"/>
                  <a:pt x="403" y="115"/>
                </a:cubicBezTo>
                <a:cubicBezTo>
                  <a:pt x="390" y="85"/>
                  <a:pt x="361" y="64"/>
                  <a:pt x="327" y="64"/>
                </a:cubicBezTo>
                <a:cubicBezTo>
                  <a:pt x="317" y="64"/>
                  <a:pt x="309" y="66"/>
                  <a:pt x="301" y="69"/>
                </a:cubicBezTo>
                <a:cubicBezTo>
                  <a:pt x="283" y="28"/>
                  <a:pt x="243" y="0"/>
                  <a:pt x="196" y="0"/>
                </a:cubicBezTo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38" name="组合 337"/>
          <p:cNvGrpSpPr/>
          <p:nvPr/>
        </p:nvGrpSpPr>
        <p:grpSpPr>
          <a:xfrm>
            <a:off x="217933" y="3723878"/>
            <a:ext cx="206375" cy="2249488"/>
            <a:chOff x="554038" y="4591050"/>
            <a:chExt cx="206375" cy="2249488"/>
          </a:xfrm>
        </p:grpSpPr>
        <p:sp>
          <p:nvSpPr>
            <p:cNvPr id="339" name="Freeform 1118"/>
            <p:cNvSpPr>
              <a:spLocks noEditPoints="1"/>
            </p:cNvSpPr>
            <p:nvPr/>
          </p:nvSpPr>
          <p:spPr bwMode="auto">
            <a:xfrm>
              <a:off x="576263" y="4591050"/>
              <a:ext cx="155575" cy="398463"/>
            </a:xfrm>
            <a:custGeom>
              <a:avLst/>
              <a:gdLst>
                <a:gd name="T0" fmla="*/ 5 w 49"/>
                <a:gd name="T1" fmla="*/ 118 h 125"/>
                <a:gd name="T2" fmla="*/ 5 w 49"/>
                <a:gd name="T3" fmla="*/ 118 h 125"/>
                <a:gd name="T4" fmla="*/ 12 w 49"/>
                <a:gd name="T5" fmla="*/ 125 h 125"/>
                <a:gd name="T6" fmla="*/ 12 w 49"/>
                <a:gd name="T7" fmla="*/ 125 h 125"/>
                <a:gd name="T8" fmla="*/ 12 w 49"/>
                <a:gd name="T9" fmla="*/ 125 h 125"/>
                <a:gd name="T10" fmla="*/ 5 w 49"/>
                <a:gd name="T11" fmla="*/ 118 h 125"/>
                <a:gd name="T12" fmla="*/ 5 w 49"/>
                <a:gd name="T13" fmla="*/ 118 h 125"/>
                <a:gd name="T14" fmla="*/ 0 w 49"/>
                <a:gd name="T15" fmla="*/ 77 h 125"/>
                <a:gd name="T16" fmla="*/ 0 w 49"/>
                <a:gd name="T17" fmla="*/ 80 h 125"/>
                <a:gd name="T18" fmla="*/ 0 w 49"/>
                <a:gd name="T19" fmla="*/ 80 h 125"/>
                <a:gd name="T20" fmla="*/ 0 w 49"/>
                <a:gd name="T21" fmla="*/ 77 h 125"/>
                <a:gd name="T22" fmla="*/ 25 w 49"/>
                <a:gd name="T23" fmla="*/ 0 h 125"/>
                <a:gd name="T24" fmla="*/ 25 w 49"/>
                <a:gd name="T25" fmla="*/ 0 h 125"/>
                <a:gd name="T26" fmla="*/ 25 w 49"/>
                <a:gd name="T27" fmla="*/ 0 h 125"/>
                <a:gd name="T28" fmla="*/ 25 w 49"/>
                <a:gd name="T29" fmla="*/ 0 h 125"/>
                <a:gd name="T30" fmla="*/ 25 w 49"/>
                <a:gd name="T31" fmla="*/ 0 h 125"/>
                <a:gd name="T32" fmla="*/ 25 w 49"/>
                <a:gd name="T33" fmla="*/ 0 h 125"/>
                <a:gd name="T34" fmla="*/ 25 w 49"/>
                <a:gd name="T35" fmla="*/ 0 h 125"/>
                <a:gd name="T36" fmla="*/ 20 w 49"/>
                <a:gd name="T37" fmla="*/ 125 h 125"/>
                <a:gd name="T38" fmla="*/ 37 w 49"/>
                <a:gd name="T39" fmla="*/ 125 h 125"/>
                <a:gd name="T40" fmla="*/ 37 w 49"/>
                <a:gd name="T41" fmla="*/ 125 h 125"/>
                <a:gd name="T42" fmla="*/ 44 w 49"/>
                <a:gd name="T43" fmla="*/ 118 h 125"/>
                <a:gd name="T44" fmla="*/ 44 w 49"/>
                <a:gd name="T45" fmla="*/ 118 h 125"/>
                <a:gd name="T46" fmla="*/ 39 w 49"/>
                <a:gd name="T47" fmla="*/ 116 h 125"/>
                <a:gd name="T48" fmla="*/ 48 w 49"/>
                <a:gd name="T49" fmla="*/ 80 h 125"/>
                <a:gd name="T50" fmla="*/ 49 w 49"/>
                <a:gd name="T51" fmla="*/ 81 h 125"/>
                <a:gd name="T52" fmla="*/ 49 w 49"/>
                <a:gd name="T53" fmla="*/ 77 h 125"/>
                <a:gd name="T54" fmla="*/ 48 w 49"/>
                <a:gd name="T55" fmla="*/ 65 h 125"/>
                <a:gd name="T56" fmla="*/ 46 w 49"/>
                <a:gd name="T57" fmla="*/ 53 h 125"/>
                <a:gd name="T58" fmla="*/ 45 w 49"/>
                <a:gd name="T59" fmla="*/ 47 h 125"/>
                <a:gd name="T60" fmla="*/ 45 w 49"/>
                <a:gd name="T61" fmla="*/ 44 h 125"/>
                <a:gd name="T62" fmla="*/ 44 w 49"/>
                <a:gd name="T63" fmla="*/ 41 h 125"/>
                <a:gd name="T64" fmla="*/ 44 w 49"/>
                <a:gd name="T65" fmla="*/ 38 h 125"/>
                <a:gd name="T66" fmla="*/ 43 w 49"/>
                <a:gd name="T67" fmla="*/ 35 h 125"/>
                <a:gd name="T68" fmla="*/ 43 w 49"/>
                <a:gd name="T69" fmla="*/ 33 h 125"/>
                <a:gd name="T70" fmla="*/ 42 w 49"/>
                <a:gd name="T71" fmla="*/ 30 h 125"/>
                <a:gd name="T72" fmla="*/ 41 w 49"/>
                <a:gd name="T73" fmla="*/ 27 h 125"/>
                <a:gd name="T74" fmla="*/ 40 w 49"/>
                <a:gd name="T75" fmla="*/ 25 h 125"/>
                <a:gd name="T76" fmla="*/ 38 w 49"/>
                <a:gd name="T77" fmla="*/ 20 h 125"/>
                <a:gd name="T78" fmla="*/ 34 w 49"/>
                <a:gd name="T79" fmla="*/ 12 h 125"/>
                <a:gd name="T80" fmla="*/ 33 w 49"/>
                <a:gd name="T81" fmla="*/ 11 h 125"/>
                <a:gd name="T82" fmla="*/ 33 w 49"/>
                <a:gd name="T83" fmla="*/ 10 h 125"/>
                <a:gd name="T84" fmla="*/ 32 w 49"/>
                <a:gd name="T85" fmla="*/ 9 h 125"/>
                <a:gd name="T86" fmla="*/ 32 w 49"/>
                <a:gd name="T87" fmla="*/ 8 h 125"/>
                <a:gd name="T88" fmla="*/ 30 w 49"/>
                <a:gd name="T89" fmla="*/ 5 h 125"/>
                <a:gd name="T90" fmla="*/ 28 w 49"/>
                <a:gd name="T91" fmla="*/ 3 h 125"/>
                <a:gd name="T92" fmla="*/ 26 w 49"/>
                <a:gd name="T93" fmla="*/ 1 h 125"/>
                <a:gd name="T94" fmla="*/ 25 w 49"/>
                <a:gd name="T95" fmla="*/ 0 h 125"/>
                <a:gd name="T96" fmla="*/ 25 w 49"/>
                <a:gd name="T9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" h="125"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9" y="123"/>
                    <a:pt x="6" y="121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0" y="77"/>
                  </a:moveTo>
                  <a:cubicBezTo>
                    <a:pt x="0" y="78"/>
                    <a:pt x="0" y="79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9"/>
                    <a:pt x="0" y="78"/>
                    <a:pt x="0" y="77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1"/>
                    <a:pt x="6" y="61"/>
                    <a:pt x="20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37" y="125"/>
                    <a:pt x="37" y="125"/>
                    <a:pt x="37" y="125"/>
                  </a:cubicBezTo>
                  <a:cubicBezTo>
                    <a:pt x="40" y="123"/>
                    <a:pt x="43" y="121"/>
                    <a:pt x="44" y="118"/>
                  </a:cubicBezTo>
                  <a:cubicBezTo>
                    <a:pt x="44" y="118"/>
                    <a:pt x="44" y="118"/>
                    <a:pt x="44" y="118"/>
                  </a:cubicBezTo>
                  <a:cubicBezTo>
                    <a:pt x="43" y="117"/>
                    <a:pt x="41" y="116"/>
                    <a:pt x="39" y="116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9"/>
                    <a:pt x="49" y="78"/>
                    <a:pt x="49" y="77"/>
                  </a:cubicBezTo>
                  <a:cubicBezTo>
                    <a:pt x="49" y="73"/>
                    <a:pt x="48" y="69"/>
                    <a:pt x="48" y="65"/>
                  </a:cubicBezTo>
                  <a:cubicBezTo>
                    <a:pt x="47" y="61"/>
                    <a:pt x="47" y="57"/>
                    <a:pt x="46" y="53"/>
                  </a:cubicBezTo>
                  <a:cubicBezTo>
                    <a:pt x="46" y="51"/>
                    <a:pt x="46" y="49"/>
                    <a:pt x="45" y="47"/>
                  </a:cubicBezTo>
                  <a:cubicBezTo>
                    <a:pt x="45" y="46"/>
                    <a:pt x="45" y="45"/>
                    <a:pt x="45" y="44"/>
                  </a:cubicBezTo>
                  <a:cubicBezTo>
                    <a:pt x="45" y="43"/>
                    <a:pt x="44" y="42"/>
                    <a:pt x="44" y="41"/>
                  </a:cubicBezTo>
                  <a:cubicBezTo>
                    <a:pt x="44" y="40"/>
                    <a:pt x="44" y="39"/>
                    <a:pt x="44" y="38"/>
                  </a:cubicBezTo>
                  <a:cubicBezTo>
                    <a:pt x="44" y="37"/>
                    <a:pt x="43" y="36"/>
                    <a:pt x="43" y="35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9"/>
                    <a:pt x="41" y="28"/>
                    <a:pt x="41" y="27"/>
                  </a:cubicBezTo>
                  <a:cubicBezTo>
                    <a:pt x="41" y="27"/>
                    <a:pt x="40" y="26"/>
                    <a:pt x="40" y="25"/>
                  </a:cubicBezTo>
                  <a:cubicBezTo>
                    <a:pt x="40" y="23"/>
                    <a:pt x="39" y="22"/>
                    <a:pt x="38" y="20"/>
                  </a:cubicBezTo>
                  <a:cubicBezTo>
                    <a:pt x="37" y="17"/>
                    <a:pt x="35" y="14"/>
                    <a:pt x="34" y="12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30" y="6"/>
                    <a:pt x="30" y="5"/>
                  </a:cubicBezTo>
                  <a:cubicBezTo>
                    <a:pt x="29" y="4"/>
                    <a:pt x="28" y="4"/>
                    <a:pt x="28" y="3"/>
                  </a:cubicBezTo>
                  <a:cubicBezTo>
                    <a:pt x="27" y="2"/>
                    <a:pt x="27" y="2"/>
                    <a:pt x="26" y="1"/>
                  </a:cubicBezTo>
                  <a:cubicBezTo>
                    <a:pt x="26" y="1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0" name="Freeform 1119"/>
            <p:cNvSpPr>
              <a:spLocks noEditPoints="1"/>
            </p:cNvSpPr>
            <p:nvPr/>
          </p:nvSpPr>
          <p:spPr bwMode="auto">
            <a:xfrm>
              <a:off x="611188" y="4989513"/>
              <a:ext cx="85725" cy="22225"/>
            </a:xfrm>
            <a:custGeom>
              <a:avLst/>
              <a:gdLst>
                <a:gd name="T0" fmla="*/ 0 w 27"/>
                <a:gd name="T1" fmla="*/ 7 h 7"/>
                <a:gd name="T2" fmla="*/ 0 w 27"/>
                <a:gd name="T3" fmla="*/ 7 h 7"/>
                <a:gd name="T4" fmla="*/ 4 w 27"/>
                <a:gd name="T5" fmla="*/ 7 h 7"/>
                <a:gd name="T6" fmla="*/ 0 w 27"/>
                <a:gd name="T7" fmla="*/ 7 h 7"/>
                <a:gd name="T8" fmla="*/ 9 w 27"/>
                <a:gd name="T9" fmla="*/ 0 h 7"/>
                <a:gd name="T10" fmla="*/ 10 w 27"/>
                <a:gd name="T11" fmla="*/ 3 h 7"/>
                <a:gd name="T12" fmla="*/ 21 w 27"/>
                <a:gd name="T13" fmla="*/ 3 h 7"/>
                <a:gd name="T14" fmla="*/ 21 w 27"/>
                <a:gd name="T15" fmla="*/ 7 h 7"/>
                <a:gd name="T16" fmla="*/ 27 w 27"/>
                <a:gd name="T17" fmla="*/ 7 h 7"/>
                <a:gd name="T18" fmla="*/ 27 w 27"/>
                <a:gd name="T19" fmla="*/ 0 h 7"/>
                <a:gd name="T20" fmla="*/ 26 w 27"/>
                <a:gd name="T21" fmla="*/ 0 h 7"/>
                <a:gd name="T22" fmla="*/ 9 w 2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9" y="0"/>
                  </a:moveTo>
                  <a:cubicBezTo>
                    <a:pt x="10" y="1"/>
                    <a:pt x="10" y="2"/>
                    <a:pt x="10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1" name="Freeform 1120"/>
            <p:cNvSpPr>
              <a:spLocks noEditPoints="1"/>
            </p:cNvSpPr>
            <p:nvPr/>
          </p:nvSpPr>
          <p:spPr bwMode="auto">
            <a:xfrm>
              <a:off x="554038" y="4846638"/>
              <a:ext cx="38100" cy="165100"/>
            </a:xfrm>
            <a:custGeom>
              <a:avLst/>
              <a:gdLst>
                <a:gd name="T0" fmla="*/ 0 w 12"/>
                <a:gd name="T1" fmla="*/ 52 h 52"/>
                <a:gd name="T2" fmla="*/ 0 w 12"/>
                <a:gd name="T3" fmla="*/ 52 h 52"/>
                <a:gd name="T4" fmla="*/ 0 w 12"/>
                <a:gd name="T5" fmla="*/ 52 h 52"/>
                <a:gd name="T6" fmla="*/ 12 w 12"/>
                <a:gd name="T7" fmla="*/ 38 h 52"/>
                <a:gd name="T8" fmla="*/ 0 w 12"/>
                <a:gd name="T9" fmla="*/ 52 h 52"/>
                <a:gd name="T10" fmla="*/ 12 w 12"/>
                <a:gd name="T11" fmla="*/ 38 h 52"/>
                <a:gd name="T12" fmla="*/ 12 w 12"/>
                <a:gd name="T13" fmla="*/ 38 h 52"/>
                <a:gd name="T14" fmla="*/ 7 w 12"/>
                <a:gd name="T15" fmla="*/ 0 h 52"/>
                <a:gd name="T16" fmla="*/ 7 w 12"/>
                <a:gd name="T17" fmla="*/ 0 h 52"/>
                <a:gd name="T18" fmla="*/ 0 w 12"/>
                <a:gd name="T19" fmla="*/ 7 h 52"/>
                <a:gd name="T20" fmla="*/ 7 w 12"/>
                <a:gd name="T21" fmla="*/ 0 h 52"/>
                <a:gd name="T22" fmla="*/ 7 w 12"/>
                <a:gd name="T2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2">
                  <a:moveTo>
                    <a:pt x="0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moveTo>
                    <a:pt x="12" y="38"/>
                  </a:moveTo>
                  <a:cubicBezTo>
                    <a:pt x="5" y="43"/>
                    <a:pt x="0" y="52"/>
                    <a:pt x="0" y="52"/>
                  </a:cubicBezTo>
                  <a:cubicBezTo>
                    <a:pt x="0" y="52"/>
                    <a:pt x="5" y="43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2" name="Freeform 1121"/>
            <p:cNvSpPr/>
            <p:nvPr/>
          </p:nvSpPr>
          <p:spPr bwMode="auto">
            <a:xfrm>
              <a:off x="700088" y="4846638"/>
              <a:ext cx="60325" cy="171450"/>
            </a:xfrm>
            <a:custGeom>
              <a:avLst/>
              <a:gdLst>
                <a:gd name="T0" fmla="*/ 9 w 19"/>
                <a:gd name="T1" fmla="*/ 0 h 54"/>
                <a:gd name="T2" fmla="*/ 0 w 19"/>
                <a:gd name="T3" fmla="*/ 36 h 54"/>
                <a:gd name="T4" fmla="*/ 5 w 19"/>
                <a:gd name="T5" fmla="*/ 38 h 54"/>
                <a:gd name="T6" fmla="*/ 19 w 19"/>
                <a:gd name="T7" fmla="*/ 54 h 54"/>
                <a:gd name="T8" fmla="*/ 19 w 19"/>
                <a:gd name="T9" fmla="*/ 9 h 54"/>
                <a:gd name="T10" fmla="*/ 10 w 19"/>
                <a:gd name="T11" fmla="*/ 1 h 54"/>
                <a:gd name="T12" fmla="*/ 9 w 19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9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2" y="36"/>
                    <a:pt x="4" y="37"/>
                    <a:pt x="5" y="38"/>
                  </a:cubicBezTo>
                  <a:cubicBezTo>
                    <a:pt x="12" y="43"/>
                    <a:pt x="19" y="54"/>
                    <a:pt x="19" y="54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3" name="Rectangle 1122"/>
            <p:cNvSpPr>
              <a:spLocks noChangeArrowheads="1"/>
            </p:cNvSpPr>
            <p:nvPr/>
          </p:nvSpPr>
          <p:spPr bwMode="auto">
            <a:xfrm>
              <a:off x="655638" y="4591050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4" name="Freeform 1123"/>
            <p:cNvSpPr/>
            <p:nvPr/>
          </p:nvSpPr>
          <p:spPr bwMode="auto">
            <a:xfrm>
              <a:off x="655638" y="45910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5" name="Freeform 1124"/>
            <p:cNvSpPr>
              <a:spLocks noEditPoints="1"/>
            </p:cNvSpPr>
            <p:nvPr/>
          </p:nvSpPr>
          <p:spPr bwMode="auto">
            <a:xfrm>
              <a:off x="576263" y="4591050"/>
              <a:ext cx="79375" cy="420688"/>
            </a:xfrm>
            <a:custGeom>
              <a:avLst/>
              <a:gdLst>
                <a:gd name="T0" fmla="*/ 12 w 25"/>
                <a:gd name="T1" fmla="*/ 125 h 132"/>
                <a:gd name="T2" fmla="*/ 12 w 25"/>
                <a:gd name="T3" fmla="*/ 125 h 132"/>
                <a:gd name="T4" fmla="*/ 11 w 25"/>
                <a:gd name="T5" fmla="*/ 125 h 132"/>
                <a:gd name="T6" fmla="*/ 11 w 25"/>
                <a:gd name="T7" fmla="*/ 132 h 132"/>
                <a:gd name="T8" fmla="*/ 11 w 25"/>
                <a:gd name="T9" fmla="*/ 125 h 132"/>
                <a:gd name="T10" fmla="*/ 12 w 25"/>
                <a:gd name="T11" fmla="*/ 125 h 132"/>
                <a:gd name="T12" fmla="*/ 12 w 25"/>
                <a:gd name="T13" fmla="*/ 125 h 132"/>
                <a:gd name="T14" fmla="*/ 5 w 25"/>
                <a:gd name="T15" fmla="*/ 118 h 132"/>
                <a:gd name="T16" fmla="*/ 5 w 25"/>
                <a:gd name="T17" fmla="*/ 118 h 132"/>
                <a:gd name="T18" fmla="*/ 5 w 25"/>
                <a:gd name="T19" fmla="*/ 118 h 132"/>
                <a:gd name="T20" fmla="*/ 5 w 25"/>
                <a:gd name="T21" fmla="*/ 118 h 132"/>
                <a:gd name="T22" fmla="*/ 25 w 25"/>
                <a:gd name="T23" fmla="*/ 0 h 132"/>
                <a:gd name="T24" fmla="*/ 25 w 25"/>
                <a:gd name="T25" fmla="*/ 0 h 132"/>
                <a:gd name="T26" fmla="*/ 24 w 25"/>
                <a:gd name="T27" fmla="*/ 0 h 132"/>
                <a:gd name="T28" fmla="*/ 23 w 25"/>
                <a:gd name="T29" fmla="*/ 1 h 132"/>
                <a:gd name="T30" fmla="*/ 22 w 25"/>
                <a:gd name="T31" fmla="*/ 3 h 132"/>
                <a:gd name="T32" fmla="*/ 20 w 25"/>
                <a:gd name="T33" fmla="*/ 5 h 132"/>
                <a:gd name="T34" fmla="*/ 18 w 25"/>
                <a:gd name="T35" fmla="*/ 8 h 132"/>
                <a:gd name="T36" fmla="*/ 17 w 25"/>
                <a:gd name="T37" fmla="*/ 9 h 132"/>
                <a:gd name="T38" fmla="*/ 17 w 25"/>
                <a:gd name="T39" fmla="*/ 10 h 132"/>
                <a:gd name="T40" fmla="*/ 16 w 25"/>
                <a:gd name="T41" fmla="*/ 11 h 132"/>
                <a:gd name="T42" fmla="*/ 15 w 25"/>
                <a:gd name="T43" fmla="*/ 12 h 132"/>
                <a:gd name="T44" fmla="*/ 11 w 25"/>
                <a:gd name="T45" fmla="*/ 20 h 132"/>
                <a:gd name="T46" fmla="*/ 9 w 25"/>
                <a:gd name="T47" fmla="*/ 25 h 132"/>
                <a:gd name="T48" fmla="*/ 8 w 25"/>
                <a:gd name="T49" fmla="*/ 27 h 132"/>
                <a:gd name="T50" fmla="*/ 8 w 25"/>
                <a:gd name="T51" fmla="*/ 30 h 132"/>
                <a:gd name="T52" fmla="*/ 7 w 25"/>
                <a:gd name="T53" fmla="*/ 33 h 132"/>
                <a:gd name="T54" fmla="*/ 6 w 25"/>
                <a:gd name="T55" fmla="*/ 35 h 132"/>
                <a:gd name="T56" fmla="*/ 6 w 25"/>
                <a:gd name="T57" fmla="*/ 38 h 132"/>
                <a:gd name="T58" fmla="*/ 5 w 25"/>
                <a:gd name="T59" fmla="*/ 41 h 132"/>
                <a:gd name="T60" fmla="*/ 5 w 25"/>
                <a:gd name="T61" fmla="*/ 44 h 132"/>
                <a:gd name="T62" fmla="*/ 4 w 25"/>
                <a:gd name="T63" fmla="*/ 47 h 132"/>
                <a:gd name="T64" fmla="*/ 3 w 25"/>
                <a:gd name="T65" fmla="*/ 53 h 132"/>
                <a:gd name="T66" fmla="*/ 1 w 25"/>
                <a:gd name="T67" fmla="*/ 65 h 132"/>
                <a:gd name="T68" fmla="*/ 0 w 25"/>
                <a:gd name="T69" fmla="*/ 77 h 132"/>
                <a:gd name="T70" fmla="*/ 0 w 25"/>
                <a:gd name="T71" fmla="*/ 77 h 132"/>
                <a:gd name="T72" fmla="*/ 0 w 25"/>
                <a:gd name="T73" fmla="*/ 77 h 132"/>
                <a:gd name="T74" fmla="*/ 1 w 25"/>
                <a:gd name="T75" fmla="*/ 65 h 132"/>
                <a:gd name="T76" fmla="*/ 3 w 25"/>
                <a:gd name="T77" fmla="*/ 53 h 132"/>
                <a:gd name="T78" fmla="*/ 4 w 25"/>
                <a:gd name="T79" fmla="*/ 47 h 132"/>
                <a:gd name="T80" fmla="*/ 5 w 25"/>
                <a:gd name="T81" fmla="*/ 44 h 132"/>
                <a:gd name="T82" fmla="*/ 5 w 25"/>
                <a:gd name="T83" fmla="*/ 41 h 132"/>
                <a:gd name="T84" fmla="*/ 6 w 25"/>
                <a:gd name="T85" fmla="*/ 38 h 132"/>
                <a:gd name="T86" fmla="*/ 6 w 25"/>
                <a:gd name="T87" fmla="*/ 35 h 132"/>
                <a:gd name="T88" fmla="*/ 7 w 25"/>
                <a:gd name="T89" fmla="*/ 33 h 132"/>
                <a:gd name="T90" fmla="*/ 8 w 25"/>
                <a:gd name="T91" fmla="*/ 30 h 132"/>
                <a:gd name="T92" fmla="*/ 8 w 25"/>
                <a:gd name="T93" fmla="*/ 27 h 132"/>
                <a:gd name="T94" fmla="*/ 9 w 25"/>
                <a:gd name="T95" fmla="*/ 25 h 132"/>
                <a:gd name="T96" fmla="*/ 11 w 25"/>
                <a:gd name="T97" fmla="*/ 20 h 132"/>
                <a:gd name="T98" fmla="*/ 15 w 25"/>
                <a:gd name="T99" fmla="*/ 12 h 132"/>
                <a:gd name="T100" fmla="*/ 16 w 25"/>
                <a:gd name="T101" fmla="*/ 11 h 132"/>
                <a:gd name="T102" fmla="*/ 17 w 25"/>
                <a:gd name="T103" fmla="*/ 10 h 132"/>
                <a:gd name="T104" fmla="*/ 17 w 25"/>
                <a:gd name="T105" fmla="*/ 9 h 132"/>
                <a:gd name="T106" fmla="*/ 18 w 25"/>
                <a:gd name="T107" fmla="*/ 8 h 132"/>
                <a:gd name="T108" fmla="*/ 20 w 25"/>
                <a:gd name="T109" fmla="*/ 5 h 132"/>
                <a:gd name="T110" fmla="*/ 22 w 25"/>
                <a:gd name="T111" fmla="*/ 3 h 132"/>
                <a:gd name="T112" fmla="*/ 23 w 25"/>
                <a:gd name="T113" fmla="*/ 1 h 132"/>
                <a:gd name="T114" fmla="*/ 24 w 25"/>
                <a:gd name="T115" fmla="*/ 0 h 132"/>
                <a:gd name="T116" fmla="*/ 25 w 25"/>
                <a:gd name="T11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" h="132">
                  <a:moveTo>
                    <a:pt x="12" y="125"/>
                  </a:moveTo>
                  <a:cubicBezTo>
                    <a:pt x="12" y="125"/>
                    <a:pt x="12" y="125"/>
                    <a:pt x="12" y="125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1" y="125"/>
                    <a:pt x="11" y="125"/>
                    <a:pt x="11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moveTo>
                    <a:pt x="5" y="118"/>
                  </a:move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1" y="69"/>
                    <a:pt x="1" y="65"/>
                  </a:cubicBezTo>
                  <a:cubicBezTo>
                    <a:pt x="2" y="61"/>
                    <a:pt x="2" y="57"/>
                    <a:pt x="3" y="53"/>
                  </a:cubicBezTo>
                  <a:cubicBezTo>
                    <a:pt x="3" y="51"/>
                    <a:pt x="4" y="49"/>
                    <a:pt x="4" y="47"/>
                  </a:cubicBezTo>
                  <a:cubicBezTo>
                    <a:pt x="4" y="46"/>
                    <a:pt x="4" y="45"/>
                    <a:pt x="5" y="44"/>
                  </a:cubicBezTo>
                  <a:cubicBezTo>
                    <a:pt x="5" y="43"/>
                    <a:pt x="5" y="42"/>
                    <a:pt x="5" y="41"/>
                  </a:cubicBezTo>
                  <a:cubicBezTo>
                    <a:pt x="5" y="40"/>
                    <a:pt x="5" y="39"/>
                    <a:pt x="6" y="38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4"/>
                    <a:pt x="7" y="34"/>
                    <a:pt x="7" y="33"/>
                  </a:cubicBezTo>
                  <a:cubicBezTo>
                    <a:pt x="7" y="32"/>
                    <a:pt x="7" y="31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9" y="27"/>
                    <a:pt x="9" y="26"/>
                    <a:pt x="9" y="25"/>
                  </a:cubicBezTo>
                  <a:cubicBezTo>
                    <a:pt x="10" y="23"/>
                    <a:pt x="10" y="22"/>
                    <a:pt x="11" y="20"/>
                  </a:cubicBezTo>
                  <a:cubicBezTo>
                    <a:pt x="12" y="17"/>
                    <a:pt x="14" y="14"/>
                    <a:pt x="15" y="12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1" y="4"/>
                    <a:pt x="22" y="3"/>
                  </a:cubicBezTo>
                  <a:cubicBezTo>
                    <a:pt x="22" y="2"/>
                    <a:pt x="23" y="2"/>
                    <a:pt x="23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6" name="Freeform 1125"/>
            <p:cNvSpPr/>
            <p:nvPr/>
          </p:nvSpPr>
          <p:spPr bwMode="auto">
            <a:xfrm>
              <a:off x="576263" y="4591050"/>
              <a:ext cx="79375" cy="398463"/>
            </a:xfrm>
            <a:custGeom>
              <a:avLst/>
              <a:gdLst>
                <a:gd name="T0" fmla="*/ 25 w 25"/>
                <a:gd name="T1" fmla="*/ 0 h 125"/>
                <a:gd name="T2" fmla="*/ 25 w 25"/>
                <a:gd name="T3" fmla="*/ 0 h 125"/>
                <a:gd name="T4" fmla="*/ 24 w 25"/>
                <a:gd name="T5" fmla="*/ 0 h 125"/>
                <a:gd name="T6" fmla="*/ 23 w 25"/>
                <a:gd name="T7" fmla="*/ 1 h 125"/>
                <a:gd name="T8" fmla="*/ 22 w 25"/>
                <a:gd name="T9" fmla="*/ 3 h 125"/>
                <a:gd name="T10" fmla="*/ 20 w 25"/>
                <a:gd name="T11" fmla="*/ 5 h 125"/>
                <a:gd name="T12" fmla="*/ 18 w 25"/>
                <a:gd name="T13" fmla="*/ 8 h 125"/>
                <a:gd name="T14" fmla="*/ 17 w 25"/>
                <a:gd name="T15" fmla="*/ 9 h 125"/>
                <a:gd name="T16" fmla="*/ 17 w 25"/>
                <a:gd name="T17" fmla="*/ 10 h 125"/>
                <a:gd name="T18" fmla="*/ 16 w 25"/>
                <a:gd name="T19" fmla="*/ 11 h 125"/>
                <a:gd name="T20" fmla="*/ 15 w 25"/>
                <a:gd name="T21" fmla="*/ 12 h 125"/>
                <a:gd name="T22" fmla="*/ 11 w 25"/>
                <a:gd name="T23" fmla="*/ 20 h 125"/>
                <a:gd name="T24" fmla="*/ 9 w 25"/>
                <a:gd name="T25" fmla="*/ 25 h 125"/>
                <a:gd name="T26" fmla="*/ 8 w 25"/>
                <a:gd name="T27" fmla="*/ 27 h 125"/>
                <a:gd name="T28" fmla="*/ 8 w 25"/>
                <a:gd name="T29" fmla="*/ 30 h 125"/>
                <a:gd name="T30" fmla="*/ 7 w 25"/>
                <a:gd name="T31" fmla="*/ 33 h 125"/>
                <a:gd name="T32" fmla="*/ 6 w 25"/>
                <a:gd name="T33" fmla="*/ 35 h 125"/>
                <a:gd name="T34" fmla="*/ 6 w 25"/>
                <a:gd name="T35" fmla="*/ 38 h 125"/>
                <a:gd name="T36" fmla="*/ 5 w 25"/>
                <a:gd name="T37" fmla="*/ 41 h 125"/>
                <a:gd name="T38" fmla="*/ 5 w 25"/>
                <a:gd name="T39" fmla="*/ 44 h 125"/>
                <a:gd name="T40" fmla="*/ 4 w 25"/>
                <a:gd name="T41" fmla="*/ 47 h 125"/>
                <a:gd name="T42" fmla="*/ 3 w 25"/>
                <a:gd name="T43" fmla="*/ 53 h 125"/>
                <a:gd name="T44" fmla="*/ 1 w 25"/>
                <a:gd name="T45" fmla="*/ 65 h 125"/>
                <a:gd name="T46" fmla="*/ 0 w 25"/>
                <a:gd name="T47" fmla="*/ 77 h 125"/>
                <a:gd name="T48" fmla="*/ 0 w 25"/>
                <a:gd name="T49" fmla="*/ 77 h 125"/>
                <a:gd name="T50" fmla="*/ 0 w 25"/>
                <a:gd name="T51" fmla="*/ 80 h 125"/>
                <a:gd name="T52" fmla="*/ 3 w 25"/>
                <a:gd name="T53" fmla="*/ 78 h 125"/>
                <a:gd name="T54" fmla="*/ 11 w 25"/>
                <a:gd name="T55" fmla="*/ 115 h 125"/>
                <a:gd name="T56" fmla="*/ 5 w 25"/>
                <a:gd name="T57" fmla="*/ 118 h 125"/>
                <a:gd name="T58" fmla="*/ 5 w 25"/>
                <a:gd name="T59" fmla="*/ 118 h 125"/>
                <a:gd name="T60" fmla="*/ 5 w 25"/>
                <a:gd name="T61" fmla="*/ 118 h 125"/>
                <a:gd name="T62" fmla="*/ 12 w 25"/>
                <a:gd name="T63" fmla="*/ 125 h 125"/>
                <a:gd name="T64" fmla="*/ 12 w 25"/>
                <a:gd name="T65" fmla="*/ 125 h 125"/>
                <a:gd name="T66" fmla="*/ 12 w 25"/>
                <a:gd name="T67" fmla="*/ 125 h 125"/>
                <a:gd name="T68" fmla="*/ 20 w 25"/>
                <a:gd name="T69" fmla="*/ 125 h 125"/>
                <a:gd name="T70" fmla="*/ 25 w 25"/>
                <a:gd name="T7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125">
                  <a:moveTo>
                    <a:pt x="25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2"/>
                    <a:pt x="22" y="2"/>
                    <a:pt x="22" y="3"/>
                  </a:cubicBezTo>
                  <a:cubicBezTo>
                    <a:pt x="21" y="4"/>
                    <a:pt x="20" y="4"/>
                    <a:pt x="20" y="5"/>
                  </a:cubicBezTo>
                  <a:cubicBezTo>
                    <a:pt x="19" y="6"/>
                    <a:pt x="18" y="7"/>
                    <a:pt x="18" y="8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4"/>
                    <a:pt x="12" y="17"/>
                    <a:pt x="11" y="20"/>
                  </a:cubicBezTo>
                  <a:cubicBezTo>
                    <a:pt x="10" y="22"/>
                    <a:pt x="10" y="23"/>
                    <a:pt x="9" y="25"/>
                  </a:cubicBezTo>
                  <a:cubicBezTo>
                    <a:pt x="9" y="26"/>
                    <a:pt x="9" y="27"/>
                    <a:pt x="8" y="27"/>
                  </a:cubicBezTo>
                  <a:cubicBezTo>
                    <a:pt x="8" y="28"/>
                    <a:pt x="8" y="29"/>
                    <a:pt x="8" y="30"/>
                  </a:cubicBezTo>
                  <a:cubicBezTo>
                    <a:pt x="7" y="31"/>
                    <a:pt x="7" y="32"/>
                    <a:pt x="7" y="33"/>
                  </a:cubicBezTo>
                  <a:cubicBezTo>
                    <a:pt x="7" y="34"/>
                    <a:pt x="6" y="34"/>
                    <a:pt x="6" y="35"/>
                  </a:cubicBezTo>
                  <a:cubicBezTo>
                    <a:pt x="6" y="36"/>
                    <a:pt x="6" y="37"/>
                    <a:pt x="6" y="38"/>
                  </a:cubicBezTo>
                  <a:cubicBezTo>
                    <a:pt x="5" y="39"/>
                    <a:pt x="5" y="40"/>
                    <a:pt x="5" y="41"/>
                  </a:cubicBezTo>
                  <a:cubicBezTo>
                    <a:pt x="5" y="42"/>
                    <a:pt x="5" y="43"/>
                    <a:pt x="5" y="44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9"/>
                    <a:pt x="3" y="51"/>
                    <a:pt x="3" y="53"/>
                  </a:cubicBezTo>
                  <a:cubicBezTo>
                    <a:pt x="2" y="57"/>
                    <a:pt x="2" y="61"/>
                    <a:pt x="1" y="65"/>
                  </a:cubicBezTo>
                  <a:cubicBezTo>
                    <a:pt x="1" y="69"/>
                    <a:pt x="0" y="73"/>
                    <a:pt x="0" y="77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8"/>
                    <a:pt x="0" y="79"/>
                    <a:pt x="0" y="8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9" y="115"/>
                    <a:pt x="7" y="116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6" y="121"/>
                    <a:pt x="9" y="123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20" y="125"/>
                    <a:pt x="20" y="125"/>
                    <a:pt x="20" y="125"/>
                  </a:cubicBezTo>
                  <a:cubicBezTo>
                    <a:pt x="6" y="61"/>
                    <a:pt x="24" y="1"/>
                    <a:pt x="2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7" name="Freeform 1126"/>
            <p:cNvSpPr/>
            <p:nvPr/>
          </p:nvSpPr>
          <p:spPr bwMode="auto">
            <a:xfrm>
              <a:off x="611188" y="4989513"/>
              <a:ext cx="31750" cy="22225"/>
            </a:xfrm>
            <a:custGeom>
              <a:avLst/>
              <a:gdLst>
                <a:gd name="T0" fmla="*/ 0 w 10"/>
                <a:gd name="T1" fmla="*/ 0 h 7"/>
                <a:gd name="T2" fmla="*/ 0 w 10"/>
                <a:gd name="T3" fmla="*/ 7 h 7"/>
                <a:gd name="T4" fmla="*/ 4 w 10"/>
                <a:gd name="T5" fmla="*/ 7 h 7"/>
                <a:gd name="T6" fmla="*/ 4 w 10"/>
                <a:gd name="T7" fmla="*/ 3 h 7"/>
                <a:gd name="T8" fmla="*/ 10 w 10"/>
                <a:gd name="T9" fmla="*/ 3 h 7"/>
                <a:gd name="T10" fmla="*/ 9 w 10"/>
                <a:gd name="T11" fmla="*/ 0 h 7"/>
                <a:gd name="T12" fmla="*/ 1 w 10"/>
                <a:gd name="T13" fmla="*/ 0 h 7"/>
                <a:gd name="T14" fmla="*/ 0 w 10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2"/>
                    <a:pt x="10" y="1"/>
                    <a:pt x="9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8" name="Freeform 1127"/>
            <p:cNvSpPr>
              <a:spLocks noEditPoints="1"/>
            </p:cNvSpPr>
            <p:nvPr/>
          </p:nvSpPr>
          <p:spPr bwMode="auto">
            <a:xfrm>
              <a:off x="554038" y="50117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9" name="Freeform 1128"/>
            <p:cNvSpPr/>
            <p:nvPr/>
          </p:nvSpPr>
          <p:spPr bwMode="auto">
            <a:xfrm>
              <a:off x="554038" y="4840288"/>
              <a:ext cx="57150" cy="171450"/>
            </a:xfrm>
            <a:custGeom>
              <a:avLst/>
              <a:gdLst>
                <a:gd name="T0" fmla="*/ 10 w 18"/>
                <a:gd name="T1" fmla="*/ 0 h 54"/>
                <a:gd name="T2" fmla="*/ 7 w 18"/>
                <a:gd name="T3" fmla="*/ 2 h 54"/>
                <a:gd name="T4" fmla="*/ 7 w 18"/>
                <a:gd name="T5" fmla="*/ 2 h 54"/>
                <a:gd name="T6" fmla="*/ 0 w 18"/>
                <a:gd name="T7" fmla="*/ 9 h 54"/>
                <a:gd name="T8" fmla="*/ 0 w 18"/>
                <a:gd name="T9" fmla="*/ 54 h 54"/>
                <a:gd name="T10" fmla="*/ 0 w 18"/>
                <a:gd name="T11" fmla="*/ 54 h 54"/>
                <a:gd name="T12" fmla="*/ 0 w 18"/>
                <a:gd name="T13" fmla="*/ 54 h 54"/>
                <a:gd name="T14" fmla="*/ 0 w 18"/>
                <a:gd name="T15" fmla="*/ 54 h 54"/>
                <a:gd name="T16" fmla="*/ 0 w 18"/>
                <a:gd name="T17" fmla="*/ 54 h 54"/>
                <a:gd name="T18" fmla="*/ 12 w 18"/>
                <a:gd name="T19" fmla="*/ 40 h 54"/>
                <a:gd name="T20" fmla="*/ 12 w 18"/>
                <a:gd name="T21" fmla="*/ 40 h 54"/>
                <a:gd name="T22" fmla="*/ 12 w 18"/>
                <a:gd name="T23" fmla="*/ 40 h 54"/>
                <a:gd name="T24" fmla="*/ 18 w 18"/>
                <a:gd name="T25" fmla="*/ 37 h 54"/>
                <a:gd name="T26" fmla="*/ 10 w 18"/>
                <a:gd name="T2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54">
                  <a:moveTo>
                    <a:pt x="10" y="0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5" y="45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4" y="38"/>
                    <a:pt x="16" y="37"/>
                    <a:pt x="18" y="37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0" name="Rectangle 1129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1" name="Rectangle 1130"/>
            <p:cNvSpPr>
              <a:spLocks noChangeArrowheads="1"/>
            </p:cNvSpPr>
            <p:nvPr/>
          </p:nvSpPr>
          <p:spPr bwMode="auto">
            <a:xfrm>
              <a:off x="623888" y="5011738"/>
              <a:ext cx="53975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2" name="Freeform 1131"/>
            <p:cNvSpPr/>
            <p:nvPr/>
          </p:nvSpPr>
          <p:spPr bwMode="auto">
            <a:xfrm>
              <a:off x="623888" y="4999038"/>
              <a:ext cx="53975" cy="12700"/>
            </a:xfrm>
            <a:custGeom>
              <a:avLst/>
              <a:gdLst>
                <a:gd name="T0" fmla="*/ 17 w 17"/>
                <a:gd name="T1" fmla="*/ 0 h 4"/>
                <a:gd name="T2" fmla="*/ 6 w 17"/>
                <a:gd name="T3" fmla="*/ 0 h 4"/>
                <a:gd name="T4" fmla="*/ 7 w 17"/>
                <a:gd name="T5" fmla="*/ 4 h 4"/>
                <a:gd name="T6" fmla="*/ 0 w 17"/>
                <a:gd name="T7" fmla="*/ 4 h 4"/>
                <a:gd name="T8" fmla="*/ 17 w 17"/>
                <a:gd name="T9" fmla="*/ 4 h 4"/>
                <a:gd name="T10" fmla="*/ 17 w 17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">
                  <a:moveTo>
                    <a:pt x="1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2"/>
                    <a:pt x="7" y="3"/>
                    <a:pt x="7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3" name="Freeform 1132"/>
            <p:cNvSpPr/>
            <p:nvPr/>
          </p:nvSpPr>
          <p:spPr bwMode="auto">
            <a:xfrm>
              <a:off x="623888" y="4999038"/>
              <a:ext cx="22225" cy="12700"/>
            </a:xfrm>
            <a:custGeom>
              <a:avLst/>
              <a:gdLst>
                <a:gd name="T0" fmla="*/ 6 w 7"/>
                <a:gd name="T1" fmla="*/ 0 h 4"/>
                <a:gd name="T2" fmla="*/ 0 w 7"/>
                <a:gd name="T3" fmla="*/ 0 h 4"/>
                <a:gd name="T4" fmla="*/ 0 w 7"/>
                <a:gd name="T5" fmla="*/ 4 h 4"/>
                <a:gd name="T6" fmla="*/ 7 w 7"/>
                <a:gd name="T7" fmla="*/ 4 h 4"/>
                <a:gd name="T8" fmla="*/ 6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2"/>
                    <a:pt x="6" y="0"/>
                  </a:cubicBezTo>
                </a:path>
              </a:pathLst>
            </a:custGeom>
            <a:solidFill>
              <a:srgbClr val="DE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4" name="组合 353"/>
          <p:cNvGrpSpPr/>
          <p:nvPr/>
        </p:nvGrpSpPr>
        <p:grpSpPr>
          <a:xfrm>
            <a:off x="8820472" y="4374801"/>
            <a:ext cx="225425" cy="1040339"/>
            <a:chOff x="10679113" y="6145213"/>
            <a:chExt cx="225425" cy="1040339"/>
          </a:xfrm>
        </p:grpSpPr>
        <p:sp>
          <p:nvSpPr>
            <p:cNvPr id="355" name="Freeform 1107"/>
            <p:cNvSpPr>
              <a:spLocks noEditPoints="1"/>
            </p:cNvSpPr>
            <p:nvPr/>
          </p:nvSpPr>
          <p:spPr bwMode="auto">
            <a:xfrm>
              <a:off x="10704513" y="6145213"/>
              <a:ext cx="168275" cy="430213"/>
            </a:xfrm>
            <a:custGeom>
              <a:avLst/>
              <a:gdLst>
                <a:gd name="T0" fmla="*/ 5 w 53"/>
                <a:gd name="T1" fmla="*/ 128 h 135"/>
                <a:gd name="T2" fmla="*/ 5 w 53"/>
                <a:gd name="T3" fmla="*/ 128 h 135"/>
                <a:gd name="T4" fmla="*/ 12 w 53"/>
                <a:gd name="T5" fmla="*/ 135 h 135"/>
                <a:gd name="T6" fmla="*/ 12 w 53"/>
                <a:gd name="T7" fmla="*/ 135 h 135"/>
                <a:gd name="T8" fmla="*/ 5 w 53"/>
                <a:gd name="T9" fmla="*/ 128 h 135"/>
                <a:gd name="T10" fmla="*/ 5 w 53"/>
                <a:gd name="T11" fmla="*/ 128 h 135"/>
                <a:gd name="T12" fmla="*/ 0 w 53"/>
                <a:gd name="T13" fmla="*/ 85 h 135"/>
                <a:gd name="T14" fmla="*/ 0 w 53"/>
                <a:gd name="T15" fmla="*/ 87 h 135"/>
                <a:gd name="T16" fmla="*/ 0 w 53"/>
                <a:gd name="T17" fmla="*/ 87 h 135"/>
                <a:gd name="T18" fmla="*/ 0 w 53"/>
                <a:gd name="T19" fmla="*/ 85 h 135"/>
                <a:gd name="T20" fmla="*/ 27 w 53"/>
                <a:gd name="T21" fmla="*/ 0 h 135"/>
                <a:gd name="T22" fmla="*/ 27 w 53"/>
                <a:gd name="T23" fmla="*/ 0 h 135"/>
                <a:gd name="T24" fmla="*/ 27 w 53"/>
                <a:gd name="T25" fmla="*/ 0 h 135"/>
                <a:gd name="T26" fmla="*/ 27 w 53"/>
                <a:gd name="T27" fmla="*/ 0 h 135"/>
                <a:gd name="T28" fmla="*/ 27 w 53"/>
                <a:gd name="T29" fmla="*/ 0 h 135"/>
                <a:gd name="T30" fmla="*/ 27 w 53"/>
                <a:gd name="T31" fmla="*/ 0 h 135"/>
                <a:gd name="T32" fmla="*/ 27 w 53"/>
                <a:gd name="T33" fmla="*/ 0 h 135"/>
                <a:gd name="T34" fmla="*/ 22 w 53"/>
                <a:gd name="T35" fmla="*/ 135 h 135"/>
                <a:gd name="T36" fmla="*/ 40 w 53"/>
                <a:gd name="T37" fmla="*/ 135 h 135"/>
                <a:gd name="T38" fmla="*/ 40 w 53"/>
                <a:gd name="T39" fmla="*/ 135 h 135"/>
                <a:gd name="T40" fmla="*/ 48 w 53"/>
                <a:gd name="T41" fmla="*/ 128 h 135"/>
                <a:gd name="T42" fmla="*/ 48 w 53"/>
                <a:gd name="T43" fmla="*/ 128 h 135"/>
                <a:gd name="T44" fmla="*/ 42 w 53"/>
                <a:gd name="T45" fmla="*/ 126 h 135"/>
                <a:gd name="T46" fmla="*/ 52 w 53"/>
                <a:gd name="T47" fmla="*/ 86 h 135"/>
                <a:gd name="T48" fmla="*/ 53 w 53"/>
                <a:gd name="T49" fmla="*/ 87 h 135"/>
                <a:gd name="T50" fmla="*/ 53 w 53"/>
                <a:gd name="T51" fmla="*/ 84 h 135"/>
                <a:gd name="T52" fmla="*/ 52 w 53"/>
                <a:gd name="T53" fmla="*/ 71 h 135"/>
                <a:gd name="T54" fmla="*/ 50 w 53"/>
                <a:gd name="T55" fmla="*/ 57 h 135"/>
                <a:gd name="T56" fmla="*/ 49 w 53"/>
                <a:gd name="T57" fmla="*/ 51 h 135"/>
                <a:gd name="T58" fmla="*/ 48 w 53"/>
                <a:gd name="T59" fmla="*/ 48 h 135"/>
                <a:gd name="T60" fmla="*/ 48 w 53"/>
                <a:gd name="T61" fmla="*/ 45 h 135"/>
                <a:gd name="T62" fmla="*/ 47 w 53"/>
                <a:gd name="T63" fmla="*/ 42 h 135"/>
                <a:gd name="T64" fmla="*/ 47 w 53"/>
                <a:gd name="T65" fmla="*/ 39 h 135"/>
                <a:gd name="T66" fmla="*/ 46 w 53"/>
                <a:gd name="T67" fmla="*/ 36 h 135"/>
                <a:gd name="T68" fmla="*/ 45 w 53"/>
                <a:gd name="T69" fmla="*/ 33 h 135"/>
                <a:gd name="T70" fmla="*/ 44 w 53"/>
                <a:gd name="T71" fmla="*/ 30 h 135"/>
                <a:gd name="T72" fmla="*/ 43 w 53"/>
                <a:gd name="T73" fmla="*/ 27 h 135"/>
                <a:gd name="T74" fmla="*/ 41 w 53"/>
                <a:gd name="T75" fmla="*/ 22 h 135"/>
                <a:gd name="T76" fmla="*/ 37 w 53"/>
                <a:gd name="T77" fmla="*/ 13 h 135"/>
                <a:gd name="T78" fmla="*/ 36 w 53"/>
                <a:gd name="T79" fmla="*/ 12 h 135"/>
                <a:gd name="T80" fmla="*/ 35 w 53"/>
                <a:gd name="T81" fmla="*/ 11 h 135"/>
                <a:gd name="T82" fmla="*/ 35 w 53"/>
                <a:gd name="T83" fmla="*/ 10 h 135"/>
                <a:gd name="T84" fmla="*/ 34 w 53"/>
                <a:gd name="T85" fmla="*/ 9 h 135"/>
                <a:gd name="T86" fmla="*/ 32 w 53"/>
                <a:gd name="T87" fmla="*/ 6 h 135"/>
                <a:gd name="T88" fmla="*/ 30 w 53"/>
                <a:gd name="T89" fmla="*/ 3 h 135"/>
                <a:gd name="T90" fmla="*/ 28 w 53"/>
                <a:gd name="T91" fmla="*/ 2 h 135"/>
                <a:gd name="T92" fmla="*/ 27 w 53"/>
                <a:gd name="T93" fmla="*/ 0 h 135"/>
                <a:gd name="T94" fmla="*/ 27 w 53"/>
                <a:gd name="T95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" h="135">
                  <a:moveTo>
                    <a:pt x="5" y="128"/>
                  </a:move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9" y="133"/>
                    <a:pt x="7" y="131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0" y="85"/>
                  </a:moveTo>
                  <a:cubicBezTo>
                    <a:pt x="0" y="85"/>
                    <a:pt x="0" y="86"/>
                    <a:pt x="0" y="87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6"/>
                    <a:pt x="0" y="85"/>
                    <a:pt x="0" y="85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2"/>
                    <a:pt x="7" y="66"/>
                    <a:pt x="22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4" y="133"/>
                    <a:pt x="46" y="131"/>
                    <a:pt x="48" y="128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46" y="127"/>
                    <a:pt x="44" y="126"/>
                    <a:pt x="42" y="126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6"/>
                    <a:pt x="53" y="85"/>
                    <a:pt x="53" y="84"/>
                  </a:cubicBezTo>
                  <a:cubicBezTo>
                    <a:pt x="53" y="79"/>
                    <a:pt x="52" y="75"/>
                    <a:pt x="52" y="71"/>
                  </a:cubicBezTo>
                  <a:cubicBezTo>
                    <a:pt x="51" y="66"/>
                    <a:pt x="51" y="62"/>
                    <a:pt x="50" y="57"/>
                  </a:cubicBezTo>
                  <a:cubicBezTo>
                    <a:pt x="50" y="55"/>
                    <a:pt x="49" y="53"/>
                    <a:pt x="49" y="51"/>
                  </a:cubicBezTo>
                  <a:cubicBezTo>
                    <a:pt x="49" y="50"/>
                    <a:pt x="49" y="49"/>
                    <a:pt x="48" y="48"/>
                  </a:cubicBezTo>
                  <a:cubicBezTo>
                    <a:pt x="48" y="47"/>
                    <a:pt x="48" y="46"/>
                    <a:pt x="48" y="45"/>
                  </a:cubicBezTo>
                  <a:cubicBezTo>
                    <a:pt x="48" y="44"/>
                    <a:pt x="47" y="43"/>
                    <a:pt x="47" y="42"/>
                  </a:cubicBezTo>
                  <a:cubicBezTo>
                    <a:pt x="47" y="41"/>
                    <a:pt x="47" y="40"/>
                    <a:pt x="47" y="39"/>
                  </a:cubicBezTo>
                  <a:cubicBezTo>
                    <a:pt x="46" y="38"/>
                    <a:pt x="46" y="37"/>
                    <a:pt x="46" y="36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5" y="32"/>
                    <a:pt x="45" y="31"/>
                    <a:pt x="44" y="30"/>
                  </a:cubicBezTo>
                  <a:cubicBezTo>
                    <a:pt x="44" y="29"/>
                    <a:pt x="44" y="28"/>
                    <a:pt x="43" y="27"/>
                  </a:cubicBezTo>
                  <a:cubicBezTo>
                    <a:pt x="43" y="25"/>
                    <a:pt x="42" y="24"/>
                    <a:pt x="41" y="22"/>
                  </a:cubicBezTo>
                  <a:cubicBezTo>
                    <a:pt x="40" y="19"/>
                    <a:pt x="38" y="16"/>
                    <a:pt x="37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8"/>
                    <a:pt x="33" y="7"/>
                    <a:pt x="32" y="6"/>
                  </a:cubicBezTo>
                  <a:cubicBezTo>
                    <a:pt x="31" y="5"/>
                    <a:pt x="31" y="4"/>
                    <a:pt x="30" y="3"/>
                  </a:cubicBezTo>
                  <a:cubicBezTo>
                    <a:pt x="29" y="3"/>
                    <a:pt x="29" y="2"/>
                    <a:pt x="28" y="2"/>
                  </a:cubicBezTo>
                  <a:cubicBezTo>
                    <a:pt x="28" y="1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6" name="Freeform 1108"/>
            <p:cNvSpPr/>
            <p:nvPr/>
          </p:nvSpPr>
          <p:spPr bwMode="auto">
            <a:xfrm>
              <a:off x="10774363" y="6575425"/>
              <a:ext cx="60325" cy="25400"/>
            </a:xfrm>
            <a:custGeom>
              <a:avLst/>
              <a:gdLst>
                <a:gd name="T0" fmla="*/ 0 w 19"/>
                <a:gd name="T1" fmla="*/ 0 h 8"/>
                <a:gd name="T2" fmla="*/ 2 w 19"/>
                <a:gd name="T3" fmla="*/ 8 h 8"/>
                <a:gd name="T4" fmla="*/ 19 w 19"/>
                <a:gd name="T5" fmla="*/ 8 h 8"/>
                <a:gd name="T6" fmla="*/ 19 w 19"/>
                <a:gd name="T7" fmla="*/ 0 h 8"/>
                <a:gd name="T8" fmla="*/ 18 w 19"/>
                <a:gd name="T9" fmla="*/ 0 h 8"/>
                <a:gd name="T10" fmla="*/ 0 w 1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1" y="3"/>
                    <a:pt x="1" y="6"/>
                    <a:pt x="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7" name="Freeform 1109"/>
            <p:cNvSpPr>
              <a:spLocks noEditPoints="1"/>
            </p:cNvSpPr>
            <p:nvPr/>
          </p:nvSpPr>
          <p:spPr bwMode="auto">
            <a:xfrm>
              <a:off x="10679113" y="6423025"/>
              <a:ext cx="25400" cy="177800"/>
            </a:xfrm>
            <a:custGeom>
              <a:avLst/>
              <a:gdLst>
                <a:gd name="T0" fmla="*/ 0 w 8"/>
                <a:gd name="T1" fmla="*/ 56 h 56"/>
                <a:gd name="T2" fmla="*/ 0 w 8"/>
                <a:gd name="T3" fmla="*/ 56 h 56"/>
                <a:gd name="T4" fmla="*/ 0 w 8"/>
                <a:gd name="T5" fmla="*/ 56 h 56"/>
                <a:gd name="T6" fmla="*/ 0 w 8"/>
                <a:gd name="T7" fmla="*/ 56 h 56"/>
                <a:gd name="T8" fmla="*/ 8 w 8"/>
                <a:gd name="T9" fmla="*/ 45 h 56"/>
                <a:gd name="T10" fmla="*/ 0 w 8"/>
                <a:gd name="T11" fmla="*/ 56 h 56"/>
                <a:gd name="T12" fmla="*/ 8 w 8"/>
                <a:gd name="T13" fmla="*/ 45 h 56"/>
                <a:gd name="T14" fmla="*/ 8 w 8"/>
                <a:gd name="T15" fmla="*/ 45 h 56"/>
                <a:gd name="T16" fmla="*/ 8 w 8"/>
                <a:gd name="T17" fmla="*/ 45 h 56"/>
                <a:gd name="T18" fmla="*/ 8 w 8"/>
                <a:gd name="T19" fmla="*/ 45 h 56"/>
                <a:gd name="T20" fmla="*/ 8 w 8"/>
                <a:gd name="T21" fmla="*/ 0 h 56"/>
                <a:gd name="T22" fmla="*/ 8 w 8"/>
                <a:gd name="T23" fmla="*/ 0 h 56"/>
                <a:gd name="T24" fmla="*/ 0 w 8"/>
                <a:gd name="T25" fmla="*/ 7 h 56"/>
                <a:gd name="T26" fmla="*/ 8 w 8"/>
                <a:gd name="T27" fmla="*/ 0 h 56"/>
                <a:gd name="T28" fmla="*/ 8 w 8"/>
                <a:gd name="T2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moveTo>
                    <a:pt x="8" y="45"/>
                  </a:moveTo>
                  <a:cubicBezTo>
                    <a:pt x="4" y="50"/>
                    <a:pt x="0" y="56"/>
                    <a:pt x="0" y="56"/>
                  </a:cubicBezTo>
                  <a:cubicBezTo>
                    <a:pt x="0" y="56"/>
                    <a:pt x="4" y="50"/>
                    <a:pt x="8" y="45"/>
                  </a:cubicBezTo>
                  <a:moveTo>
                    <a:pt x="8" y="45"/>
                  </a:moveTo>
                  <a:cubicBezTo>
                    <a:pt x="8" y="45"/>
                    <a:pt x="8" y="45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8" name="Freeform 1110"/>
            <p:cNvSpPr/>
            <p:nvPr/>
          </p:nvSpPr>
          <p:spPr bwMode="auto">
            <a:xfrm>
              <a:off x="10837863" y="6419850"/>
              <a:ext cx="66675" cy="187325"/>
            </a:xfrm>
            <a:custGeom>
              <a:avLst/>
              <a:gdLst>
                <a:gd name="T0" fmla="*/ 10 w 21"/>
                <a:gd name="T1" fmla="*/ 0 h 59"/>
                <a:gd name="T2" fmla="*/ 0 w 21"/>
                <a:gd name="T3" fmla="*/ 40 h 59"/>
                <a:gd name="T4" fmla="*/ 6 w 21"/>
                <a:gd name="T5" fmla="*/ 42 h 59"/>
                <a:gd name="T6" fmla="*/ 21 w 21"/>
                <a:gd name="T7" fmla="*/ 59 h 59"/>
                <a:gd name="T8" fmla="*/ 21 w 21"/>
                <a:gd name="T9" fmla="*/ 10 h 59"/>
                <a:gd name="T10" fmla="*/ 11 w 21"/>
                <a:gd name="T11" fmla="*/ 1 h 59"/>
                <a:gd name="T12" fmla="*/ 10 w 21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59">
                  <a:moveTo>
                    <a:pt x="10" y="0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4" y="41"/>
                    <a:pt x="6" y="42"/>
                  </a:cubicBezTo>
                  <a:cubicBezTo>
                    <a:pt x="14" y="47"/>
                    <a:pt x="21" y="59"/>
                    <a:pt x="21" y="5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9" name="Rectangle 1111"/>
            <p:cNvSpPr>
              <a:spLocks noChangeArrowheads="1"/>
            </p:cNvSpPr>
            <p:nvPr/>
          </p:nvSpPr>
          <p:spPr bwMode="auto">
            <a:xfrm>
              <a:off x="10790238" y="6145213"/>
              <a:ext cx="1588" cy="1588"/>
            </a:xfrm>
            <a:prstGeom prst="rect">
              <a:avLst/>
            </a:pr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0" name="Freeform 1112"/>
            <p:cNvSpPr/>
            <p:nvPr/>
          </p:nvSpPr>
          <p:spPr bwMode="auto">
            <a:xfrm>
              <a:off x="10790238" y="61452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1" name="Freeform 1113"/>
            <p:cNvSpPr>
              <a:spLocks noEditPoints="1"/>
            </p:cNvSpPr>
            <p:nvPr/>
          </p:nvSpPr>
          <p:spPr bwMode="auto">
            <a:xfrm>
              <a:off x="10704513" y="6145213"/>
              <a:ext cx="85725" cy="455613"/>
            </a:xfrm>
            <a:custGeom>
              <a:avLst/>
              <a:gdLst>
                <a:gd name="T0" fmla="*/ 24 w 27"/>
                <a:gd name="T1" fmla="*/ 143 h 143"/>
                <a:gd name="T2" fmla="*/ 12 w 27"/>
                <a:gd name="T3" fmla="*/ 143 h 143"/>
                <a:gd name="T4" fmla="*/ 13 w 27"/>
                <a:gd name="T5" fmla="*/ 135 h 143"/>
                <a:gd name="T6" fmla="*/ 12 w 27"/>
                <a:gd name="T7" fmla="*/ 143 h 143"/>
                <a:gd name="T8" fmla="*/ 13 w 27"/>
                <a:gd name="T9" fmla="*/ 135 h 143"/>
                <a:gd name="T10" fmla="*/ 5 w 27"/>
                <a:gd name="T11" fmla="*/ 128 h 143"/>
                <a:gd name="T12" fmla="*/ 5 w 27"/>
                <a:gd name="T13" fmla="*/ 128 h 143"/>
                <a:gd name="T14" fmla="*/ 5 w 27"/>
                <a:gd name="T15" fmla="*/ 128 h 143"/>
                <a:gd name="T16" fmla="*/ 27 w 27"/>
                <a:gd name="T17" fmla="*/ 0 h 143"/>
                <a:gd name="T18" fmla="*/ 25 w 27"/>
                <a:gd name="T19" fmla="*/ 2 h 143"/>
                <a:gd name="T20" fmla="*/ 21 w 27"/>
                <a:gd name="T21" fmla="*/ 6 h 143"/>
                <a:gd name="T22" fmla="*/ 18 w 27"/>
                <a:gd name="T23" fmla="*/ 10 h 143"/>
                <a:gd name="T24" fmla="*/ 17 w 27"/>
                <a:gd name="T25" fmla="*/ 12 h 143"/>
                <a:gd name="T26" fmla="*/ 12 w 27"/>
                <a:gd name="T27" fmla="*/ 22 h 143"/>
                <a:gd name="T28" fmla="*/ 9 w 27"/>
                <a:gd name="T29" fmla="*/ 30 h 143"/>
                <a:gd name="T30" fmla="*/ 7 w 27"/>
                <a:gd name="T31" fmla="*/ 36 h 143"/>
                <a:gd name="T32" fmla="*/ 6 w 27"/>
                <a:gd name="T33" fmla="*/ 42 h 143"/>
                <a:gd name="T34" fmla="*/ 5 w 27"/>
                <a:gd name="T35" fmla="*/ 48 h 143"/>
                <a:gd name="T36" fmla="*/ 3 w 27"/>
                <a:gd name="T37" fmla="*/ 57 h 143"/>
                <a:gd name="T38" fmla="*/ 0 w 27"/>
                <a:gd name="T39" fmla="*/ 84 h 143"/>
                <a:gd name="T40" fmla="*/ 0 w 27"/>
                <a:gd name="T41" fmla="*/ 84 h 143"/>
                <a:gd name="T42" fmla="*/ 3 w 27"/>
                <a:gd name="T43" fmla="*/ 57 h 143"/>
                <a:gd name="T44" fmla="*/ 5 w 27"/>
                <a:gd name="T45" fmla="*/ 48 h 143"/>
                <a:gd name="T46" fmla="*/ 6 w 27"/>
                <a:gd name="T47" fmla="*/ 42 h 143"/>
                <a:gd name="T48" fmla="*/ 7 w 27"/>
                <a:gd name="T49" fmla="*/ 36 h 143"/>
                <a:gd name="T50" fmla="*/ 9 w 27"/>
                <a:gd name="T51" fmla="*/ 30 h 143"/>
                <a:gd name="T52" fmla="*/ 12 w 27"/>
                <a:gd name="T53" fmla="*/ 22 h 143"/>
                <a:gd name="T54" fmla="*/ 17 w 27"/>
                <a:gd name="T55" fmla="*/ 12 h 143"/>
                <a:gd name="T56" fmla="*/ 18 w 27"/>
                <a:gd name="T57" fmla="*/ 10 h 143"/>
                <a:gd name="T58" fmla="*/ 21 w 27"/>
                <a:gd name="T59" fmla="*/ 6 h 143"/>
                <a:gd name="T60" fmla="*/ 25 w 27"/>
                <a:gd name="T61" fmla="*/ 2 h 143"/>
                <a:gd name="T62" fmla="*/ 27 w 27"/>
                <a:gd name="T6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" h="143">
                  <a:moveTo>
                    <a:pt x="12" y="143"/>
                  </a:moveTo>
                  <a:cubicBezTo>
                    <a:pt x="24" y="143"/>
                    <a:pt x="24" y="143"/>
                    <a:pt x="24" y="143"/>
                  </a:cubicBezTo>
                  <a:cubicBezTo>
                    <a:pt x="24" y="143"/>
                    <a:pt x="24" y="143"/>
                    <a:pt x="24" y="143"/>
                  </a:cubicBezTo>
                  <a:cubicBezTo>
                    <a:pt x="12" y="143"/>
                    <a:pt x="12" y="143"/>
                    <a:pt x="12" y="143"/>
                  </a:cubicBezTo>
                  <a:moveTo>
                    <a:pt x="12" y="135"/>
                  </a:moveTo>
                  <a:cubicBezTo>
                    <a:pt x="13" y="135"/>
                    <a:pt x="13" y="135"/>
                    <a:pt x="13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13" y="135"/>
                    <a:pt x="13" y="135"/>
                    <a:pt x="12" y="135"/>
                  </a:cubicBezTo>
                  <a:moveTo>
                    <a:pt x="5" y="128"/>
                  </a:moveTo>
                  <a:cubicBezTo>
                    <a:pt x="3" y="129"/>
                    <a:pt x="2" y="131"/>
                    <a:pt x="0" y="132"/>
                  </a:cubicBezTo>
                  <a:cubicBezTo>
                    <a:pt x="2" y="131"/>
                    <a:pt x="3" y="129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1" y="75"/>
                    <a:pt x="1" y="71"/>
                  </a:cubicBezTo>
                  <a:cubicBezTo>
                    <a:pt x="2" y="66"/>
                    <a:pt x="3" y="62"/>
                    <a:pt x="3" y="57"/>
                  </a:cubicBezTo>
                  <a:cubicBezTo>
                    <a:pt x="4" y="55"/>
                    <a:pt x="4" y="53"/>
                    <a:pt x="4" y="51"/>
                  </a:cubicBezTo>
                  <a:cubicBezTo>
                    <a:pt x="5" y="50"/>
                    <a:pt x="5" y="49"/>
                    <a:pt x="5" y="48"/>
                  </a:cubicBezTo>
                  <a:cubicBezTo>
                    <a:pt x="5" y="47"/>
                    <a:pt x="5" y="46"/>
                    <a:pt x="5" y="45"/>
                  </a:cubicBezTo>
                  <a:cubicBezTo>
                    <a:pt x="6" y="44"/>
                    <a:pt x="6" y="43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8"/>
                    <a:pt x="7" y="37"/>
                    <a:pt x="7" y="36"/>
                  </a:cubicBezTo>
                  <a:cubicBezTo>
                    <a:pt x="8" y="35"/>
                    <a:pt x="8" y="34"/>
                    <a:pt x="8" y="33"/>
                  </a:cubicBezTo>
                  <a:cubicBezTo>
                    <a:pt x="8" y="32"/>
                    <a:pt x="9" y="31"/>
                    <a:pt x="9" y="30"/>
                  </a:cubicBezTo>
                  <a:cubicBezTo>
                    <a:pt x="9" y="29"/>
                    <a:pt x="10" y="28"/>
                    <a:pt x="10" y="27"/>
                  </a:cubicBezTo>
                  <a:cubicBezTo>
                    <a:pt x="11" y="25"/>
                    <a:pt x="11" y="24"/>
                    <a:pt x="12" y="22"/>
                  </a:cubicBezTo>
                  <a:cubicBezTo>
                    <a:pt x="13" y="19"/>
                    <a:pt x="15" y="16"/>
                    <a:pt x="17" y="13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2" y="5"/>
                    <a:pt x="23" y="4"/>
                    <a:pt x="23" y="3"/>
                  </a:cubicBezTo>
                  <a:cubicBezTo>
                    <a:pt x="24" y="3"/>
                    <a:pt x="25" y="2"/>
                    <a:pt x="25" y="2"/>
                  </a:cubicBezTo>
                  <a:cubicBezTo>
                    <a:pt x="26" y="1"/>
                    <a:pt x="26" y="1"/>
                    <a:pt x="26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2" name="Freeform 1114"/>
            <p:cNvSpPr/>
            <p:nvPr/>
          </p:nvSpPr>
          <p:spPr bwMode="auto">
            <a:xfrm>
              <a:off x="10704513" y="6145213"/>
              <a:ext cx="85725" cy="430213"/>
            </a:xfrm>
            <a:custGeom>
              <a:avLst/>
              <a:gdLst>
                <a:gd name="T0" fmla="*/ 27 w 27"/>
                <a:gd name="T1" fmla="*/ 0 h 135"/>
                <a:gd name="T2" fmla="*/ 27 w 27"/>
                <a:gd name="T3" fmla="*/ 0 h 135"/>
                <a:gd name="T4" fmla="*/ 26 w 27"/>
                <a:gd name="T5" fmla="*/ 0 h 135"/>
                <a:gd name="T6" fmla="*/ 25 w 27"/>
                <a:gd name="T7" fmla="*/ 2 h 135"/>
                <a:gd name="T8" fmla="*/ 23 w 27"/>
                <a:gd name="T9" fmla="*/ 3 h 135"/>
                <a:gd name="T10" fmla="*/ 21 w 27"/>
                <a:gd name="T11" fmla="*/ 6 h 135"/>
                <a:gd name="T12" fmla="*/ 19 w 27"/>
                <a:gd name="T13" fmla="*/ 9 h 135"/>
                <a:gd name="T14" fmla="*/ 18 w 27"/>
                <a:gd name="T15" fmla="*/ 10 h 135"/>
                <a:gd name="T16" fmla="*/ 18 w 27"/>
                <a:gd name="T17" fmla="*/ 11 h 135"/>
                <a:gd name="T18" fmla="*/ 17 w 27"/>
                <a:gd name="T19" fmla="*/ 12 h 135"/>
                <a:gd name="T20" fmla="*/ 17 w 27"/>
                <a:gd name="T21" fmla="*/ 13 h 135"/>
                <a:gd name="T22" fmla="*/ 12 w 27"/>
                <a:gd name="T23" fmla="*/ 22 h 135"/>
                <a:gd name="T24" fmla="*/ 10 w 27"/>
                <a:gd name="T25" fmla="*/ 27 h 135"/>
                <a:gd name="T26" fmla="*/ 9 w 27"/>
                <a:gd name="T27" fmla="*/ 30 h 135"/>
                <a:gd name="T28" fmla="*/ 8 w 27"/>
                <a:gd name="T29" fmla="*/ 33 h 135"/>
                <a:gd name="T30" fmla="*/ 7 w 27"/>
                <a:gd name="T31" fmla="*/ 36 h 135"/>
                <a:gd name="T32" fmla="*/ 7 w 27"/>
                <a:gd name="T33" fmla="*/ 39 h 135"/>
                <a:gd name="T34" fmla="*/ 6 w 27"/>
                <a:gd name="T35" fmla="*/ 42 h 135"/>
                <a:gd name="T36" fmla="*/ 5 w 27"/>
                <a:gd name="T37" fmla="*/ 45 h 135"/>
                <a:gd name="T38" fmla="*/ 5 w 27"/>
                <a:gd name="T39" fmla="*/ 48 h 135"/>
                <a:gd name="T40" fmla="*/ 4 w 27"/>
                <a:gd name="T41" fmla="*/ 51 h 135"/>
                <a:gd name="T42" fmla="*/ 3 w 27"/>
                <a:gd name="T43" fmla="*/ 57 h 135"/>
                <a:gd name="T44" fmla="*/ 1 w 27"/>
                <a:gd name="T45" fmla="*/ 71 h 135"/>
                <a:gd name="T46" fmla="*/ 0 w 27"/>
                <a:gd name="T47" fmla="*/ 84 h 135"/>
                <a:gd name="T48" fmla="*/ 0 w 27"/>
                <a:gd name="T49" fmla="*/ 85 h 135"/>
                <a:gd name="T50" fmla="*/ 0 w 27"/>
                <a:gd name="T51" fmla="*/ 87 h 135"/>
                <a:gd name="T52" fmla="*/ 3 w 27"/>
                <a:gd name="T53" fmla="*/ 85 h 135"/>
                <a:gd name="T54" fmla="*/ 12 w 27"/>
                <a:gd name="T55" fmla="*/ 124 h 135"/>
                <a:gd name="T56" fmla="*/ 5 w 27"/>
                <a:gd name="T57" fmla="*/ 128 h 135"/>
                <a:gd name="T58" fmla="*/ 5 w 27"/>
                <a:gd name="T59" fmla="*/ 128 h 135"/>
                <a:gd name="T60" fmla="*/ 5 w 27"/>
                <a:gd name="T61" fmla="*/ 128 h 135"/>
                <a:gd name="T62" fmla="*/ 12 w 27"/>
                <a:gd name="T63" fmla="*/ 135 h 135"/>
                <a:gd name="T64" fmla="*/ 12 w 27"/>
                <a:gd name="T65" fmla="*/ 135 h 135"/>
                <a:gd name="T66" fmla="*/ 13 w 27"/>
                <a:gd name="T67" fmla="*/ 135 h 135"/>
                <a:gd name="T68" fmla="*/ 22 w 27"/>
                <a:gd name="T69" fmla="*/ 135 h 135"/>
                <a:gd name="T70" fmla="*/ 27 w 27"/>
                <a:gd name="T71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" h="135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1"/>
                    <a:pt x="25" y="2"/>
                  </a:cubicBezTo>
                  <a:cubicBezTo>
                    <a:pt x="25" y="2"/>
                    <a:pt x="24" y="3"/>
                    <a:pt x="23" y="3"/>
                  </a:cubicBezTo>
                  <a:cubicBezTo>
                    <a:pt x="23" y="4"/>
                    <a:pt x="22" y="5"/>
                    <a:pt x="21" y="6"/>
                  </a:cubicBezTo>
                  <a:cubicBezTo>
                    <a:pt x="21" y="7"/>
                    <a:pt x="20" y="8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5" y="16"/>
                    <a:pt x="13" y="19"/>
                    <a:pt x="12" y="22"/>
                  </a:cubicBezTo>
                  <a:cubicBezTo>
                    <a:pt x="11" y="24"/>
                    <a:pt x="11" y="25"/>
                    <a:pt x="10" y="27"/>
                  </a:cubicBezTo>
                  <a:cubicBezTo>
                    <a:pt x="10" y="28"/>
                    <a:pt x="9" y="29"/>
                    <a:pt x="9" y="30"/>
                  </a:cubicBezTo>
                  <a:cubicBezTo>
                    <a:pt x="9" y="31"/>
                    <a:pt x="8" y="32"/>
                    <a:pt x="8" y="33"/>
                  </a:cubicBezTo>
                  <a:cubicBezTo>
                    <a:pt x="8" y="34"/>
                    <a:pt x="8" y="35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6" y="40"/>
                    <a:pt x="6" y="41"/>
                    <a:pt x="6" y="42"/>
                  </a:cubicBezTo>
                  <a:cubicBezTo>
                    <a:pt x="6" y="43"/>
                    <a:pt x="6" y="44"/>
                    <a:pt x="5" y="45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9"/>
                    <a:pt x="5" y="50"/>
                    <a:pt x="4" y="51"/>
                  </a:cubicBezTo>
                  <a:cubicBezTo>
                    <a:pt x="4" y="53"/>
                    <a:pt x="4" y="55"/>
                    <a:pt x="3" y="57"/>
                  </a:cubicBezTo>
                  <a:cubicBezTo>
                    <a:pt x="3" y="62"/>
                    <a:pt x="2" y="66"/>
                    <a:pt x="1" y="71"/>
                  </a:cubicBezTo>
                  <a:cubicBezTo>
                    <a:pt x="1" y="75"/>
                    <a:pt x="0" y="79"/>
                    <a:pt x="0" y="84"/>
                  </a:cubicBezTo>
                  <a:cubicBezTo>
                    <a:pt x="0" y="84"/>
                    <a:pt x="0" y="84"/>
                    <a:pt x="0" y="85"/>
                  </a:cubicBezTo>
                  <a:cubicBezTo>
                    <a:pt x="0" y="85"/>
                    <a:pt x="0" y="86"/>
                    <a:pt x="0" y="87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0" y="125"/>
                    <a:pt x="7" y="126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7" y="131"/>
                    <a:pt x="9" y="133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3" y="135"/>
                    <a:pt x="13" y="135"/>
                    <a:pt x="13" y="135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7" y="66"/>
                    <a:pt x="26" y="2"/>
                    <a:pt x="27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3" name="Freeform 1115"/>
            <p:cNvSpPr/>
            <p:nvPr/>
          </p:nvSpPr>
          <p:spPr bwMode="auto">
            <a:xfrm>
              <a:off x="10742613" y="6575425"/>
              <a:ext cx="38100" cy="25400"/>
            </a:xfrm>
            <a:custGeom>
              <a:avLst/>
              <a:gdLst>
                <a:gd name="T0" fmla="*/ 0 w 12"/>
                <a:gd name="T1" fmla="*/ 0 h 8"/>
                <a:gd name="T2" fmla="*/ 0 w 12"/>
                <a:gd name="T3" fmla="*/ 8 h 8"/>
                <a:gd name="T4" fmla="*/ 12 w 12"/>
                <a:gd name="T5" fmla="*/ 8 h 8"/>
                <a:gd name="T6" fmla="*/ 10 w 12"/>
                <a:gd name="T7" fmla="*/ 0 h 8"/>
                <a:gd name="T8" fmla="*/ 1 w 12"/>
                <a:gd name="T9" fmla="*/ 0 h 8"/>
                <a:gd name="T10" fmla="*/ 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6"/>
                    <a:pt x="11" y="3"/>
                    <a:pt x="1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4" name="Freeform 1116"/>
            <p:cNvSpPr>
              <a:spLocks noEditPoints="1"/>
            </p:cNvSpPr>
            <p:nvPr/>
          </p:nvSpPr>
          <p:spPr bwMode="auto">
            <a:xfrm>
              <a:off x="10679113" y="6565900"/>
              <a:ext cx="25400" cy="34925"/>
            </a:xfrm>
            <a:custGeom>
              <a:avLst/>
              <a:gdLst>
                <a:gd name="T0" fmla="*/ 0 w 8"/>
                <a:gd name="T1" fmla="*/ 11 h 11"/>
                <a:gd name="T2" fmla="*/ 0 w 8"/>
                <a:gd name="T3" fmla="*/ 11 h 11"/>
                <a:gd name="T4" fmla="*/ 0 w 8"/>
                <a:gd name="T5" fmla="*/ 11 h 11"/>
                <a:gd name="T6" fmla="*/ 8 w 8"/>
                <a:gd name="T7" fmla="*/ 0 h 11"/>
                <a:gd name="T8" fmla="*/ 8 w 8"/>
                <a:gd name="T9" fmla="*/ 0 h 11"/>
                <a:gd name="T10" fmla="*/ 8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7B8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5" name="Freeform 1117"/>
            <p:cNvSpPr/>
            <p:nvPr/>
          </p:nvSpPr>
          <p:spPr bwMode="auto">
            <a:xfrm>
              <a:off x="10679113" y="6416675"/>
              <a:ext cx="63500" cy="184150"/>
            </a:xfrm>
            <a:custGeom>
              <a:avLst/>
              <a:gdLst>
                <a:gd name="T0" fmla="*/ 11 w 20"/>
                <a:gd name="T1" fmla="*/ 0 h 58"/>
                <a:gd name="T2" fmla="*/ 8 w 20"/>
                <a:gd name="T3" fmla="*/ 2 h 58"/>
                <a:gd name="T4" fmla="*/ 8 w 20"/>
                <a:gd name="T5" fmla="*/ 2 h 58"/>
                <a:gd name="T6" fmla="*/ 0 w 20"/>
                <a:gd name="T7" fmla="*/ 9 h 58"/>
                <a:gd name="T8" fmla="*/ 0 w 20"/>
                <a:gd name="T9" fmla="*/ 58 h 58"/>
                <a:gd name="T10" fmla="*/ 0 w 20"/>
                <a:gd name="T11" fmla="*/ 58 h 58"/>
                <a:gd name="T12" fmla="*/ 0 w 20"/>
                <a:gd name="T13" fmla="*/ 58 h 58"/>
                <a:gd name="T14" fmla="*/ 8 w 20"/>
                <a:gd name="T15" fmla="*/ 47 h 58"/>
                <a:gd name="T16" fmla="*/ 8 w 20"/>
                <a:gd name="T17" fmla="*/ 47 h 58"/>
                <a:gd name="T18" fmla="*/ 8 w 20"/>
                <a:gd name="T19" fmla="*/ 47 h 58"/>
                <a:gd name="T20" fmla="*/ 13 w 20"/>
                <a:gd name="T21" fmla="*/ 43 h 58"/>
                <a:gd name="T22" fmla="*/ 20 w 20"/>
                <a:gd name="T23" fmla="*/ 39 h 58"/>
                <a:gd name="T24" fmla="*/ 11 w 20"/>
                <a:gd name="T2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58">
                  <a:moveTo>
                    <a:pt x="11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4" y="52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10" y="46"/>
                    <a:pt x="11" y="44"/>
                    <a:pt x="13" y="43"/>
                  </a:cubicBezTo>
                  <a:cubicBezTo>
                    <a:pt x="15" y="41"/>
                    <a:pt x="18" y="40"/>
                    <a:pt x="20" y="39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6" name="Rectangle 1141"/>
            <p:cNvSpPr>
              <a:spLocks noChangeArrowheads="1"/>
            </p:cNvSpPr>
            <p:nvPr/>
          </p:nvSpPr>
          <p:spPr bwMode="auto">
            <a:xfrm>
              <a:off x="10763569" y="6607175"/>
              <a:ext cx="45719" cy="578377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7" name="Rectangle 1142"/>
            <p:cNvSpPr>
              <a:spLocks noChangeArrowheads="1"/>
            </p:cNvSpPr>
            <p:nvPr/>
          </p:nvSpPr>
          <p:spPr bwMode="auto">
            <a:xfrm>
              <a:off x="10764838" y="6607175"/>
              <a:ext cx="444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68" name="直接连接符 367"/>
          <p:cNvCxnSpPr/>
          <p:nvPr/>
        </p:nvCxnSpPr>
        <p:spPr>
          <a:xfrm flipV="1">
            <a:off x="8553343" y="3600366"/>
            <a:ext cx="0" cy="1543134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连接符 369"/>
          <p:cNvCxnSpPr/>
          <p:nvPr/>
        </p:nvCxnSpPr>
        <p:spPr>
          <a:xfrm flipV="1">
            <a:off x="714631" y="4861566"/>
            <a:ext cx="0" cy="1084262"/>
          </a:xfrm>
          <a:prstGeom prst="line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2352" y="203134"/>
            <a:ext cx="4480948" cy="323116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2.34568E-6 L 0.06632 -2.34568E-6 " pathEditMode="relative" rAng="0" ptsTypes="AA">
                                      <p:cBhvr>
                                        <p:cTn id="35" dur="46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2.46914E-7 L 0.07934 -0.00031 " pathEditMode="relative" rAng="0" ptsTypes="AA">
                                      <p:cBhvr>
                                        <p:cTn id="40" dur="31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animBg="1"/>
      <p:bldP spid="312" grpId="0" animBg="1"/>
      <p:bldP spid="313" grpId="0" animBg="1"/>
      <p:bldP spid="314" grpId="0" animBg="1"/>
      <p:bldP spid="315" grpId="0" animBg="1"/>
      <p:bldP spid="317" grpId="0"/>
      <p:bldP spid="318" grpId="0"/>
      <p:bldP spid="320" grpId="0" animBg="1"/>
      <p:bldP spid="320" grpId="1" animBg="1"/>
      <p:bldP spid="321" grpId="0" animBg="1"/>
      <p:bldP spid="321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文本框 392"/>
          <p:cNvSpPr txBox="1"/>
          <p:nvPr/>
        </p:nvSpPr>
        <p:spPr>
          <a:xfrm>
            <a:off x="4918764" y="713340"/>
            <a:ext cx="361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案例二：</a:t>
            </a:r>
            <a:endParaRPr lang="en-US" altLang="zh-CN" sz="1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资源共享及培训</a:t>
            </a:r>
            <a:endParaRPr lang="zh-CN" altLang="zh-CN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Freeform 5"/>
          <p:cNvSpPr/>
          <p:nvPr/>
        </p:nvSpPr>
        <p:spPr bwMode="auto">
          <a:xfrm>
            <a:off x="1822359" y="1463318"/>
            <a:ext cx="403268" cy="718049"/>
          </a:xfrm>
          <a:custGeom>
            <a:avLst/>
            <a:gdLst>
              <a:gd name="T0" fmla="*/ 21 w 184"/>
              <a:gd name="T1" fmla="*/ 7 h 327"/>
              <a:gd name="T2" fmla="*/ 119 w 184"/>
              <a:gd name="T3" fmla="*/ 17 h 327"/>
              <a:gd name="T4" fmla="*/ 167 w 184"/>
              <a:gd name="T5" fmla="*/ 77 h 327"/>
              <a:gd name="T6" fmla="*/ 178 w 184"/>
              <a:gd name="T7" fmla="*/ 186 h 327"/>
              <a:gd name="T8" fmla="*/ 181 w 184"/>
              <a:gd name="T9" fmla="*/ 309 h 327"/>
              <a:gd name="T10" fmla="*/ 154 w 184"/>
              <a:gd name="T11" fmla="*/ 306 h 327"/>
              <a:gd name="T12" fmla="*/ 150 w 184"/>
              <a:gd name="T13" fmla="*/ 211 h 327"/>
              <a:gd name="T14" fmla="*/ 146 w 184"/>
              <a:gd name="T15" fmla="*/ 111 h 327"/>
              <a:gd name="T16" fmla="*/ 111 w 184"/>
              <a:gd name="T17" fmla="*/ 44 h 327"/>
              <a:gd name="T18" fmla="*/ 18 w 184"/>
              <a:gd name="T19" fmla="*/ 34 h 327"/>
              <a:gd name="T20" fmla="*/ 21 w 184"/>
              <a:gd name="T21" fmla="*/ 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4" h="327">
                <a:moveTo>
                  <a:pt x="21" y="7"/>
                </a:moveTo>
                <a:cubicBezTo>
                  <a:pt x="54" y="9"/>
                  <a:pt x="88" y="0"/>
                  <a:pt x="119" y="17"/>
                </a:cubicBezTo>
                <a:cubicBezTo>
                  <a:pt x="143" y="29"/>
                  <a:pt x="159" y="52"/>
                  <a:pt x="167" y="77"/>
                </a:cubicBezTo>
                <a:cubicBezTo>
                  <a:pt x="177" y="113"/>
                  <a:pt x="178" y="150"/>
                  <a:pt x="178" y="186"/>
                </a:cubicBezTo>
                <a:cubicBezTo>
                  <a:pt x="178" y="227"/>
                  <a:pt x="184" y="268"/>
                  <a:pt x="181" y="309"/>
                </a:cubicBezTo>
                <a:cubicBezTo>
                  <a:pt x="180" y="327"/>
                  <a:pt x="152" y="324"/>
                  <a:pt x="154" y="306"/>
                </a:cubicBezTo>
                <a:cubicBezTo>
                  <a:pt x="156" y="274"/>
                  <a:pt x="151" y="243"/>
                  <a:pt x="150" y="211"/>
                </a:cubicBezTo>
                <a:cubicBezTo>
                  <a:pt x="150" y="178"/>
                  <a:pt x="151" y="144"/>
                  <a:pt x="146" y="111"/>
                </a:cubicBezTo>
                <a:cubicBezTo>
                  <a:pt x="142" y="85"/>
                  <a:pt x="133" y="60"/>
                  <a:pt x="111" y="44"/>
                </a:cubicBezTo>
                <a:cubicBezTo>
                  <a:pt x="85" y="26"/>
                  <a:pt x="47" y="36"/>
                  <a:pt x="18" y="34"/>
                </a:cubicBezTo>
                <a:cubicBezTo>
                  <a:pt x="0" y="33"/>
                  <a:pt x="3" y="5"/>
                  <a:pt x="21" y="7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59" name="Freeform 7"/>
          <p:cNvSpPr/>
          <p:nvPr/>
        </p:nvSpPr>
        <p:spPr bwMode="auto">
          <a:xfrm>
            <a:off x="1455357" y="2152355"/>
            <a:ext cx="375707" cy="552680"/>
          </a:xfrm>
          <a:custGeom>
            <a:avLst/>
            <a:gdLst>
              <a:gd name="T0" fmla="*/ 144 w 171"/>
              <a:gd name="T1" fmla="*/ 56 h 252"/>
              <a:gd name="T2" fmla="*/ 98 w 171"/>
              <a:gd name="T3" fmla="*/ 16 h 252"/>
              <a:gd name="T4" fmla="*/ 24 w 171"/>
              <a:gd name="T5" fmla="*/ 6 h 252"/>
              <a:gd name="T6" fmla="*/ 16 w 171"/>
              <a:gd name="T7" fmla="*/ 33 h 252"/>
              <a:gd name="T8" fmla="*/ 120 w 171"/>
              <a:gd name="T9" fmla="*/ 70 h 252"/>
              <a:gd name="T10" fmla="*/ 134 w 171"/>
              <a:gd name="T11" fmla="*/ 234 h 252"/>
              <a:gd name="T12" fmla="*/ 162 w 171"/>
              <a:gd name="T13" fmla="*/ 234 h 252"/>
              <a:gd name="T14" fmla="*/ 144 w 171"/>
              <a:gd name="T15" fmla="*/ 5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1" h="252">
                <a:moveTo>
                  <a:pt x="144" y="56"/>
                </a:moveTo>
                <a:cubicBezTo>
                  <a:pt x="134" y="36"/>
                  <a:pt x="118" y="23"/>
                  <a:pt x="98" y="16"/>
                </a:cubicBezTo>
                <a:cubicBezTo>
                  <a:pt x="74" y="7"/>
                  <a:pt x="47" y="15"/>
                  <a:pt x="24" y="6"/>
                </a:cubicBezTo>
                <a:cubicBezTo>
                  <a:pt x="7" y="0"/>
                  <a:pt x="0" y="27"/>
                  <a:pt x="16" y="33"/>
                </a:cubicBezTo>
                <a:cubicBezTo>
                  <a:pt x="55" y="48"/>
                  <a:pt x="95" y="26"/>
                  <a:pt x="120" y="70"/>
                </a:cubicBezTo>
                <a:cubicBezTo>
                  <a:pt x="146" y="118"/>
                  <a:pt x="134" y="182"/>
                  <a:pt x="134" y="234"/>
                </a:cubicBezTo>
                <a:cubicBezTo>
                  <a:pt x="134" y="252"/>
                  <a:pt x="162" y="252"/>
                  <a:pt x="162" y="234"/>
                </a:cubicBezTo>
                <a:cubicBezTo>
                  <a:pt x="162" y="175"/>
                  <a:pt x="171" y="111"/>
                  <a:pt x="144" y="56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0" name="Freeform 8"/>
          <p:cNvSpPr/>
          <p:nvPr/>
        </p:nvSpPr>
        <p:spPr bwMode="auto">
          <a:xfrm>
            <a:off x="1741125" y="2837040"/>
            <a:ext cx="398916" cy="836999"/>
          </a:xfrm>
          <a:custGeom>
            <a:avLst/>
            <a:gdLst>
              <a:gd name="T0" fmla="*/ 164 w 182"/>
              <a:gd name="T1" fmla="*/ 344 h 381"/>
              <a:gd name="T2" fmla="*/ 81 w 182"/>
              <a:gd name="T3" fmla="*/ 344 h 381"/>
              <a:gd name="T4" fmla="*/ 41 w 182"/>
              <a:gd name="T5" fmla="*/ 259 h 381"/>
              <a:gd name="T6" fmla="*/ 38 w 182"/>
              <a:gd name="T7" fmla="*/ 141 h 381"/>
              <a:gd name="T8" fmla="*/ 28 w 182"/>
              <a:gd name="T9" fmla="*/ 18 h 381"/>
              <a:gd name="T10" fmla="*/ 0 w 182"/>
              <a:gd name="T11" fmla="*/ 18 h 381"/>
              <a:gd name="T12" fmla="*/ 11 w 182"/>
              <a:gd name="T13" fmla="*/ 155 h 381"/>
              <a:gd name="T14" fmla="*/ 16 w 182"/>
              <a:gd name="T15" fmla="*/ 292 h 381"/>
              <a:gd name="T16" fmla="*/ 65 w 182"/>
              <a:gd name="T17" fmla="*/ 369 h 381"/>
              <a:gd name="T18" fmla="*/ 164 w 182"/>
              <a:gd name="T19" fmla="*/ 372 h 381"/>
              <a:gd name="T20" fmla="*/ 164 w 182"/>
              <a:gd name="T21" fmla="*/ 34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381">
                <a:moveTo>
                  <a:pt x="164" y="344"/>
                </a:moveTo>
                <a:cubicBezTo>
                  <a:pt x="136" y="344"/>
                  <a:pt x="108" y="350"/>
                  <a:pt x="81" y="344"/>
                </a:cubicBezTo>
                <a:cubicBezTo>
                  <a:pt x="43" y="337"/>
                  <a:pt x="43" y="290"/>
                  <a:pt x="41" y="259"/>
                </a:cubicBezTo>
                <a:cubicBezTo>
                  <a:pt x="40" y="220"/>
                  <a:pt x="39" y="180"/>
                  <a:pt x="38" y="141"/>
                </a:cubicBezTo>
                <a:cubicBezTo>
                  <a:pt x="37" y="99"/>
                  <a:pt x="28" y="59"/>
                  <a:pt x="28" y="18"/>
                </a:cubicBezTo>
                <a:cubicBezTo>
                  <a:pt x="28" y="0"/>
                  <a:pt x="0" y="0"/>
                  <a:pt x="0" y="18"/>
                </a:cubicBezTo>
                <a:cubicBezTo>
                  <a:pt x="0" y="64"/>
                  <a:pt x="10" y="109"/>
                  <a:pt x="11" y="155"/>
                </a:cubicBezTo>
                <a:cubicBezTo>
                  <a:pt x="12" y="200"/>
                  <a:pt x="10" y="247"/>
                  <a:pt x="16" y="292"/>
                </a:cubicBezTo>
                <a:cubicBezTo>
                  <a:pt x="21" y="327"/>
                  <a:pt x="30" y="355"/>
                  <a:pt x="65" y="369"/>
                </a:cubicBezTo>
                <a:cubicBezTo>
                  <a:pt x="96" y="381"/>
                  <a:pt x="132" y="372"/>
                  <a:pt x="164" y="372"/>
                </a:cubicBezTo>
                <a:cubicBezTo>
                  <a:pt x="182" y="372"/>
                  <a:pt x="182" y="344"/>
                  <a:pt x="164" y="344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1" name="Freeform 10"/>
          <p:cNvSpPr/>
          <p:nvPr/>
        </p:nvSpPr>
        <p:spPr bwMode="auto">
          <a:xfrm>
            <a:off x="888170" y="1502485"/>
            <a:ext cx="211788" cy="593297"/>
          </a:xfrm>
          <a:custGeom>
            <a:avLst/>
            <a:gdLst>
              <a:gd name="T0" fmla="*/ 87 w 96"/>
              <a:gd name="T1" fmla="*/ 247 h 270"/>
              <a:gd name="T2" fmla="*/ 44 w 96"/>
              <a:gd name="T3" fmla="*/ 217 h 270"/>
              <a:gd name="T4" fmla="*/ 21 w 96"/>
              <a:gd name="T5" fmla="*/ 153 h 270"/>
              <a:gd name="T6" fmla="*/ 24 w 96"/>
              <a:gd name="T7" fmla="*/ 85 h 270"/>
              <a:gd name="T8" fmla="*/ 21 w 96"/>
              <a:gd name="T9" fmla="*/ 23 h 270"/>
              <a:gd name="T10" fmla="*/ 16 w 96"/>
              <a:gd name="T11" fmla="*/ 4 h 270"/>
              <a:gd name="T12" fmla="*/ 15 w 96"/>
              <a:gd name="T13" fmla="*/ 3 h 270"/>
              <a:gd name="T14" fmla="*/ 0 w 96"/>
              <a:gd name="T15" fmla="*/ 12 h 270"/>
              <a:gd name="T16" fmla="*/ 4 w 96"/>
              <a:gd name="T17" fmla="*/ 85 h 270"/>
              <a:gd name="T18" fmla="*/ 1 w 96"/>
              <a:gd name="T19" fmla="*/ 166 h 270"/>
              <a:gd name="T20" fmla="*/ 20 w 96"/>
              <a:gd name="T21" fmla="*/ 222 h 270"/>
              <a:gd name="T22" fmla="*/ 73 w 96"/>
              <a:gd name="T23" fmla="*/ 261 h 270"/>
              <a:gd name="T24" fmla="*/ 87 w 96"/>
              <a:gd name="T25" fmla="*/ 24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270">
                <a:moveTo>
                  <a:pt x="87" y="247"/>
                </a:moveTo>
                <a:cubicBezTo>
                  <a:pt x="75" y="234"/>
                  <a:pt x="59" y="227"/>
                  <a:pt x="44" y="217"/>
                </a:cubicBezTo>
                <a:cubicBezTo>
                  <a:pt x="22" y="203"/>
                  <a:pt x="20" y="177"/>
                  <a:pt x="21" y="153"/>
                </a:cubicBezTo>
                <a:cubicBezTo>
                  <a:pt x="22" y="130"/>
                  <a:pt x="24" y="108"/>
                  <a:pt x="24" y="85"/>
                </a:cubicBezTo>
                <a:cubicBezTo>
                  <a:pt x="24" y="64"/>
                  <a:pt x="22" y="44"/>
                  <a:pt x="21" y="23"/>
                </a:cubicBezTo>
                <a:cubicBezTo>
                  <a:pt x="29" y="20"/>
                  <a:pt x="27" y="5"/>
                  <a:pt x="16" y="4"/>
                </a:cubicBezTo>
                <a:cubicBezTo>
                  <a:pt x="16" y="4"/>
                  <a:pt x="15" y="4"/>
                  <a:pt x="15" y="3"/>
                </a:cubicBezTo>
                <a:cubicBezTo>
                  <a:pt x="9" y="0"/>
                  <a:pt x="0" y="4"/>
                  <a:pt x="0" y="12"/>
                </a:cubicBezTo>
                <a:cubicBezTo>
                  <a:pt x="1" y="36"/>
                  <a:pt x="4" y="60"/>
                  <a:pt x="4" y="85"/>
                </a:cubicBezTo>
                <a:cubicBezTo>
                  <a:pt x="4" y="112"/>
                  <a:pt x="1" y="139"/>
                  <a:pt x="1" y="166"/>
                </a:cubicBezTo>
                <a:cubicBezTo>
                  <a:pt x="1" y="187"/>
                  <a:pt x="6" y="206"/>
                  <a:pt x="20" y="222"/>
                </a:cubicBezTo>
                <a:cubicBezTo>
                  <a:pt x="34" y="239"/>
                  <a:pt x="58" y="245"/>
                  <a:pt x="73" y="261"/>
                </a:cubicBezTo>
                <a:cubicBezTo>
                  <a:pt x="82" y="270"/>
                  <a:pt x="96" y="256"/>
                  <a:pt x="87" y="247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2" name="Freeform 13"/>
          <p:cNvSpPr/>
          <p:nvPr/>
        </p:nvSpPr>
        <p:spPr bwMode="auto">
          <a:xfrm>
            <a:off x="2109579" y="2461333"/>
            <a:ext cx="97191" cy="1150329"/>
          </a:xfrm>
          <a:custGeom>
            <a:avLst/>
            <a:gdLst>
              <a:gd name="T0" fmla="*/ 40 w 44"/>
              <a:gd name="T1" fmla="*/ 437 h 524"/>
              <a:gd name="T2" fmla="*/ 37 w 44"/>
              <a:gd name="T3" fmla="*/ 381 h 524"/>
              <a:gd name="T4" fmla="*/ 38 w 44"/>
              <a:gd name="T5" fmla="*/ 333 h 524"/>
              <a:gd name="T6" fmla="*/ 39 w 44"/>
              <a:gd name="T7" fmla="*/ 253 h 524"/>
              <a:gd name="T8" fmla="*/ 39 w 44"/>
              <a:gd name="T9" fmla="*/ 130 h 524"/>
              <a:gd name="T10" fmla="*/ 39 w 44"/>
              <a:gd name="T11" fmla="*/ 65 h 524"/>
              <a:gd name="T12" fmla="*/ 34 w 44"/>
              <a:gd name="T13" fmla="*/ 43 h 524"/>
              <a:gd name="T14" fmla="*/ 30 w 44"/>
              <a:gd name="T15" fmla="*/ 17 h 524"/>
              <a:gd name="T16" fmla="*/ 26 w 44"/>
              <a:gd name="T17" fmla="*/ 6 h 524"/>
              <a:gd name="T18" fmla="*/ 14 w 44"/>
              <a:gd name="T19" fmla="*/ 0 h 524"/>
              <a:gd name="T20" fmla="*/ 2 w 44"/>
              <a:gd name="T21" fmla="*/ 11 h 524"/>
              <a:gd name="T22" fmla="*/ 6 w 44"/>
              <a:gd name="T23" fmla="*/ 48 h 524"/>
              <a:gd name="T24" fmla="*/ 12 w 44"/>
              <a:gd name="T25" fmla="*/ 101 h 524"/>
              <a:gd name="T26" fmla="*/ 12 w 44"/>
              <a:gd name="T27" fmla="*/ 108 h 524"/>
              <a:gd name="T28" fmla="*/ 11 w 44"/>
              <a:gd name="T29" fmla="*/ 160 h 524"/>
              <a:gd name="T30" fmla="*/ 11 w 44"/>
              <a:gd name="T31" fmla="*/ 239 h 524"/>
              <a:gd name="T32" fmla="*/ 10 w 44"/>
              <a:gd name="T33" fmla="*/ 373 h 524"/>
              <a:gd name="T34" fmla="*/ 12 w 44"/>
              <a:gd name="T35" fmla="*/ 442 h 524"/>
              <a:gd name="T36" fmla="*/ 14 w 44"/>
              <a:gd name="T37" fmla="*/ 510 h 524"/>
              <a:gd name="T38" fmla="*/ 17 w 44"/>
              <a:gd name="T39" fmla="*/ 520 h 524"/>
              <a:gd name="T40" fmla="*/ 27 w 44"/>
              <a:gd name="T41" fmla="*/ 524 h 524"/>
              <a:gd name="T42" fmla="*/ 42 w 44"/>
              <a:gd name="T43" fmla="*/ 510 h 524"/>
              <a:gd name="T44" fmla="*/ 40 w 44"/>
              <a:gd name="T45" fmla="*/ 43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" h="524">
                <a:moveTo>
                  <a:pt x="40" y="437"/>
                </a:moveTo>
                <a:cubicBezTo>
                  <a:pt x="39" y="418"/>
                  <a:pt x="37" y="400"/>
                  <a:pt x="37" y="381"/>
                </a:cubicBezTo>
                <a:cubicBezTo>
                  <a:pt x="37" y="365"/>
                  <a:pt x="38" y="349"/>
                  <a:pt x="38" y="333"/>
                </a:cubicBezTo>
                <a:cubicBezTo>
                  <a:pt x="39" y="307"/>
                  <a:pt x="40" y="280"/>
                  <a:pt x="39" y="253"/>
                </a:cubicBezTo>
                <a:cubicBezTo>
                  <a:pt x="38" y="216"/>
                  <a:pt x="38" y="175"/>
                  <a:pt x="39" y="130"/>
                </a:cubicBezTo>
                <a:cubicBezTo>
                  <a:pt x="40" y="105"/>
                  <a:pt x="40" y="84"/>
                  <a:pt x="39" y="65"/>
                </a:cubicBezTo>
                <a:cubicBezTo>
                  <a:pt x="38" y="57"/>
                  <a:pt x="36" y="50"/>
                  <a:pt x="34" y="43"/>
                </a:cubicBezTo>
                <a:cubicBezTo>
                  <a:pt x="31" y="35"/>
                  <a:pt x="28" y="26"/>
                  <a:pt x="30" y="17"/>
                </a:cubicBezTo>
                <a:cubicBezTo>
                  <a:pt x="30" y="13"/>
                  <a:pt x="29" y="9"/>
                  <a:pt x="26" y="6"/>
                </a:cubicBezTo>
                <a:cubicBezTo>
                  <a:pt x="23" y="2"/>
                  <a:pt x="19" y="0"/>
                  <a:pt x="14" y="0"/>
                </a:cubicBezTo>
                <a:cubicBezTo>
                  <a:pt x="8" y="0"/>
                  <a:pt x="3" y="4"/>
                  <a:pt x="2" y="11"/>
                </a:cubicBezTo>
                <a:cubicBezTo>
                  <a:pt x="0" y="25"/>
                  <a:pt x="1" y="36"/>
                  <a:pt x="6" y="48"/>
                </a:cubicBezTo>
                <a:cubicBezTo>
                  <a:pt x="12" y="65"/>
                  <a:pt x="12" y="83"/>
                  <a:pt x="12" y="101"/>
                </a:cubicBezTo>
                <a:cubicBezTo>
                  <a:pt x="12" y="108"/>
                  <a:pt x="12" y="108"/>
                  <a:pt x="12" y="108"/>
                </a:cubicBezTo>
                <a:cubicBezTo>
                  <a:pt x="12" y="125"/>
                  <a:pt x="11" y="143"/>
                  <a:pt x="11" y="160"/>
                </a:cubicBezTo>
                <a:cubicBezTo>
                  <a:pt x="11" y="186"/>
                  <a:pt x="10" y="212"/>
                  <a:pt x="11" y="239"/>
                </a:cubicBezTo>
                <a:cubicBezTo>
                  <a:pt x="12" y="283"/>
                  <a:pt x="13" y="328"/>
                  <a:pt x="10" y="373"/>
                </a:cubicBezTo>
                <a:cubicBezTo>
                  <a:pt x="8" y="396"/>
                  <a:pt x="10" y="420"/>
                  <a:pt x="12" y="442"/>
                </a:cubicBezTo>
                <a:cubicBezTo>
                  <a:pt x="14" y="464"/>
                  <a:pt x="16" y="487"/>
                  <a:pt x="14" y="510"/>
                </a:cubicBezTo>
                <a:cubicBezTo>
                  <a:pt x="14" y="514"/>
                  <a:pt x="15" y="517"/>
                  <a:pt x="17" y="520"/>
                </a:cubicBezTo>
                <a:cubicBezTo>
                  <a:pt x="20" y="522"/>
                  <a:pt x="23" y="524"/>
                  <a:pt x="27" y="524"/>
                </a:cubicBezTo>
                <a:cubicBezTo>
                  <a:pt x="34" y="524"/>
                  <a:pt x="41" y="519"/>
                  <a:pt x="42" y="510"/>
                </a:cubicBezTo>
                <a:cubicBezTo>
                  <a:pt x="44" y="486"/>
                  <a:pt x="42" y="461"/>
                  <a:pt x="40" y="437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3" name="Freeform 15"/>
          <p:cNvSpPr/>
          <p:nvPr/>
        </p:nvSpPr>
        <p:spPr bwMode="auto">
          <a:xfrm>
            <a:off x="3046669" y="2152355"/>
            <a:ext cx="378608" cy="552680"/>
          </a:xfrm>
          <a:custGeom>
            <a:avLst/>
            <a:gdLst>
              <a:gd name="T0" fmla="*/ 27 w 172"/>
              <a:gd name="T1" fmla="*/ 56 h 252"/>
              <a:gd name="T2" fmla="*/ 73 w 172"/>
              <a:gd name="T3" fmla="*/ 16 h 252"/>
              <a:gd name="T4" fmla="*/ 147 w 172"/>
              <a:gd name="T5" fmla="*/ 6 h 252"/>
              <a:gd name="T6" fmla="*/ 155 w 172"/>
              <a:gd name="T7" fmla="*/ 33 h 252"/>
              <a:gd name="T8" fmla="*/ 52 w 172"/>
              <a:gd name="T9" fmla="*/ 70 h 252"/>
              <a:gd name="T10" fmla="*/ 37 w 172"/>
              <a:gd name="T11" fmla="*/ 234 h 252"/>
              <a:gd name="T12" fmla="*/ 9 w 172"/>
              <a:gd name="T13" fmla="*/ 234 h 252"/>
              <a:gd name="T14" fmla="*/ 27 w 172"/>
              <a:gd name="T15" fmla="*/ 56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2" h="252">
                <a:moveTo>
                  <a:pt x="27" y="56"/>
                </a:moveTo>
                <a:cubicBezTo>
                  <a:pt x="37" y="36"/>
                  <a:pt x="53" y="23"/>
                  <a:pt x="73" y="16"/>
                </a:cubicBezTo>
                <a:cubicBezTo>
                  <a:pt x="97" y="7"/>
                  <a:pt x="124" y="15"/>
                  <a:pt x="147" y="6"/>
                </a:cubicBezTo>
                <a:cubicBezTo>
                  <a:pt x="164" y="0"/>
                  <a:pt x="172" y="27"/>
                  <a:pt x="155" y="33"/>
                </a:cubicBezTo>
                <a:cubicBezTo>
                  <a:pt x="116" y="48"/>
                  <a:pt x="76" y="26"/>
                  <a:pt x="52" y="70"/>
                </a:cubicBezTo>
                <a:cubicBezTo>
                  <a:pt x="25" y="118"/>
                  <a:pt x="37" y="182"/>
                  <a:pt x="37" y="234"/>
                </a:cubicBezTo>
                <a:cubicBezTo>
                  <a:pt x="37" y="252"/>
                  <a:pt x="9" y="252"/>
                  <a:pt x="9" y="234"/>
                </a:cubicBezTo>
                <a:cubicBezTo>
                  <a:pt x="9" y="175"/>
                  <a:pt x="0" y="111"/>
                  <a:pt x="27" y="56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4" name="Freeform 16"/>
          <p:cNvSpPr/>
          <p:nvPr/>
        </p:nvSpPr>
        <p:spPr bwMode="auto">
          <a:xfrm>
            <a:off x="2737691" y="2837040"/>
            <a:ext cx="398916" cy="836999"/>
          </a:xfrm>
          <a:custGeom>
            <a:avLst/>
            <a:gdLst>
              <a:gd name="T0" fmla="*/ 18 w 182"/>
              <a:gd name="T1" fmla="*/ 344 h 381"/>
              <a:gd name="T2" fmla="*/ 101 w 182"/>
              <a:gd name="T3" fmla="*/ 344 h 381"/>
              <a:gd name="T4" fmla="*/ 141 w 182"/>
              <a:gd name="T5" fmla="*/ 259 h 381"/>
              <a:gd name="T6" fmla="*/ 144 w 182"/>
              <a:gd name="T7" fmla="*/ 141 h 381"/>
              <a:gd name="T8" fmla="*/ 154 w 182"/>
              <a:gd name="T9" fmla="*/ 18 h 381"/>
              <a:gd name="T10" fmla="*/ 182 w 182"/>
              <a:gd name="T11" fmla="*/ 18 h 381"/>
              <a:gd name="T12" fmla="*/ 171 w 182"/>
              <a:gd name="T13" fmla="*/ 155 h 381"/>
              <a:gd name="T14" fmla="*/ 166 w 182"/>
              <a:gd name="T15" fmla="*/ 292 h 381"/>
              <a:gd name="T16" fmla="*/ 118 w 182"/>
              <a:gd name="T17" fmla="*/ 369 h 381"/>
              <a:gd name="T18" fmla="*/ 18 w 182"/>
              <a:gd name="T19" fmla="*/ 372 h 381"/>
              <a:gd name="T20" fmla="*/ 18 w 182"/>
              <a:gd name="T21" fmla="*/ 34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2" h="381">
                <a:moveTo>
                  <a:pt x="18" y="344"/>
                </a:moveTo>
                <a:cubicBezTo>
                  <a:pt x="46" y="344"/>
                  <a:pt x="74" y="350"/>
                  <a:pt x="101" y="344"/>
                </a:cubicBezTo>
                <a:cubicBezTo>
                  <a:pt x="139" y="337"/>
                  <a:pt x="140" y="290"/>
                  <a:pt x="141" y="259"/>
                </a:cubicBezTo>
                <a:cubicBezTo>
                  <a:pt x="143" y="220"/>
                  <a:pt x="143" y="180"/>
                  <a:pt x="144" y="141"/>
                </a:cubicBezTo>
                <a:cubicBezTo>
                  <a:pt x="145" y="99"/>
                  <a:pt x="154" y="59"/>
                  <a:pt x="154" y="18"/>
                </a:cubicBezTo>
                <a:cubicBezTo>
                  <a:pt x="154" y="0"/>
                  <a:pt x="182" y="0"/>
                  <a:pt x="182" y="18"/>
                </a:cubicBezTo>
                <a:cubicBezTo>
                  <a:pt x="182" y="64"/>
                  <a:pt x="172" y="109"/>
                  <a:pt x="171" y="155"/>
                </a:cubicBezTo>
                <a:cubicBezTo>
                  <a:pt x="170" y="200"/>
                  <a:pt x="172" y="247"/>
                  <a:pt x="166" y="292"/>
                </a:cubicBezTo>
                <a:cubicBezTo>
                  <a:pt x="162" y="327"/>
                  <a:pt x="152" y="355"/>
                  <a:pt x="118" y="369"/>
                </a:cubicBezTo>
                <a:cubicBezTo>
                  <a:pt x="86" y="381"/>
                  <a:pt x="50" y="372"/>
                  <a:pt x="18" y="372"/>
                </a:cubicBezTo>
                <a:cubicBezTo>
                  <a:pt x="0" y="372"/>
                  <a:pt x="0" y="344"/>
                  <a:pt x="18" y="344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5" name="Freeform 18"/>
          <p:cNvSpPr/>
          <p:nvPr/>
        </p:nvSpPr>
        <p:spPr bwMode="auto">
          <a:xfrm>
            <a:off x="3777773" y="1502485"/>
            <a:ext cx="211788" cy="593297"/>
          </a:xfrm>
          <a:custGeom>
            <a:avLst/>
            <a:gdLst>
              <a:gd name="T0" fmla="*/ 9 w 96"/>
              <a:gd name="T1" fmla="*/ 247 h 270"/>
              <a:gd name="T2" fmla="*/ 52 w 96"/>
              <a:gd name="T3" fmla="*/ 217 h 270"/>
              <a:gd name="T4" fmla="*/ 75 w 96"/>
              <a:gd name="T5" fmla="*/ 153 h 270"/>
              <a:gd name="T6" fmla="*/ 72 w 96"/>
              <a:gd name="T7" fmla="*/ 85 h 270"/>
              <a:gd name="T8" fmla="*/ 76 w 96"/>
              <a:gd name="T9" fmla="*/ 23 h 270"/>
              <a:gd name="T10" fmla="*/ 80 w 96"/>
              <a:gd name="T11" fmla="*/ 4 h 270"/>
              <a:gd name="T12" fmla="*/ 81 w 96"/>
              <a:gd name="T13" fmla="*/ 3 h 270"/>
              <a:gd name="T14" fmla="*/ 96 w 96"/>
              <a:gd name="T15" fmla="*/ 12 h 270"/>
              <a:gd name="T16" fmla="*/ 92 w 96"/>
              <a:gd name="T17" fmla="*/ 85 h 270"/>
              <a:gd name="T18" fmla="*/ 96 w 96"/>
              <a:gd name="T19" fmla="*/ 166 h 270"/>
              <a:gd name="T20" fmla="*/ 76 w 96"/>
              <a:gd name="T21" fmla="*/ 222 h 270"/>
              <a:gd name="T22" fmla="*/ 23 w 96"/>
              <a:gd name="T23" fmla="*/ 261 h 270"/>
              <a:gd name="T24" fmla="*/ 9 w 96"/>
              <a:gd name="T25" fmla="*/ 247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6" h="270">
                <a:moveTo>
                  <a:pt x="9" y="247"/>
                </a:moveTo>
                <a:cubicBezTo>
                  <a:pt x="22" y="234"/>
                  <a:pt x="37" y="227"/>
                  <a:pt x="52" y="217"/>
                </a:cubicBezTo>
                <a:cubicBezTo>
                  <a:pt x="74" y="203"/>
                  <a:pt x="76" y="177"/>
                  <a:pt x="75" y="153"/>
                </a:cubicBezTo>
                <a:cubicBezTo>
                  <a:pt x="75" y="130"/>
                  <a:pt x="72" y="108"/>
                  <a:pt x="72" y="85"/>
                </a:cubicBezTo>
                <a:cubicBezTo>
                  <a:pt x="72" y="64"/>
                  <a:pt x="74" y="44"/>
                  <a:pt x="76" y="23"/>
                </a:cubicBezTo>
                <a:cubicBezTo>
                  <a:pt x="68" y="20"/>
                  <a:pt x="69" y="5"/>
                  <a:pt x="80" y="4"/>
                </a:cubicBezTo>
                <a:cubicBezTo>
                  <a:pt x="80" y="4"/>
                  <a:pt x="81" y="4"/>
                  <a:pt x="81" y="3"/>
                </a:cubicBezTo>
                <a:cubicBezTo>
                  <a:pt x="87" y="0"/>
                  <a:pt x="96" y="4"/>
                  <a:pt x="96" y="12"/>
                </a:cubicBezTo>
                <a:cubicBezTo>
                  <a:pt x="95" y="36"/>
                  <a:pt x="92" y="60"/>
                  <a:pt x="92" y="85"/>
                </a:cubicBezTo>
                <a:cubicBezTo>
                  <a:pt x="92" y="112"/>
                  <a:pt x="96" y="139"/>
                  <a:pt x="96" y="166"/>
                </a:cubicBezTo>
                <a:cubicBezTo>
                  <a:pt x="96" y="187"/>
                  <a:pt x="90" y="206"/>
                  <a:pt x="76" y="222"/>
                </a:cubicBezTo>
                <a:cubicBezTo>
                  <a:pt x="62" y="239"/>
                  <a:pt x="39" y="245"/>
                  <a:pt x="23" y="261"/>
                </a:cubicBezTo>
                <a:cubicBezTo>
                  <a:pt x="14" y="270"/>
                  <a:pt x="0" y="256"/>
                  <a:pt x="9" y="247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6" name="Freeform 47"/>
          <p:cNvSpPr/>
          <p:nvPr/>
        </p:nvSpPr>
        <p:spPr bwMode="auto">
          <a:xfrm>
            <a:off x="2559266" y="1482176"/>
            <a:ext cx="491755" cy="1363567"/>
          </a:xfrm>
          <a:custGeom>
            <a:avLst/>
            <a:gdLst>
              <a:gd name="T0" fmla="*/ 211 w 224"/>
              <a:gd name="T1" fmla="*/ 6 h 621"/>
              <a:gd name="T2" fmla="*/ 53 w 224"/>
              <a:gd name="T3" fmla="*/ 36 h 621"/>
              <a:gd name="T4" fmla="*/ 1 w 224"/>
              <a:gd name="T5" fmla="*/ 192 h 621"/>
              <a:gd name="T6" fmla="*/ 4 w 224"/>
              <a:gd name="T7" fmla="*/ 390 h 621"/>
              <a:gd name="T8" fmla="*/ 0 w 224"/>
              <a:gd name="T9" fmla="*/ 502 h 621"/>
              <a:gd name="T10" fmla="*/ 13 w 224"/>
              <a:gd name="T11" fmla="*/ 608 h 621"/>
              <a:gd name="T12" fmla="*/ 33 w 224"/>
              <a:gd name="T13" fmla="*/ 608 h 621"/>
              <a:gd name="T14" fmla="*/ 22 w 224"/>
              <a:gd name="T15" fmla="*/ 523 h 621"/>
              <a:gd name="T16" fmla="*/ 24 w 224"/>
              <a:gd name="T17" fmla="*/ 420 h 621"/>
              <a:gd name="T18" fmla="*/ 23 w 224"/>
              <a:gd name="T19" fmla="*/ 227 h 621"/>
              <a:gd name="T20" fmla="*/ 48 w 224"/>
              <a:gd name="T21" fmla="*/ 70 h 621"/>
              <a:gd name="T22" fmla="*/ 211 w 224"/>
              <a:gd name="T23" fmla="*/ 26 h 621"/>
              <a:gd name="T24" fmla="*/ 211 w 224"/>
              <a:gd name="T25" fmla="*/ 6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" h="621">
                <a:moveTo>
                  <a:pt x="211" y="6"/>
                </a:moveTo>
                <a:cubicBezTo>
                  <a:pt x="156" y="6"/>
                  <a:pt x="98" y="0"/>
                  <a:pt x="53" y="36"/>
                </a:cubicBezTo>
                <a:cubicBezTo>
                  <a:pt x="7" y="73"/>
                  <a:pt x="0" y="138"/>
                  <a:pt x="1" y="192"/>
                </a:cubicBezTo>
                <a:cubicBezTo>
                  <a:pt x="3" y="258"/>
                  <a:pt x="5" y="324"/>
                  <a:pt x="4" y="390"/>
                </a:cubicBezTo>
                <a:cubicBezTo>
                  <a:pt x="4" y="427"/>
                  <a:pt x="1" y="465"/>
                  <a:pt x="0" y="502"/>
                </a:cubicBezTo>
                <a:cubicBezTo>
                  <a:pt x="0" y="538"/>
                  <a:pt x="12" y="572"/>
                  <a:pt x="13" y="608"/>
                </a:cubicBezTo>
                <a:cubicBezTo>
                  <a:pt x="13" y="621"/>
                  <a:pt x="33" y="621"/>
                  <a:pt x="33" y="608"/>
                </a:cubicBezTo>
                <a:cubicBezTo>
                  <a:pt x="32" y="579"/>
                  <a:pt x="25" y="552"/>
                  <a:pt x="22" y="523"/>
                </a:cubicBezTo>
                <a:cubicBezTo>
                  <a:pt x="17" y="489"/>
                  <a:pt x="23" y="454"/>
                  <a:pt x="24" y="420"/>
                </a:cubicBezTo>
                <a:cubicBezTo>
                  <a:pt x="26" y="356"/>
                  <a:pt x="27" y="291"/>
                  <a:pt x="23" y="227"/>
                </a:cubicBezTo>
                <a:cubicBezTo>
                  <a:pt x="20" y="174"/>
                  <a:pt x="17" y="117"/>
                  <a:pt x="48" y="70"/>
                </a:cubicBezTo>
                <a:cubicBezTo>
                  <a:pt x="85" y="17"/>
                  <a:pt x="155" y="26"/>
                  <a:pt x="211" y="26"/>
                </a:cubicBezTo>
                <a:cubicBezTo>
                  <a:pt x="224" y="26"/>
                  <a:pt x="224" y="6"/>
                  <a:pt x="211" y="6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7" name="Freeform 50"/>
          <p:cNvSpPr/>
          <p:nvPr/>
        </p:nvSpPr>
        <p:spPr bwMode="auto">
          <a:xfrm>
            <a:off x="3095989" y="3148919"/>
            <a:ext cx="517866" cy="259659"/>
          </a:xfrm>
          <a:custGeom>
            <a:avLst/>
            <a:gdLst>
              <a:gd name="T0" fmla="*/ 233 w 236"/>
              <a:gd name="T1" fmla="*/ 13 h 118"/>
              <a:gd name="T2" fmla="*/ 213 w 236"/>
              <a:gd name="T3" fmla="*/ 13 h 118"/>
              <a:gd name="T4" fmla="*/ 194 w 236"/>
              <a:gd name="T5" fmla="*/ 88 h 118"/>
              <a:gd name="T6" fmla="*/ 136 w 236"/>
              <a:gd name="T7" fmla="*/ 97 h 118"/>
              <a:gd name="T8" fmla="*/ 71 w 236"/>
              <a:gd name="T9" fmla="*/ 95 h 118"/>
              <a:gd name="T10" fmla="*/ 3 w 236"/>
              <a:gd name="T11" fmla="*/ 98 h 118"/>
              <a:gd name="T12" fmla="*/ 0 w 236"/>
              <a:gd name="T13" fmla="*/ 118 h 118"/>
              <a:gd name="T14" fmla="*/ 36 w 236"/>
              <a:gd name="T15" fmla="*/ 116 h 118"/>
              <a:gd name="T16" fmla="*/ 136 w 236"/>
              <a:gd name="T17" fmla="*/ 117 h 118"/>
              <a:gd name="T18" fmla="*/ 220 w 236"/>
              <a:gd name="T19" fmla="*/ 91 h 118"/>
              <a:gd name="T20" fmla="*/ 233 w 236"/>
              <a:gd name="T21" fmla="*/ 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118">
                <a:moveTo>
                  <a:pt x="233" y="13"/>
                </a:moveTo>
                <a:cubicBezTo>
                  <a:pt x="233" y="0"/>
                  <a:pt x="213" y="0"/>
                  <a:pt x="213" y="13"/>
                </a:cubicBezTo>
                <a:cubicBezTo>
                  <a:pt x="213" y="37"/>
                  <a:pt x="218" y="72"/>
                  <a:pt x="194" y="88"/>
                </a:cubicBezTo>
                <a:cubicBezTo>
                  <a:pt x="178" y="98"/>
                  <a:pt x="154" y="97"/>
                  <a:pt x="136" y="97"/>
                </a:cubicBezTo>
                <a:cubicBezTo>
                  <a:pt x="114" y="97"/>
                  <a:pt x="93" y="95"/>
                  <a:pt x="71" y="95"/>
                </a:cubicBezTo>
                <a:cubicBezTo>
                  <a:pt x="48" y="95"/>
                  <a:pt x="25" y="96"/>
                  <a:pt x="3" y="98"/>
                </a:cubicBezTo>
                <a:cubicBezTo>
                  <a:pt x="2" y="105"/>
                  <a:pt x="0" y="112"/>
                  <a:pt x="0" y="118"/>
                </a:cubicBezTo>
                <a:cubicBezTo>
                  <a:pt x="12" y="117"/>
                  <a:pt x="24" y="116"/>
                  <a:pt x="36" y="116"/>
                </a:cubicBezTo>
                <a:cubicBezTo>
                  <a:pt x="70" y="114"/>
                  <a:pt x="102" y="116"/>
                  <a:pt x="136" y="117"/>
                </a:cubicBezTo>
                <a:cubicBezTo>
                  <a:pt x="164" y="117"/>
                  <a:pt x="201" y="116"/>
                  <a:pt x="220" y="91"/>
                </a:cubicBezTo>
                <a:cubicBezTo>
                  <a:pt x="236" y="69"/>
                  <a:pt x="233" y="39"/>
                  <a:pt x="233" y="13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68" name="Freeform 52"/>
          <p:cNvSpPr/>
          <p:nvPr/>
        </p:nvSpPr>
        <p:spPr bwMode="auto">
          <a:xfrm>
            <a:off x="1255174" y="3148919"/>
            <a:ext cx="517866" cy="259659"/>
          </a:xfrm>
          <a:custGeom>
            <a:avLst/>
            <a:gdLst>
              <a:gd name="T0" fmla="*/ 3 w 236"/>
              <a:gd name="T1" fmla="*/ 13 h 118"/>
              <a:gd name="T2" fmla="*/ 23 w 236"/>
              <a:gd name="T3" fmla="*/ 13 h 118"/>
              <a:gd name="T4" fmla="*/ 41 w 236"/>
              <a:gd name="T5" fmla="*/ 88 h 118"/>
              <a:gd name="T6" fmla="*/ 100 w 236"/>
              <a:gd name="T7" fmla="*/ 97 h 118"/>
              <a:gd name="T8" fmla="*/ 165 w 236"/>
              <a:gd name="T9" fmla="*/ 95 h 118"/>
              <a:gd name="T10" fmla="*/ 233 w 236"/>
              <a:gd name="T11" fmla="*/ 98 h 118"/>
              <a:gd name="T12" fmla="*/ 236 w 236"/>
              <a:gd name="T13" fmla="*/ 118 h 118"/>
              <a:gd name="T14" fmla="*/ 199 w 236"/>
              <a:gd name="T15" fmla="*/ 116 h 118"/>
              <a:gd name="T16" fmla="*/ 100 w 236"/>
              <a:gd name="T17" fmla="*/ 117 h 118"/>
              <a:gd name="T18" fmla="*/ 16 w 236"/>
              <a:gd name="T19" fmla="*/ 91 h 118"/>
              <a:gd name="T20" fmla="*/ 3 w 236"/>
              <a:gd name="T21" fmla="*/ 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6" h="118">
                <a:moveTo>
                  <a:pt x="3" y="13"/>
                </a:moveTo>
                <a:cubicBezTo>
                  <a:pt x="3" y="0"/>
                  <a:pt x="23" y="0"/>
                  <a:pt x="23" y="13"/>
                </a:cubicBezTo>
                <a:cubicBezTo>
                  <a:pt x="23" y="37"/>
                  <a:pt x="17" y="72"/>
                  <a:pt x="41" y="88"/>
                </a:cubicBezTo>
                <a:cubicBezTo>
                  <a:pt x="58" y="98"/>
                  <a:pt x="81" y="97"/>
                  <a:pt x="100" y="97"/>
                </a:cubicBezTo>
                <a:cubicBezTo>
                  <a:pt x="122" y="97"/>
                  <a:pt x="143" y="95"/>
                  <a:pt x="165" y="95"/>
                </a:cubicBezTo>
                <a:cubicBezTo>
                  <a:pt x="188" y="95"/>
                  <a:pt x="210" y="96"/>
                  <a:pt x="233" y="98"/>
                </a:cubicBezTo>
                <a:cubicBezTo>
                  <a:pt x="234" y="105"/>
                  <a:pt x="235" y="112"/>
                  <a:pt x="236" y="118"/>
                </a:cubicBezTo>
                <a:cubicBezTo>
                  <a:pt x="224" y="117"/>
                  <a:pt x="212" y="116"/>
                  <a:pt x="199" y="116"/>
                </a:cubicBezTo>
                <a:cubicBezTo>
                  <a:pt x="166" y="114"/>
                  <a:pt x="133" y="116"/>
                  <a:pt x="100" y="117"/>
                </a:cubicBezTo>
                <a:cubicBezTo>
                  <a:pt x="72" y="117"/>
                  <a:pt x="35" y="116"/>
                  <a:pt x="16" y="91"/>
                </a:cubicBezTo>
                <a:cubicBezTo>
                  <a:pt x="0" y="69"/>
                  <a:pt x="3" y="39"/>
                  <a:pt x="3" y="13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3341142" y="2713738"/>
            <a:ext cx="504810" cy="506261"/>
            <a:chOff x="5269334" y="2713738"/>
            <a:chExt cx="504810" cy="506261"/>
          </a:xfrm>
        </p:grpSpPr>
        <p:sp>
          <p:nvSpPr>
            <p:cNvPr id="71" name="Oval 51"/>
            <p:cNvSpPr>
              <a:spLocks noChangeArrowheads="1"/>
            </p:cNvSpPr>
            <p:nvPr/>
          </p:nvSpPr>
          <p:spPr bwMode="auto">
            <a:xfrm>
              <a:off x="5269334" y="2713738"/>
              <a:ext cx="504810" cy="506261"/>
            </a:xfrm>
            <a:prstGeom prst="ellipse">
              <a:avLst/>
            </a:prstGeom>
            <a:solidFill>
              <a:srgbClr val="4EB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pic>
          <p:nvPicPr>
            <p:cNvPr id="72" name="Picture 5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2789" y="2810929"/>
              <a:ext cx="243701" cy="100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ctangle 55"/>
            <p:cNvSpPr>
              <a:spLocks noChangeArrowheads="1"/>
            </p:cNvSpPr>
            <p:nvPr/>
          </p:nvSpPr>
          <p:spPr bwMode="auto">
            <a:xfrm>
              <a:off x="5412943" y="2931329"/>
              <a:ext cx="226294" cy="179875"/>
            </a:xfrm>
            <a:prstGeom prst="rect">
              <a:avLst/>
            </a:pr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74" name="Freeform 56"/>
            <p:cNvSpPr>
              <a:spLocks noEditPoints="1"/>
            </p:cNvSpPr>
            <p:nvPr/>
          </p:nvSpPr>
          <p:spPr bwMode="auto">
            <a:xfrm>
              <a:off x="5394086" y="2802226"/>
              <a:ext cx="262560" cy="324935"/>
            </a:xfrm>
            <a:custGeom>
              <a:avLst/>
              <a:gdLst>
                <a:gd name="T0" fmla="*/ 111 w 119"/>
                <a:gd name="T1" fmla="*/ 1 h 148"/>
                <a:gd name="T2" fmla="*/ 0 w 119"/>
                <a:gd name="T3" fmla="*/ 8 h 148"/>
                <a:gd name="T4" fmla="*/ 8 w 119"/>
                <a:gd name="T5" fmla="*/ 147 h 148"/>
                <a:gd name="T6" fmla="*/ 119 w 119"/>
                <a:gd name="T7" fmla="*/ 139 h 148"/>
                <a:gd name="T8" fmla="*/ 26 w 119"/>
                <a:gd name="T9" fmla="*/ 132 h 148"/>
                <a:gd name="T10" fmla="*/ 13 w 119"/>
                <a:gd name="T11" fmla="*/ 131 h 148"/>
                <a:gd name="T12" fmla="*/ 14 w 119"/>
                <a:gd name="T13" fmla="*/ 118 h 148"/>
                <a:gd name="T14" fmla="*/ 27 w 119"/>
                <a:gd name="T15" fmla="*/ 119 h 148"/>
                <a:gd name="T16" fmla="*/ 26 w 119"/>
                <a:gd name="T17" fmla="*/ 132 h 148"/>
                <a:gd name="T18" fmla="*/ 14 w 119"/>
                <a:gd name="T19" fmla="*/ 105 h 148"/>
                <a:gd name="T20" fmla="*/ 13 w 119"/>
                <a:gd name="T21" fmla="*/ 92 h 148"/>
                <a:gd name="T22" fmla="*/ 26 w 119"/>
                <a:gd name="T23" fmla="*/ 91 h 148"/>
                <a:gd name="T24" fmla="*/ 27 w 119"/>
                <a:gd name="T25" fmla="*/ 104 h 148"/>
                <a:gd name="T26" fmla="*/ 26 w 119"/>
                <a:gd name="T27" fmla="*/ 78 h 148"/>
                <a:gd name="T28" fmla="*/ 13 w 119"/>
                <a:gd name="T29" fmla="*/ 77 h 148"/>
                <a:gd name="T30" fmla="*/ 14 w 119"/>
                <a:gd name="T31" fmla="*/ 64 h 148"/>
                <a:gd name="T32" fmla="*/ 27 w 119"/>
                <a:gd name="T33" fmla="*/ 65 h 148"/>
                <a:gd name="T34" fmla="*/ 26 w 119"/>
                <a:gd name="T35" fmla="*/ 78 h 148"/>
                <a:gd name="T36" fmla="*/ 40 w 119"/>
                <a:gd name="T37" fmla="*/ 132 h 148"/>
                <a:gd name="T38" fmla="*/ 39 w 119"/>
                <a:gd name="T39" fmla="*/ 119 h 148"/>
                <a:gd name="T40" fmla="*/ 52 w 119"/>
                <a:gd name="T41" fmla="*/ 118 h 148"/>
                <a:gd name="T42" fmla="*/ 53 w 119"/>
                <a:gd name="T43" fmla="*/ 131 h 148"/>
                <a:gd name="T44" fmla="*/ 52 w 119"/>
                <a:gd name="T45" fmla="*/ 105 h 148"/>
                <a:gd name="T46" fmla="*/ 39 w 119"/>
                <a:gd name="T47" fmla="*/ 104 h 148"/>
                <a:gd name="T48" fmla="*/ 40 w 119"/>
                <a:gd name="T49" fmla="*/ 91 h 148"/>
                <a:gd name="T50" fmla="*/ 53 w 119"/>
                <a:gd name="T51" fmla="*/ 92 h 148"/>
                <a:gd name="T52" fmla="*/ 52 w 119"/>
                <a:gd name="T53" fmla="*/ 105 h 148"/>
                <a:gd name="T54" fmla="*/ 40 w 119"/>
                <a:gd name="T55" fmla="*/ 78 h 148"/>
                <a:gd name="T56" fmla="*/ 39 w 119"/>
                <a:gd name="T57" fmla="*/ 65 h 148"/>
                <a:gd name="T58" fmla="*/ 52 w 119"/>
                <a:gd name="T59" fmla="*/ 64 h 148"/>
                <a:gd name="T60" fmla="*/ 53 w 119"/>
                <a:gd name="T61" fmla="*/ 77 h 148"/>
                <a:gd name="T62" fmla="*/ 78 w 119"/>
                <a:gd name="T63" fmla="*/ 132 h 148"/>
                <a:gd name="T64" fmla="*/ 65 w 119"/>
                <a:gd name="T65" fmla="*/ 131 h 148"/>
                <a:gd name="T66" fmla="*/ 67 w 119"/>
                <a:gd name="T67" fmla="*/ 118 h 148"/>
                <a:gd name="T68" fmla="*/ 80 w 119"/>
                <a:gd name="T69" fmla="*/ 119 h 148"/>
                <a:gd name="T70" fmla="*/ 78 w 119"/>
                <a:gd name="T71" fmla="*/ 132 h 148"/>
                <a:gd name="T72" fmla="*/ 66 w 119"/>
                <a:gd name="T73" fmla="*/ 105 h 148"/>
                <a:gd name="T74" fmla="*/ 65 w 119"/>
                <a:gd name="T75" fmla="*/ 92 h 148"/>
                <a:gd name="T76" fmla="*/ 78 w 119"/>
                <a:gd name="T77" fmla="*/ 91 h 148"/>
                <a:gd name="T78" fmla="*/ 80 w 119"/>
                <a:gd name="T79" fmla="*/ 104 h 148"/>
                <a:gd name="T80" fmla="*/ 78 w 119"/>
                <a:gd name="T81" fmla="*/ 78 h 148"/>
                <a:gd name="T82" fmla="*/ 65 w 119"/>
                <a:gd name="T83" fmla="*/ 77 h 148"/>
                <a:gd name="T84" fmla="*/ 67 w 119"/>
                <a:gd name="T85" fmla="*/ 64 h 148"/>
                <a:gd name="T86" fmla="*/ 80 w 119"/>
                <a:gd name="T87" fmla="*/ 65 h 148"/>
                <a:gd name="T88" fmla="*/ 78 w 119"/>
                <a:gd name="T89" fmla="*/ 78 h 148"/>
                <a:gd name="T90" fmla="*/ 93 w 119"/>
                <a:gd name="T91" fmla="*/ 132 h 148"/>
                <a:gd name="T92" fmla="*/ 91 w 119"/>
                <a:gd name="T93" fmla="*/ 119 h 148"/>
                <a:gd name="T94" fmla="*/ 104 w 119"/>
                <a:gd name="T95" fmla="*/ 118 h 148"/>
                <a:gd name="T96" fmla="*/ 106 w 119"/>
                <a:gd name="T97" fmla="*/ 131 h 148"/>
                <a:gd name="T98" fmla="*/ 105 w 119"/>
                <a:gd name="T99" fmla="*/ 105 h 148"/>
                <a:gd name="T100" fmla="*/ 91 w 119"/>
                <a:gd name="T101" fmla="*/ 104 h 148"/>
                <a:gd name="T102" fmla="*/ 93 w 119"/>
                <a:gd name="T103" fmla="*/ 91 h 148"/>
                <a:gd name="T104" fmla="*/ 106 w 119"/>
                <a:gd name="T105" fmla="*/ 92 h 148"/>
                <a:gd name="T106" fmla="*/ 105 w 119"/>
                <a:gd name="T107" fmla="*/ 105 h 148"/>
                <a:gd name="T108" fmla="*/ 93 w 119"/>
                <a:gd name="T109" fmla="*/ 78 h 148"/>
                <a:gd name="T110" fmla="*/ 91 w 119"/>
                <a:gd name="T111" fmla="*/ 65 h 148"/>
                <a:gd name="T112" fmla="*/ 104 w 119"/>
                <a:gd name="T113" fmla="*/ 64 h 148"/>
                <a:gd name="T114" fmla="*/ 106 w 119"/>
                <a:gd name="T115" fmla="*/ 77 h 148"/>
                <a:gd name="T116" fmla="*/ 107 w 119"/>
                <a:gd name="T117" fmla="*/ 42 h 148"/>
                <a:gd name="T118" fmla="*/ 12 w 119"/>
                <a:gd name="T119" fmla="*/ 13 h 148"/>
                <a:gd name="T120" fmla="*/ 107 w 119"/>
                <a:gd name="T121" fmla="*/ 4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9" h="148">
                  <a:moveTo>
                    <a:pt x="119" y="7"/>
                  </a:moveTo>
                  <a:cubicBezTo>
                    <a:pt x="119" y="0"/>
                    <a:pt x="111" y="1"/>
                    <a:pt x="111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0" y="0"/>
                    <a:pt x="0" y="8"/>
                  </a:cubicBezTo>
                  <a:cubicBezTo>
                    <a:pt x="0" y="16"/>
                    <a:pt x="0" y="132"/>
                    <a:pt x="0" y="140"/>
                  </a:cubicBezTo>
                  <a:cubicBezTo>
                    <a:pt x="0" y="147"/>
                    <a:pt x="8" y="147"/>
                    <a:pt x="8" y="147"/>
                  </a:cubicBezTo>
                  <a:cubicBezTo>
                    <a:pt x="110" y="147"/>
                    <a:pt x="110" y="147"/>
                    <a:pt x="110" y="147"/>
                  </a:cubicBezTo>
                  <a:cubicBezTo>
                    <a:pt x="110" y="147"/>
                    <a:pt x="119" y="148"/>
                    <a:pt x="119" y="139"/>
                  </a:cubicBezTo>
                  <a:cubicBezTo>
                    <a:pt x="119" y="130"/>
                    <a:pt x="119" y="15"/>
                    <a:pt x="119" y="7"/>
                  </a:cubicBezTo>
                  <a:close/>
                  <a:moveTo>
                    <a:pt x="26" y="132"/>
                  </a:moveTo>
                  <a:cubicBezTo>
                    <a:pt x="25" y="133"/>
                    <a:pt x="16" y="133"/>
                    <a:pt x="14" y="132"/>
                  </a:cubicBezTo>
                  <a:cubicBezTo>
                    <a:pt x="13" y="132"/>
                    <a:pt x="13" y="131"/>
                    <a:pt x="13" y="131"/>
                  </a:cubicBezTo>
                  <a:cubicBezTo>
                    <a:pt x="13" y="131"/>
                    <a:pt x="13" y="121"/>
                    <a:pt x="13" y="119"/>
                  </a:cubicBezTo>
                  <a:cubicBezTo>
                    <a:pt x="13" y="118"/>
                    <a:pt x="14" y="118"/>
                    <a:pt x="14" y="118"/>
                  </a:cubicBezTo>
                  <a:cubicBezTo>
                    <a:pt x="26" y="118"/>
                    <a:pt x="26" y="118"/>
                    <a:pt x="26" y="118"/>
                  </a:cubicBezTo>
                  <a:cubicBezTo>
                    <a:pt x="26" y="118"/>
                    <a:pt x="27" y="118"/>
                    <a:pt x="27" y="119"/>
                  </a:cubicBezTo>
                  <a:cubicBezTo>
                    <a:pt x="27" y="120"/>
                    <a:pt x="27" y="131"/>
                    <a:pt x="27" y="131"/>
                  </a:cubicBezTo>
                  <a:cubicBezTo>
                    <a:pt x="27" y="131"/>
                    <a:pt x="28" y="132"/>
                    <a:pt x="26" y="132"/>
                  </a:cubicBezTo>
                  <a:close/>
                  <a:moveTo>
                    <a:pt x="26" y="105"/>
                  </a:moveTo>
                  <a:cubicBezTo>
                    <a:pt x="25" y="106"/>
                    <a:pt x="16" y="106"/>
                    <a:pt x="14" y="105"/>
                  </a:cubicBezTo>
                  <a:cubicBezTo>
                    <a:pt x="13" y="105"/>
                    <a:pt x="13" y="104"/>
                    <a:pt x="13" y="104"/>
                  </a:cubicBezTo>
                  <a:cubicBezTo>
                    <a:pt x="13" y="104"/>
                    <a:pt x="13" y="94"/>
                    <a:pt x="13" y="92"/>
                  </a:cubicBezTo>
                  <a:cubicBezTo>
                    <a:pt x="13" y="91"/>
                    <a:pt x="14" y="91"/>
                    <a:pt x="14" y="91"/>
                  </a:cubicBezTo>
                  <a:cubicBezTo>
                    <a:pt x="26" y="91"/>
                    <a:pt x="26" y="91"/>
                    <a:pt x="26" y="91"/>
                  </a:cubicBezTo>
                  <a:cubicBezTo>
                    <a:pt x="26" y="91"/>
                    <a:pt x="27" y="91"/>
                    <a:pt x="27" y="92"/>
                  </a:cubicBezTo>
                  <a:cubicBezTo>
                    <a:pt x="27" y="93"/>
                    <a:pt x="27" y="104"/>
                    <a:pt x="27" y="104"/>
                  </a:cubicBezTo>
                  <a:cubicBezTo>
                    <a:pt x="27" y="104"/>
                    <a:pt x="28" y="105"/>
                    <a:pt x="26" y="105"/>
                  </a:cubicBezTo>
                  <a:close/>
                  <a:moveTo>
                    <a:pt x="26" y="78"/>
                  </a:moveTo>
                  <a:cubicBezTo>
                    <a:pt x="25" y="79"/>
                    <a:pt x="16" y="79"/>
                    <a:pt x="14" y="78"/>
                  </a:cubicBezTo>
                  <a:cubicBezTo>
                    <a:pt x="13" y="78"/>
                    <a:pt x="13" y="77"/>
                    <a:pt x="13" y="77"/>
                  </a:cubicBezTo>
                  <a:cubicBezTo>
                    <a:pt x="13" y="77"/>
                    <a:pt x="13" y="67"/>
                    <a:pt x="13" y="65"/>
                  </a:cubicBezTo>
                  <a:cubicBezTo>
                    <a:pt x="13" y="64"/>
                    <a:pt x="14" y="64"/>
                    <a:pt x="14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7" y="64"/>
                    <a:pt x="27" y="65"/>
                  </a:cubicBezTo>
                  <a:cubicBezTo>
                    <a:pt x="27" y="66"/>
                    <a:pt x="27" y="77"/>
                    <a:pt x="27" y="77"/>
                  </a:cubicBezTo>
                  <a:cubicBezTo>
                    <a:pt x="27" y="77"/>
                    <a:pt x="28" y="78"/>
                    <a:pt x="26" y="78"/>
                  </a:cubicBezTo>
                  <a:close/>
                  <a:moveTo>
                    <a:pt x="52" y="132"/>
                  </a:moveTo>
                  <a:cubicBezTo>
                    <a:pt x="51" y="133"/>
                    <a:pt x="42" y="133"/>
                    <a:pt x="40" y="132"/>
                  </a:cubicBezTo>
                  <a:cubicBezTo>
                    <a:pt x="39" y="132"/>
                    <a:pt x="39" y="131"/>
                    <a:pt x="39" y="131"/>
                  </a:cubicBezTo>
                  <a:cubicBezTo>
                    <a:pt x="39" y="131"/>
                    <a:pt x="39" y="121"/>
                    <a:pt x="39" y="119"/>
                  </a:cubicBezTo>
                  <a:cubicBezTo>
                    <a:pt x="39" y="118"/>
                    <a:pt x="40" y="118"/>
                    <a:pt x="40" y="118"/>
                  </a:cubicBezTo>
                  <a:cubicBezTo>
                    <a:pt x="52" y="118"/>
                    <a:pt x="52" y="118"/>
                    <a:pt x="52" y="118"/>
                  </a:cubicBezTo>
                  <a:cubicBezTo>
                    <a:pt x="52" y="118"/>
                    <a:pt x="53" y="118"/>
                    <a:pt x="53" y="119"/>
                  </a:cubicBezTo>
                  <a:cubicBezTo>
                    <a:pt x="53" y="120"/>
                    <a:pt x="53" y="131"/>
                    <a:pt x="53" y="131"/>
                  </a:cubicBezTo>
                  <a:cubicBezTo>
                    <a:pt x="53" y="131"/>
                    <a:pt x="54" y="132"/>
                    <a:pt x="52" y="132"/>
                  </a:cubicBezTo>
                  <a:close/>
                  <a:moveTo>
                    <a:pt x="52" y="105"/>
                  </a:moveTo>
                  <a:cubicBezTo>
                    <a:pt x="51" y="106"/>
                    <a:pt x="42" y="106"/>
                    <a:pt x="40" y="105"/>
                  </a:cubicBezTo>
                  <a:cubicBezTo>
                    <a:pt x="39" y="105"/>
                    <a:pt x="39" y="104"/>
                    <a:pt x="39" y="104"/>
                  </a:cubicBezTo>
                  <a:cubicBezTo>
                    <a:pt x="39" y="104"/>
                    <a:pt x="39" y="94"/>
                    <a:pt x="39" y="92"/>
                  </a:cubicBezTo>
                  <a:cubicBezTo>
                    <a:pt x="39" y="91"/>
                    <a:pt x="40" y="91"/>
                    <a:pt x="40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1"/>
                    <a:pt x="53" y="91"/>
                    <a:pt x="53" y="92"/>
                  </a:cubicBezTo>
                  <a:cubicBezTo>
                    <a:pt x="53" y="93"/>
                    <a:pt x="53" y="104"/>
                    <a:pt x="53" y="104"/>
                  </a:cubicBezTo>
                  <a:cubicBezTo>
                    <a:pt x="53" y="104"/>
                    <a:pt x="54" y="105"/>
                    <a:pt x="52" y="105"/>
                  </a:cubicBezTo>
                  <a:close/>
                  <a:moveTo>
                    <a:pt x="52" y="78"/>
                  </a:moveTo>
                  <a:cubicBezTo>
                    <a:pt x="51" y="79"/>
                    <a:pt x="42" y="79"/>
                    <a:pt x="40" y="78"/>
                  </a:cubicBezTo>
                  <a:cubicBezTo>
                    <a:pt x="39" y="78"/>
                    <a:pt x="39" y="77"/>
                    <a:pt x="39" y="77"/>
                  </a:cubicBezTo>
                  <a:cubicBezTo>
                    <a:pt x="39" y="77"/>
                    <a:pt x="39" y="67"/>
                    <a:pt x="39" y="65"/>
                  </a:cubicBezTo>
                  <a:cubicBezTo>
                    <a:pt x="39" y="64"/>
                    <a:pt x="40" y="64"/>
                    <a:pt x="40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64"/>
                    <a:pt x="53" y="64"/>
                    <a:pt x="53" y="65"/>
                  </a:cubicBezTo>
                  <a:cubicBezTo>
                    <a:pt x="53" y="66"/>
                    <a:pt x="53" y="77"/>
                    <a:pt x="53" y="77"/>
                  </a:cubicBezTo>
                  <a:cubicBezTo>
                    <a:pt x="53" y="77"/>
                    <a:pt x="54" y="78"/>
                    <a:pt x="52" y="78"/>
                  </a:cubicBezTo>
                  <a:close/>
                  <a:moveTo>
                    <a:pt x="78" y="132"/>
                  </a:moveTo>
                  <a:cubicBezTo>
                    <a:pt x="77" y="133"/>
                    <a:pt x="68" y="133"/>
                    <a:pt x="66" y="132"/>
                  </a:cubicBezTo>
                  <a:cubicBezTo>
                    <a:pt x="65" y="132"/>
                    <a:pt x="65" y="131"/>
                    <a:pt x="65" y="131"/>
                  </a:cubicBezTo>
                  <a:cubicBezTo>
                    <a:pt x="65" y="131"/>
                    <a:pt x="65" y="121"/>
                    <a:pt x="65" y="119"/>
                  </a:cubicBezTo>
                  <a:cubicBezTo>
                    <a:pt x="65" y="118"/>
                    <a:pt x="67" y="118"/>
                    <a:pt x="67" y="11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78" y="118"/>
                    <a:pt x="80" y="118"/>
                    <a:pt x="80" y="119"/>
                  </a:cubicBezTo>
                  <a:cubicBezTo>
                    <a:pt x="80" y="120"/>
                    <a:pt x="80" y="131"/>
                    <a:pt x="80" y="131"/>
                  </a:cubicBezTo>
                  <a:cubicBezTo>
                    <a:pt x="80" y="131"/>
                    <a:pt x="80" y="132"/>
                    <a:pt x="78" y="132"/>
                  </a:cubicBezTo>
                  <a:close/>
                  <a:moveTo>
                    <a:pt x="78" y="105"/>
                  </a:moveTo>
                  <a:cubicBezTo>
                    <a:pt x="77" y="106"/>
                    <a:pt x="68" y="106"/>
                    <a:pt x="66" y="105"/>
                  </a:cubicBezTo>
                  <a:cubicBezTo>
                    <a:pt x="65" y="105"/>
                    <a:pt x="65" y="104"/>
                    <a:pt x="65" y="104"/>
                  </a:cubicBezTo>
                  <a:cubicBezTo>
                    <a:pt x="65" y="104"/>
                    <a:pt x="65" y="94"/>
                    <a:pt x="65" y="92"/>
                  </a:cubicBezTo>
                  <a:cubicBezTo>
                    <a:pt x="65" y="91"/>
                    <a:pt x="67" y="91"/>
                    <a:pt x="67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80" y="91"/>
                    <a:pt x="80" y="92"/>
                  </a:cubicBezTo>
                  <a:cubicBezTo>
                    <a:pt x="80" y="93"/>
                    <a:pt x="80" y="104"/>
                    <a:pt x="80" y="104"/>
                  </a:cubicBezTo>
                  <a:cubicBezTo>
                    <a:pt x="80" y="104"/>
                    <a:pt x="80" y="105"/>
                    <a:pt x="78" y="105"/>
                  </a:cubicBezTo>
                  <a:close/>
                  <a:moveTo>
                    <a:pt x="78" y="78"/>
                  </a:moveTo>
                  <a:cubicBezTo>
                    <a:pt x="77" y="79"/>
                    <a:pt x="68" y="79"/>
                    <a:pt x="66" y="78"/>
                  </a:cubicBezTo>
                  <a:cubicBezTo>
                    <a:pt x="65" y="78"/>
                    <a:pt x="65" y="77"/>
                    <a:pt x="65" y="77"/>
                  </a:cubicBezTo>
                  <a:cubicBezTo>
                    <a:pt x="65" y="77"/>
                    <a:pt x="65" y="67"/>
                    <a:pt x="65" y="65"/>
                  </a:cubicBezTo>
                  <a:cubicBezTo>
                    <a:pt x="65" y="64"/>
                    <a:pt x="67" y="64"/>
                    <a:pt x="67" y="6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8" y="64"/>
                    <a:pt x="80" y="64"/>
                    <a:pt x="80" y="65"/>
                  </a:cubicBezTo>
                  <a:cubicBezTo>
                    <a:pt x="80" y="66"/>
                    <a:pt x="80" y="77"/>
                    <a:pt x="80" y="77"/>
                  </a:cubicBezTo>
                  <a:cubicBezTo>
                    <a:pt x="80" y="77"/>
                    <a:pt x="80" y="78"/>
                    <a:pt x="78" y="78"/>
                  </a:cubicBezTo>
                  <a:close/>
                  <a:moveTo>
                    <a:pt x="105" y="132"/>
                  </a:moveTo>
                  <a:cubicBezTo>
                    <a:pt x="103" y="133"/>
                    <a:pt x="94" y="133"/>
                    <a:pt x="93" y="132"/>
                  </a:cubicBezTo>
                  <a:cubicBezTo>
                    <a:pt x="91" y="132"/>
                    <a:pt x="91" y="131"/>
                    <a:pt x="91" y="131"/>
                  </a:cubicBezTo>
                  <a:cubicBezTo>
                    <a:pt x="91" y="131"/>
                    <a:pt x="91" y="121"/>
                    <a:pt x="91" y="119"/>
                  </a:cubicBezTo>
                  <a:cubicBezTo>
                    <a:pt x="91" y="118"/>
                    <a:pt x="93" y="118"/>
                    <a:pt x="93" y="118"/>
                  </a:cubicBezTo>
                  <a:cubicBezTo>
                    <a:pt x="104" y="118"/>
                    <a:pt x="104" y="118"/>
                    <a:pt x="104" y="118"/>
                  </a:cubicBezTo>
                  <a:cubicBezTo>
                    <a:pt x="104" y="118"/>
                    <a:pt x="106" y="118"/>
                    <a:pt x="106" y="119"/>
                  </a:cubicBezTo>
                  <a:cubicBezTo>
                    <a:pt x="106" y="120"/>
                    <a:pt x="106" y="131"/>
                    <a:pt x="106" y="131"/>
                  </a:cubicBezTo>
                  <a:cubicBezTo>
                    <a:pt x="106" y="131"/>
                    <a:pt x="106" y="132"/>
                    <a:pt x="105" y="132"/>
                  </a:cubicBezTo>
                  <a:close/>
                  <a:moveTo>
                    <a:pt x="105" y="105"/>
                  </a:moveTo>
                  <a:cubicBezTo>
                    <a:pt x="103" y="106"/>
                    <a:pt x="94" y="106"/>
                    <a:pt x="93" y="105"/>
                  </a:cubicBezTo>
                  <a:cubicBezTo>
                    <a:pt x="91" y="105"/>
                    <a:pt x="91" y="104"/>
                    <a:pt x="91" y="104"/>
                  </a:cubicBezTo>
                  <a:cubicBezTo>
                    <a:pt x="91" y="104"/>
                    <a:pt x="91" y="94"/>
                    <a:pt x="91" y="92"/>
                  </a:cubicBezTo>
                  <a:cubicBezTo>
                    <a:pt x="91" y="91"/>
                    <a:pt x="93" y="91"/>
                    <a:pt x="93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91"/>
                    <a:pt x="106" y="91"/>
                    <a:pt x="106" y="92"/>
                  </a:cubicBezTo>
                  <a:cubicBezTo>
                    <a:pt x="106" y="93"/>
                    <a:pt x="106" y="104"/>
                    <a:pt x="106" y="104"/>
                  </a:cubicBezTo>
                  <a:cubicBezTo>
                    <a:pt x="106" y="104"/>
                    <a:pt x="106" y="105"/>
                    <a:pt x="105" y="105"/>
                  </a:cubicBezTo>
                  <a:close/>
                  <a:moveTo>
                    <a:pt x="105" y="78"/>
                  </a:moveTo>
                  <a:cubicBezTo>
                    <a:pt x="103" y="79"/>
                    <a:pt x="94" y="79"/>
                    <a:pt x="93" y="78"/>
                  </a:cubicBezTo>
                  <a:cubicBezTo>
                    <a:pt x="91" y="78"/>
                    <a:pt x="91" y="77"/>
                    <a:pt x="91" y="77"/>
                  </a:cubicBezTo>
                  <a:cubicBezTo>
                    <a:pt x="91" y="77"/>
                    <a:pt x="91" y="67"/>
                    <a:pt x="91" y="65"/>
                  </a:cubicBezTo>
                  <a:cubicBezTo>
                    <a:pt x="91" y="64"/>
                    <a:pt x="93" y="64"/>
                    <a:pt x="93" y="64"/>
                  </a:cubicBezTo>
                  <a:cubicBezTo>
                    <a:pt x="104" y="64"/>
                    <a:pt x="104" y="64"/>
                    <a:pt x="104" y="64"/>
                  </a:cubicBezTo>
                  <a:cubicBezTo>
                    <a:pt x="104" y="64"/>
                    <a:pt x="106" y="64"/>
                    <a:pt x="106" y="65"/>
                  </a:cubicBezTo>
                  <a:cubicBezTo>
                    <a:pt x="106" y="66"/>
                    <a:pt x="106" y="77"/>
                    <a:pt x="106" y="77"/>
                  </a:cubicBezTo>
                  <a:cubicBezTo>
                    <a:pt x="106" y="77"/>
                    <a:pt x="106" y="78"/>
                    <a:pt x="105" y="78"/>
                  </a:cubicBezTo>
                  <a:close/>
                  <a:moveTo>
                    <a:pt x="107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7" y="13"/>
                    <a:pt x="107" y="13"/>
                    <a:pt x="107" y="13"/>
                  </a:cubicBezTo>
                  <a:lnTo>
                    <a:pt x="107" y="42"/>
                  </a:lnTo>
                  <a:close/>
                </a:path>
              </a:pathLst>
            </a:custGeom>
            <a:solidFill>
              <a:srgbClr val="00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75" name="Freeform 57"/>
            <p:cNvSpPr>
              <a:spLocks noEditPoints="1"/>
            </p:cNvSpPr>
            <p:nvPr/>
          </p:nvSpPr>
          <p:spPr bwMode="auto">
            <a:xfrm>
              <a:off x="5592818" y="2837040"/>
              <a:ext cx="18858" cy="52222"/>
            </a:xfrm>
            <a:custGeom>
              <a:avLst/>
              <a:gdLst>
                <a:gd name="T0" fmla="*/ 9 w 9"/>
                <a:gd name="T1" fmla="*/ 20 h 24"/>
                <a:gd name="T2" fmla="*/ 9 w 9"/>
                <a:gd name="T3" fmla="*/ 21 h 24"/>
                <a:gd name="T4" fmla="*/ 8 w 9"/>
                <a:gd name="T5" fmla="*/ 23 h 24"/>
                <a:gd name="T6" fmla="*/ 7 w 9"/>
                <a:gd name="T7" fmla="*/ 23 h 24"/>
                <a:gd name="T8" fmla="*/ 5 w 9"/>
                <a:gd name="T9" fmla="*/ 24 h 24"/>
                <a:gd name="T10" fmla="*/ 4 w 9"/>
                <a:gd name="T11" fmla="*/ 24 h 24"/>
                <a:gd name="T12" fmla="*/ 2 w 9"/>
                <a:gd name="T13" fmla="*/ 23 h 24"/>
                <a:gd name="T14" fmla="*/ 1 w 9"/>
                <a:gd name="T15" fmla="*/ 23 h 24"/>
                <a:gd name="T16" fmla="*/ 0 w 9"/>
                <a:gd name="T17" fmla="*/ 21 h 24"/>
                <a:gd name="T18" fmla="*/ 0 w 9"/>
                <a:gd name="T19" fmla="*/ 20 h 24"/>
                <a:gd name="T20" fmla="*/ 0 w 9"/>
                <a:gd name="T21" fmla="*/ 4 h 24"/>
                <a:gd name="T22" fmla="*/ 0 w 9"/>
                <a:gd name="T23" fmla="*/ 3 h 24"/>
                <a:gd name="T24" fmla="*/ 1 w 9"/>
                <a:gd name="T25" fmla="*/ 1 h 24"/>
                <a:gd name="T26" fmla="*/ 2 w 9"/>
                <a:gd name="T27" fmla="*/ 0 h 24"/>
                <a:gd name="T28" fmla="*/ 4 w 9"/>
                <a:gd name="T29" fmla="*/ 0 h 24"/>
                <a:gd name="T30" fmla="*/ 5 w 9"/>
                <a:gd name="T31" fmla="*/ 0 h 24"/>
                <a:gd name="T32" fmla="*/ 7 w 9"/>
                <a:gd name="T33" fmla="*/ 0 h 24"/>
                <a:gd name="T34" fmla="*/ 8 w 9"/>
                <a:gd name="T35" fmla="*/ 1 h 24"/>
                <a:gd name="T36" fmla="*/ 9 w 9"/>
                <a:gd name="T37" fmla="*/ 3 h 24"/>
                <a:gd name="T38" fmla="*/ 9 w 9"/>
                <a:gd name="T39" fmla="*/ 4 h 24"/>
                <a:gd name="T40" fmla="*/ 9 w 9"/>
                <a:gd name="T41" fmla="*/ 20 h 24"/>
                <a:gd name="T42" fmla="*/ 6 w 9"/>
                <a:gd name="T43" fmla="*/ 4 h 24"/>
                <a:gd name="T44" fmla="*/ 5 w 9"/>
                <a:gd name="T45" fmla="*/ 4 h 24"/>
                <a:gd name="T46" fmla="*/ 5 w 9"/>
                <a:gd name="T47" fmla="*/ 4 h 24"/>
                <a:gd name="T48" fmla="*/ 4 w 9"/>
                <a:gd name="T49" fmla="*/ 4 h 24"/>
                <a:gd name="T50" fmla="*/ 4 w 9"/>
                <a:gd name="T51" fmla="*/ 4 h 24"/>
                <a:gd name="T52" fmla="*/ 4 w 9"/>
                <a:gd name="T53" fmla="*/ 4 h 24"/>
                <a:gd name="T54" fmla="*/ 4 w 9"/>
                <a:gd name="T55" fmla="*/ 19 h 24"/>
                <a:gd name="T56" fmla="*/ 4 w 9"/>
                <a:gd name="T57" fmla="*/ 20 h 24"/>
                <a:gd name="T58" fmla="*/ 4 w 9"/>
                <a:gd name="T59" fmla="*/ 20 h 24"/>
                <a:gd name="T60" fmla="*/ 5 w 9"/>
                <a:gd name="T61" fmla="*/ 20 h 24"/>
                <a:gd name="T62" fmla="*/ 5 w 9"/>
                <a:gd name="T63" fmla="*/ 20 h 24"/>
                <a:gd name="T64" fmla="*/ 6 w 9"/>
                <a:gd name="T65" fmla="*/ 19 h 24"/>
                <a:gd name="T66" fmla="*/ 6 w 9"/>
                <a:gd name="T67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24">
                  <a:moveTo>
                    <a:pt x="9" y="20"/>
                  </a:moveTo>
                  <a:cubicBezTo>
                    <a:pt x="9" y="20"/>
                    <a:pt x="9" y="21"/>
                    <a:pt x="9" y="21"/>
                  </a:cubicBezTo>
                  <a:cubicBezTo>
                    <a:pt x="9" y="22"/>
                    <a:pt x="9" y="22"/>
                    <a:pt x="8" y="23"/>
                  </a:cubicBezTo>
                  <a:cubicBezTo>
                    <a:pt x="8" y="23"/>
                    <a:pt x="7" y="23"/>
                    <a:pt x="7" y="23"/>
                  </a:cubicBezTo>
                  <a:cubicBezTo>
                    <a:pt x="6" y="24"/>
                    <a:pt x="6" y="24"/>
                    <a:pt x="5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4"/>
                    <a:pt x="3" y="24"/>
                    <a:pt x="2" y="23"/>
                  </a:cubicBezTo>
                  <a:cubicBezTo>
                    <a:pt x="2" y="23"/>
                    <a:pt x="1" y="23"/>
                    <a:pt x="1" y="23"/>
                  </a:cubicBezTo>
                  <a:cubicBezTo>
                    <a:pt x="1" y="22"/>
                    <a:pt x="0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9" y="3"/>
                    <a:pt x="9" y="4"/>
                    <a:pt x="9" y="4"/>
                  </a:cubicBezTo>
                  <a:lnTo>
                    <a:pt x="9" y="20"/>
                  </a:lnTo>
                  <a:close/>
                  <a:moveTo>
                    <a:pt x="6" y="4"/>
                  </a:move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6" y="20"/>
                    <a:pt x="6" y="19"/>
                  </a:cubicBezTo>
                  <a:lnTo>
                    <a:pt x="6" y="4"/>
                  </a:lnTo>
                  <a:close/>
                </a:path>
              </a:pathLst>
            </a:custGeom>
            <a:solidFill>
              <a:srgbClr val="465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348929" y="2661517"/>
            <a:ext cx="504810" cy="504810"/>
            <a:chOff x="4277121" y="2661517"/>
            <a:chExt cx="504810" cy="504810"/>
          </a:xfrm>
        </p:grpSpPr>
        <p:sp>
          <p:nvSpPr>
            <p:cNvPr id="77" name="Oval 48"/>
            <p:cNvSpPr>
              <a:spLocks noChangeArrowheads="1"/>
            </p:cNvSpPr>
            <p:nvPr/>
          </p:nvSpPr>
          <p:spPr bwMode="auto">
            <a:xfrm>
              <a:off x="4277121" y="2661517"/>
              <a:ext cx="504810" cy="504810"/>
            </a:xfrm>
            <a:prstGeom prst="ellipse">
              <a:avLst/>
            </a:prstGeom>
            <a:solidFill>
              <a:srgbClr val="AE2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pic>
          <p:nvPicPr>
            <p:cNvPr id="78" name="Picture 6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1256" y="2847194"/>
              <a:ext cx="79784" cy="163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7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6687" y="2800775"/>
              <a:ext cx="79784" cy="21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7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0667" y="2754355"/>
              <a:ext cx="78333" cy="256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72"/>
            <p:cNvSpPr/>
            <p:nvPr/>
          </p:nvSpPr>
          <p:spPr bwMode="auto">
            <a:xfrm>
              <a:off x="4364157" y="2768861"/>
              <a:ext cx="316232" cy="281417"/>
            </a:xfrm>
            <a:custGeom>
              <a:avLst/>
              <a:gdLst>
                <a:gd name="T0" fmla="*/ 143 w 144"/>
                <a:gd name="T1" fmla="*/ 33 h 128"/>
                <a:gd name="T2" fmla="*/ 126 w 144"/>
                <a:gd name="T3" fmla="*/ 1 h 128"/>
                <a:gd name="T4" fmla="*/ 124 w 144"/>
                <a:gd name="T5" fmla="*/ 1 h 128"/>
                <a:gd name="T6" fmla="*/ 108 w 144"/>
                <a:gd name="T7" fmla="*/ 34 h 128"/>
                <a:gd name="T8" fmla="*/ 109 w 144"/>
                <a:gd name="T9" fmla="*/ 35 h 128"/>
                <a:gd name="T10" fmla="*/ 117 w 144"/>
                <a:gd name="T11" fmla="*/ 35 h 128"/>
                <a:gd name="T12" fmla="*/ 117 w 144"/>
                <a:gd name="T13" fmla="*/ 110 h 128"/>
                <a:gd name="T14" fmla="*/ 114 w 144"/>
                <a:gd name="T15" fmla="*/ 113 h 128"/>
                <a:gd name="T16" fmla="*/ 3 w 144"/>
                <a:gd name="T17" fmla="*/ 113 h 128"/>
                <a:gd name="T18" fmla="*/ 0 w 144"/>
                <a:gd name="T19" fmla="*/ 115 h 128"/>
                <a:gd name="T20" fmla="*/ 0 w 144"/>
                <a:gd name="T21" fmla="*/ 125 h 128"/>
                <a:gd name="T22" fmla="*/ 3 w 144"/>
                <a:gd name="T23" fmla="*/ 128 h 128"/>
                <a:gd name="T24" fmla="*/ 131 w 144"/>
                <a:gd name="T25" fmla="*/ 128 h 128"/>
                <a:gd name="T26" fmla="*/ 134 w 144"/>
                <a:gd name="T27" fmla="*/ 125 h 128"/>
                <a:gd name="T28" fmla="*/ 134 w 144"/>
                <a:gd name="T29" fmla="*/ 35 h 128"/>
                <a:gd name="T30" fmla="*/ 142 w 144"/>
                <a:gd name="T31" fmla="*/ 35 h 128"/>
                <a:gd name="T32" fmla="*/ 143 w 144"/>
                <a:gd name="T33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4" h="128">
                  <a:moveTo>
                    <a:pt x="143" y="33"/>
                  </a:moveTo>
                  <a:cubicBezTo>
                    <a:pt x="143" y="33"/>
                    <a:pt x="127" y="3"/>
                    <a:pt x="126" y="1"/>
                  </a:cubicBezTo>
                  <a:cubicBezTo>
                    <a:pt x="125" y="0"/>
                    <a:pt x="124" y="1"/>
                    <a:pt x="124" y="1"/>
                  </a:cubicBezTo>
                  <a:cubicBezTo>
                    <a:pt x="124" y="2"/>
                    <a:pt x="108" y="34"/>
                    <a:pt x="108" y="34"/>
                  </a:cubicBezTo>
                  <a:cubicBezTo>
                    <a:pt x="108" y="34"/>
                    <a:pt x="107" y="35"/>
                    <a:pt x="109" y="35"/>
                  </a:cubicBezTo>
                  <a:cubicBezTo>
                    <a:pt x="110" y="35"/>
                    <a:pt x="113" y="35"/>
                    <a:pt x="117" y="35"/>
                  </a:cubicBezTo>
                  <a:cubicBezTo>
                    <a:pt x="117" y="35"/>
                    <a:pt x="117" y="107"/>
                    <a:pt x="117" y="110"/>
                  </a:cubicBezTo>
                  <a:cubicBezTo>
                    <a:pt x="117" y="113"/>
                    <a:pt x="114" y="113"/>
                    <a:pt x="114" y="113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3" y="113"/>
                    <a:pt x="0" y="112"/>
                    <a:pt x="0" y="115"/>
                  </a:cubicBezTo>
                  <a:cubicBezTo>
                    <a:pt x="0" y="117"/>
                    <a:pt x="0" y="125"/>
                    <a:pt x="0" y="125"/>
                  </a:cubicBezTo>
                  <a:cubicBezTo>
                    <a:pt x="0" y="125"/>
                    <a:pt x="0" y="128"/>
                    <a:pt x="3" y="128"/>
                  </a:cubicBezTo>
                  <a:cubicBezTo>
                    <a:pt x="4" y="128"/>
                    <a:pt x="128" y="128"/>
                    <a:pt x="131" y="128"/>
                  </a:cubicBezTo>
                  <a:cubicBezTo>
                    <a:pt x="134" y="128"/>
                    <a:pt x="134" y="125"/>
                    <a:pt x="134" y="125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8" y="35"/>
                    <a:pt x="141" y="35"/>
                    <a:pt x="142" y="35"/>
                  </a:cubicBezTo>
                  <a:cubicBezTo>
                    <a:pt x="144" y="35"/>
                    <a:pt x="143" y="33"/>
                    <a:pt x="143" y="33"/>
                  </a:cubicBezTo>
                  <a:close/>
                </a:path>
              </a:pathLst>
            </a:custGeom>
            <a:solidFill>
              <a:srgbClr val="A4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023077" y="2713738"/>
            <a:ext cx="504810" cy="506261"/>
            <a:chOff x="2951269" y="2713738"/>
            <a:chExt cx="504810" cy="506261"/>
          </a:xfrm>
        </p:grpSpPr>
        <p:sp>
          <p:nvSpPr>
            <p:cNvPr id="83" name="Oval 53"/>
            <p:cNvSpPr>
              <a:spLocks noChangeArrowheads="1"/>
            </p:cNvSpPr>
            <p:nvPr/>
          </p:nvSpPr>
          <p:spPr bwMode="auto">
            <a:xfrm>
              <a:off x="2951269" y="2713738"/>
              <a:ext cx="504810" cy="506261"/>
            </a:xfrm>
            <a:prstGeom prst="ellipse">
              <a:avLst/>
            </a:prstGeom>
            <a:solidFill>
              <a:srgbClr val="E0B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84" name="Freeform 73"/>
            <p:cNvSpPr>
              <a:spLocks noEditPoints="1"/>
            </p:cNvSpPr>
            <p:nvPr/>
          </p:nvSpPr>
          <p:spPr bwMode="auto">
            <a:xfrm>
              <a:off x="2990435" y="2935681"/>
              <a:ext cx="277066" cy="156665"/>
            </a:xfrm>
            <a:custGeom>
              <a:avLst/>
              <a:gdLst>
                <a:gd name="T0" fmla="*/ 126 w 126"/>
                <a:gd name="T1" fmla="*/ 13 h 71"/>
                <a:gd name="T2" fmla="*/ 116 w 126"/>
                <a:gd name="T3" fmla="*/ 8 h 71"/>
                <a:gd name="T4" fmla="*/ 100 w 126"/>
                <a:gd name="T5" fmla="*/ 40 h 71"/>
                <a:gd name="T6" fmla="*/ 95 w 126"/>
                <a:gd name="T7" fmla="*/ 39 h 71"/>
                <a:gd name="T8" fmla="*/ 88 w 126"/>
                <a:gd name="T9" fmla="*/ 40 h 71"/>
                <a:gd name="T10" fmla="*/ 62 w 126"/>
                <a:gd name="T11" fmla="*/ 20 h 71"/>
                <a:gd name="T12" fmla="*/ 62 w 126"/>
                <a:gd name="T13" fmla="*/ 16 h 71"/>
                <a:gd name="T14" fmla="*/ 46 w 126"/>
                <a:gd name="T15" fmla="*/ 0 h 71"/>
                <a:gd name="T16" fmla="*/ 30 w 126"/>
                <a:gd name="T17" fmla="*/ 16 h 71"/>
                <a:gd name="T18" fmla="*/ 30 w 126"/>
                <a:gd name="T19" fmla="*/ 19 h 71"/>
                <a:gd name="T20" fmla="*/ 0 w 126"/>
                <a:gd name="T21" fmla="*/ 36 h 71"/>
                <a:gd name="T22" fmla="*/ 6 w 126"/>
                <a:gd name="T23" fmla="*/ 46 h 71"/>
                <a:gd name="T24" fmla="*/ 36 w 126"/>
                <a:gd name="T25" fmla="*/ 28 h 71"/>
                <a:gd name="T26" fmla="*/ 46 w 126"/>
                <a:gd name="T27" fmla="*/ 32 h 71"/>
                <a:gd name="T28" fmla="*/ 55 w 126"/>
                <a:gd name="T29" fmla="*/ 29 h 71"/>
                <a:gd name="T30" fmla="*/ 80 w 126"/>
                <a:gd name="T31" fmla="*/ 48 h 71"/>
                <a:gd name="T32" fmla="*/ 79 w 126"/>
                <a:gd name="T33" fmla="*/ 55 h 71"/>
                <a:gd name="T34" fmla="*/ 95 w 126"/>
                <a:gd name="T35" fmla="*/ 71 h 71"/>
                <a:gd name="T36" fmla="*/ 111 w 126"/>
                <a:gd name="T37" fmla="*/ 55 h 71"/>
                <a:gd name="T38" fmla="*/ 109 w 126"/>
                <a:gd name="T39" fmla="*/ 47 h 71"/>
                <a:gd name="T40" fmla="*/ 126 w 126"/>
                <a:gd name="T41" fmla="*/ 13 h 71"/>
                <a:gd name="T42" fmla="*/ 39 w 126"/>
                <a:gd name="T43" fmla="*/ 16 h 71"/>
                <a:gd name="T44" fmla="*/ 46 w 126"/>
                <a:gd name="T45" fmla="*/ 9 h 71"/>
                <a:gd name="T46" fmla="*/ 53 w 126"/>
                <a:gd name="T47" fmla="*/ 16 h 71"/>
                <a:gd name="T48" fmla="*/ 46 w 126"/>
                <a:gd name="T49" fmla="*/ 23 h 71"/>
                <a:gd name="T50" fmla="*/ 39 w 126"/>
                <a:gd name="T51" fmla="*/ 16 h 71"/>
                <a:gd name="T52" fmla="*/ 95 w 126"/>
                <a:gd name="T53" fmla="*/ 62 h 71"/>
                <a:gd name="T54" fmla="*/ 88 w 126"/>
                <a:gd name="T55" fmla="*/ 55 h 71"/>
                <a:gd name="T56" fmla="*/ 95 w 126"/>
                <a:gd name="T57" fmla="*/ 48 h 71"/>
                <a:gd name="T58" fmla="*/ 97 w 126"/>
                <a:gd name="T59" fmla="*/ 48 h 71"/>
                <a:gd name="T60" fmla="*/ 99 w 126"/>
                <a:gd name="T61" fmla="*/ 49 h 71"/>
                <a:gd name="T62" fmla="*/ 102 w 126"/>
                <a:gd name="T63" fmla="*/ 55 h 71"/>
                <a:gd name="T64" fmla="*/ 95 w 126"/>
                <a:gd name="T65" fmla="*/ 6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71">
                  <a:moveTo>
                    <a:pt x="126" y="13"/>
                  </a:moveTo>
                  <a:cubicBezTo>
                    <a:pt x="116" y="8"/>
                    <a:pt x="116" y="8"/>
                    <a:pt x="116" y="8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98" y="39"/>
                    <a:pt x="96" y="39"/>
                    <a:pt x="95" y="39"/>
                  </a:cubicBezTo>
                  <a:cubicBezTo>
                    <a:pt x="92" y="39"/>
                    <a:pt x="90" y="39"/>
                    <a:pt x="88" y="40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2" y="19"/>
                    <a:pt x="62" y="17"/>
                    <a:pt x="62" y="16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37" y="0"/>
                    <a:pt x="30" y="7"/>
                    <a:pt x="30" y="16"/>
                  </a:cubicBezTo>
                  <a:cubicBezTo>
                    <a:pt x="30" y="17"/>
                    <a:pt x="30" y="18"/>
                    <a:pt x="30" y="1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1"/>
                    <a:pt x="42" y="32"/>
                    <a:pt x="46" y="32"/>
                  </a:cubicBezTo>
                  <a:cubicBezTo>
                    <a:pt x="50" y="32"/>
                    <a:pt x="53" y="31"/>
                    <a:pt x="55" y="29"/>
                  </a:cubicBezTo>
                  <a:cubicBezTo>
                    <a:pt x="80" y="48"/>
                    <a:pt x="80" y="48"/>
                    <a:pt x="80" y="48"/>
                  </a:cubicBezTo>
                  <a:cubicBezTo>
                    <a:pt x="79" y="50"/>
                    <a:pt x="79" y="53"/>
                    <a:pt x="79" y="55"/>
                  </a:cubicBezTo>
                  <a:cubicBezTo>
                    <a:pt x="79" y="64"/>
                    <a:pt x="86" y="71"/>
                    <a:pt x="95" y="71"/>
                  </a:cubicBezTo>
                  <a:cubicBezTo>
                    <a:pt x="104" y="71"/>
                    <a:pt x="111" y="64"/>
                    <a:pt x="111" y="55"/>
                  </a:cubicBezTo>
                  <a:cubicBezTo>
                    <a:pt x="111" y="52"/>
                    <a:pt x="110" y="49"/>
                    <a:pt x="109" y="47"/>
                  </a:cubicBezTo>
                  <a:lnTo>
                    <a:pt x="126" y="13"/>
                  </a:lnTo>
                  <a:close/>
                  <a:moveTo>
                    <a:pt x="39" y="16"/>
                  </a:moveTo>
                  <a:cubicBezTo>
                    <a:pt x="39" y="12"/>
                    <a:pt x="42" y="9"/>
                    <a:pt x="46" y="9"/>
                  </a:cubicBezTo>
                  <a:cubicBezTo>
                    <a:pt x="50" y="9"/>
                    <a:pt x="53" y="12"/>
                    <a:pt x="53" y="16"/>
                  </a:cubicBezTo>
                  <a:cubicBezTo>
                    <a:pt x="53" y="20"/>
                    <a:pt x="50" y="23"/>
                    <a:pt x="46" y="23"/>
                  </a:cubicBezTo>
                  <a:cubicBezTo>
                    <a:pt x="42" y="23"/>
                    <a:pt x="39" y="20"/>
                    <a:pt x="39" y="16"/>
                  </a:cubicBezTo>
                  <a:close/>
                  <a:moveTo>
                    <a:pt x="95" y="62"/>
                  </a:moveTo>
                  <a:cubicBezTo>
                    <a:pt x="91" y="62"/>
                    <a:pt x="88" y="59"/>
                    <a:pt x="88" y="55"/>
                  </a:cubicBezTo>
                  <a:cubicBezTo>
                    <a:pt x="88" y="51"/>
                    <a:pt x="91" y="48"/>
                    <a:pt x="95" y="48"/>
                  </a:cubicBezTo>
                  <a:cubicBezTo>
                    <a:pt x="96" y="48"/>
                    <a:pt x="96" y="48"/>
                    <a:pt x="97" y="48"/>
                  </a:cubicBezTo>
                  <a:cubicBezTo>
                    <a:pt x="99" y="49"/>
                    <a:pt x="99" y="49"/>
                    <a:pt x="99" y="49"/>
                  </a:cubicBezTo>
                  <a:cubicBezTo>
                    <a:pt x="101" y="50"/>
                    <a:pt x="102" y="53"/>
                    <a:pt x="102" y="55"/>
                  </a:cubicBezTo>
                  <a:cubicBezTo>
                    <a:pt x="102" y="59"/>
                    <a:pt x="99" y="62"/>
                    <a:pt x="95" y="62"/>
                  </a:cubicBezTo>
                  <a:close/>
                </a:path>
              </a:pathLst>
            </a:cu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85" name="Freeform 74"/>
            <p:cNvSpPr/>
            <p:nvPr/>
          </p:nvSpPr>
          <p:spPr bwMode="auto">
            <a:xfrm>
              <a:off x="3315370" y="2823984"/>
              <a:ext cx="94290" cy="165369"/>
            </a:xfrm>
            <a:custGeom>
              <a:avLst/>
              <a:gdLst>
                <a:gd name="T0" fmla="*/ 0 w 43"/>
                <a:gd name="T1" fmla="*/ 47 h 75"/>
                <a:gd name="T2" fmla="*/ 32 w 43"/>
                <a:gd name="T3" fmla="*/ 75 h 75"/>
                <a:gd name="T4" fmla="*/ 43 w 43"/>
                <a:gd name="T5" fmla="*/ 45 h 75"/>
                <a:gd name="T6" fmla="*/ 0 w 43"/>
                <a:gd name="T7" fmla="*/ 0 h 75"/>
                <a:gd name="T8" fmla="*/ 0 w 43"/>
                <a:gd name="T9" fmla="*/ 4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5">
                  <a:moveTo>
                    <a:pt x="0" y="47"/>
                  </a:moveTo>
                  <a:cubicBezTo>
                    <a:pt x="32" y="75"/>
                    <a:pt x="32" y="75"/>
                    <a:pt x="32" y="75"/>
                  </a:cubicBezTo>
                  <a:cubicBezTo>
                    <a:pt x="39" y="67"/>
                    <a:pt x="43" y="56"/>
                    <a:pt x="43" y="45"/>
                  </a:cubicBezTo>
                  <a:cubicBezTo>
                    <a:pt x="43" y="21"/>
                    <a:pt x="24" y="1"/>
                    <a:pt x="0" y="0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86" name="Freeform 75"/>
            <p:cNvSpPr/>
            <p:nvPr/>
          </p:nvSpPr>
          <p:spPr bwMode="auto">
            <a:xfrm>
              <a:off x="3196421" y="2837040"/>
              <a:ext cx="166820" cy="197282"/>
            </a:xfrm>
            <a:custGeom>
              <a:avLst/>
              <a:gdLst>
                <a:gd name="T0" fmla="*/ 43 w 76"/>
                <a:gd name="T1" fmla="*/ 48 h 90"/>
                <a:gd name="T2" fmla="*/ 43 w 76"/>
                <a:gd name="T3" fmla="*/ 48 h 90"/>
                <a:gd name="T4" fmla="*/ 43 w 76"/>
                <a:gd name="T5" fmla="*/ 0 h 90"/>
                <a:gd name="T6" fmla="*/ 0 w 76"/>
                <a:gd name="T7" fmla="*/ 45 h 90"/>
                <a:gd name="T8" fmla="*/ 45 w 76"/>
                <a:gd name="T9" fmla="*/ 90 h 90"/>
                <a:gd name="T10" fmla="*/ 76 w 76"/>
                <a:gd name="T11" fmla="*/ 77 h 90"/>
                <a:gd name="T12" fmla="*/ 43 w 76"/>
                <a:gd name="T13" fmla="*/ 4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90">
                  <a:moveTo>
                    <a:pt x="43" y="48"/>
                  </a:moveTo>
                  <a:cubicBezTo>
                    <a:pt x="43" y="48"/>
                    <a:pt x="43" y="48"/>
                    <a:pt x="43" y="48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1"/>
                    <a:pt x="0" y="21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57" y="90"/>
                    <a:pt x="68" y="85"/>
                    <a:pt x="76" y="77"/>
                  </a:cubicBezTo>
                  <a:lnTo>
                    <a:pt x="43" y="48"/>
                  </a:lnTo>
                  <a:close/>
                </a:path>
              </a:pathLst>
            </a:custGeom>
            <a:solidFill>
              <a:srgbClr val="E747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879850" y="2525160"/>
            <a:ext cx="422126" cy="422126"/>
            <a:chOff x="4808042" y="2525160"/>
            <a:chExt cx="422126" cy="422126"/>
          </a:xfrm>
        </p:grpSpPr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4808042" y="2525160"/>
              <a:ext cx="422126" cy="422126"/>
            </a:xfrm>
            <a:prstGeom prst="ellipse">
              <a:avLst/>
            </a:prstGeom>
            <a:solidFill>
              <a:srgbClr val="E0B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4883473" y="2636857"/>
              <a:ext cx="258207" cy="191480"/>
            </a:xfrm>
            <a:custGeom>
              <a:avLst/>
              <a:gdLst>
                <a:gd name="T0" fmla="*/ 151 w 178"/>
                <a:gd name="T1" fmla="*/ 2 h 132"/>
                <a:gd name="T2" fmla="*/ 4 w 178"/>
                <a:gd name="T3" fmla="*/ 0 h 132"/>
                <a:gd name="T4" fmla="*/ 0 w 178"/>
                <a:gd name="T5" fmla="*/ 111 h 132"/>
                <a:gd name="T6" fmla="*/ 19 w 178"/>
                <a:gd name="T7" fmla="*/ 132 h 132"/>
                <a:gd name="T8" fmla="*/ 33 w 178"/>
                <a:gd name="T9" fmla="*/ 37 h 132"/>
                <a:gd name="T10" fmla="*/ 144 w 178"/>
                <a:gd name="T11" fmla="*/ 31 h 132"/>
                <a:gd name="T12" fmla="*/ 178 w 178"/>
                <a:gd name="T13" fmla="*/ 23 h 132"/>
                <a:gd name="T14" fmla="*/ 151 w 178"/>
                <a:gd name="T15" fmla="*/ 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8" h="132">
                  <a:moveTo>
                    <a:pt x="151" y="2"/>
                  </a:moveTo>
                  <a:lnTo>
                    <a:pt x="4" y="0"/>
                  </a:lnTo>
                  <a:lnTo>
                    <a:pt x="0" y="111"/>
                  </a:lnTo>
                  <a:lnTo>
                    <a:pt x="19" y="132"/>
                  </a:lnTo>
                  <a:lnTo>
                    <a:pt x="33" y="37"/>
                  </a:lnTo>
                  <a:lnTo>
                    <a:pt x="144" y="31"/>
                  </a:lnTo>
                  <a:lnTo>
                    <a:pt x="178" y="23"/>
                  </a:lnTo>
                  <a:lnTo>
                    <a:pt x="15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0" name="Freeform 77"/>
            <p:cNvSpPr/>
            <p:nvPr/>
          </p:nvSpPr>
          <p:spPr bwMode="auto">
            <a:xfrm>
              <a:off x="4871868" y="2622351"/>
              <a:ext cx="272713" cy="236449"/>
            </a:xfrm>
            <a:custGeom>
              <a:avLst/>
              <a:gdLst>
                <a:gd name="T0" fmla="*/ 124 w 124"/>
                <a:gd name="T1" fmla="*/ 26 h 108"/>
                <a:gd name="T2" fmla="*/ 116 w 124"/>
                <a:gd name="T3" fmla="*/ 19 h 108"/>
                <a:gd name="T4" fmla="*/ 26 w 124"/>
                <a:gd name="T5" fmla="*/ 19 h 108"/>
                <a:gd name="T6" fmla="*/ 17 w 124"/>
                <a:gd name="T7" fmla="*/ 26 h 108"/>
                <a:gd name="T8" fmla="*/ 17 w 124"/>
                <a:gd name="T9" fmla="*/ 85 h 108"/>
                <a:gd name="T10" fmla="*/ 10 w 124"/>
                <a:gd name="T11" fmla="*/ 77 h 108"/>
                <a:gd name="T12" fmla="*/ 10 w 124"/>
                <a:gd name="T13" fmla="*/ 18 h 108"/>
                <a:gd name="T14" fmla="*/ 20 w 124"/>
                <a:gd name="T15" fmla="*/ 11 h 108"/>
                <a:gd name="T16" fmla="*/ 108 w 124"/>
                <a:gd name="T17" fmla="*/ 11 h 108"/>
                <a:gd name="T18" fmla="*/ 108 w 124"/>
                <a:gd name="T19" fmla="*/ 7 h 108"/>
                <a:gd name="T20" fmla="*/ 99 w 124"/>
                <a:gd name="T21" fmla="*/ 1 h 108"/>
                <a:gd name="T22" fmla="*/ 10 w 124"/>
                <a:gd name="T23" fmla="*/ 1 h 108"/>
                <a:gd name="T24" fmla="*/ 0 w 124"/>
                <a:gd name="T25" fmla="*/ 8 h 108"/>
                <a:gd name="T26" fmla="*/ 0 w 124"/>
                <a:gd name="T27" fmla="*/ 80 h 108"/>
                <a:gd name="T28" fmla="*/ 4 w 124"/>
                <a:gd name="T29" fmla="*/ 87 h 108"/>
                <a:gd name="T30" fmla="*/ 18 w 124"/>
                <a:gd name="T31" fmla="*/ 104 h 108"/>
                <a:gd name="T32" fmla="*/ 18 w 124"/>
                <a:gd name="T33" fmla="*/ 104 h 108"/>
                <a:gd name="T34" fmla="*/ 25 w 124"/>
                <a:gd name="T35" fmla="*/ 106 h 108"/>
                <a:gd name="T36" fmla="*/ 116 w 124"/>
                <a:gd name="T37" fmla="*/ 106 h 108"/>
                <a:gd name="T38" fmla="*/ 124 w 124"/>
                <a:gd name="T39" fmla="*/ 97 h 108"/>
                <a:gd name="T40" fmla="*/ 124 w 124"/>
                <a:gd name="T41" fmla="*/ 2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08">
                  <a:moveTo>
                    <a:pt x="124" y="26"/>
                  </a:moveTo>
                  <a:cubicBezTo>
                    <a:pt x="124" y="19"/>
                    <a:pt x="116" y="19"/>
                    <a:pt x="116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17" y="19"/>
                    <a:pt x="17" y="26"/>
                  </a:cubicBezTo>
                  <a:cubicBezTo>
                    <a:pt x="17" y="32"/>
                    <a:pt x="17" y="66"/>
                    <a:pt x="17" y="8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0" y="58"/>
                    <a:pt x="10" y="24"/>
                    <a:pt x="10" y="18"/>
                  </a:cubicBezTo>
                  <a:cubicBezTo>
                    <a:pt x="10" y="10"/>
                    <a:pt x="20" y="11"/>
                    <a:pt x="20" y="11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9"/>
                    <a:pt x="108" y="8"/>
                    <a:pt x="108" y="7"/>
                  </a:cubicBezTo>
                  <a:cubicBezTo>
                    <a:pt x="107" y="0"/>
                    <a:pt x="99" y="1"/>
                    <a:pt x="9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" y="0"/>
                    <a:pt x="0" y="8"/>
                  </a:cubicBezTo>
                  <a:cubicBezTo>
                    <a:pt x="0" y="16"/>
                    <a:pt x="0" y="80"/>
                    <a:pt x="0" y="80"/>
                  </a:cubicBezTo>
                  <a:cubicBezTo>
                    <a:pt x="0" y="80"/>
                    <a:pt x="0" y="84"/>
                    <a:pt x="4" y="87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18" y="104"/>
                    <a:pt x="18" y="104"/>
                    <a:pt x="18" y="104"/>
                  </a:cubicBezTo>
                  <a:cubicBezTo>
                    <a:pt x="20" y="105"/>
                    <a:pt x="22" y="107"/>
                    <a:pt x="25" y="106"/>
                  </a:cubicBezTo>
                  <a:cubicBezTo>
                    <a:pt x="35" y="106"/>
                    <a:pt x="116" y="106"/>
                    <a:pt x="116" y="106"/>
                  </a:cubicBezTo>
                  <a:cubicBezTo>
                    <a:pt x="116" y="106"/>
                    <a:pt x="124" y="108"/>
                    <a:pt x="124" y="97"/>
                  </a:cubicBezTo>
                  <a:cubicBezTo>
                    <a:pt x="124" y="94"/>
                    <a:pt x="124" y="28"/>
                    <a:pt x="124" y="26"/>
                  </a:cubicBezTo>
                  <a:close/>
                </a:path>
              </a:pathLst>
            </a:cu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1" name="Oval 78"/>
            <p:cNvSpPr>
              <a:spLocks noChangeArrowheads="1"/>
            </p:cNvSpPr>
            <p:nvPr/>
          </p:nvSpPr>
          <p:spPr bwMode="auto">
            <a:xfrm>
              <a:off x="5093810" y="2747103"/>
              <a:ext cx="30463" cy="30463"/>
            </a:xfrm>
            <a:prstGeom prst="ellipse">
              <a:avLst/>
            </a:prstGeom>
            <a:solidFill>
              <a:srgbClr val="AE2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2" name="Freeform 79"/>
            <p:cNvSpPr>
              <a:spLocks noEditPoints="1"/>
            </p:cNvSpPr>
            <p:nvPr/>
          </p:nvSpPr>
          <p:spPr bwMode="auto">
            <a:xfrm>
              <a:off x="5080755" y="2734047"/>
              <a:ext cx="72530" cy="59475"/>
            </a:xfrm>
            <a:custGeom>
              <a:avLst/>
              <a:gdLst>
                <a:gd name="T0" fmla="*/ 31 w 33"/>
                <a:gd name="T1" fmla="*/ 0 h 27"/>
                <a:gd name="T2" fmla="*/ 13 w 33"/>
                <a:gd name="T3" fmla="*/ 1 h 27"/>
                <a:gd name="T4" fmla="*/ 0 w 33"/>
                <a:gd name="T5" fmla="*/ 14 h 27"/>
                <a:gd name="T6" fmla="*/ 13 w 33"/>
                <a:gd name="T7" fmla="*/ 26 h 27"/>
                <a:gd name="T8" fmla="*/ 31 w 33"/>
                <a:gd name="T9" fmla="*/ 27 h 27"/>
                <a:gd name="T10" fmla="*/ 33 w 33"/>
                <a:gd name="T11" fmla="*/ 24 h 27"/>
                <a:gd name="T12" fmla="*/ 33 w 33"/>
                <a:gd name="T13" fmla="*/ 2 h 27"/>
                <a:gd name="T14" fmla="*/ 31 w 33"/>
                <a:gd name="T15" fmla="*/ 0 h 27"/>
                <a:gd name="T16" fmla="*/ 13 w 33"/>
                <a:gd name="T17" fmla="*/ 19 h 27"/>
                <a:gd name="T18" fmla="*/ 7 w 33"/>
                <a:gd name="T19" fmla="*/ 13 h 27"/>
                <a:gd name="T20" fmla="*/ 13 w 33"/>
                <a:gd name="T21" fmla="*/ 7 h 27"/>
                <a:gd name="T22" fmla="*/ 19 w 33"/>
                <a:gd name="T23" fmla="*/ 13 h 27"/>
                <a:gd name="T24" fmla="*/ 13 w 33"/>
                <a:gd name="T25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27">
                  <a:moveTo>
                    <a:pt x="31" y="0"/>
                  </a:moveTo>
                  <a:cubicBezTo>
                    <a:pt x="29" y="0"/>
                    <a:pt x="13" y="1"/>
                    <a:pt x="13" y="1"/>
                  </a:cubicBezTo>
                  <a:cubicBezTo>
                    <a:pt x="5" y="1"/>
                    <a:pt x="0" y="6"/>
                    <a:pt x="0" y="14"/>
                  </a:cubicBezTo>
                  <a:cubicBezTo>
                    <a:pt x="0" y="21"/>
                    <a:pt x="5" y="26"/>
                    <a:pt x="13" y="26"/>
                  </a:cubicBezTo>
                  <a:cubicBezTo>
                    <a:pt x="13" y="26"/>
                    <a:pt x="30" y="27"/>
                    <a:pt x="31" y="27"/>
                  </a:cubicBezTo>
                  <a:cubicBezTo>
                    <a:pt x="33" y="27"/>
                    <a:pt x="33" y="25"/>
                    <a:pt x="33" y="24"/>
                  </a:cubicBezTo>
                  <a:cubicBezTo>
                    <a:pt x="33" y="17"/>
                    <a:pt x="33" y="9"/>
                    <a:pt x="33" y="2"/>
                  </a:cubicBezTo>
                  <a:cubicBezTo>
                    <a:pt x="33" y="1"/>
                    <a:pt x="33" y="0"/>
                    <a:pt x="31" y="0"/>
                  </a:cubicBezTo>
                  <a:close/>
                  <a:moveTo>
                    <a:pt x="13" y="19"/>
                  </a:moveTo>
                  <a:cubicBezTo>
                    <a:pt x="10" y="19"/>
                    <a:pt x="7" y="17"/>
                    <a:pt x="7" y="13"/>
                  </a:cubicBezTo>
                  <a:cubicBezTo>
                    <a:pt x="7" y="10"/>
                    <a:pt x="10" y="7"/>
                    <a:pt x="13" y="7"/>
                  </a:cubicBezTo>
                  <a:cubicBezTo>
                    <a:pt x="16" y="7"/>
                    <a:pt x="19" y="10"/>
                    <a:pt x="19" y="13"/>
                  </a:cubicBezTo>
                  <a:cubicBezTo>
                    <a:pt x="19" y="17"/>
                    <a:pt x="16" y="19"/>
                    <a:pt x="13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55556" y="1878191"/>
            <a:ext cx="636815" cy="636815"/>
            <a:chOff x="5183748" y="1878191"/>
            <a:chExt cx="636815" cy="636815"/>
          </a:xfrm>
        </p:grpSpPr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5183748" y="1878191"/>
              <a:ext cx="636815" cy="636815"/>
            </a:xfrm>
            <a:prstGeom prst="ellipse">
              <a:avLst/>
            </a:pr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5" name="Rectangle 80"/>
            <p:cNvSpPr>
              <a:spLocks noChangeArrowheads="1"/>
            </p:cNvSpPr>
            <p:nvPr/>
          </p:nvSpPr>
          <p:spPr bwMode="auto">
            <a:xfrm>
              <a:off x="5571059" y="2198775"/>
              <a:ext cx="111697" cy="108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6" name="Rectangle 81"/>
            <p:cNvSpPr>
              <a:spLocks noChangeArrowheads="1"/>
            </p:cNvSpPr>
            <p:nvPr/>
          </p:nvSpPr>
          <p:spPr bwMode="auto">
            <a:xfrm>
              <a:off x="5340413" y="2174114"/>
              <a:ext cx="98641" cy="14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8" name="Rectangle 82"/>
            <p:cNvSpPr>
              <a:spLocks noChangeArrowheads="1"/>
            </p:cNvSpPr>
            <p:nvPr/>
          </p:nvSpPr>
          <p:spPr bwMode="auto">
            <a:xfrm>
              <a:off x="5312852" y="2105936"/>
              <a:ext cx="391663" cy="85586"/>
            </a:xfrm>
            <a:prstGeom prst="rect">
              <a:avLst/>
            </a:pr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99" name="Freeform 83"/>
            <p:cNvSpPr/>
            <p:nvPr/>
          </p:nvSpPr>
          <p:spPr bwMode="auto">
            <a:xfrm>
              <a:off x="5312852" y="2068220"/>
              <a:ext cx="393114" cy="55123"/>
            </a:xfrm>
            <a:custGeom>
              <a:avLst/>
              <a:gdLst>
                <a:gd name="T0" fmla="*/ 179 w 179"/>
                <a:gd name="T1" fmla="*/ 25 h 25"/>
                <a:gd name="T2" fmla="*/ 179 w 179"/>
                <a:gd name="T3" fmla="*/ 12 h 25"/>
                <a:gd name="T4" fmla="*/ 166 w 179"/>
                <a:gd name="T5" fmla="*/ 0 h 25"/>
                <a:gd name="T6" fmla="*/ 13 w 179"/>
                <a:gd name="T7" fmla="*/ 0 h 25"/>
                <a:gd name="T8" fmla="*/ 0 w 179"/>
                <a:gd name="T9" fmla="*/ 12 h 25"/>
                <a:gd name="T10" fmla="*/ 0 w 179"/>
                <a:gd name="T11" fmla="*/ 25 h 25"/>
                <a:gd name="T12" fmla="*/ 179 w 179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9" h="25">
                  <a:moveTo>
                    <a:pt x="179" y="25"/>
                  </a:moveTo>
                  <a:cubicBezTo>
                    <a:pt x="179" y="18"/>
                    <a:pt x="179" y="13"/>
                    <a:pt x="179" y="12"/>
                  </a:cubicBezTo>
                  <a:cubicBezTo>
                    <a:pt x="179" y="4"/>
                    <a:pt x="177" y="0"/>
                    <a:pt x="166" y="0"/>
                  </a:cubicBezTo>
                  <a:cubicBezTo>
                    <a:pt x="164" y="0"/>
                    <a:pt x="15" y="0"/>
                    <a:pt x="13" y="0"/>
                  </a:cubicBezTo>
                  <a:cubicBezTo>
                    <a:pt x="1" y="0"/>
                    <a:pt x="0" y="4"/>
                    <a:pt x="0" y="12"/>
                  </a:cubicBezTo>
                  <a:cubicBezTo>
                    <a:pt x="0" y="13"/>
                    <a:pt x="0" y="18"/>
                    <a:pt x="0" y="25"/>
                  </a:cubicBezTo>
                  <a:lnTo>
                    <a:pt x="179" y="25"/>
                  </a:lnTo>
                  <a:close/>
                </a:path>
              </a:pathLst>
            </a:custGeom>
            <a:solidFill>
              <a:srgbClr val="24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0" name="Freeform 84"/>
            <p:cNvSpPr>
              <a:spLocks noEditPoints="1"/>
            </p:cNvSpPr>
            <p:nvPr/>
          </p:nvSpPr>
          <p:spPr bwMode="auto">
            <a:xfrm>
              <a:off x="5312852" y="2156707"/>
              <a:ext cx="393114" cy="187128"/>
            </a:xfrm>
            <a:custGeom>
              <a:avLst/>
              <a:gdLst>
                <a:gd name="T0" fmla="*/ 179 w 179"/>
                <a:gd name="T1" fmla="*/ 23 h 85"/>
                <a:gd name="T2" fmla="*/ 179 w 179"/>
                <a:gd name="T3" fmla="*/ 0 h 85"/>
                <a:gd name="T4" fmla="*/ 0 w 179"/>
                <a:gd name="T5" fmla="*/ 0 h 85"/>
                <a:gd name="T6" fmla="*/ 0 w 179"/>
                <a:gd name="T7" fmla="*/ 23 h 85"/>
                <a:gd name="T8" fmla="*/ 0 w 179"/>
                <a:gd name="T9" fmla="*/ 73 h 85"/>
                <a:gd name="T10" fmla="*/ 13 w 179"/>
                <a:gd name="T11" fmla="*/ 85 h 85"/>
                <a:gd name="T12" fmla="*/ 166 w 179"/>
                <a:gd name="T13" fmla="*/ 85 h 85"/>
                <a:gd name="T14" fmla="*/ 179 w 179"/>
                <a:gd name="T15" fmla="*/ 73 h 85"/>
                <a:gd name="T16" fmla="*/ 179 w 179"/>
                <a:gd name="T17" fmla="*/ 23 h 85"/>
                <a:gd name="T18" fmla="*/ 52 w 179"/>
                <a:gd name="T19" fmla="*/ 68 h 85"/>
                <a:gd name="T20" fmla="*/ 15 w 179"/>
                <a:gd name="T21" fmla="*/ 68 h 85"/>
                <a:gd name="T22" fmla="*/ 15 w 179"/>
                <a:gd name="T23" fmla="*/ 59 h 85"/>
                <a:gd name="T24" fmla="*/ 52 w 179"/>
                <a:gd name="T25" fmla="*/ 59 h 85"/>
                <a:gd name="T26" fmla="*/ 52 w 179"/>
                <a:gd name="T27" fmla="*/ 68 h 85"/>
                <a:gd name="T28" fmla="*/ 52 w 179"/>
                <a:gd name="T29" fmla="*/ 47 h 85"/>
                <a:gd name="T30" fmla="*/ 15 w 179"/>
                <a:gd name="T31" fmla="*/ 47 h 85"/>
                <a:gd name="T32" fmla="*/ 15 w 179"/>
                <a:gd name="T33" fmla="*/ 39 h 85"/>
                <a:gd name="T34" fmla="*/ 52 w 179"/>
                <a:gd name="T35" fmla="*/ 39 h 85"/>
                <a:gd name="T36" fmla="*/ 52 w 179"/>
                <a:gd name="T37" fmla="*/ 47 h 85"/>
                <a:gd name="T38" fmla="*/ 52 w 179"/>
                <a:gd name="T39" fmla="*/ 27 h 85"/>
                <a:gd name="T40" fmla="*/ 15 w 179"/>
                <a:gd name="T41" fmla="*/ 27 h 85"/>
                <a:gd name="T42" fmla="*/ 15 w 179"/>
                <a:gd name="T43" fmla="*/ 18 h 85"/>
                <a:gd name="T44" fmla="*/ 52 w 179"/>
                <a:gd name="T45" fmla="*/ 18 h 85"/>
                <a:gd name="T46" fmla="*/ 52 w 179"/>
                <a:gd name="T47" fmla="*/ 27 h 85"/>
                <a:gd name="T48" fmla="*/ 165 w 179"/>
                <a:gd name="T49" fmla="*/ 63 h 85"/>
                <a:gd name="T50" fmla="*/ 120 w 179"/>
                <a:gd name="T51" fmla="*/ 63 h 85"/>
                <a:gd name="T52" fmla="*/ 120 w 179"/>
                <a:gd name="T53" fmla="*/ 31 h 85"/>
                <a:gd name="T54" fmla="*/ 165 w 179"/>
                <a:gd name="T55" fmla="*/ 31 h 85"/>
                <a:gd name="T56" fmla="*/ 165 w 179"/>
                <a:gd name="T57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9" h="85">
                  <a:moveTo>
                    <a:pt x="179" y="23"/>
                  </a:moveTo>
                  <a:cubicBezTo>
                    <a:pt x="179" y="15"/>
                    <a:pt x="179" y="7"/>
                    <a:pt x="1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15"/>
                    <a:pt x="0" y="23"/>
                  </a:cubicBezTo>
                  <a:cubicBezTo>
                    <a:pt x="0" y="47"/>
                    <a:pt x="0" y="70"/>
                    <a:pt x="0" y="73"/>
                  </a:cubicBezTo>
                  <a:cubicBezTo>
                    <a:pt x="0" y="81"/>
                    <a:pt x="1" y="85"/>
                    <a:pt x="13" y="85"/>
                  </a:cubicBezTo>
                  <a:cubicBezTo>
                    <a:pt x="15" y="85"/>
                    <a:pt x="164" y="85"/>
                    <a:pt x="166" y="85"/>
                  </a:cubicBezTo>
                  <a:cubicBezTo>
                    <a:pt x="177" y="85"/>
                    <a:pt x="179" y="81"/>
                    <a:pt x="179" y="73"/>
                  </a:cubicBezTo>
                  <a:cubicBezTo>
                    <a:pt x="179" y="70"/>
                    <a:pt x="179" y="47"/>
                    <a:pt x="179" y="23"/>
                  </a:cubicBezTo>
                  <a:close/>
                  <a:moveTo>
                    <a:pt x="52" y="68"/>
                  </a:moveTo>
                  <a:cubicBezTo>
                    <a:pt x="15" y="68"/>
                    <a:pt x="15" y="68"/>
                    <a:pt x="15" y="68"/>
                  </a:cubicBezTo>
                  <a:cubicBezTo>
                    <a:pt x="15" y="59"/>
                    <a:pt x="15" y="59"/>
                    <a:pt x="15" y="59"/>
                  </a:cubicBezTo>
                  <a:cubicBezTo>
                    <a:pt x="52" y="59"/>
                    <a:pt x="52" y="59"/>
                    <a:pt x="52" y="59"/>
                  </a:cubicBezTo>
                  <a:lnTo>
                    <a:pt x="52" y="68"/>
                  </a:lnTo>
                  <a:close/>
                  <a:moveTo>
                    <a:pt x="52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52" y="39"/>
                    <a:pt x="52" y="39"/>
                    <a:pt x="52" y="39"/>
                  </a:cubicBezTo>
                  <a:lnTo>
                    <a:pt x="52" y="47"/>
                  </a:lnTo>
                  <a:close/>
                  <a:moveTo>
                    <a:pt x="52" y="27"/>
                  </a:moveTo>
                  <a:cubicBezTo>
                    <a:pt x="15" y="27"/>
                    <a:pt x="15" y="27"/>
                    <a:pt x="15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52" y="18"/>
                    <a:pt x="52" y="18"/>
                    <a:pt x="52" y="18"/>
                  </a:cubicBezTo>
                  <a:lnTo>
                    <a:pt x="52" y="27"/>
                  </a:lnTo>
                  <a:close/>
                  <a:moveTo>
                    <a:pt x="165" y="63"/>
                  </a:moveTo>
                  <a:cubicBezTo>
                    <a:pt x="120" y="63"/>
                    <a:pt x="120" y="63"/>
                    <a:pt x="120" y="63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65" y="31"/>
                    <a:pt x="165" y="31"/>
                    <a:pt x="165" y="31"/>
                  </a:cubicBezTo>
                  <a:lnTo>
                    <a:pt x="165" y="63"/>
                  </a:lnTo>
                  <a:close/>
                </a:path>
              </a:pathLst>
            </a:custGeom>
            <a:solidFill>
              <a:srgbClr val="2473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564152" y="2574480"/>
            <a:ext cx="426477" cy="425027"/>
            <a:chOff x="3492344" y="2574480"/>
            <a:chExt cx="426477" cy="425027"/>
          </a:xfrm>
        </p:grpSpPr>
        <p:sp>
          <p:nvSpPr>
            <p:cNvPr id="102" name="Oval 9"/>
            <p:cNvSpPr>
              <a:spLocks noChangeArrowheads="1"/>
            </p:cNvSpPr>
            <p:nvPr/>
          </p:nvSpPr>
          <p:spPr bwMode="auto">
            <a:xfrm>
              <a:off x="3492344" y="2574480"/>
              <a:ext cx="426477" cy="425027"/>
            </a:xfrm>
            <a:prstGeom prst="ellipse">
              <a:avLst/>
            </a:prstGeom>
            <a:solidFill>
              <a:srgbClr val="D3C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3" name="Rectangle 96"/>
            <p:cNvSpPr>
              <a:spLocks noChangeArrowheads="1"/>
            </p:cNvSpPr>
            <p:nvPr/>
          </p:nvSpPr>
          <p:spPr bwMode="auto">
            <a:xfrm>
              <a:off x="3573578" y="2674573"/>
              <a:ext cx="271263" cy="2016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4" name="Freeform 97"/>
            <p:cNvSpPr>
              <a:spLocks noEditPoints="1"/>
            </p:cNvSpPr>
            <p:nvPr/>
          </p:nvSpPr>
          <p:spPr bwMode="auto">
            <a:xfrm>
              <a:off x="3556170" y="2668770"/>
              <a:ext cx="301726" cy="232097"/>
            </a:xfrm>
            <a:custGeom>
              <a:avLst/>
              <a:gdLst>
                <a:gd name="T0" fmla="*/ 137 w 137"/>
                <a:gd name="T1" fmla="*/ 20 h 106"/>
                <a:gd name="T2" fmla="*/ 137 w 137"/>
                <a:gd name="T3" fmla="*/ 7 h 106"/>
                <a:gd name="T4" fmla="*/ 129 w 137"/>
                <a:gd name="T5" fmla="*/ 0 h 106"/>
                <a:gd name="T6" fmla="*/ 8 w 137"/>
                <a:gd name="T7" fmla="*/ 0 h 106"/>
                <a:gd name="T8" fmla="*/ 0 w 137"/>
                <a:gd name="T9" fmla="*/ 7 h 106"/>
                <a:gd name="T10" fmla="*/ 0 w 137"/>
                <a:gd name="T11" fmla="*/ 96 h 106"/>
                <a:gd name="T12" fmla="*/ 0 w 137"/>
                <a:gd name="T13" fmla="*/ 96 h 106"/>
                <a:gd name="T14" fmla="*/ 3 w 137"/>
                <a:gd name="T15" fmla="*/ 103 h 106"/>
                <a:gd name="T16" fmla="*/ 7 w 137"/>
                <a:gd name="T17" fmla="*/ 106 h 106"/>
                <a:gd name="T18" fmla="*/ 130 w 137"/>
                <a:gd name="T19" fmla="*/ 106 h 106"/>
                <a:gd name="T20" fmla="*/ 135 w 137"/>
                <a:gd name="T21" fmla="*/ 103 h 106"/>
                <a:gd name="T22" fmla="*/ 137 w 137"/>
                <a:gd name="T23" fmla="*/ 96 h 106"/>
                <a:gd name="T24" fmla="*/ 137 w 137"/>
                <a:gd name="T25" fmla="*/ 96 h 106"/>
                <a:gd name="T26" fmla="*/ 137 w 137"/>
                <a:gd name="T27" fmla="*/ 20 h 106"/>
                <a:gd name="T28" fmla="*/ 29 w 137"/>
                <a:gd name="T29" fmla="*/ 8 h 106"/>
                <a:gd name="T30" fmla="*/ 40 w 137"/>
                <a:gd name="T31" fmla="*/ 8 h 106"/>
                <a:gd name="T32" fmla="*/ 40 w 137"/>
                <a:gd name="T33" fmla="*/ 18 h 106"/>
                <a:gd name="T34" fmla="*/ 29 w 137"/>
                <a:gd name="T35" fmla="*/ 18 h 106"/>
                <a:gd name="T36" fmla="*/ 29 w 137"/>
                <a:gd name="T37" fmla="*/ 8 h 106"/>
                <a:gd name="T38" fmla="*/ 12 w 137"/>
                <a:gd name="T39" fmla="*/ 8 h 106"/>
                <a:gd name="T40" fmla="*/ 23 w 137"/>
                <a:gd name="T41" fmla="*/ 8 h 106"/>
                <a:gd name="T42" fmla="*/ 23 w 137"/>
                <a:gd name="T43" fmla="*/ 18 h 106"/>
                <a:gd name="T44" fmla="*/ 12 w 137"/>
                <a:gd name="T45" fmla="*/ 18 h 106"/>
                <a:gd name="T46" fmla="*/ 12 w 137"/>
                <a:gd name="T47" fmla="*/ 8 h 106"/>
                <a:gd name="T48" fmla="*/ 126 w 137"/>
                <a:gd name="T49" fmla="*/ 92 h 106"/>
                <a:gd name="T50" fmla="*/ 11 w 137"/>
                <a:gd name="T51" fmla="*/ 92 h 106"/>
                <a:gd name="T52" fmla="*/ 11 w 137"/>
                <a:gd name="T53" fmla="*/ 52 h 106"/>
                <a:gd name="T54" fmla="*/ 11 w 137"/>
                <a:gd name="T55" fmla="*/ 26 h 106"/>
                <a:gd name="T56" fmla="*/ 126 w 137"/>
                <a:gd name="T57" fmla="*/ 26 h 106"/>
                <a:gd name="T58" fmla="*/ 126 w 137"/>
                <a:gd name="T59" fmla="*/ 92 h 106"/>
                <a:gd name="T60" fmla="*/ 127 w 137"/>
                <a:gd name="T61" fmla="*/ 18 h 106"/>
                <a:gd name="T62" fmla="*/ 95 w 137"/>
                <a:gd name="T63" fmla="*/ 18 h 106"/>
                <a:gd name="T64" fmla="*/ 95 w 137"/>
                <a:gd name="T65" fmla="*/ 8 h 106"/>
                <a:gd name="T66" fmla="*/ 127 w 137"/>
                <a:gd name="T67" fmla="*/ 8 h 106"/>
                <a:gd name="T68" fmla="*/ 127 w 137"/>
                <a:gd name="T69" fmla="*/ 1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7" h="106">
                  <a:moveTo>
                    <a:pt x="137" y="20"/>
                  </a:moveTo>
                  <a:cubicBezTo>
                    <a:pt x="137" y="13"/>
                    <a:pt x="137" y="8"/>
                    <a:pt x="137" y="7"/>
                  </a:cubicBezTo>
                  <a:cubicBezTo>
                    <a:pt x="137" y="0"/>
                    <a:pt x="129" y="0"/>
                    <a:pt x="12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0" y="0"/>
                    <a:pt x="0" y="7"/>
                  </a:cubicBezTo>
                  <a:cubicBezTo>
                    <a:pt x="0" y="11"/>
                    <a:pt x="0" y="96"/>
                    <a:pt x="0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8"/>
                    <a:pt x="1" y="101"/>
                    <a:pt x="3" y="103"/>
                  </a:cubicBezTo>
                  <a:cubicBezTo>
                    <a:pt x="4" y="105"/>
                    <a:pt x="5" y="106"/>
                    <a:pt x="7" y="106"/>
                  </a:cubicBezTo>
                  <a:cubicBezTo>
                    <a:pt x="8" y="106"/>
                    <a:pt x="130" y="106"/>
                    <a:pt x="130" y="106"/>
                  </a:cubicBezTo>
                  <a:cubicBezTo>
                    <a:pt x="132" y="106"/>
                    <a:pt x="134" y="105"/>
                    <a:pt x="135" y="103"/>
                  </a:cubicBezTo>
                  <a:cubicBezTo>
                    <a:pt x="137" y="101"/>
                    <a:pt x="137" y="98"/>
                    <a:pt x="137" y="96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7" y="20"/>
                    <a:pt x="137" y="20"/>
                    <a:pt x="137" y="20"/>
                  </a:cubicBezTo>
                  <a:close/>
                  <a:moveTo>
                    <a:pt x="29" y="8"/>
                  </a:moveTo>
                  <a:cubicBezTo>
                    <a:pt x="40" y="8"/>
                    <a:pt x="40" y="8"/>
                    <a:pt x="40" y="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29" y="18"/>
                    <a:pt x="29" y="18"/>
                    <a:pt x="29" y="18"/>
                  </a:cubicBezTo>
                  <a:lnTo>
                    <a:pt x="29" y="8"/>
                  </a:lnTo>
                  <a:close/>
                  <a:moveTo>
                    <a:pt x="12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2" y="18"/>
                    <a:pt x="12" y="18"/>
                    <a:pt x="12" y="18"/>
                  </a:cubicBezTo>
                  <a:lnTo>
                    <a:pt x="12" y="8"/>
                  </a:lnTo>
                  <a:close/>
                  <a:moveTo>
                    <a:pt x="126" y="92"/>
                  </a:moveTo>
                  <a:cubicBezTo>
                    <a:pt x="11" y="92"/>
                    <a:pt x="11" y="92"/>
                    <a:pt x="11" y="92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6" y="26"/>
                    <a:pt x="126" y="26"/>
                    <a:pt x="126" y="26"/>
                  </a:cubicBezTo>
                  <a:lnTo>
                    <a:pt x="126" y="92"/>
                  </a:lnTo>
                  <a:close/>
                  <a:moveTo>
                    <a:pt x="127" y="18"/>
                  </a:moveTo>
                  <a:cubicBezTo>
                    <a:pt x="95" y="18"/>
                    <a:pt x="95" y="18"/>
                    <a:pt x="95" y="1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8"/>
                  </a:lnTo>
                  <a:close/>
                </a:path>
              </a:pathLst>
            </a:custGeom>
            <a:solidFill>
              <a:srgbClr val="003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867328" y="1989888"/>
            <a:ext cx="597649" cy="597649"/>
            <a:chOff x="3795520" y="1989888"/>
            <a:chExt cx="597649" cy="597649"/>
          </a:xfrm>
        </p:grpSpPr>
        <p:sp>
          <p:nvSpPr>
            <p:cNvPr id="106" name="Oval 14"/>
            <p:cNvSpPr>
              <a:spLocks noChangeArrowheads="1"/>
            </p:cNvSpPr>
            <p:nvPr/>
          </p:nvSpPr>
          <p:spPr bwMode="auto">
            <a:xfrm>
              <a:off x="3795520" y="1989888"/>
              <a:ext cx="597649" cy="597649"/>
            </a:xfrm>
            <a:prstGeom prst="ellipse">
              <a:avLst/>
            </a:pr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7" name="Freeform 98"/>
            <p:cNvSpPr/>
            <p:nvPr/>
          </p:nvSpPr>
          <p:spPr bwMode="auto">
            <a:xfrm>
              <a:off x="4204591" y="2110287"/>
              <a:ext cx="52222" cy="71080"/>
            </a:xfrm>
            <a:custGeom>
              <a:avLst/>
              <a:gdLst>
                <a:gd name="T0" fmla="*/ 36 w 36"/>
                <a:gd name="T1" fmla="*/ 49 h 49"/>
                <a:gd name="T2" fmla="*/ 36 w 36"/>
                <a:gd name="T3" fmla="*/ 0 h 49"/>
                <a:gd name="T4" fmla="*/ 0 w 36"/>
                <a:gd name="T5" fmla="*/ 21 h 49"/>
                <a:gd name="T6" fmla="*/ 36 w 36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9">
                  <a:moveTo>
                    <a:pt x="36" y="49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36" y="49"/>
                  </a:lnTo>
                  <a:close/>
                </a:path>
              </a:pathLst>
            </a:custGeom>
            <a:solidFill>
              <a:srgbClr val="D05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8" name="Freeform 99"/>
            <p:cNvSpPr/>
            <p:nvPr/>
          </p:nvSpPr>
          <p:spPr bwMode="auto">
            <a:xfrm>
              <a:off x="3940581" y="2110287"/>
              <a:ext cx="53673" cy="72530"/>
            </a:xfrm>
            <a:custGeom>
              <a:avLst/>
              <a:gdLst>
                <a:gd name="T0" fmla="*/ 0 w 37"/>
                <a:gd name="T1" fmla="*/ 50 h 50"/>
                <a:gd name="T2" fmla="*/ 0 w 37"/>
                <a:gd name="T3" fmla="*/ 0 h 50"/>
                <a:gd name="T4" fmla="*/ 37 w 37"/>
                <a:gd name="T5" fmla="*/ 23 h 50"/>
                <a:gd name="T6" fmla="*/ 0 w 37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50">
                  <a:moveTo>
                    <a:pt x="0" y="50"/>
                  </a:moveTo>
                  <a:lnTo>
                    <a:pt x="0" y="0"/>
                  </a:lnTo>
                  <a:lnTo>
                    <a:pt x="37" y="2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054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09" name="Freeform 100"/>
            <p:cNvSpPr/>
            <p:nvPr/>
          </p:nvSpPr>
          <p:spPr bwMode="auto">
            <a:xfrm>
              <a:off x="3940581" y="2110287"/>
              <a:ext cx="316232" cy="84135"/>
            </a:xfrm>
            <a:custGeom>
              <a:avLst/>
              <a:gdLst>
                <a:gd name="T0" fmla="*/ 26 w 218"/>
                <a:gd name="T1" fmla="*/ 58 h 58"/>
                <a:gd name="T2" fmla="*/ 194 w 218"/>
                <a:gd name="T3" fmla="*/ 58 h 58"/>
                <a:gd name="T4" fmla="*/ 194 w 218"/>
                <a:gd name="T5" fmla="*/ 17 h 58"/>
                <a:gd name="T6" fmla="*/ 218 w 218"/>
                <a:gd name="T7" fmla="*/ 0 h 58"/>
                <a:gd name="T8" fmla="*/ 0 w 218"/>
                <a:gd name="T9" fmla="*/ 0 h 58"/>
                <a:gd name="T10" fmla="*/ 26 w 218"/>
                <a:gd name="T11" fmla="*/ 17 h 58"/>
                <a:gd name="T12" fmla="*/ 26 w 218"/>
                <a:gd name="T13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58">
                  <a:moveTo>
                    <a:pt x="26" y="58"/>
                  </a:moveTo>
                  <a:lnTo>
                    <a:pt x="194" y="58"/>
                  </a:lnTo>
                  <a:lnTo>
                    <a:pt x="194" y="17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26" y="17"/>
                  </a:lnTo>
                  <a:lnTo>
                    <a:pt x="26" y="58"/>
                  </a:lnTo>
                  <a:close/>
                </a:path>
              </a:pathLst>
            </a:custGeom>
            <a:solidFill>
              <a:srgbClr val="EF8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10" name="Freeform 101"/>
            <p:cNvSpPr/>
            <p:nvPr/>
          </p:nvSpPr>
          <p:spPr bwMode="auto">
            <a:xfrm>
              <a:off x="3939130" y="2134948"/>
              <a:ext cx="317683" cy="355398"/>
            </a:xfrm>
            <a:custGeom>
              <a:avLst/>
              <a:gdLst>
                <a:gd name="T0" fmla="*/ 145 w 145"/>
                <a:gd name="T1" fmla="*/ 26 h 162"/>
                <a:gd name="T2" fmla="*/ 145 w 145"/>
                <a:gd name="T3" fmla="*/ 21 h 162"/>
                <a:gd name="T4" fmla="*/ 129 w 145"/>
                <a:gd name="T5" fmla="*/ 0 h 162"/>
                <a:gd name="T6" fmla="*/ 129 w 145"/>
                <a:gd name="T7" fmla="*/ 26 h 162"/>
                <a:gd name="T8" fmla="*/ 18 w 145"/>
                <a:gd name="T9" fmla="*/ 26 h 162"/>
                <a:gd name="T10" fmla="*/ 18 w 145"/>
                <a:gd name="T11" fmla="*/ 0 h 162"/>
                <a:gd name="T12" fmla="*/ 1 w 145"/>
                <a:gd name="T13" fmla="*/ 21 h 162"/>
                <a:gd name="T14" fmla="*/ 1 w 145"/>
                <a:gd name="T15" fmla="*/ 26 h 162"/>
                <a:gd name="T16" fmla="*/ 1 w 145"/>
                <a:gd name="T17" fmla="*/ 26 h 162"/>
                <a:gd name="T18" fmla="*/ 1 w 145"/>
                <a:gd name="T19" fmla="*/ 147 h 162"/>
                <a:gd name="T20" fmla="*/ 18 w 145"/>
                <a:gd name="T21" fmla="*/ 161 h 162"/>
                <a:gd name="T22" fmla="*/ 131 w 145"/>
                <a:gd name="T23" fmla="*/ 161 h 162"/>
                <a:gd name="T24" fmla="*/ 145 w 145"/>
                <a:gd name="T25" fmla="*/ 146 h 162"/>
                <a:gd name="T26" fmla="*/ 145 w 145"/>
                <a:gd name="T27" fmla="*/ 2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" h="162">
                  <a:moveTo>
                    <a:pt x="145" y="26"/>
                  </a:moveTo>
                  <a:cubicBezTo>
                    <a:pt x="145" y="21"/>
                    <a:pt x="145" y="21"/>
                    <a:pt x="145" y="21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0" y="161"/>
                    <a:pt x="18" y="161"/>
                  </a:cubicBezTo>
                  <a:cubicBezTo>
                    <a:pt x="36" y="161"/>
                    <a:pt x="131" y="161"/>
                    <a:pt x="131" y="161"/>
                  </a:cubicBezTo>
                  <a:cubicBezTo>
                    <a:pt x="131" y="161"/>
                    <a:pt x="145" y="162"/>
                    <a:pt x="145" y="146"/>
                  </a:cubicBezTo>
                  <a:cubicBezTo>
                    <a:pt x="145" y="131"/>
                    <a:pt x="145" y="26"/>
                    <a:pt x="145" y="26"/>
                  </a:cubicBezTo>
                  <a:close/>
                </a:path>
              </a:pathLst>
            </a:custGeom>
            <a:solidFill>
              <a:srgbClr val="F3C7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112" name="Freeform 102"/>
            <p:cNvSpPr/>
            <p:nvPr/>
          </p:nvSpPr>
          <p:spPr bwMode="auto">
            <a:xfrm>
              <a:off x="4011660" y="2243743"/>
              <a:ext cx="175523" cy="140709"/>
            </a:xfrm>
            <a:custGeom>
              <a:avLst/>
              <a:gdLst>
                <a:gd name="T0" fmla="*/ 40 w 80"/>
                <a:gd name="T1" fmla="*/ 64 h 64"/>
                <a:gd name="T2" fmla="*/ 77 w 80"/>
                <a:gd name="T3" fmla="*/ 30 h 64"/>
                <a:gd name="T4" fmla="*/ 77 w 80"/>
                <a:gd name="T5" fmla="*/ 13 h 64"/>
                <a:gd name="T6" fmla="*/ 80 w 80"/>
                <a:gd name="T7" fmla="*/ 8 h 64"/>
                <a:gd name="T8" fmla="*/ 72 w 80"/>
                <a:gd name="T9" fmla="*/ 0 h 64"/>
                <a:gd name="T10" fmla="*/ 64 w 80"/>
                <a:gd name="T11" fmla="*/ 8 h 64"/>
                <a:gd name="T12" fmla="*/ 67 w 80"/>
                <a:gd name="T13" fmla="*/ 14 h 64"/>
                <a:gd name="T14" fmla="*/ 67 w 80"/>
                <a:gd name="T15" fmla="*/ 30 h 64"/>
                <a:gd name="T16" fmla="*/ 40 w 80"/>
                <a:gd name="T17" fmla="*/ 55 h 64"/>
                <a:gd name="T18" fmla="*/ 13 w 80"/>
                <a:gd name="T19" fmla="*/ 30 h 64"/>
                <a:gd name="T20" fmla="*/ 13 w 80"/>
                <a:gd name="T21" fmla="*/ 13 h 64"/>
                <a:gd name="T22" fmla="*/ 16 w 80"/>
                <a:gd name="T23" fmla="*/ 8 h 64"/>
                <a:gd name="T24" fmla="*/ 8 w 80"/>
                <a:gd name="T25" fmla="*/ 0 h 64"/>
                <a:gd name="T26" fmla="*/ 0 w 80"/>
                <a:gd name="T27" fmla="*/ 8 h 64"/>
                <a:gd name="T28" fmla="*/ 3 w 80"/>
                <a:gd name="T29" fmla="*/ 14 h 64"/>
                <a:gd name="T30" fmla="*/ 3 w 80"/>
                <a:gd name="T31" fmla="*/ 30 h 64"/>
                <a:gd name="T32" fmla="*/ 40 w 80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64">
                  <a:moveTo>
                    <a:pt x="40" y="64"/>
                  </a:moveTo>
                  <a:cubicBezTo>
                    <a:pt x="61" y="64"/>
                    <a:pt x="77" y="49"/>
                    <a:pt x="77" y="30"/>
                  </a:cubicBezTo>
                  <a:cubicBezTo>
                    <a:pt x="77" y="13"/>
                    <a:pt x="77" y="13"/>
                    <a:pt x="77" y="13"/>
                  </a:cubicBezTo>
                  <a:cubicBezTo>
                    <a:pt x="79" y="12"/>
                    <a:pt x="80" y="10"/>
                    <a:pt x="80" y="8"/>
                  </a:cubicBezTo>
                  <a:cubicBezTo>
                    <a:pt x="80" y="4"/>
                    <a:pt x="76" y="0"/>
                    <a:pt x="72" y="0"/>
                  </a:cubicBezTo>
                  <a:cubicBezTo>
                    <a:pt x="68" y="0"/>
                    <a:pt x="64" y="4"/>
                    <a:pt x="64" y="8"/>
                  </a:cubicBezTo>
                  <a:cubicBezTo>
                    <a:pt x="64" y="10"/>
                    <a:pt x="65" y="12"/>
                    <a:pt x="67" y="14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7" y="43"/>
                    <a:pt x="55" y="55"/>
                    <a:pt x="40" y="55"/>
                  </a:cubicBezTo>
                  <a:cubicBezTo>
                    <a:pt x="25" y="55"/>
                    <a:pt x="13" y="43"/>
                    <a:pt x="13" y="30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5" y="12"/>
                    <a:pt x="16" y="10"/>
                    <a:pt x="16" y="8"/>
                  </a:cubicBezTo>
                  <a:cubicBezTo>
                    <a:pt x="16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1" y="12"/>
                    <a:pt x="3" y="14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3" y="49"/>
                    <a:pt x="20" y="64"/>
                    <a:pt x="40" y="64"/>
                  </a:cubicBezTo>
                  <a:close/>
                </a:path>
              </a:pathLst>
            </a:custGeom>
            <a:solidFill>
              <a:srgbClr val="0F48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985361" y="1878191"/>
            <a:ext cx="636815" cy="636815"/>
            <a:chOff x="2913553" y="1878191"/>
            <a:chExt cx="636815" cy="636815"/>
          </a:xfrm>
        </p:grpSpPr>
        <p:sp>
          <p:nvSpPr>
            <p:cNvPr id="114" name="Oval 11"/>
            <p:cNvSpPr>
              <a:spLocks noChangeArrowheads="1"/>
            </p:cNvSpPr>
            <p:nvPr/>
          </p:nvSpPr>
          <p:spPr bwMode="auto">
            <a:xfrm>
              <a:off x="2913553" y="1878191"/>
              <a:ext cx="636815" cy="636815"/>
            </a:xfrm>
            <a:prstGeom prst="ellipse">
              <a:avLst/>
            </a:prstGeom>
            <a:solidFill>
              <a:srgbClr val="A4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3045558" y="2015998"/>
              <a:ext cx="368453" cy="385861"/>
              <a:chOff x="3045558" y="2015998"/>
              <a:chExt cx="368453" cy="385861"/>
            </a:xfrm>
          </p:grpSpPr>
          <p:sp>
            <p:nvSpPr>
              <p:cNvPr id="116" name="Rectangle 103"/>
              <p:cNvSpPr>
                <a:spLocks noChangeArrowheads="1"/>
              </p:cNvSpPr>
              <p:nvPr/>
            </p:nvSpPr>
            <p:spPr bwMode="auto">
              <a:xfrm>
                <a:off x="3062965" y="2037757"/>
                <a:ext cx="333639" cy="20163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17" name="Rectangle 104"/>
              <p:cNvSpPr>
                <a:spLocks noChangeArrowheads="1"/>
              </p:cNvSpPr>
              <p:nvPr/>
            </p:nvSpPr>
            <p:spPr bwMode="auto">
              <a:xfrm>
                <a:off x="3289259" y="2110287"/>
                <a:ext cx="59475" cy="105895"/>
              </a:xfrm>
              <a:prstGeom prst="rect">
                <a:avLst/>
              </a:prstGeom>
              <a:solidFill>
                <a:srgbClr val="EF81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18" name="Rectangle 105"/>
              <p:cNvSpPr>
                <a:spLocks noChangeArrowheads="1"/>
              </p:cNvSpPr>
              <p:nvPr/>
            </p:nvSpPr>
            <p:spPr bwMode="auto">
              <a:xfrm>
                <a:off x="3110835" y="2162509"/>
                <a:ext cx="59475" cy="53673"/>
              </a:xfrm>
              <a:prstGeom prst="rect">
                <a:avLst/>
              </a:prstGeom>
              <a:solidFill>
                <a:srgbClr val="EF81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19" name="Rectangle 106"/>
              <p:cNvSpPr>
                <a:spLocks noChangeArrowheads="1"/>
              </p:cNvSpPr>
              <p:nvPr/>
            </p:nvSpPr>
            <p:spPr bwMode="auto">
              <a:xfrm>
                <a:off x="3199322" y="2059517"/>
                <a:ext cx="60925" cy="156665"/>
              </a:xfrm>
              <a:prstGeom prst="rect">
                <a:avLst/>
              </a:prstGeom>
              <a:solidFill>
                <a:srgbClr val="E747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0" name="Freeform 107"/>
              <p:cNvSpPr/>
              <p:nvPr/>
            </p:nvSpPr>
            <p:spPr bwMode="auto">
              <a:xfrm>
                <a:off x="3076021" y="2253897"/>
                <a:ext cx="114598" cy="147962"/>
              </a:xfrm>
              <a:custGeom>
                <a:avLst/>
                <a:gdLst>
                  <a:gd name="T0" fmla="*/ 50 w 79"/>
                  <a:gd name="T1" fmla="*/ 0 h 102"/>
                  <a:gd name="T2" fmla="*/ 0 w 79"/>
                  <a:gd name="T3" fmla="*/ 102 h 102"/>
                  <a:gd name="T4" fmla="*/ 29 w 79"/>
                  <a:gd name="T5" fmla="*/ 102 h 102"/>
                  <a:gd name="T6" fmla="*/ 79 w 79"/>
                  <a:gd name="T7" fmla="*/ 0 h 102"/>
                  <a:gd name="T8" fmla="*/ 50 w 79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102">
                    <a:moveTo>
                      <a:pt x="50" y="0"/>
                    </a:moveTo>
                    <a:lnTo>
                      <a:pt x="0" y="102"/>
                    </a:lnTo>
                    <a:lnTo>
                      <a:pt x="29" y="102"/>
                    </a:lnTo>
                    <a:lnTo>
                      <a:pt x="79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3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1" name="Freeform 108"/>
              <p:cNvSpPr/>
              <p:nvPr/>
            </p:nvSpPr>
            <p:spPr bwMode="auto">
              <a:xfrm>
                <a:off x="3267501" y="2253897"/>
                <a:ext cx="116048" cy="147962"/>
              </a:xfrm>
              <a:custGeom>
                <a:avLst/>
                <a:gdLst>
                  <a:gd name="T0" fmla="*/ 0 w 80"/>
                  <a:gd name="T1" fmla="*/ 0 h 102"/>
                  <a:gd name="T2" fmla="*/ 49 w 80"/>
                  <a:gd name="T3" fmla="*/ 102 h 102"/>
                  <a:gd name="T4" fmla="*/ 80 w 80"/>
                  <a:gd name="T5" fmla="*/ 102 h 102"/>
                  <a:gd name="T6" fmla="*/ 30 w 80"/>
                  <a:gd name="T7" fmla="*/ 0 h 102"/>
                  <a:gd name="T8" fmla="*/ 0 w 80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102">
                    <a:moveTo>
                      <a:pt x="0" y="0"/>
                    </a:moveTo>
                    <a:lnTo>
                      <a:pt x="49" y="102"/>
                    </a:lnTo>
                    <a:lnTo>
                      <a:pt x="80" y="102"/>
                    </a:lnTo>
                    <a:lnTo>
                      <a:pt x="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2" name="Rectangle 109"/>
              <p:cNvSpPr>
                <a:spLocks noChangeArrowheads="1"/>
              </p:cNvSpPr>
              <p:nvPr/>
            </p:nvSpPr>
            <p:spPr bwMode="auto">
              <a:xfrm>
                <a:off x="3209476" y="2253897"/>
                <a:ext cx="39167" cy="147962"/>
              </a:xfrm>
              <a:prstGeom prst="rect">
                <a:avLst/>
              </a:prstGeom>
              <a:solidFill>
                <a:srgbClr val="003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3" name="Rectangle 110"/>
              <p:cNvSpPr>
                <a:spLocks noChangeArrowheads="1"/>
              </p:cNvSpPr>
              <p:nvPr/>
            </p:nvSpPr>
            <p:spPr bwMode="auto">
              <a:xfrm>
                <a:off x="3045558" y="2015998"/>
                <a:ext cx="368453" cy="24661"/>
              </a:xfrm>
              <a:prstGeom prst="rect">
                <a:avLst/>
              </a:prstGeom>
              <a:solidFill>
                <a:srgbClr val="003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4" name="Freeform 111"/>
              <p:cNvSpPr/>
              <p:nvPr/>
            </p:nvSpPr>
            <p:spPr bwMode="auto">
              <a:xfrm>
                <a:off x="3135495" y="2253897"/>
                <a:ext cx="55123" cy="26111"/>
              </a:xfrm>
              <a:custGeom>
                <a:avLst/>
                <a:gdLst>
                  <a:gd name="T0" fmla="*/ 38 w 38"/>
                  <a:gd name="T1" fmla="*/ 0 h 18"/>
                  <a:gd name="T2" fmla="*/ 9 w 38"/>
                  <a:gd name="T3" fmla="*/ 0 h 18"/>
                  <a:gd name="T4" fmla="*/ 0 w 38"/>
                  <a:gd name="T5" fmla="*/ 18 h 18"/>
                  <a:gd name="T6" fmla="*/ 28 w 38"/>
                  <a:gd name="T7" fmla="*/ 18 h 18"/>
                  <a:gd name="T8" fmla="*/ 38 w 38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8">
                    <a:moveTo>
                      <a:pt x="38" y="0"/>
                    </a:moveTo>
                    <a:lnTo>
                      <a:pt x="9" y="0"/>
                    </a:lnTo>
                    <a:lnTo>
                      <a:pt x="0" y="18"/>
                    </a:lnTo>
                    <a:lnTo>
                      <a:pt x="28" y="18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22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5" name="Freeform 112"/>
              <p:cNvSpPr/>
              <p:nvPr/>
            </p:nvSpPr>
            <p:spPr bwMode="auto">
              <a:xfrm>
                <a:off x="3267501" y="2253897"/>
                <a:ext cx="56574" cy="26111"/>
              </a:xfrm>
              <a:custGeom>
                <a:avLst/>
                <a:gdLst>
                  <a:gd name="T0" fmla="*/ 30 w 39"/>
                  <a:gd name="T1" fmla="*/ 0 h 18"/>
                  <a:gd name="T2" fmla="*/ 0 w 39"/>
                  <a:gd name="T3" fmla="*/ 0 h 18"/>
                  <a:gd name="T4" fmla="*/ 10 w 39"/>
                  <a:gd name="T5" fmla="*/ 18 h 18"/>
                  <a:gd name="T6" fmla="*/ 39 w 39"/>
                  <a:gd name="T7" fmla="*/ 18 h 18"/>
                  <a:gd name="T8" fmla="*/ 30 w 39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8">
                    <a:moveTo>
                      <a:pt x="30" y="0"/>
                    </a:moveTo>
                    <a:lnTo>
                      <a:pt x="0" y="0"/>
                    </a:lnTo>
                    <a:lnTo>
                      <a:pt x="10" y="18"/>
                    </a:lnTo>
                    <a:lnTo>
                      <a:pt x="39" y="18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22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6" name="Rectangle 113"/>
              <p:cNvSpPr>
                <a:spLocks noChangeArrowheads="1"/>
              </p:cNvSpPr>
              <p:nvPr/>
            </p:nvSpPr>
            <p:spPr bwMode="auto">
              <a:xfrm>
                <a:off x="3209476" y="2253897"/>
                <a:ext cx="37716" cy="26111"/>
              </a:xfrm>
              <a:prstGeom prst="rect">
                <a:avLst/>
              </a:prstGeom>
              <a:solidFill>
                <a:srgbClr val="0022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27" name="Rectangle 114"/>
              <p:cNvSpPr>
                <a:spLocks noChangeArrowheads="1"/>
              </p:cNvSpPr>
              <p:nvPr/>
            </p:nvSpPr>
            <p:spPr bwMode="auto">
              <a:xfrm>
                <a:off x="3045558" y="2235039"/>
                <a:ext cx="368453" cy="23210"/>
              </a:xfrm>
              <a:prstGeom prst="rect">
                <a:avLst/>
              </a:prstGeom>
              <a:solidFill>
                <a:srgbClr val="003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</p:grpSp>
      </p:grpSp>
      <p:grpSp>
        <p:nvGrpSpPr>
          <p:cNvPr id="128" name="组合 127"/>
          <p:cNvGrpSpPr/>
          <p:nvPr/>
        </p:nvGrpSpPr>
        <p:grpSpPr>
          <a:xfrm>
            <a:off x="699592" y="1168846"/>
            <a:ext cx="430830" cy="429379"/>
            <a:chOff x="2627784" y="1168846"/>
            <a:chExt cx="430830" cy="429379"/>
          </a:xfrm>
        </p:grpSpPr>
        <p:sp>
          <p:nvSpPr>
            <p:cNvPr id="129" name="Oval 12"/>
            <p:cNvSpPr>
              <a:spLocks noChangeArrowheads="1"/>
            </p:cNvSpPr>
            <p:nvPr/>
          </p:nvSpPr>
          <p:spPr bwMode="auto">
            <a:xfrm>
              <a:off x="2627784" y="1168846"/>
              <a:ext cx="430830" cy="429379"/>
            </a:xfrm>
            <a:prstGeom prst="ellipse">
              <a:avLst/>
            </a:prstGeom>
            <a:solidFill>
              <a:srgbClr val="4EB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2699792" y="1170432"/>
              <a:ext cx="288682" cy="363192"/>
              <a:chOff x="971600" y="2712145"/>
              <a:chExt cx="1371600" cy="1725613"/>
            </a:xfrm>
          </p:grpSpPr>
          <p:sp>
            <p:nvSpPr>
              <p:cNvPr id="131" name="Freeform 118"/>
              <p:cNvSpPr/>
              <p:nvPr/>
            </p:nvSpPr>
            <p:spPr bwMode="auto">
              <a:xfrm>
                <a:off x="971600" y="4023420"/>
                <a:ext cx="1371600" cy="414338"/>
              </a:xfrm>
              <a:custGeom>
                <a:avLst/>
                <a:gdLst>
                  <a:gd name="T0" fmla="*/ 363 w 363"/>
                  <a:gd name="T1" fmla="*/ 23 h 110"/>
                  <a:gd name="T2" fmla="*/ 180 w 363"/>
                  <a:gd name="T3" fmla="*/ 110 h 110"/>
                  <a:gd name="T4" fmla="*/ 180 w 363"/>
                  <a:gd name="T5" fmla="*/ 110 h 110"/>
                  <a:gd name="T6" fmla="*/ 180 w 363"/>
                  <a:gd name="T7" fmla="*/ 110 h 110"/>
                  <a:gd name="T8" fmla="*/ 175 w 363"/>
                  <a:gd name="T9" fmla="*/ 110 h 110"/>
                  <a:gd name="T10" fmla="*/ 154 w 363"/>
                  <a:gd name="T11" fmla="*/ 109 h 110"/>
                  <a:gd name="T12" fmla="*/ 0 w 363"/>
                  <a:gd name="T13" fmla="*/ 27 h 110"/>
                  <a:gd name="T14" fmla="*/ 57 w 363"/>
                  <a:gd name="T15" fmla="*/ 1 h 110"/>
                  <a:gd name="T16" fmla="*/ 303 w 363"/>
                  <a:gd name="T17" fmla="*/ 0 h 110"/>
                  <a:gd name="T18" fmla="*/ 363 w 363"/>
                  <a:gd name="T19" fmla="*/ 2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3" h="110">
                    <a:moveTo>
                      <a:pt x="363" y="23"/>
                    </a:moveTo>
                    <a:cubicBezTo>
                      <a:pt x="320" y="76"/>
                      <a:pt x="254" y="110"/>
                      <a:pt x="180" y="110"/>
                    </a:cubicBezTo>
                    <a:cubicBezTo>
                      <a:pt x="180" y="110"/>
                      <a:pt x="180" y="110"/>
                      <a:pt x="180" y="110"/>
                    </a:cubicBezTo>
                    <a:cubicBezTo>
                      <a:pt x="180" y="110"/>
                      <a:pt x="180" y="110"/>
                      <a:pt x="180" y="110"/>
                    </a:cubicBezTo>
                    <a:cubicBezTo>
                      <a:pt x="179" y="110"/>
                      <a:pt x="177" y="110"/>
                      <a:pt x="175" y="110"/>
                    </a:cubicBezTo>
                    <a:cubicBezTo>
                      <a:pt x="169" y="110"/>
                      <a:pt x="162" y="109"/>
                      <a:pt x="154" y="109"/>
                    </a:cubicBezTo>
                    <a:cubicBezTo>
                      <a:pt x="92" y="102"/>
                      <a:pt x="38" y="72"/>
                      <a:pt x="0" y="27"/>
                    </a:cubicBezTo>
                    <a:cubicBezTo>
                      <a:pt x="15" y="13"/>
                      <a:pt x="38" y="1"/>
                      <a:pt x="57" y="1"/>
                    </a:cubicBezTo>
                    <a:cubicBezTo>
                      <a:pt x="303" y="0"/>
                      <a:pt x="303" y="0"/>
                      <a:pt x="303" y="0"/>
                    </a:cubicBezTo>
                    <a:cubicBezTo>
                      <a:pt x="319" y="0"/>
                      <a:pt x="343" y="10"/>
                      <a:pt x="363" y="23"/>
                    </a:cubicBezTo>
                    <a:close/>
                  </a:path>
                </a:pathLst>
              </a:custGeom>
              <a:solidFill>
                <a:srgbClr val="55381C"/>
              </a:solidFill>
              <a:ln w="3175" cap="flat">
                <a:solidFill>
                  <a:srgbClr val="55381C"/>
                </a:solidFill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2" name="Freeform 119"/>
              <p:cNvSpPr/>
              <p:nvPr/>
            </p:nvSpPr>
            <p:spPr bwMode="auto">
              <a:xfrm>
                <a:off x="1212900" y="4023420"/>
                <a:ext cx="876300" cy="414338"/>
              </a:xfrm>
              <a:custGeom>
                <a:avLst/>
                <a:gdLst>
                  <a:gd name="T0" fmla="*/ 19 w 232"/>
                  <a:gd name="T1" fmla="*/ 1 h 110"/>
                  <a:gd name="T2" fmla="*/ 213 w 232"/>
                  <a:gd name="T3" fmla="*/ 0 h 110"/>
                  <a:gd name="T4" fmla="*/ 232 w 232"/>
                  <a:gd name="T5" fmla="*/ 19 h 110"/>
                  <a:gd name="T6" fmla="*/ 232 w 232"/>
                  <a:gd name="T7" fmla="*/ 79 h 110"/>
                  <a:gd name="T8" fmla="*/ 116 w 232"/>
                  <a:gd name="T9" fmla="*/ 110 h 110"/>
                  <a:gd name="T10" fmla="*/ 0 w 232"/>
                  <a:gd name="T11" fmla="*/ 80 h 110"/>
                  <a:gd name="T12" fmla="*/ 0 w 232"/>
                  <a:gd name="T13" fmla="*/ 20 h 110"/>
                  <a:gd name="T14" fmla="*/ 19 w 232"/>
                  <a:gd name="T15" fmla="*/ 1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10">
                    <a:moveTo>
                      <a:pt x="19" y="1"/>
                    </a:moveTo>
                    <a:cubicBezTo>
                      <a:pt x="213" y="0"/>
                      <a:pt x="213" y="0"/>
                      <a:pt x="213" y="0"/>
                    </a:cubicBezTo>
                    <a:cubicBezTo>
                      <a:pt x="224" y="0"/>
                      <a:pt x="232" y="9"/>
                      <a:pt x="232" y="19"/>
                    </a:cubicBezTo>
                    <a:cubicBezTo>
                      <a:pt x="232" y="79"/>
                      <a:pt x="232" y="79"/>
                      <a:pt x="232" y="79"/>
                    </a:cubicBezTo>
                    <a:cubicBezTo>
                      <a:pt x="198" y="99"/>
                      <a:pt x="158" y="110"/>
                      <a:pt x="116" y="110"/>
                    </a:cubicBezTo>
                    <a:cubicBezTo>
                      <a:pt x="74" y="110"/>
                      <a:pt x="35" y="99"/>
                      <a:pt x="0" y="8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1"/>
                      <a:pt x="19" y="1"/>
                    </a:cubicBezTo>
                    <a:close/>
                  </a:path>
                </a:pathLst>
              </a:custGeom>
              <a:solidFill>
                <a:srgbClr val="F270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3" name="Freeform 120"/>
              <p:cNvSpPr/>
              <p:nvPr/>
            </p:nvSpPr>
            <p:spPr bwMode="auto">
              <a:xfrm>
                <a:off x="1376413" y="4026595"/>
                <a:ext cx="542925" cy="295275"/>
              </a:xfrm>
              <a:custGeom>
                <a:avLst/>
                <a:gdLst>
                  <a:gd name="T0" fmla="*/ 0 w 144"/>
                  <a:gd name="T1" fmla="*/ 0 h 78"/>
                  <a:gd name="T2" fmla="*/ 144 w 144"/>
                  <a:gd name="T3" fmla="*/ 0 h 78"/>
                  <a:gd name="T4" fmla="*/ 70 w 144"/>
                  <a:gd name="T5" fmla="*/ 78 h 78"/>
                  <a:gd name="T6" fmla="*/ 0 w 144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78">
                    <a:moveTo>
                      <a:pt x="0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4" y="36"/>
                      <a:pt x="104" y="66"/>
                      <a:pt x="70" y="78"/>
                    </a:cubicBezTo>
                    <a:cubicBezTo>
                      <a:pt x="38" y="57"/>
                      <a:pt x="0" y="38"/>
                      <a:pt x="0" y="0"/>
                    </a:cubicBezTo>
                    <a:close/>
                  </a:path>
                </a:pathLst>
              </a:custGeom>
              <a:solidFill>
                <a:srgbClr val="8A71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4" name="Freeform 121"/>
              <p:cNvSpPr/>
              <p:nvPr/>
            </p:nvSpPr>
            <p:spPr bwMode="auto">
              <a:xfrm>
                <a:off x="1436738" y="3818632"/>
                <a:ext cx="422275" cy="377825"/>
              </a:xfrm>
              <a:custGeom>
                <a:avLst/>
                <a:gdLst>
                  <a:gd name="T0" fmla="*/ 0 w 112"/>
                  <a:gd name="T1" fmla="*/ 0 h 100"/>
                  <a:gd name="T2" fmla="*/ 112 w 112"/>
                  <a:gd name="T3" fmla="*/ 0 h 100"/>
                  <a:gd name="T4" fmla="*/ 112 w 112"/>
                  <a:gd name="T5" fmla="*/ 73 h 100"/>
                  <a:gd name="T6" fmla="*/ 60 w 112"/>
                  <a:gd name="T7" fmla="*/ 98 h 100"/>
                  <a:gd name="T8" fmla="*/ 0 w 112"/>
                  <a:gd name="T9" fmla="*/ 73 h 100"/>
                  <a:gd name="T10" fmla="*/ 0 w 112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100">
                    <a:moveTo>
                      <a:pt x="0" y="0"/>
                    </a:moveTo>
                    <a:cubicBezTo>
                      <a:pt x="37" y="0"/>
                      <a:pt x="75" y="0"/>
                      <a:pt x="112" y="0"/>
                    </a:cubicBezTo>
                    <a:cubicBezTo>
                      <a:pt x="112" y="24"/>
                      <a:pt x="112" y="48"/>
                      <a:pt x="112" y="73"/>
                    </a:cubicBezTo>
                    <a:cubicBezTo>
                      <a:pt x="99" y="89"/>
                      <a:pt x="78" y="97"/>
                      <a:pt x="60" y="98"/>
                    </a:cubicBezTo>
                    <a:cubicBezTo>
                      <a:pt x="40" y="100"/>
                      <a:pt x="21" y="94"/>
                      <a:pt x="0" y="73"/>
                    </a:cubicBezTo>
                    <a:cubicBezTo>
                      <a:pt x="0" y="49"/>
                      <a:pt x="0" y="25"/>
                      <a:pt x="0" y="0"/>
                    </a:cubicBezTo>
                    <a:close/>
                  </a:path>
                </a:pathLst>
              </a:cu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5" name="Freeform 122"/>
              <p:cNvSpPr/>
              <p:nvPr/>
            </p:nvSpPr>
            <p:spPr bwMode="auto">
              <a:xfrm>
                <a:off x="1436738" y="3818632"/>
                <a:ext cx="422275" cy="193675"/>
              </a:xfrm>
              <a:custGeom>
                <a:avLst/>
                <a:gdLst>
                  <a:gd name="T0" fmla="*/ 0 w 112"/>
                  <a:gd name="T1" fmla="*/ 0 h 51"/>
                  <a:gd name="T2" fmla="*/ 112 w 112"/>
                  <a:gd name="T3" fmla="*/ 0 h 51"/>
                  <a:gd name="T4" fmla="*/ 112 w 112"/>
                  <a:gd name="T5" fmla="*/ 23 h 51"/>
                  <a:gd name="T6" fmla="*/ 56 w 112"/>
                  <a:gd name="T7" fmla="*/ 51 h 51"/>
                  <a:gd name="T8" fmla="*/ 0 w 112"/>
                  <a:gd name="T9" fmla="*/ 25 h 51"/>
                  <a:gd name="T10" fmla="*/ 0 w 112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2" h="51">
                    <a:moveTo>
                      <a:pt x="0" y="0"/>
                    </a:moveTo>
                    <a:cubicBezTo>
                      <a:pt x="37" y="0"/>
                      <a:pt x="75" y="0"/>
                      <a:pt x="112" y="0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96" y="38"/>
                      <a:pt x="77" y="47"/>
                      <a:pt x="56" y="51"/>
                    </a:cubicBezTo>
                    <a:cubicBezTo>
                      <a:pt x="35" y="48"/>
                      <a:pt x="16" y="39"/>
                      <a:pt x="0" y="2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6" name="Oval 123"/>
              <p:cNvSpPr>
                <a:spLocks noChangeArrowheads="1"/>
              </p:cNvSpPr>
              <p:nvPr/>
            </p:nvSpPr>
            <p:spPr bwMode="auto">
              <a:xfrm>
                <a:off x="1231950" y="3369370"/>
                <a:ext cx="98425" cy="257175"/>
              </a:xfrm>
              <a:prstGeom prst="ellipse">
                <a:avLst/>
              </a:prstGeom>
              <a:solidFill>
                <a:srgbClr val="CA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7" name="Oval 124"/>
              <p:cNvSpPr>
                <a:spLocks noChangeArrowheads="1"/>
              </p:cNvSpPr>
              <p:nvPr/>
            </p:nvSpPr>
            <p:spPr bwMode="auto">
              <a:xfrm>
                <a:off x="1231950" y="3369370"/>
                <a:ext cx="98425" cy="257175"/>
              </a:xfrm>
              <a:prstGeom prst="ellipse">
                <a:avLst/>
              </a:pr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8" name="Freeform 125"/>
              <p:cNvSpPr/>
              <p:nvPr/>
            </p:nvSpPr>
            <p:spPr bwMode="auto">
              <a:xfrm>
                <a:off x="1957438" y="3366195"/>
                <a:ext cx="95250" cy="257175"/>
              </a:xfrm>
              <a:custGeom>
                <a:avLst/>
                <a:gdLst>
                  <a:gd name="T0" fmla="*/ 12 w 25"/>
                  <a:gd name="T1" fmla="*/ 0 h 68"/>
                  <a:gd name="T2" fmla="*/ 25 w 25"/>
                  <a:gd name="T3" fmla="*/ 34 h 68"/>
                  <a:gd name="T4" fmla="*/ 13 w 25"/>
                  <a:gd name="T5" fmla="*/ 68 h 68"/>
                  <a:gd name="T6" fmla="*/ 0 w 25"/>
                  <a:gd name="T7" fmla="*/ 34 h 68"/>
                  <a:gd name="T8" fmla="*/ 12 w 25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68">
                    <a:moveTo>
                      <a:pt x="12" y="0"/>
                    </a:moveTo>
                    <a:cubicBezTo>
                      <a:pt x="19" y="0"/>
                      <a:pt x="25" y="16"/>
                      <a:pt x="25" y="34"/>
                    </a:cubicBezTo>
                    <a:cubicBezTo>
                      <a:pt x="25" y="53"/>
                      <a:pt x="20" y="68"/>
                      <a:pt x="13" y="68"/>
                    </a:cubicBezTo>
                    <a:cubicBezTo>
                      <a:pt x="6" y="68"/>
                      <a:pt x="0" y="53"/>
                      <a:pt x="0" y="34"/>
                    </a:cubicBezTo>
                    <a:cubicBezTo>
                      <a:pt x="0" y="16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A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39" name="Oval 126"/>
              <p:cNvSpPr>
                <a:spLocks noChangeArrowheads="1"/>
              </p:cNvSpPr>
              <p:nvPr/>
            </p:nvSpPr>
            <p:spPr bwMode="auto">
              <a:xfrm>
                <a:off x="1962200" y="3366195"/>
                <a:ext cx="96838" cy="257175"/>
              </a:xfrm>
              <a:prstGeom prst="ellipse">
                <a:avLst/>
              </a:pr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0" name="Freeform 127"/>
              <p:cNvSpPr/>
              <p:nvPr/>
            </p:nvSpPr>
            <p:spPr bwMode="auto">
              <a:xfrm>
                <a:off x="1266875" y="2924870"/>
                <a:ext cx="758825" cy="1049338"/>
              </a:xfrm>
              <a:custGeom>
                <a:avLst/>
                <a:gdLst>
                  <a:gd name="T0" fmla="*/ 100 w 201"/>
                  <a:gd name="T1" fmla="*/ 1 h 278"/>
                  <a:gd name="T2" fmla="*/ 200 w 201"/>
                  <a:gd name="T3" fmla="*/ 139 h 278"/>
                  <a:gd name="T4" fmla="*/ 101 w 201"/>
                  <a:gd name="T5" fmla="*/ 278 h 278"/>
                  <a:gd name="T6" fmla="*/ 1 w 201"/>
                  <a:gd name="T7" fmla="*/ 140 h 278"/>
                  <a:gd name="T8" fmla="*/ 100 w 201"/>
                  <a:gd name="T9" fmla="*/ 1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278">
                    <a:moveTo>
                      <a:pt x="100" y="1"/>
                    </a:moveTo>
                    <a:cubicBezTo>
                      <a:pt x="155" y="0"/>
                      <a:pt x="200" y="62"/>
                      <a:pt x="200" y="139"/>
                    </a:cubicBezTo>
                    <a:cubicBezTo>
                      <a:pt x="201" y="215"/>
                      <a:pt x="158" y="269"/>
                      <a:pt x="101" y="278"/>
                    </a:cubicBezTo>
                    <a:cubicBezTo>
                      <a:pt x="43" y="270"/>
                      <a:pt x="1" y="216"/>
                      <a:pt x="1" y="140"/>
                    </a:cubicBezTo>
                    <a:cubicBezTo>
                      <a:pt x="0" y="63"/>
                      <a:pt x="45" y="1"/>
                      <a:pt x="100" y="1"/>
                    </a:cubicBezTo>
                    <a:close/>
                  </a:path>
                </a:pathLst>
              </a:cu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1" name="Freeform 128"/>
              <p:cNvSpPr/>
              <p:nvPr/>
            </p:nvSpPr>
            <p:spPr bwMode="auto">
              <a:xfrm>
                <a:off x="1266875" y="2924870"/>
                <a:ext cx="755650" cy="638175"/>
              </a:xfrm>
              <a:custGeom>
                <a:avLst/>
                <a:gdLst>
                  <a:gd name="T0" fmla="*/ 100 w 200"/>
                  <a:gd name="T1" fmla="*/ 1 h 169"/>
                  <a:gd name="T2" fmla="*/ 200 w 200"/>
                  <a:gd name="T3" fmla="*/ 139 h 169"/>
                  <a:gd name="T4" fmla="*/ 200 w 200"/>
                  <a:gd name="T5" fmla="*/ 146 h 169"/>
                  <a:gd name="T6" fmla="*/ 197 w 200"/>
                  <a:gd name="T7" fmla="*/ 144 h 169"/>
                  <a:gd name="T8" fmla="*/ 189 w 200"/>
                  <a:gd name="T9" fmla="*/ 166 h 169"/>
                  <a:gd name="T10" fmla="*/ 180 w 200"/>
                  <a:gd name="T11" fmla="*/ 169 h 169"/>
                  <a:gd name="T12" fmla="*/ 175 w 200"/>
                  <a:gd name="T13" fmla="*/ 136 h 169"/>
                  <a:gd name="T14" fmla="*/ 168 w 200"/>
                  <a:gd name="T15" fmla="*/ 144 h 169"/>
                  <a:gd name="T16" fmla="*/ 127 w 200"/>
                  <a:gd name="T17" fmla="*/ 91 h 169"/>
                  <a:gd name="T18" fmla="*/ 117 w 200"/>
                  <a:gd name="T19" fmla="*/ 92 h 169"/>
                  <a:gd name="T20" fmla="*/ 116 w 200"/>
                  <a:gd name="T21" fmla="*/ 92 h 169"/>
                  <a:gd name="T22" fmla="*/ 115 w 200"/>
                  <a:gd name="T23" fmla="*/ 92 h 169"/>
                  <a:gd name="T24" fmla="*/ 102 w 200"/>
                  <a:gd name="T25" fmla="*/ 89 h 169"/>
                  <a:gd name="T26" fmla="*/ 25 w 200"/>
                  <a:gd name="T27" fmla="*/ 162 h 169"/>
                  <a:gd name="T28" fmla="*/ 15 w 200"/>
                  <a:gd name="T29" fmla="*/ 159 h 169"/>
                  <a:gd name="T30" fmla="*/ 4 w 200"/>
                  <a:gd name="T31" fmla="*/ 144 h 169"/>
                  <a:gd name="T32" fmla="*/ 1 w 200"/>
                  <a:gd name="T33" fmla="*/ 147 h 169"/>
                  <a:gd name="T34" fmla="*/ 1 w 200"/>
                  <a:gd name="T35" fmla="*/ 140 h 169"/>
                  <a:gd name="T36" fmla="*/ 100 w 200"/>
                  <a:gd name="T37" fmla="*/ 1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00" h="169">
                    <a:moveTo>
                      <a:pt x="100" y="1"/>
                    </a:moveTo>
                    <a:cubicBezTo>
                      <a:pt x="155" y="0"/>
                      <a:pt x="200" y="62"/>
                      <a:pt x="200" y="139"/>
                    </a:cubicBezTo>
                    <a:cubicBezTo>
                      <a:pt x="200" y="141"/>
                      <a:pt x="200" y="144"/>
                      <a:pt x="200" y="146"/>
                    </a:cubicBezTo>
                    <a:cubicBezTo>
                      <a:pt x="199" y="145"/>
                      <a:pt x="198" y="144"/>
                      <a:pt x="197" y="144"/>
                    </a:cubicBezTo>
                    <a:cubicBezTo>
                      <a:pt x="187" y="141"/>
                      <a:pt x="189" y="166"/>
                      <a:pt x="189" y="166"/>
                    </a:cubicBezTo>
                    <a:cubicBezTo>
                      <a:pt x="186" y="167"/>
                      <a:pt x="183" y="168"/>
                      <a:pt x="180" y="169"/>
                    </a:cubicBezTo>
                    <a:cubicBezTo>
                      <a:pt x="178" y="159"/>
                      <a:pt x="177" y="147"/>
                      <a:pt x="175" y="136"/>
                    </a:cubicBezTo>
                    <a:cubicBezTo>
                      <a:pt x="173" y="138"/>
                      <a:pt x="164" y="144"/>
                      <a:pt x="168" y="144"/>
                    </a:cubicBezTo>
                    <a:cubicBezTo>
                      <a:pt x="185" y="144"/>
                      <a:pt x="183" y="85"/>
                      <a:pt x="127" y="91"/>
                    </a:cubicBezTo>
                    <a:cubicBezTo>
                      <a:pt x="123" y="91"/>
                      <a:pt x="120" y="92"/>
                      <a:pt x="117" y="92"/>
                    </a:cubicBezTo>
                    <a:cubicBezTo>
                      <a:pt x="116" y="92"/>
                      <a:pt x="116" y="92"/>
                      <a:pt x="116" y="92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09" y="92"/>
                      <a:pt x="105" y="91"/>
                      <a:pt x="102" y="89"/>
                    </a:cubicBezTo>
                    <a:cubicBezTo>
                      <a:pt x="39" y="77"/>
                      <a:pt x="22" y="119"/>
                      <a:pt x="25" y="162"/>
                    </a:cubicBezTo>
                    <a:cubicBezTo>
                      <a:pt x="22" y="161"/>
                      <a:pt x="18" y="160"/>
                      <a:pt x="15" y="159"/>
                    </a:cubicBezTo>
                    <a:cubicBezTo>
                      <a:pt x="15" y="159"/>
                      <a:pt x="14" y="141"/>
                      <a:pt x="4" y="144"/>
                    </a:cubicBezTo>
                    <a:cubicBezTo>
                      <a:pt x="3" y="145"/>
                      <a:pt x="2" y="146"/>
                      <a:pt x="1" y="147"/>
                    </a:cubicBezTo>
                    <a:cubicBezTo>
                      <a:pt x="1" y="145"/>
                      <a:pt x="1" y="142"/>
                      <a:pt x="1" y="140"/>
                    </a:cubicBezTo>
                    <a:cubicBezTo>
                      <a:pt x="0" y="63"/>
                      <a:pt x="45" y="1"/>
                      <a:pt x="100" y="1"/>
                    </a:cubicBezTo>
                    <a:close/>
                  </a:path>
                </a:pathLst>
              </a:custGeom>
              <a:solidFill>
                <a:srgbClr val="E0AB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2" name="Freeform 129"/>
              <p:cNvSpPr/>
              <p:nvPr/>
            </p:nvSpPr>
            <p:spPr bwMode="auto">
              <a:xfrm>
                <a:off x="1346250" y="3339207"/>
                <a:ext cx="225425" cy="95250"/>
              </a:xfrm>
              <a:custGeom>
                <a:avLst/>
                <a:gdLst>
                  <a:gd name="T0" fmla="*/ 3 w 60"/>
                  <a:gd name="T1" fmla="*/ 16 h 25"/>
                  <a:gd name="T2" fmla="*/ 6 w 60"/>
                  <a:gd name="T3" fmla="*/ 18 h 25"/>
                  <a:gd name="T4" fmla="*/ 43 w 60"/>
                  <a:gd name="T5" fmla="*/ 15 h 25"/>
                  <a:gd name="T6" fmla="*/ 52 w 60"/>
                  <a:gd name="T7" fmla="*/ 20 h 25"/>
                  <a:gd name="T8" fmla="*/ 50 w 60"/>
                  <a:gd name="T9" fmla="*/ 11 h 25"/>
                  <a:gd name="T10" fmla="*/ 3 w 60"/>
                  <a:gd name="T11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25">
                    <a:moveTo>
                      <a:pt x="3" y="16"/>
                    </a:moveTo>
                    <a:cubicBezTo>
                      <a:pt x="0" y="19"/>
                      <a:pt x="2" y="21"/>
                      <a:pt x="6" y="18"/>
                    </a:cubicBezTo>
                    <a:cubicBezTo>
                      <a:pt x="16" y="13"/>
                      <a:pt x="28" y="9"/>
                      <a:pt x="43" y="15"/>
                    </a:cubicBezTo>
                    <a:cubicBezTo>
                      <a:pt x="46" y="17"/>
                      <a:pt x="49" y="19"/>
                      <a:pt x="52" y="20"/>
                    </a:cubicBezTo>
                    <a:cubicBezTo>
                      <a:pt x="59" y="25"/>
                      <a:pt x="60" y="17"/>
                      <a:pt x="50" y="11"/>
                    </a:cubicBezTo>
                    <a:cubicBezTo>
                      <a:pt x="40" y="5"/>
                      <a:pt x="19" y="0"/>
                      <a:pt x="3" y="16"/>
                    </a:cubicBezTo>
                    <a:close/>
                  </a:path>
                </a:pathLst>
              </a:custGeom>
              <a:solidFill>
                <a:srgbClr val="B68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3" name="Freeform 130"/>
              <p:cNvSpPr/>
              <p:nvPr/>
            </p:nvSpPr>
            <p:spPr bwMode="auto">
              <a:xfrm>
                <a:off x="1674863" y="3343970"/>
                <a:ext cx="227013" cy="93663"/>
              </a:xfrm>
              <a:custGeom>
                <a:avLst/>
                <a:gdLst>
                  <a:gd name="T0" fmla="*/ 57 w 60"/>
                  <a:gd name="T1" fmla="*/ 15 h 25"/>
                  <a:gd name="T2" fmla="*/ 54 w 60"/>
                  <a:gd name="T3" fmla="*/ 18 h 25"/>
                  <a:gd name="T4" fmla="*/ 18 w 60"/>
                  <a:gd name="T5" fmla="*/ 15 h 25"/>
                  <a:gd name="T6" fmla="*/ 9 w 60"/>
                  <a:gd name="T7" fmla="*/ 20 h 25"/>
                  <a:gd name="T8" fmla="*/ 10 w 60"/>
                  <a:gd name="T9" fmla="*/ 11 h 25"/>
                  <a:gd name="T10" fmla="*/ 57 w 60"/>
                  <a:gd name="T1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0" h="25">
                    <a:moveTo>
                      <a:pt x="57" y="15"/>
                    </a:moveTo>
                    <a:cubicBezTo>
                      <a:pt x="60" y="19"/>
                      <a:pt x="59" y="20"/>
                      <a:pt x="54" y="18"/>
                    </a:cubicBezTo>
                    <a:cubicBezTo>
                      <a:pt x="44" y="12"/>
                      <a:pt x="32" y="9"/>
                      <a:pt x="18" y="15"/>
                    </a:cubicBezTo>
                    <a:cubicBezTo>
                      <a:pt x="15" y="16"/>
                      <a:pt x="12" y="18"/>
                      <a:pt x="9" y="20"/>
                    </a:cubicBezTo>
                    <a:cubicBezTo>
                      <a:pt x="2" y="25"/>
                      <a:pt x="0" y="17"/>
                      <a:pt x="10" y="11"/>
                    </a:cubicBezTo>
                    <a:cubicBezTo>
                      <a:pt x="20" y="5"/>
                      <a:pt x="42" y="0"/>
                      <a:pt x="57" y="15"/>
                    </a:cubicBezTo>
                    <a:close/>
                  </a:path>
                </a:pathLst>
              </a:custGeom>
              <a:solidFill>
                <a:srgbClr val="B68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4" name="Freeform 131"/>
              <p:cNvSpPr/>
              <p:nvPr/>
            </p:nvSpPr>
            <p:spPr bwMode="auto">
              <a:xfrm>
                <a:off x="1017638" y="2712145"/>
                <a:ext cx="1150938" cy="850900"/>
              </a:xfrm>
              <a:custGeom>
                <a:avLst/>
                <a:gdLst>
                  <a:gd name="T0" fmla="*/ 182 w 305"/>
                  <a:gd name="T1" fmla="*/ 141 h 225"/>
                  <a:gd name="T2" fmla="*/ 183 w 305"/>
                  <a:gd name="T3" fmla="*/ 141 h 225"/>
                  <a:gd name="T4" fmla="*/ 193 w 305"/>
                  <a:gd name="T5" fmla="*/ 140 h 225"/>
                  <a:gd name="T6" fmla="*/ 246 w 305"/>
                  <a:gd name="T7" fmla="*/ 218 h 225"/>
                  <a:gd name="T8" fmla="*/ 255 w 305"/>
                  <a:gd name="T9" fmla="*/ 215 h 225"/>
                  <a:gd name="T10" fmla="*/ 263 w 305"/>
                  <a:gd name="T11" fmla="*/ 193 h 225"/>
                  <a:gd name="T12" fmla="*/ 273 w 305"/>
                  <a:gd name="T13" fmla="*/ 215 h 225"/>
                  <a:gd name="T14" fmla="*/ 302 w 305"/>
                  <a:gd name="T15" fmla="*/ 130 h 225"/>
                  <a:gd name="T16" fmla="*/ 188 w 305"/>
                  <a:gd name="T17" fmla="*/ 53 h 225"/>
                  <a:gd name="T18" fmla="*/ 40 w 305"/>
                  <a:gd name="T19" fmla="*/ 180 h 225"/>
                  <a:gd name="T20" fmla="*/ 43 w 305"/>
                  <a:gd name="T21" fmla="*/ 186 h 225"/>
                  <a:gd name="T22" fmla="*/ 59 w 305"/>
                  <a:gd name="T23" fmla="*/ 225 h 225"/>
                  <a:gd name="T24" fmla="*/ 60 w 305"/>
                  <a:gd name="T25" fmla="*/ 223 h 225"/>
                  <a:gd name="T26" fmla="*/ 70 w 305"/>
                  <a:gd name="T27" fmla="*/ 193 h 225"/>
                  <a:gd name="T28" fmla="*/ 81 w 305"/>
                  <a:gd name="T29" fmla="*/ 208 h 225"/>
                  <a:gd name="T30" fmla="*/ 91 w 305"/>
                  <a:gd name="T31" fmla="*/ 211 h 225"/>
                  <a:gd name="T32" fmla="*/ 168 w 305"/>
                  <a:gd name="T33" fmla="*/ 138 h 225"/>
                  <a:gd name="T34" fmla="*/ 181 w 305"/>
                  <a:gd name="T35" fmla="*/ 141 h 225"/>
                  <a:gd name="T36" fmla="*/ 182 w 305"/>
                  <a:gd name="T37" fmla="*/ 141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05" h="225">
                    <a:moveTo>
                      <a:pt x="182" y="141"/>
                    </a:moveTo>
                    <a:cubicBezTo>
                      <a:pt x="183" y="141"/>
                      <a:pt x="183" y="141"/>
                      <a:pt x="183" y="141"/>
                    </a:cubicBezTo>
                    <a:cubicBezTo>
                      <a:pt x="186" y="141"/>
                      <a:pt x="189" y="140"/>
                      <a:pt x="193" y="140"/>
                    </a:cubicBezTo>
                    <a:cubicBezTo>
                      <a:pt x="257" y="126"/>
                      <a:pt x="249" y="183"/>
                      <a:pt x="246" y="218"/>
                    </a:cubicBezTo>
                    <a:cubicBezTo>
                      <a:pt x="249" y="217"/>
                      <a:pt x="252" y="216"/>
                      <a:pt x="255" y="215"/>
                    </a:cubicBezTo>
                    <a:cubicBezTo>
                      <a:pt x="255" y="215"/>
                      <a:pt x="253" y="189"/>
                      <a:pt x="263" y="193"/>
                    </a:cubicBezTo>
                    <a:cubicBezTo>
                      <a:pt x="269" y="195"/>
                      <a:pt x="271" y="207"/>
                      <a:pt x="273" y="215"/>
                    </a:cubicBezTo>
                    <a:cubicBezTo>
                      <a:pt x="291" y="188"/>
                      <a:pt x="305" y="191"/>
                      <a:pt x="302" y="130"/>
                    </a:cubicBezTo>
                    <a:cubicBezTo>
                      <a:pt x="298" y="69"/>
                      <a:pt x="238" y="54"/>
                      <a:pt x="188" y="53"/>
                    </a:cubicBezTo>
                    <a:cubicBezTo>
                      <a:pt x="101" y="0"/>
                      <a:pt x="0" y="109"/>
                      <a:pt x="40" y="180"/>
                    </a:cubicBezTo>
                    <a:cubicBezTo>
                      <a:pt x="41" y="181"/>
                      <a:pt x="42" y="184"/>
                      <a:pt x="43" y="186"/>
                    </a:cubicBezTo>
                    <a:cubicBezTo>
                      <a:pt x="49" y="195"/>
                      <a:pt x="57" y="210"/>
                      <a:pt x="59" y="225"/>
                    </a:cubicBezTo>
                    <a:cubicBezTo>
                      <a:pt x="59" y="224"/>
                      <a:pt x="60" y="224"/>
                      <a:pt x="60" y="223"/>
                    </a:cubicBezTo>
                    <a:cubicBezTo>
                      <a:pt x="60" y="223"/>
                      <a:pt x="61" y="196"/>
                      <a:pt x="70" y="193"/>
                    </a:cubicBezTo>
                    <a:cubicBezTo>
                      <a:pt x="80" y="190"/>
                      <a:pt x="81" y="208"/>
                      <a:pt x="81" y="208"/>
                    </a:cubicBezTo>
                    <a:cubicBezTo>
                      <a:pt x="84" y="209"/>
                      <a:pt x="88" y="210"/>
                      <a:pt x="91" y="211"/>
                    </a:cubicBezTo>
                    <a:cubicBezTo>
                      <a:pt x="79" y="169"/>
                      <a:pt x="99" y="120"/>
                      <a:pt x="168" y="138"/>
                    </a:cubicBezTo>
                    <a:cubicBezTo>
                      <a:pt x="171" y="140"/>
                      <a:pt x="175" y="141"/>
                      <a:pt x="181" y="141"/>
                    </a:cubicBezTo>
                    <a:lnTo>
                      <a:pt x="182" y="141"/>
                    </a:lnTo>
                    <a:close/>
                  </a:path>
                </a:pathLst>
              </a:custGeom>
              <a:solidFill>
                <a:srgbClr val="5538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5" name="Freeform 132"/>
              <p:cNvSpPr/>
              <p:nvPr/>
            </p:nvSpPr>
            <p:spPr bwMode="auto">
              <a:xfrm>
                <a:off x="1625650" y="3380482"/>
                <a:ext cx="358775" cy="328613"/>
              </a:xfrm>
              <a:custGeom>
                <a:avLst/>
                <a:gdLst>
                  <a:gd name="T0" fmla="*/ 93 w 95"/>
                  <a:gd name="T1" fmla="*/ 25 h 87"/>
                  <a:gd name="T2" fmla="*/ 6 w 95"/>
                  <a:gd name="T3" fmla="*/ 20 h 87"/>
                  <a:gd name="T4" fmla="*/ 77 w 95"/>
                  <a:gd name="T5" fmla="*/ 4 h 87"/>
                  <a:gd name="T6" fmla="*/ 93 w 95"/>
                  <a:gd name="T7" fmla="*/ 2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87">
                    <a:moveTo>
                      <a:pt x="93" y="25"/>
                    </a:moveTo>
                    <a:cubicBezTo>
                      <a:pt x="85" y="87"/>
                      <a:pt x="0" y="62"/>
                      <a:pt x="6" y="20"/>
                    </a:cubicBezTo>
                    <a:cubicBezTo>
                      <a:pt x="10" y="0"/>
                      <a:pt x="56" y="0"/>
                      <a:pt x="77" y="4"/>
                    </a:cubicBezTo>
                    <a:cubicBezTo>
                      <a:pt x="87" y="6"/>
                      <a:pt x="95" y="11"/>
                      <a:pt x="93" y="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6" name="Freeform 133"/>
              <p:cNvSpPr/>
              <p:nvPr/>
            </p:nvSpPr>
            <p:spPr bwMode="auto">
              <a:xfrm>
                <a:off x="1289100" y="3380482"/>
                <a:ext cx="361950" cy="333375"/>
              </a:xfrm>
              <a:custGeom>
                <a:avLst/>
                <a:gdLst>
                  <a:gd name="T0" fmla="*/ 2 w 96"/>
                  <a:gd name="T1" fmla="*/ 26 h 88"/>
                  <a:gd name="T2" fmla="*/ 89 w 96"/>
                  <a:gd name="T3" fmla="*/ 20 h 88"/>
                  <a:gd name="T4" fmla="*/ 18 w 96"/>
                  <a:gd name="T5" fmla="*/ 5 h 88"/>
                  <a:gd name="T6" fmla="*/ 2 w 96"/>
                  <a:gd name="T7" fmla="*/ 26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88">
                    <a:moveTo>
                      <a:pt x="2" y="26"/>
                    </a:moveTo>
                    <a:cubicBezTo>
                      <a:pt x="11" y="88"/>
                      <a:pt x="96" y="62"/>
                      <a:pt x="89" y="20"/>
                    </a:cubicBezTo>
                    <a:cubicBezTo>
                      <a:pt x="85" y="0"/>
                      <a:pt x="39" y="1"/>
                      <a:pt x="18" y="5"/>
                    </a:cubicBezTo>
                    <a:cubicBezTo>
                      <a:pt x="8" y="6"/>
                      <a:pt x="0" y="12"/>
                      <a:pt x="2" y="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7" name="Freeform 134"/>
              <p:cNvSpPr/>
              <p:nvPr/>
            </p:nvSpPr>
            <p:spPr bwMode="auto">
              <a:xfrm>
                <a:off x="1316088" y="3415407"/>
                <a:ext cx="274638" cy="214313"/>
              </a:xfrm>
              <a:custGeom>
                <a:avLst/>
                <a:gdLst>
                  <a:gd name="T0" fmla="*/ 3 w 73"/>
                  <a:gd name="T1" fmla="*/ 21 h 57"/>
                  <a:gd name="T2" fmla="*/ 71 w 73"/>
                  <a:gd name="T3" fmla="*/ 21 h 57"/>
                  <a:gd name="T4" fmla="*/ 65 w 73"/>
                  <a:gd name="T5" fmla="*/ 7 h 57"/>
                  <a:gd name="T6" fmla="*/ 20 w 73"/>
                  <a:gd name="T7" fmla="*/ 3 h 57"/>
                  <a:gd name="T8" fmla="*/ 3 w 73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3" y="21"/>
                    </a:moveTo>
                    <a:cubicBezTo>
                      <a:pt x="11" y="56"/>
                      <a:pt x="61" y="57"/>
                      <a:pt x="71" y="21"/>
                    </a:cubicBezTo>
                    <a:cubicBezTo>
                      <a:pt x="73" y="14"/>
                      <a:pt x="70" y="9"/>
                      <a:pt x="65" y="7"/>
                    </a:cubicBezTo>
                    <a:cubicBezTo>
                      <a:pt x="53" y="0"/>
                      <a:pt x="34" y="1"/>
                      <a:pt x="20" y="3"/>
                    </a:cubicBezTo>
                    <a:cubicBezTo>
                      <a:pt x="6" y="4"/>
                      <a:pt x="0" y="6"/>
                      <a:pt x="3" y="21"/>
                    </a:cubicBezTo>
                    <a:close/>
                  </a:path>
                </a:pathLst>
              </a:cu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8" name="Freeform 135"/>
              <p:cNvSpPr/>
              <p:nvPr/>
            </p:nvSpPr>
            <p:spPr bwMode="auto">
              <a:xfrm>
                <a:off x="1681213" y="3415407"/>
                <a:ext cx="276225" cy="214313"/>
              </a:xfrm>
              <a:custGeom>
                <a:avLst/>
                <a:gdLst>
                  <a:gd name="T0" fmla="*/ 70 w 73"/>
                  <a:gd name="T1" fmla="*/ 21 h 57"/>
                  <a:gd name="T2" fmla="*/ 2 w 73"/>
                  <a:gd name="T3" fmla="*/ 21 h 57"/>
                  <a:gd name="T4" fmla="*/ 8 w 73"/>
                  <a:gd name="T5" fmla="*/ 6 h 57"/>
                  <a:gd name="T6" fmla="*/ 52 w 73"/>
                  <a:gd name="T7" fmla="*/ 2 h 57"/>
                  <a:gd name="T8" fmla="*/ 70 w 73"/>
                  <a:gd name="T9" fmla="*/ 2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70" y="21"/>
                    </a:moveTo>
                    <a:cubicBezTo>
                      <a:pt x="63" y="56"/>
                      <a:pt x="12" y="57"/>
                      <a:pt x="2" y="21"/>
                    </a:cubicBezTo>
                    <a:cubicBezTo>
                      <a:pt x="0" y="14"/>
                      <a:pt x="3" y="9"/>
                      <a:pt x="8" y="6"/>
                    </a:cubicBezTo>
                    <a:cubicBezTo>
                      <a:pt x="20" y="0"/>
                      <a:pt x="39" y="1"/>
                      <a:pt x="52" y="2"/>
                    </a:cubicBezTo>
                    <a:cubicBezTo>
                      <a:pt x="67" y="3"/>
                      <a:pt x="73" y="6"/>
                      <a:pt x="70" y="21"/>
                    </a:cubicBezTo>
                    <a:close/>
                  </a:path>
                </a:pathLst>
              </a:custGeom>
              <a:solidFill>
                <a:srgbClr val="F8BE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49" name="Freeform 136"/>
              <p:cNvSpPr/>
              <p:nvPr/>
            </p:nvSpPr>
            <p:spPr bwMode="auto">
              <a:xfrm>
                <a:off x="1603425" y="3478907"/>
                <a:ext cx="71438" cy="26988"/>
              </a:xfrm>
              <a:custGeom>
                <a:avLst/>
                <a:gdLst>
                  <a:gd name="T0" fmla="*/ 0 w 45"/>
                  <a:gd name="T1" fmla="*/ 3 h 17"/>
                  <a:gd name="T2" fmla="*/ 45 w 45"/>
                  <a:gd name="T3" fmla="*/ 0 h 17"/>
                  <a:gd name="T4" fmla="*/ 45 w 45"/>
                  <a:gd name="T5" fmla="*/ 17 h 17"/>
                  <a:gd name="T6" fmla="*/ 0 w 45"/>
                  <a:gd name="T7" fmla="*/ 17 h 17"/>
                  <a:gd name="T8" fmla="*/ 0 w 45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17">
                    <a:moveTo>
                      <a:pt x="0" y="3"/>
                    </a:moveTo>
                    <a:lnTo>
                      <a:pt x="45" y="0"/>
                    </a:lnTo>
                    <a:lnTo>
                      <a:pt x="45" y="17"/>
                    </a:lnTo>
                    <a:lnTo>
                      <a:pt x="0" y="1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0" name="Freeform 137"/>
              <p:cNvSpPr/>
              <p:nvPr/>
            </p:nvSpPr>
            <p:spPr bwMode="auto">
              <a:xfrm>
                <a:off x="1568500" y="3678932"/>
                <a:ext cx="76200" cy="15875"/>
              </a:xfrm>
              <a:custGeom>
                <a:avLst/>
                <a:gdLst>
                  <a:gd name="T0" fmla="*/ 20 w 20"/>
                  <a:gd name="T1" fmla="*/ 2 h 4"/>
                  <a:gd name="T2" fmla="*/ 10 w 20"/>
                  <a:gd name="T3" fmla="*/ 4 h 4"/>
                  <a:gd name="T4" fmla="*/ 0 w 20"/>
                  <a:gd name="T5" fmla="*/ 3 h 4"/>
                  <a:gd name="T6" fmla="*/ 10 w 20"/>
                  <a:gd name="T7" fmla="*/ 0 h 4"/>
                  <a:gd name="T8" fmla="*/ 20 w 2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4">
                    <a:moveTo>
                      <a:pt x="20" y="2"/>
                    </a:moveTo>
                    <a:cubicBezTo>
                      <a:pt x="18" y="3"/>
                      <a:pt x="14" y="4"/>
                      <a:pt x="10" y="4"/>
                    </a:cubicBezTo>
                    <a:cubicBezTo>
                      <a:pt x="6" y="4"/>
                      <a:pt x="2" y="4"/>
                      <a:pt x="0" y="3"/>
                    </a:cubicBezTo>
                    <a:cubicBezTo>
                      <a:pt x="2" y="1"/>
                      <a:pt x="6" y="0"/>
                      <a:pt x="10" y="0"/>
                    </a:cubicBezTo>
                    <a:cubicBezTo>
                      <a:pt x="14" y="0"/>
                      <a:pt x="18" y="1"/>
                      <a:pt x="20" y="2"/>
                    </a:cubicBezTo>
                    <a:close/>
                  </a:path>
                </a:pathLst>
              </a:custGeom>
              <a:solidFill>
                <a:srgbClr val="E4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1" name="Freeform 138"/>
              <p:cNvSpPr/>
              <p:nvPr/>
            </p:nvSpPr>
            <p:spPr bwMode="auto">
              <a:xfrm>
                <a:off x="1651050" y="3678932"/>
                <a:ext cx="73025" cy="15875"/>
              </a:xfrm>
              <a:custGeom>
                <a:avLst/>
                <a:gdLst>
                  <a:gd name="T0" fmla="*/ 19 w 19"/>
                  <a:gd name="T1" fmla="*/ 2 h 4"/>
                  <a:gd name="T2" fmla="*/ 9 w 19"/>
                  <a:gd name="T3" fmla="*/ 4 h 4"/>
                  <a:gd name="T4" fmla="*/ 0 w 19"/>
                  <a:gd name="T5" fmla="*/ 2 h 4"/>
                  <a:gd name="T6" fmla="*/ 10 w 19"/>
                  <a:gd name="T7" fmla="*/ 0 h 4"/>
                  <a:gd name="T8" fmla="*/ 19 w 19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4">
                    <a:moveTo>
                      <a:pt x="19" y="2"/>
                    </a:moveTo>
                    <a:cubicBezTo>
                      <a:pt x="18" y="3"/>
                      <a:pt x="14" y="4"/>
                      <a:pt x="9" y="4"/>
                    </a:cubicBezTo>
                    <a:cubicBezTo>
                      <a:pt x="5" y="4"/>
                      <a:pt x="1" y="4"/>
                      <a:pt x="0" y="2"/>
                    </a:cubicBezTo>
                    <a:cubicBezTo>
                      <a:pt x="1" y="1"/>
                      <a:pt x="5" y="0"/>
                      <a:pt x="10" y="0"/>
                    </a:cubicBezTo>
                    <a:cubicBezTo>
                      <a:pt x="14" y="0"/>
                      <a:pt x="17" y="1"/>
                      <a:pt x="19" y="2"/>
                    </a:cubicBezTo>
                    <a:close/>
                  </a:path>
                </a:pathLst>
              </a:custGeom>
              <a:solidFill>
                <a:srgbClr val="E4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2" name="Freeform 139"/>
              <p:cNvSpPr/>
              <p:nvPr/>
            </p:nvSpPr>
            <p:spPr bwMode="auto">
              <a:xfrm>
                <a:off x="1530400" y="2845495"/>
                <a:ext cx="442913" cy="225425"/>
              </a:xfrm>
              <a:custGeom>
                <a:avLst/>
                <a:gdLst>
                  <a:gd name="T0" fmla="*/ 117 w 117"/>
                  <a:gd name="T1" fmla="*/ 39 h 60"/>
                  <a:gd name="T2" fmla="*/ 88 w 117"/>
                  <a:gd name="T3" fmla="*/ 24 h 60"/>
                  <a:gd name="T4" fmla="*/ 80 w 117"/>
                  <a:gd name="T5" fmla="*/ 21 h 60"/>
                  <a:gd name="T6" fmla="*/ 90 w 117"/>
                  <a:gd name="T7" fmla="*/ 21 h 60"/>
                  <a:gd name="T8" fmla="*/ 65 w 117"/>
                  <a:gd name="T9" fmla="*/ 13 h 60"/>
                  <a:gd name="T10" fmla="*/ 64 w 117"/>
                  <a:gd name="T11" fmla="*/ 13 h 60"/>
                  <a:gd name="T12" fmla="*/ 75 w 117"/>
                  <a:gd name="T13" fmla="*/ 6 h 60"/>
                  <a:gd name="T14" fmla="*/ 50 w 117"/>
                  <a:gd name="T15" fmla="*/ 10 h 60"/>
                  <a:gd name="T16" fmla="*/ 48 w 117"/>
                  <a:gd name="T17" fmla="*/ 12 h 60"/>
                  <a:gd name="T18" fmla="*/ 27 w 117"/>
                  <a:gd name="T19" fmla="*/ 12 h 60"/>
                  <a:gd name="T20" fmla="*/ 4 w 117"/>
                  <a:gd name="T21" fmla="*/ 14 h 60"/>
                  <a:gd name="T22" fmla="*/ 0 w 117"/>
                  <a:gd name="T23" fmla="*/ 31 h 60"/>
                  <a:gd name="T24" fmla="*/ 111 w 117"/>
                  <a:gd name="T25" fmla="*/ 60 h 60"/>
                  <a:gd name="T26" fmla="*/ 117 w 117"/>
                  <a:gd name="T27" fmla="*/ 3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7" h="60">
                    <a:moveTo>
                      <a:pt x="117" y="39"/>
                    </a:moveTo>
                    <a:cubicBezTo>
                      <a:pt x="109" y="34"/>
                      <a:pt x="100" y="29"/>
                      <a:pt x="88" y="24"/>
                    </a:cubicBezTo>
                    <a:cubicBezTo>
                      <a:pt x="86" y="23"/>
                      <a:pt x="83" y="22"/>
                      <a:pt x="80" y="21"/>
                    </a:cubicBezTo>
                    <a:cubicBezTo>
                      <a:pt x="83" y="20"/>
                      <a:pt x="87" y="20"/>
                      <a:pt x="90" y="21"/>
                    </a:cubicBezTo>
                    <a:cubicBezTo>
                      <a:pt x="86" y="16"/>
                      <a:pt x="79" y="9"/>
                      <a:pt x="65" y="13"/>
                    </a:cubicBezTo>
                    <a:cubicBezTo>
                      <a:pt x="65" y="13"/>
                      <a:pt x="64" y="13"/>
                      <a:pt x="64" y="13"/>
                    </a:cubicBezTo>
                    <a:cubicBezTo>
                      <a:pt x="67" y="10"/>
                      <a:pt x="71" y="7"/>
                      <a:pt x="75" y="6"/>
                    </a:cubicBezTo>
                    <a:cubicBezTo>
                      <a:pt x="69" y="4"/>
                      <a:pt x="60" y="0"/>
                      <a:pt x="50" y="10"/>
                    </a:cubicBezTo>
                    <a:cubicBezTo>
                      <a:pt x="49" y="11"/>
                      <a:pt x="48" y="11"/>
                      <a:pt x="48" y="12"/>
                    </a:cubicBezTo>
                    <a:cubicBezTo>
                      <a:pt x="42" y="11"/>
                      <a:pt x="35" y="11"/>
                      <a:pt x="27" y="12"/>
                    </a:cubicBezTo>
                    <a:cubicBezTo>
                      <a:pt x="20" y="12"/>
                      <a:pt x="12" y="13"/>
                      <a:pt x="4" y="1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11" y="60"/>
                      <a:pt x="111" y="60"/>
                      <a:pt x="111" y="60"/>
                    </a:cubicBezTo>
                    <a:lnTo>
                      <a:pt x="117" y="39"/>
                    </a:lnTo>
                    <a:close/>
                  </a:path>
                </a:pathLst>
              </a:custGeom>
              <a:solidFill>
                <a:srgbClr val="5538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3" name="Freeform 140"/>
              <p:cNvSpPr/>
              <p:nvPr/>
            </p:nvSpPr>
            <p:spPr bwMode="auto">
              <a:xfrm>
                <a:off x="1724075" y="3415407"/>
                <a:ext cx="177800" cy="128588"/>
              </a:xfrm>
              <a:custGeom>
                <a:avLst/>
                <a:gdLst>
                  <a:gd name="T0" fmla="*/ 0 w 47"/>
                  <a:gd name="T1" fmla="*/ 17 h 34"/>
                  <a:gd name="T2" fmla="*/ 47 w 47"/>
                  <a:gd name="T3" fmla="*/ 14 h 34"/>
                  <a:gd name="T4" fmla="*/ 0 w 47"/>
                  <a:gd name="T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34">
                    <a:moveTo>
                      <a:pt x="0" y="17"/>
                    </a:moveTo>
                    <a:cubicBezTo>
                      <a:pt x="19" y="0"/>
                      <a:pt x="45" y="5"/>
                      <a:pt x="47" y="14"/>
                    </a:cubicBezTo>
                    <a:cubicBezTo>
                      <a:pt x="42" y="33"/>
                      <a:pt x="3" y="34"/>
                      <a:pt x="0" y="17"/>
                    </a:cubicBezTo>
                    <a:close/>
                  </a:path>
                </a:pathLst>
              </a:custGeom>
              <a:solidFill>
                <a:srgbClr val="CA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4" name="Freeform 141"/>
              <p:cNvSpPr/>
              <p:nvPr/>
            </p:nvSpPr>
            <p:spPr bwMode="auto">
              <a:xfrm>
                <a:off x="1735188" y="3423345"/>
                <a:ext cx="147638" cy="93663"/>
              </a:xfrm>
              <a:custGeom>
                <a:avLst/>
                <a:gdLst>
                  <a:gd name="T0" fmla="*/ 39 w 39"/>
                  <a:gd name="T1" fmla="*/ 14 h 25"/>
                  <a:gd name="T2" fmla="*/ 20 w 39"/>
                  <a:gd name="T3" fmla="*/ 24 h 25"/>
                  <a:gd name="T4" fmla="*/ 0 w 39"/>
                  <a:gd name="T5" fmla="*/ 16 h 25"/>
                  <a:gd name="T6" fmla="*/ 39 w 39"/>
                  <a:gd name="T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25">
                    <a:moveTo>
                      <a:pt x="39" y="14"/>
                    </a:moveTo>
                    <a:cubicBezTo>
                      <a:pt x="39" y="18"/>
                      <a:pt x="31" y="23"/>
                      <a:pt x="20" y="24"/>
                    </a:cubicBezTo>
                    <a:cubicBezTo>
                      <a:pt x="9" y="25"/>
                      <a:pt x="2" y="21"/>
                      <a:pt x="0" y="16"/>
                    </a:cubicBezTo>
                    <a:cubicBezTo>
                      <a:pt x="4" y="5"/>
                      <a:pt x="37" y="0"/>
                      <a:pt x="39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5" name="Freeform 142"/>
              <p:cNvSpPr/>
              <p:nvPr/>
            </p:nvSpPr>
            <p:spPr bwMode="auto">
              <a:xfrm>
                <a:off x="1757413" y="3437632"/>
                <a:ext cx="98425" cy="71438"/>
              </a:xfrm>
              <a:custGeom>
                <a:avLst/>
                <a:gdLst>
                  <a:gd name="T0" fmla="*/ 0 w 26"/>
                  <a:gd name="T1" fmla="*/ 6 h 19"/>
                  <a:gd name="T2" fmla="*/ 26 w 26"/>
                  <a:gd name="T3" fmla="*/ 2 h 19"/>
                  <a:gd name="T4" fmla="*/ 26 w 26"/>
                  <a:gd name="T5" fmla="*/ 7 h 19"/>
                  <a:gd name="T6" fmla="*/ 12 w 26"/>
                  <a:gd name="T7" fmla="*/ 18 h 19"/>
                  <a:gd name="T8" fmla="*/ 0 w 26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9">
                    <a:moveTo>
                      <a:pt x="0" y="6"/>
                    </a:moveTo>
                    <a:cubicBezTo>
                      <a:pt x="7" y="2"/>
                      <a:pt x="18" y="0"/>
                      <a:pt x="26" y="2"/>
                    </a:cubicBezTo>
                    <a:cubicBezTo>
                      <a:pt x="26" y="4"/>
                      <a:pt x="26" y="5"/>
                      <a:pt x="26" y="7"/>
                    </a:cubicBezTo>
                    <a:cubicBezTo>
                      <a:pt x="25" y="14"/>
                      <a:pt x="19" y="19"/>
                      <a:pt x="12" y="18"/>
                    </a:cubicBezTo>
                    <a:cubicBezTo>
                      <a:pt x="5" y="17"/>
                      <a:pt x="0" y="12"/>
                      <a:pt x="0" y="6"/>
                    </a:cubicBezTo>
                    <a:close/>
                  </a:path>
                </a:pathLst>
              </a:custGeom>
              <a:solidFill>
                <a:srgbClr val="3B2F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7" name="Freeform 143"/>
              <p:cNvSpPr/>
              <p:nvPr/>
            </p:nvSpPr>
            <p:spPr bwMode="auto">
              <a:xfrm>
                <a:off x="1784400" y="3467795"/>
                <a:ext cx="19050" cy="19050"/>
              </a:xfrm>
              <a:custGeom>
                <a:avLst/>
                <a:gdLst>
                  <a:gd name="T0" fmla="*/ 2 w 5"/>
                  <a:gd name="T1" fmla="*/ 1 h 5"/>
                  <a:gd name="T2" fmla="*/ 5 w 5"/>
                  <a:gd name="T3" fmla="*/ 2 h 5"/>
                  <a:gd name="T4" fmla="*/ 3 w 5"/>
                  <a:gd name="T5" fmla="*/ 5 h 5"/>
                  <a:gd name="T6" fmla="*/ 0 w 5"/>
                  <a:gd name="T7" fmla="*/ 3 h 5"/>
                  <a:gd name="T8" fmla="*/ 2 w 5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2" y="1"/>
                    </a:moveTo>
                    <a:cubicBezTo>
                      <a:pt x="3" y="0"/>
                      <a:pt x="4" y="1"/>
                      <a:pt x="5" y="2"/>
                    </a:cubicBezTo>
                    <a:cubicBezTo>
                      <a:pt x="5" y="3"/>
                      <a:pt x="4" y="5"/>
                      <a:pt x="3" y="5"/>
                    </a:cubicBezTo>
                    <a:cubicBezTo>
                      <a:pt x="2" y="5"/>
                      <a:pt x="1" y="5"/>
                      <a:pt x="0" y="3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8" name="Freeform 144"/>
              <p:cNvSpPr/>
              <p:nvPr/>
            </p:nvSpPr>
            <p:spPr bwMode="auto">
              <a:xfrm>
                <a:off x="1371650" y="3415407"/>
                <a:ext cx="174625" cy="131763"/>
              </a:xfrm>
              <a:custGeom>
                <a:avLst/>
                <a:gdLst>
                  <a:gd name="T0" fmla="*/ 46 w 46"/>
                  <a:gd name="T1" fmla="*/ 18 h 35"/>
                  <a:gd name="T2" fmla="*/ 0 w 46"/>
                  <a:gd name="T3" fmla="*/ 14 h 35"/>
                  <a:gd name="T4" fmla="*/ 46 w 46"/>
                  <a:gd name="T5" fmla="*/ 1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5">
                    <a:moveTo>
                      <a:pt x="46" y="18"/>
                    </a:moveTo>
                    <a:cubicBezTo>
                      <a:pt x="29" y="0"/>
                      <a:pt x="3" y="4"/>
                      <a:pt x="0" y="14"/>
                    </a:cubicBezTo>
                    <a:cubicBezTo>
                      <a:pt x="4" y="32"/>
                      <a:pt x="43" y="35"/>
                      <a:pt x="46" y="18"/>
                    </a:cubicBezTo>
                    <a:close/>
                  </a:path>
                </a:pathLst>
              </a:custGeom>
              <a:solidFill>
                <a:srgbClr val="CA9A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59" name="Freeform 145"/>
              <p:cNvSpPr/>
              <p:nvPr/>
            </p:nvSpPr>
            <p:spPr bwMode="auto">
              <a:xfrm>
                <a:off x="1387525" y="3418582"/>
                <a:ext cx="150813" cy="98425"/>
              </a:xfrm>
              <a:custGeom>
                <a:avLst/>
                <a:gdLst>
                  <a:gd name="T0" fmla="*/ 1 w 40"/>
                  <a:gd name="T1" fmla="*/ 14 h 26"/>
                  <a:gd name="T2" fmla="*/ 19 w 40"/>
                  <a:gd name="T3" fmla="*/ 25 h 26"/>
                  <a:gd name="T4" fmla="*/ 40 w 40"/>
                  <a:gd name="T5" fmla="*/ 18 h 26"/>
                  <a:gd name="T6" fmla="*/ 1 w 40"/>
                  <a:gd name="T7" fmla="*/ 1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6">
                    <a:moveTo>
                      <a:pt x="1" y="14"/>
                    </a:moveTo>
                    <a:cubicBezTo>
                      <a:pt x="0" y="19"/>
                      <a:pt x="9" y="23"/>
                      <a:pt x="19" y="25"/>
                    </a:cubicBezTo>
                    <a:cubicBezTo>
                      <a:pt x="30" y="26"/>
                      <a:pt x="38" y="22"/>
                      <a:pt x="40" y="18"/>
                    </a:cubicBezTo>
                    <a:cubicBezTo>
                      <a:pt x="36" y="6"/>
                      <a:pt x="3" y="0"/>
                      <a:pt x="1" y="1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60" name="Freeform 146"/>
              <p:cNvSpPr/>
              <p:nvPr/>
            </p:nvSpPr>
            <p:spPr bwMode="auto">
              <a:xfrm>
                <a:off x="1417688" y="3437632"/>
                <a:ext cx="98425" cy="68263"/>
              </a:xfrm>
              <a:custGeom>
                <a:avLst/>
                <a:gdLst>
                  <a:gd name="T0" fmla="*/ 26 w 26"/>
                  <a:gd name="T1" fmla="*/ 7 h 18"/>
                  <a:gd name="T2" fmla="*/ 0 w 26"/>
                  <a:gd name="T3" fmla="*/ 2 h 18"/>
                  <a:gd name="T4" fmla="*/ 0 w 26"/>
                  <a:gd name="T5" fmla="*/ 6 h 18"/>
                  <a:gd name="T6" fmla="*/ 14 w 26"/>
                  <a:gd name="T7" fmla="*/ 18 h 18"/>
                  <a:gd name="T8" fmla="*/ 26 w 26"/>
                  <a:gd name="T9" fmla="*/ 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26" y="7"/>
                    </a:moveTo>
                    <a:cubicBezTo>
                      <a:pt x="19" y="2"/>
                      <a:pt x="8" y="0"/>
                      <a:pt x="0" y="2"/>
                    </a:cubicBezTo>
                    <a:cubicBezTo>
                      <a:pt x="0" y="3"/>
                      <a:pt x="0" y="5"/>
                      <a:pt x="0" y="6"/>
                    </a:cubicBezTo>
                    <a:cubicBezTo>
                      <a:pt x="0" y="13"/>
                      <a:pt x="7" y="18"/>
                      <a:pt x="14" y="18"/>
                    </a:cubicBezTo>
                    <a:cubicBezTo>
                      <a:pt x="21" y="17"/>
                      <a:pt x="26" y="13"/>
                      <a:pt x="26" y="7"/>
                    </a:cubicBezTo>
                    <a:close/>
                  </a:path>
                </a:pathLst>
              </a:custGeom>
              <a:solidFill>
                <a:srgbClr val="3B2F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61" name="Freeform 147"/>
              <p:cNvSpPr/>
              <p:nvPr/>
            </p:nvSpPr>
            <p:spPr bwMode="auto">
              <a:xfrm>
                <a:off x="1439913" y="3464620"/>
                <a:ext cx="19050" cy="19050"/>
              </a:xfrm>
              <a:custGeom>
                <a:avLst/>
                <a:gdLst>
                  <a:gd name="T0" fmla="*/ 3 w 5"/>
                  <a:gd name="T1" fmla="*/ 0 h 5"/>
                  <a:gd name="T2" fmla="*/ 0 w 5"/>
                  <a:gd name="T3" fmla="*/ 2 h 5"/>
                  <a:gd name="T4" fmla="*/ 2 w 5"/>
                  <a:gd name="T5" fmla="*/ 5 h 5"/>
                  <a:gd name="T6" fmla="*/ 5 w 5"/>
                  <a:gd name="T7" fmla="*/ 3 h 5"/>
                  <a:gd name="T8" fmla="*/ 3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3" y="0"/>
                    </a:move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3"/>
                    </a:cubicBezTo>
                    <a:cubicBezTo>
                      <a:pt x="5" y="2"/>
                      <a:pt x="4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62" name="Freeform 148"/>
              <p:cNvSpPr/>
              <p:nvPr/>
            </p:nvSpPr>
            <p:spPr bwMode="auto">
              <a:xfrm>
                <a:off x="1500238" y="3751957"/>
                <a:ext cx="303213" cy="153988"/>
              </a:xfrm>
              <a:custGeom>
                <a:avLst/>
                <a:gdLst>
                  <a:gd name="T0" fmla="*/ 80 w 80"/>
                  <a:gd name="T1" fmla="*/ 0 h 41"/>
                  <a:gd name="T2" fmla="*/ 0 w 80"/>
                  <a:gd name="T3" fmla="*/ 0 h 41"/>
                  <a:gd name="T4" fmla="*/ 40 w 80"/>
                  <a:gd name="T5" fmla="*/ 11 h 41"/>
                  <a:gd name="T6" fmla="*/ 80 w 80"/>
                  <a:gd name="T7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41">
                    <a:moveTo>
                      <a:pt x="80" y="0"/>
                    </a:moveTo>
                    <a:cubicBezTo>
                      <a:pt x="54" y="41"/>
                      <a:pt x="16" y="30"/>
                      <a:pt x="0" y="0"/>
                    </a:cubicBezTo>
                    <a:cubicBezTo>
                      <a:pt x="9" y="7"/>
                      <a:pt x="24" y="11"/>
                      <a:pt x="40" y="11"/>
                    </a:cubicBezTo>
                    <a:cubicBezTo>
                      <a:pt x="56" y="11"/>
                      <a:pt x="71" y="7"/>
                      <a:pt x="80" y="0"/>
                    </a:cubicBezTo>
                    <a:close/>
                  </a:path>
                </a:pathLst>
              </a:custGeom>
              <a:solidFill>
                <a:srgbClr val="FB8B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63" name="Freeform 149"/>
              <p:cNvSpPr/>
              <p:nvPr/>
            </p:nvSpPr>
            <p:spPr bwMode="auto">
              <a:xfrm>
                <a:off x="1505000" y="3751957"/>
                <a:ext cx="298450" cy="77788"/>
              </a:xfrm>
              <a:custGeom>
                <a:avLst/>
                <a:gdLst>
                  <a:gd name="T0" fmla="*/ 79 w 79"/>
                  <a:gd name="T1" fmla="*/ 0 h 21"/>
                  <a:gd name="T2" fmla="*/ 0 w 79"/>
                  <a:gd name="T3" fmla="*/ 0 h 21"/>
                  <a:gd name="T4" fmla="*/ 79 w 79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9" h="21">
                    <a:moveTo>
                      <a:pt x="79" y="0"/>
                    </a:moveTo>
                    <a:cubicBezTo>
                      <a:pt x="66" y="21"/>
                      <a:pt x="13" y="20"/>
                      <a:pt x="0" y="0"/>
                    </a:cubicBezTo>
                    <a:cubicBezTo>
                      <a:pt x="17" y="7"/>
                      <a:pt x="62" y="10"/>
                      <a:pt x="79" y="0"/>
                    </a:cubicBezTo>
                    <a:close/>
                  </a:path>
                </a:pathLst>
              </a:custGeom>
              <a:solidFill>
                <a:srgbClr val="E27E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</p:grpSp>
      </p:grpSp>
      <p:grpSp>
        <p:nvGrpSpPr>
          <p:cNvPr id="164" name="组合 163"/>
          <p:cNvGrpSpPr/>
          <p:nvPr/>
        </p:nvGrpSpPr>
        <p:grpSpPr>
          <a:xfrm>
            <a:off x="1226162" y="1128229"/>
            <a:ext cx="720950" cy="720950"/>
            <a:chOff x="3154354" y="1128229"/>
            <a:chExt cx="720950" cy="720950"/>
          </a:xfrm>
        </p:grpSpPr>
        <p:sp>
          <p:nvSpPr>
            <p:cNvPr id="165" name="Oval 6"/>
            <p:cNvSpPr>
              <a:spLocks noChangeArrowheads="1"/>
            </p:cNvSpPr>
            <p:nvPr/>
          </p:nvSpPr>
          <p:spPr bwMode="auto">
            <a:xfrm>
              <a:off x="3154354" y="1128229"/>
              <a:ext cx="720950" cy="720950"/>
            </a:xfrm>
            <a:prstGeom prst="ellipse">
              <a:avLst/>
            </a:prstGeom>
            <a:solidFill>
              <a:srgbClr val="AE2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pic>
          <p:nvPicPr>
            <p:cNvPr id="166" name="图片 16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0487" y="1192690"/>
              <a:ext cx="462210" cy="566208"/>
            </a:xfrm>
            <a:prstGeom prst="rect">
              <a:avLst/>
            </a:prstGeom>
          </p:spPr>
        </p:pic>
      </p:grpSp>
      <p:grpSp>
        <p:nvGrpSpPr>
          <p:cNvPr id="167" name="组合 166"/>
          <p:cNvGrpSpPr/>
          <p:nvPr/>
        </p:nvGrpSpPr>
        <p:grpSpPr>
          <a:xfrm>
            <a:off x="2852288" y="1128229"/>
            <a:ext cx="719499" cy="725751"/>
            <a:chOff x="4780480" y="1128229"/>
            <a:chExt cx="719499" cy="725751"/>
          </a:xfrm>
        </p:grpSpPr>
        <p:sp>
          <p:nvSpPr>
            <p:cNvPr id="168" name="Oval 49"/>
            <p:cNvSpPr>
              <a:spLocks noChangeArrowheads="1"/>
            </p:cNvSpPr>
            <p:nvPr/>
          </p:nvSpPr>
          <p:spPr bwMode="auto">
            <a:xfrm>
              <a:off x="4780480" y="1128229"/>
              <a:ext cx="719499" cy="720950"/>
            </a:xfrm>
            <a:prstGeom prst="ellipse">
              <a:avLst/>
            </a:prstGeom>
            <a:solidFill>
              <a:srgbClr val="A4B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pic>
          <p:nvPicPr>
            <p:cNvPr id="169" name="图片 16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5547" y="1177745"/>
              <a:ext cx="529421" cy="676235"/>
            </a:xfrm>
            <a:prstGeom prst="rect">
              <a:avLst/>
            </a:prstGeom>
          </p:spPr>
        </p:pic>
      </p:grpSp>
      <p:grpSp>
        <p:nvGrpSpPr>
          <p:cNvPr id="170" name="组合 169"/>
          <p:cNvGrpSpPr/>
          <p:nvPr/>
        </p:nvGrpSpPr>
        <p:grpSpPr>
          <a:xfrm>
            <a:off x="3723928" y="1059582"/>
            <a:ext cx="456941" cy="455490"/>
            <a:chOff x="5652120" y="1059582"/>
            <a:chExt cx="456941" cy="455490"/>
          </a:xfrm>
        </p:grpSpPr>
        <p:sp>
          <p:nvSpPr>
            <p:cNvPr id="171" name="Oval 20"/>
            <p:cNvSpPr>
              <a:spLocks noChangeArrowheads="1"/>
            </p:cNvSpPr>
            <p:nvPr/>
          </p:nvSpPr>
          <p:spPr bwMode="auto">
            <a:xfrm>
              <a:off x="5652120" y="1059582"/>
              <a:ext cx="456941" cy="455490"/>
            </a:xfrm>
            <a:prstGeom prst="ellipse">
              <a:avLst/>
            </a:prstGeom>
            <a:solidFill>
              <a:srgbClr val="461A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pic>
          <p:nvPicPr>
            <p:cNvPr id="172" name="图片 17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37051" y="1100925"/>
              <a:ext cx="309240" cy="381396"/>
            </a:xfrm>
            <a:prstGeom prst="rect">
              <a:avLst/>
            </a:prstGeom>
          </p:spPr>
        </p:pic>
      </p:grpSp>
      <p:sp>
        <p:nvSpPr>
          <p:cNvPr id="173" name="Freeform 21"/>
          <p:cNvSpPr/>
          <p:nvPr/>
        </p:nvSpPr>
        <p:spPr bwMode="auto">
          <a:xfrm>
            <a:off x="2559266" y="2953088"/>
            <a:ext cx="94290" cy="1151779"/>
          </a:xfrm>
          <a:custGeom>
            <a:avLst/>
            <a:gdLst>
              <a:gd name="T0" fmla="*/ 3 w 43"/>
              <a:gd name="T1" fmla="*/ 437 h 524"/>
              <a:gd name="T2" fmla="*/ 6 w 43"/>
              <a:gd name="T3" fmla="*/ 381 h 524"/>
              <a:gd name="T4" fmla="*/ 5 w 43"/>
              <a:gd name="T5" fmla="*/ 333 h 524"/>
              <a:gd name="T6" fmla="*/ 4 w 43"/>
              <a:gd name="T7" fmla="*/ 253 h 524"/>
              <a:gd name="T8" fmla="*/ 4 w 43"/>
              <a:gd name="T9" fmla="*/ 130 h 524"/>
              <a:gd name="T10" fmla="*/ 5 w 43"/>
              <a:gd name="T11" fmla="*/ 65 h 524"/>
              <a:gd name="T12" fmla="*/ 9 w 43"/>
              <a:gd name="T13" fmla="*/ 43 h 524"/>
              <a:gd name="T14" fmla="*/ 14 w 43"/>
              <a:gd name="T15" fmla="*/ 17 h 524"/>
              <a:gd name="T16" fmla="*/ 17 w 43"/>
              <a:gd name="T17" fmla="*/ 6 h 524"/>
              <a:gd name="T18" fmla="*/ 29 w 43"/>
              <a:gd name="T19" fmla="*/ 0 h 524"/>
              <a:gd name="T20" fmla="*/ 41 w 43"/>
              <a:gd name="T21" fmla="*/ 11 h 524"/>
              <a:gd name="T22" fmla="*/ 37 w 43"/>
              <a:gd name="T23" fmla="*/ 48 h 524"/>
              <a:gd name="T24" fmla="*/ 31 w 43"/>
              <a:gd name="T25" fmla="*/ 101 h 524"/>
              <a:gd name="T26" fmla="*/ 31 w 43"/>
              <a:gd name="T27" fmla="*/ 108 h 524"/>
              <a:gd name="T28" fmla="*/ 32 w 43"/>
              <a:gd name="T29" fmla="*/ 160 h 524"/>
              <a:gd name="T30" fmla="*/ 33 w 43"/>
              <a:gd name="T31" fmla="*/ 239 h 524"/>
              <a:gd name="T32" fmla="*/ 34 w 43"/>
              <a:gd name="T33" fmla="*/ 373 h 524"/>
              <a:gd name="T34" fmla="*/ 31 w 43"/>
              <a:gd name="T35" fmla="*/ 442 h 524"/>
              <a:gd name="T36" fmla="*/ 29 w 43"/>
              <a:gd name="T37" fmla="*/ 510 h 524"/>
              <a:gd name="T38" fmla="*/ 26 w 43"/>
              <a:gd name="T39" fmla="*/ 520 h 524"/>
              <a:gd name="T40" fmla="*/ 16 w 43"/>
              <a:gd name="T41" fmla="*/ 524 h 524"/>
              <a:gd name="T42" fmla="*/ 1 w 43"/>
              <a:gd name="T43" fmla="*/ 510 h 524"/>
              <a:gd name="T44" fmla="*/ 3 w 43"/>
              <a:gd name="T45" fmla="*/ 437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" h="524">
                <a:moveTo>
                  <a:pt x="3" y="437"/>
                </a:moveTo>
                <a:cubicBezTo>
                  <a:pt x="5" y="418"/>
                  <a:pt x="6" y="400"/>
                  <a:pt x="6" y="381"/>
                </a:cubicBezTo>
                <a:cubicBezTo>
                  <a:pt x="6" y="365"/>
                  <a:pt x="5" y="349"/>
                  <a:pt x="5" y="333"/>
                </a:cubicBezTo>
                <a:cubicBezTo>
                  <a:pt x="4" y="307"/>
                  <a:pt x="4" y="280"/>
                  <a:pt x="4" y="253"/>
                </a:cubicBezTo>
                <a:cubicBezTo>
                  <a:pt x="5" y="216"/>
                  <a:pt x="5" y="175"/>
                  <a:pt x="4" y="130"/>
                </a:cubicBezTo>
                <a:cubicBezTo>
                  <a:pt x="3" y="105"/>
                  <a:pt x="3" y="84"/>
                  <a:pt x="5" y="65"/>
                </a:cubicBezTo>
                <a:cubicBezTo>
                  <a:pt x="5" y="57"/>
                  <a:pt x="7" y="50"/>
                  <a:pt x="9" y="43"/>
                </a:cubicBezTo>
                <a:cubicBezTo>
                  <a:pt x="12" y="35"/>
                  <a:pt x="15" y="26"/>
                  <a:pt x="14" y="17"/>
                </a:cubicBezTo>
                <a:cubicBezTo>
                  <a:pt x="13" y="13"/>
                  <a:pt x="14" y="9"/>
                  <a:pt x="17" y="6"/>
                </a:cubicBezTo>
                <a:cubicBezTo>
                  <a:pt x="20" y="2"/>
                  <a:pt x="24" y="0"/>
                  <a:pt x="29" y="0"/>
                </a:cubicBezTo>
                <a:cubicBezTo>
                  <a:pt x="35" y="0"/>
                  <a:pt x="40" y="4"/>
                  <a:pt x="41" y="11"/>
                </a:cubicBezTo>
                <a:cubicBezTo>
                  <a:pt x="43" y="25"/>
                  <a:pt x="42" y="36"/>
                  <a:pt x="37" y="48"/>
                </a:cubicBezTo>
                <a:cubicBezTo>
                  <a:pt x="31" y="65"/>
                  <a:pt x="31" y="83"/>
                  <a:pt x="31" y="101"/>
                </a:cubicBezTo>
                <a:cubicBezTo>
                  <a:pt x="31" y="108"/>
                  <a:pt x="31" y="108"/>
                  <a:pt x="31" y="108"/>
                </a:cubicBezTo>
                <a:cubicBezTo>
                  <a:pt x="31" y="125"/>
                  <a:pt x="32" y="143"/>
                  <a:pt x="32" y="160"/>
                </a:cubicBezTo>
                <a:cubicBezTo>
                  <a:pt x="33" y="186"/>
                  <a:pt x="33" y="212"/>
                  <a:pt x="33" y="239"/>
                </a:cubicBezTo>
                <a:cubicBezTo>
                  <a:pt x="32" y="283"/>
                  <a:pt x="31" y="328"/>
                  <a:pt x="34" y="373"/>
                </a:cubicBezTo>
                <a:cubicBezTo>
                  <a:pt x="35" y="396"/>
                  <a:pt x="33" y="420"/>
                  <a:pt x="31" y="442"/>
                </a:cubicBezTo>
                <a:cubicBezTo>
                  <a:pt x="30" y="464"/>
                  <a:pt x="28" y="487"/>
                  <a:pt x="29" y="510"/>
                </a:cubicBezTo>
                <a:cubicBezTo>
                  <a:pt x="29" y="514"/>
                  <a:pt x="28" y="517"/>
                  <a:pt x="26" y="520"/>
                </a:cubicBezTo>
                <a:cubicBezTo>
                  <a:pt x="23" y="522"/>
                  <a:pt x="20" y="524"/>
                  <a:pt x="16" y="524"/>
                </a:cubicBezTo>
                <a:cubicBezTo>
                  <a:pt x="9" y="524"/>
                  <a:pt x="2" y="519"/>
                  <a:pt x="1" y="510"/>
                </a:cubicBezTo>
                <a:cubicBezTo>
                  <a:pt x="0" y="486"/>
                  <a:pt x="1" y="461"/>
                  <a:pt x="3" y="437"/>
                </a:cubicBezTo>
                <a:close/>
              </a:path>
            </a:pathLst>
          </a:custGeom>
          <a:solidFill>
            <a:srgbClr val="DFE2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1421993" y="3353455"/>
            <a:ext cx="2123685" cy="1790045"/>
            <a:chOff x="3350185" y="3353455"/>
            <a:chExt cx="2123685" cy="1790045"/>
          </a:xfrm>
        </p:grpSpPr>
        <p:sp>
          <p:nvSpPr>
            <p:cNvPr id="175" name="Freeform 24"/>
            <p:cNvSpPr/>
            <p:nvPr/>
          </p:nvSpPr>
          <p:spPr bwMode="auto">
            <a:xfrm>
              <a:off x="3987000" y="3537681"/>
              <a:ext cx="675981" cy="765919"/>
            </a:xfrm>
            <a:custGeom>
              <a:avLst/>
              <a:gdLst>
                <a:gd name="T0" fmla="*/ 5 w 308"/>
                <a:gd name="T1" fmla="*/ 0 h 349"/>
                <a:gd name="T2" fmla="*/ 0 w 308"/>
                <a:gd name="T3" fmla="*/ 4 h 349"/>
                <a:gd name="T4" fmla="*/ 0 w 308"/>
                <a:gd name="T5" fmla="*/ 345 h 349"/>
                <a:gd name="T6" fmla="*/ 5 w 308"/>
                <a:gd name="T7" fmla="*/ 349 h 349"/>
                <a:gd name="T8" fmla="*/ 303 w 308"/>
                <a:gd name="T9" fmla="*/ 349 h 349"/>
                <a:gd name="T10" fmla="*/ 308 w 308"/>
                <a:gd name="T11" fmla="*/ 345 h 349"/>
                <a:gd name="T12" fmla="*/ 308 w 308"/>
                <a:gd name="T13" fmla="*/ 4 h 349"/>
                <a:gd name="T14" fmla="*/ 303 w 308"/>
                <a:gd name="T15" fmla="*/ 0 h 349"/>
                <a:gd name="T16" fmla="*/ 5 w 308"/>
                <a:gd name="T17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349">
                  <a:moveTo>
                    <a:pt x="5" y="0"/>
                  </a:moveTo>
                  <a:cubicBezTo>
                    <a:pt x="2" y="0"/>
                    <a:pt x="0" y="1"/>
                    <a:pt x="0" y="4"/>
                  </a:cubicBezTo>
                  <a:cubicBezTo>
                    <a:pt x="0" y="5"/>
                    <a:pt x="0" y="344"/>
                    <a:pt x="0" y="345"/>
                  </a:cubicBezTo>
                  <a:cubicBezTo>
                    <a:pt x="0" y="348"/>
                    <a:pt x="2" y="349"/>
                    <a:pt x="5" y="349"/>
                  </a:cubicBezTo>
                  <a:cubicBezTo>
                    <a:pt x="6" y="349"/>
                    <a:pt x="302" y="349"/>
                    <a:pt x="303" y="349"/>
                  </a:cubicBezTo>
                  <a:cubicBezTo>
                    <a:pt x="306" y="349"/>
                    <a:pt x="308" y="348"/>
                    <a:pt x="308" y="345"/>
                  </a:cubicBezTo>
                  <a:cubicBezTo>
                    <a:pt x="308" y="344"/>
                    <a:pt x="308" y="5"/>
                    <a:pt x="308" y="4"/>
                  </a:cubicBezTo>
                  <a:cubicBezTo>
                    <a:pt x="308" y="1"/>
                    <a:pt x="306" y="0"/>
                    <a:pt x="303" y="0"/>
                  </a:cubicBezTo>
                  <a:cubicBezTo>
                    <a:pt x="303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3350185" y="3353455"/>
              <a:ext cx="2123685" cy="1790045"/>
              <a:chOff x="3350185" y="3353455"/>
              <a:chExt cx="2123685" cy="1790045"/>
            </a:xfrm>
          </p:grpSpPr>
          <p:sp>
            <p:nvSpPr>
              <p:cNvPr id="177" name="Freeform 22"/>
              <p:cNvSpPr/>
              <p:nvPr/>
            </p:nvSpPr>
            <p:spPr bwMode="auto">
              <a:xfrm>
                <a:off x="3798422" y="3861166"/>
                <a:ext cx="204536" cy="326386"/>
              </a:xfrm>
              <a:custGeom>
                <a:avLst/>
                <a:gdLst>
                  <a:gd name="T0" fmla="*/ 88 w 93"/>
                  <a:gd name="T1" fmla="*/ 38 h 149"/>
                  <a:gd name="T2" fmla="*/ 72 w 93"/>
                  <a:gd name="T3" fmla="*/ 5 h 149"/>
                  <a:gd name="T4" fmla="*/ 72 w 93"/>
                  <a:gd name="T5" fmla="*/ 5 h 149"/>
                  <a:gd name="T6" fmla="*/ 39 w 93"/>
                  <a:gd name="T7" fmla="*/ 20 h 149"/>
                  <a:gd name="T8" fmla="*/ 5 w 93"/>
                  <a:gd name="T9" fmla="*/ 111 h 149"/>
                  <a:gd name="T10" fmla="*/ 21 w 93"/>
                  <a:gd name="T11" fmla="*/ 144 h 149"/>
                  <a:gd name="T12" fmla="*/ 21 w 93"/>
                  <a:gd name="T13" fmla="*/ 144 h 149"/>
                  <a:gd name="T14" fmla="*/ 54 w 93"/>
                  <a:gd name="T15" fmla="*/ 130 h 149"/>
                  <a:gd name="T16" fmla="*/ 88 w 93"/>
                  <a:gd name="T17" fmla="*/ 3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3" h="149">
                    <a:moveTo>
                      <a:pt x="88" y="38"/>
                    </a:moveTo>
                    <a:cubicBezTo>
                      <a:pt x="93" y="25"/>
                      <a:pt x="86" y="10"/>
                      <a:pt x="72" y="5"/>
                    </a:cubicBezTo>
                    <a:cubicBezTo>
                      <a:pt x="72" y="5"/>
                      <a:pt x="72" y="5"/>
                      <a:pt x="72" y="5"/>
                    </a:cubicBezTo>
                    <a:cubicBezTo>
                      <a:pt x="59" y="0"/>
                      <a:pt x="44" y="7"/>
                      <a:pt x="39" y="20"/>
                    </a:cubicBezTo>
                    <a:cubicBezTo>
                      <a:pt x="5" y="111"/>
                      <a:pt x="5" y="111"/>
                      <a:pt x="5" y="111"/>
                    </a:cubicBezTo>
                    <a:cubicBezTo>
                      <a:pt x="0" y="124"/>
                      <a:pt x="7" y="139"/>
                      <a:pt x="21" y="144"/>
                    </a:cubicBezTo>
                    <a:cubicBezTo>
                      <a:pt x="21" y="144"/>
                      <a:pt x="21" y="144"/>
                      <a:pt x="21" y="144"/>
                    </a:cubicBezTo>
                    <a:cubicBezTo>
                      <a:pt x="34" y="149"/>
                      <a:pt x="49" y="142"/>
                      <a:pt x="54" y="130"/>
                    </a:cubicBezTo>
                    <a:lnTo>
                      <a:pt x="88" y="38"/>
                    </a:ln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78" name="Freeform 23"/>
              <p:cNvSpPr/>
              <p:nvPr/>
            </p:nvSpPr>
            <p:spPr bwMode="auto">
              <a:xfrm>
                <a:off x="3901414" y="3447744"/>
                <a:ext cx="841350" cy="954497"/>
              </a:xfrm>
              <a:custGeom>
                <a:avLst/>
                <a:gdLst>
                  <a:gd name="T0" fmla="*/ 383 w 383"/>
                  <a:gd name="T1" fmla="*/ 19 h 435"/>
                  <a:gd name="T2" fmla="*/ 362 w 383"/>
                  <a:gd name="T3" fmla="*/ 0 h 435"/>
                  <a:gd name="T4" fmla="*/ 362 w 383"/>
                  <a:gd name="T5" fmla="*/ 0 h 435"/>
                  <a:gd name="T6" fmla="*/ 19 w 383"/>
                  <a:gd name="T7" fmla="*/ 1 h 435"/>
                  <a:gd name="T8" fmla="*/ 0 w 383"/>
                  <a:gd name="T9" fmla="*/ 20 h 435"/>
                  <a:gd name="T10" fmla="*/ 0 w 383"/>
                  <a:gd name="T11" fmla="*/ 416 h 435"/>
                  <a:gd name="T12" fmla="*/ 22 w 383"/>
                  <a:gd name="T13" fmla="*/ 435 h 435"/>
                  <a:gd name="T14" fmla="*/ 361 w 383"/>
                  <a:gd name="T15" fmla="*/ 435 h 435"/>
                  <a:gd name="T16" fmla="*/ 383 w 383"/>
                  <a:gd name="T17" fmla="*/ 416 h 435"/>
                  <a:gd name="T18" fmla="*/ 383 w 383"/>
                  <a:gd name="T19" fmla="*/ 19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3" h="435">
                    <a:moveTo>
                      <a:pt x="383" y="19"/>
                    </a:moveTo>
                    <a:cubicBezTo>
                      <a:pt x="383" y="8"/>
                      <a:pt x="372" y="0"/>
                      <a:pt x="362" y="0"/>
                    </a:cubicBezTo>
                    <a:cubicBezTo>
                      <a:pt x="362" y="0"/>
                      <a:pt x="362" y="0"/>
                      <a:pt x="362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7" y="3"/>
                      <a:pt x="1" y="15"/>
                      <a:pt x="0" y="20"/>
                    </a:cubicBezTo>
                    <a:cubicBezTo>
                      <a:pt x="0" y="23"/>
                      <a:pt x="0" y="407"/>
                      <a:pt x="0" y="416"/>
                    </a:cubicBezTo>
                    <a:cubicBezTo>
                      <a:pt x="0" y="428"/>
                      <a:pt x="11" y="435"/>
                      <a:pt x="22" y="435"/>
                    </a:cubicBezTo>
                    <a:cubicBezTo>
                      <a:pt x="55" y="435"/>
                      <a:pt x="350" y="435"/>
                      <a:pt x="361" y="435"/>
                    </a:cubicBezTo>
                    <a:cubicBezTo>
                      <a:pt x="375" y="435"/>
                      <a:pt x="382" y="421"/>
                      <a:pt x="383" y="416"/>
                    </a:cubicBezTo>
                    <a:cubicBezTo>
                      <a:pt x="383" y="412"/>
                      <a:pt x="383" y="28"/>
                      <a:pt x="383" y="19"/>
                    </a:cubicBezTo>
                    <a:close/>
                  </a:path>
                </a:pathLst>
              </a:custGeom>
              <a:solidFill>
                <a:srgbClr val="06B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79" name="Freeform 25"/>
              <p:cNvSpPr/>
              <p:nvPr/>
            </p:nvSpPr>
            <p:spPr bwMode="auto">
              <a:xfrm>
                <a:off x="4187183" y="3739316"/>
                <a:ext cx="419225" cy="42068"/>
              </a:xfrm>
              <a:custGeom>
                <a:avLst/>
                <a:gdLst>
                  <a:gd name="T0" fmla="*/ 184 w 191"/>
                  <a:gd name="T1" fmla="*/ 0 h 19"/>
                  <a:gd name="T2" fmla="*/ 8 w 191"/>
                  <a:gd name="T3" fmla="*/ 0 h 19"/>
                  <a:gd name="T4" fmla="*/ 0 w 191"/>
                  <a:gd name="T5" fmla="*/ 9 h 19"/>
                  <a:gd name="T6" fmla="*/ 8 w 191"/>
                  <a:gd name="T7" fmla="*/ 19 h 19"/>
                  <a:gd name="T8" fmla="*/ 184 w 191"/>
                  <a:gd name="T9" fmla="*/ 19 h 19"/>
                  <a:gd name="T10" fmla="*/ 191 w 191"/>
                  <a:gd name="T11" fmla="*/ 9 h 19"/>
                  <a:gd name="T12" fmla="*/ 184 w 19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9">
                    <a:moveTo>
                      <a:pt x="18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cubicBezTo>
                      <a:pt x="0" y="15"/>
                      <a:pt x="3" y="19"/>
                      <a:pt x="8" y="19"/>
                    </a:cubicBezTo>
                    <a:cubicBezTo>
                      <a:pt x="184" y="19"/>
                      <a:pt x="184" y="19"/>
                      <a:pt x="184" y="19"/>
                    </a:cubicBezTo>
                    <a:cubicBezTo>
                      <a:pt x="188" y="19"/>
                      <a:pt x="191" y="15"/>
                      <a:pt x="191" y="9"/>
                    </a:cubicBezTo>
                    <a:cubicBezTo>
                      <a:pt x="191" y="4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3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0" name="Oval 26"/>
              <p:cNvSpPr>
                <a:spLocks noChangeArrowheads="1"/>
              </p:cNvSpPr>
              <p:nvPr/>
            </p:nvSpPr>
            <p:spPr bwMode="auto">
              <a:xfrm>
                <a:off x="4034869" y="3713205"/>
                <a:ext cx="97191" cy="94290"/>
              </a:xfrm>
              <a:prstGeom prst="ellipse">
                <a:avLst/>
              </a:prstGeom>
              <a:solidFill>
                <a:srgbClr val="003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1" name="Freeform 27"/>
              <p:cNvSpPr/>
              <p:nvPr/>
            </p:nvSpPr>
            <p:spPr bwMode="auto">
              <a:xfrm>
                <a:off x="4187183" y="3932245"/>
                <a:ext cx="419225" cy="42068"/>
              </a:xfrm>
              <a:custGeom>
                <a:avLst/>
                <a:gdLst>
                  <a:gd name="T0" fmla="*/ 184 w 191"/>
                  <a:gd name="T1" fmla="*/ 0 h 19"/>
                  <a:gd name="T2" fmla="*/ 8 w 191"/>
                  <a:gd name="T3" fmla="*/ 0 h 19"/>
                  <a:gd name="T4" fmla="*/ 0 w 191"/>
                  <a:gd name="T5" fmla="*/ 9 h 19"/>
                  <a:gd name="T6" fmla="*/ 8 w 191"/>
                  <a:gd name="T7" fmla="*/ 19 h 19"/>
                  <a:gd name="T8" fmla="*/ 184 w 191"/>
                  <a:gd name="T9" fmla="*/ 19 h 19"/>
                  <a:gd name="T10" fmla="*/ 191 w 191"/>
                  <a:gd name="T11" fmla="*/ 9 h 19"/>
                  <a:gd name="T12" fmla="*/ 184 w 19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9">
                    <a:moveTo>
                      <a:pt x="18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84" y="19"/>
                      <a:pt x="184" y="19"/>
                      <a:pt x="184" y="19"/>
                    </a:cubicBezTo>
                    <a:cubicBezTo>
                      <a:pt x="188" y="19"/>
                      <a:pt x="191" y="14"/>
                      <a:pt x="191" y="9"/>
                    </a:cubicBezTo>
                    <a:cubicBezTo>
                      <a:pt x="191" y="4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3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2" name="Oval 28"/>
              <p:cNvSpPr>
                <a:spLocks noChangeArrowheads="1"/>
              </p:cNvSpPr>
              <p:nvPr/>
            </p:nvSpPr>
            <p:spPr bwMode="auto">
              <a:xfrm>
                <a:off x="4034869" y="3904684"/>
                <a:ext cx="97191" cy="95740"/>
              </a:xfrm>
              <a:prstGeom prst="ellipse">
                <a:avLst/>
              </a:prstGeom>
              <a:solidFill>
                <a:srgbClr val="EB5F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3" name="Freeform 29"/>
              <p:cNvSpPr/>
              <p:nvPr/>
            </p:nvSpPr>
            <p:spPr bwMode="auto">
              <a:xfrm>
                <a:off x="4187183" y="4126626"/>
                <a:ext cx="419225" cy="40617"/>
              </a:xfrm>
              <a:custGeom>
                <a:avLst/>
                <a:gdLst>
                  <a:gd name="T0" fmla="*/ 184 w 191"/>
                  <a:gd name="T1" fmla="*/ 0 h 19"/>
                  <a:gd name="T2" fmla="*/ 8 w 191"/>
                  <a:gd name="T3" fmla="*/ 0 h 19"/>
                  <a:gd name="T4" fmla="*/ 0 w 191"/>
                  <a:gd name="T5" fmla="*/ 9 h 19"/>
                  <a:gd name="T6" fmla="*/ 8 w 191"/>
                  <a:gd name="T7" fmla="*/ 19 h 19"/>
                  <a:gd name="T8" fmla="*/ 184 w 191"/>
                  <a:gd name="T9" fmla="*/ 19 h 19"/>
                  <a:gd name="T10" fmla="*/ 191 w 191"/>
                  <a:gd name="T11" fmla="*/ 9 h 19"/>
                  <a:gd name="T12" fmla="*/ 184 w 19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1" h="19">
                    <a:moveTo>
                      <a:pt x="18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4"/>
                      <a:pt x="0" y="9"/>
                    </a:cubicBezTo>
                    <a:cubicBezTo>
                      <a:pt x="0" y="14"/>
                      <a:pt x="3" y="19"/>
                      <a:pt x="8" y="19"/>
                    </a:cubicBezTo>
                    <a:cubicBezTo>
                      <a:pt x="184" y="19"/>
                      <a:pt x="184" y="19"/>
                      <a:pt x="184" y="19"/>
                    </a:cubicBezTo>
                    <a:cubicBezTo>
                      <a:pt x="188" y="19"/>
                      <a:pt x="191" y="14"/>
                      <a:pt x="191" y="9"/>
                    </a:cubicBezTo>
                    <a:cubicBezTo>
                      <a:pt x="191" y="4"/>
                      <a:pt x="188" y="0"/>
                      <a:pt x="184" y="0"/>
                    </a:cubicBezTo>
                    <a:close/>
                  </a:path>
                </a:pathLst>
              </a:custGeom>
              <a:solidFill>
                <a:srgbClr val="003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4" name="Oval 30"/>
              <p:cNvSpPr>
                <a:spLocks noChangeArrowheads="1"/>
              </p:cNvSpPr>
              <p:nvPr/>
            </p:nvSpPr>
            <p:spPr bwMode="auto">
              <a:xfrm>
                <a:off x="4034869" y="4097614"/>
                <a:ext cx="97191" cy="97191"/>
              </a:xfrm>
              <a:prstGeom prst="ellipse">
                <a:avLst/>
              </a:prstGeom>
              <a:solidFill>
                <a:srgbClr val="0036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5" name="Freeform 31"/>
              <p:cNvSpPr>
                <a:spLocks noEditPoints="1"/>
              </p:cNvSpPr>
              <p:nvPr/>
            </p:nvSpPr>
            <p:spPr bwMode="auto">
              <a:xfrm>
                <a:off x="4152369" y="3353455"/>
                <a:ext cx="339441" cy="214689"/>
              </a:xfrm>
              <a:custGeom>
                <a:avLst/>
                <a:gdLst>
                  <a:gd name="T0" fmla="*/ 114 w 155"/>
                  <a:gd name="T1" fmla="*/ 36 h 98"/>
                  <a:gd name="T2" fmla="*/ 78 w 155"/>
                  <a:gd name="T3" fmla="*/ 0 h 98"/>
                  <a:gd name="T4" fmla="*/ 42 w 155"/>
                  <a:gd name="T5" fmla="*/ 36 h 98"/>
                  <a:gd name="T6" fmla="*/ 1 w 155"/>
                  <a:gd name="T7" fmla="*/ 36 h 98"/>
                  <a:gd name="T8" fmla="*/ 1 w 155"/>
                  <a:gd name="T9" fmla="*/ 87 h 98"/>
                  <a:gd name="T10" fmla="*/ 11 w 155"/>
                  <a:gd name="T11" fmla="*/ 98 h 98"/>
                  <a:gd name="T12" fmla="*/ 145 w 155"/>
                  <a:gd name="T13" fmla="*/ 98 h 98"/>
                  <a:gd name="T14" fmla="*/ 155 w 155"/>
                  <a:gd name="T15" fmla="*/ 88 h 98"/>
                  <a:gd name="T16" fmla="*/ 155 w 155"/>
                  <a:gd name="T17" fmla="*/ 36 h 98"/>
                  <a:gd name="T18" fmla="*/ 114 w 155"/>
                  <a:gd name="T19" fmla="*/ 36 h 98"/>
                  <a:gd name="T20" fmla="*/ 58 w 155"/>
                  <a:gd name="T21" fmla="*/ 34 h 98"/>
                  <a:gd name="T22" fmla="*/ 78 w 155"/>
                  <a:gd name="T23" fmla="*/ 15 h 98"/>
                  <a:gd name="T24" fmla="*/ 98 w 155"/>
                  <a:gd name="T25" fmla="*/ 34 h 98"/>
                  <a:gd name="T26" fmla="*/ 97 w 155"/>
                  <a:gd name="T27" fmla="*/ 36 h 98"/>
                  <a:gd name="T28" fmla="*/ 58 w 155"/>
                  <a:gd name="T29" fmla="*/ 36 h 98"/>
                  <a:gd name="T30" fmla="*/ 58 w 155"/>
                  <a:gd name="T31" fmla="*/ 3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5" h="98">
                    <a:moveTo>
                      <a:pt x="114" y="36"/>
                    </a:moveTo>
                    <a:cubicBezTo>
                      <a:pt x="113" y="16"/>
                      <a:pt x="98" y="0"/>
                      <a:pt x="78" y="0"/>
                    </a:cubicBezTo>
                    <a:cubicBezTo>
                      <a:pt x="58" y="0"/>
                      <a:pt x="42" y="16"/>
                      <a:pt x="42" y="36"/>
                    </a:cubicBezTo>
                    <a:cubicBezTo>
                      <a:pt x="29" y="36"/>
                      <a:pt x="15" y="36"/>
                      <a:pt x="1" y="36"/>
                    </a:cubicBezTo>
                    <a:cubicBezTo>
                      <a:pt x="1" y="87"/>
                      <a:pt x="1" y="87"/>
                      <a:pt x="1" y="87"/>
                    </a:cubicBezTo>
                    <a:cubicBezTo>
                      <a:pt x="1" y="87"/>
                      <a:pt x="0" y="98"/>
                      <a:pt x="11" y="98"/>
                    </a:cubicBezTo>
                    <a:cubicBezTo>
                      <a:pt x="21" y="98"/>
                      <a:pt x="135" y="98"/>
                      <a:pt x="145" y="98"/>
                    </a:cubicBezTo>
                    <a:cubicBezTo>
                      <a:pt x="154" y="98"/>
                      <a:pt x="155" y="88"/>
                      <a:pt x="155" y="88"/>
                    </a:cubicBezTo>
                    <a:cubicBezTo>
                      <a:pt x="155" y="36"/>
                      <a:pt x="155" y="36"/>
                      <a:pt x="155" y="36"/>
                    </a:cubicBezTo>
                    <a:cubicBezTo>
                      <a:pt x="144" y="36"/>
                      <a:pt x="130" y="36"/>
                      <a:pt x="114" y="36"/>
                    </a:cubicBezTo>
                    <a:close/>
                    <a:moveTo>
                      <a:pt x="58" y="34"/>
                    </a:moveTo>
                    <a:cubicBezTo>
                      <a:pt x="58" y="23"/>
                      <a:pt x="67" y="15"/>
                      <a:pt x="78" y="15"/>
                    </a:cubicBezTo>
                    <a:cubicBezTo>
                      <a:pt x="89" y="15"/>
                      <a:pt x="98" y="23"/>
                      <a:pt x="98" y="34"/>
                    </a:cubicBezTo>
                    <a:cubicBezTo>
                      <a:pt x="98" y="35"/>
                      <a:pt x="97" y="35"/>
                      <a:pt x="97" y="36"/>
                    </a:cubicBezTo>
                    <a:cubicBezTo>
                      <a:pt x="85" y="36"/>
                      <a:pt x="72" y="36"/>
                      <a:pt x="58" y="36"/>
                    </a:cubicBezTo>
                    <a:cubicBezTo>
                      <a:pt x="58" y="35"/>
                      <a:pt x="58" y="35"/>
                      <a:pt x="58" y="34"/>
                    </a:cubicBezTo>
                    <a:close/>
                  </a:path>
                </a:pathLst>
              </a:custGeom>
              <a:solidFill>
                <a:srgbClr val="623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6" name="Freeform 32"/>
              <p:cNvSpPr/>
              <p:nvPr/>
            </p:nvSpPr>
            <p:spPr bwMode="auto">
              <a:xfrm>
                <a:off x="4152369" y="3536231"/>
                <a:ext cx="339441" cy="31913"/>
              </a:xfrm>
              <a:custGeom>
                <a:avLst/>
                <a:gdLst>
                  <a:gd name="T0" fmla="*/ 145 w 155"/>
                  <a:gd name="T1" fmla="*/ 10 h 15"/>
                  <a:gd name="T2" fmla="*/ 11 w 155"/>
                  <a:gd name="T3" fmla="*/ 10 h 15"/>
                  <a:gd name="T4" fmla="*/ 1 w 155"/>
                  <a:gd name="T5" fmla="*/ 0 h 15"/>
                  <a:gd name="T6" fmla="*/ 1 w 155"/>
                  <a:gd name="T7" fmla="*/ 4 h 15"/>
                  <a:gd name="T8" fmla="*/ 11 w 155"/>
                  <a:gd name="T9" fmla="*/ 15 h 15"/>
                  <a:gd name="T10" fmla="*/ 145 w 155"/>
                  <a:gd name="T11" fmla="*/ 15 h 15"/>
                  <a:gd name="T12" fmla="*/ 155 w 155"/>
                  <a:gd name="T13" fmla="*/ 5 h 15"/>
                  <a:gd name="T14" fmla="*/ 155 w 155"/>
                  <a:gd name="T15" fmla="*/ 0 h 15"/>
                  <a:gd name="T16" fmla="*/ 145 w 155"/>
                  <a:gd name="T1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5">
                    <a:moveTo>
                      <a:pt x="145" y="10"/>
                    </a:moveTo>
                    <a:cubicBezTo>
                      <a:pt x="135" y="9"/>
                      <a:pt x="21" y="10"/>
                      <a:pt x="11" y="10"/>
                    </a:cubicBezTo>
                    <a:cubicBezTo>
                      <a:pt x="3" y="10"/>
                      <a:pt x="1" y="3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0" y="15"/>
                      <a:pt x="11" y="15"/>
                    </a:cubicBezTo>
                    <a:cubicBezTo>
                      <a:pt x="21" y="15"/>
                      <a:pt x="135" y="15"/>
                      <a:pt x="145" y="15"/>
                    </a:cubicBezTo>
                    <a:cubicBezTo>
                      <a:pt x="154" y="15"/>
                      <a:pt x="155" y="5"/>
                      <a:pt x="155" y="5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55" y="0"/>
                      <a:pt x="154" y="10"/>
                      <a:pt x="145" y="10"/>
                    </a:cubicBezTo>
                    <a:close/>
                  </a:path>
                </a:pathLst>
              </a:custGeom>
              <a:solidFill>
                <a:srgbClr val="4B26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7" name="Freeform 33"/>
              <p:cNvSpPr/>
              <p:nvPr/>
            </p:nvSpPr>
            <p:spPr bwMode="auto">
              <a:xfrm>
                <a:off x="4586099" y="4014930"/>
                <a:ext cx="266911" cy="411971"/>
              </a:xfrm>
              <a:custGeom>
                <a:avLst/>
                <a:gdLst>
                  <a:gd name="T0" fmla="*/ 51 w 121"/>
                  <a:gd name="T1" fmla="*/ 14 h 188"/>
                  <a:gd name="T2" fmla="*/ 19 w 121"/>
                  <a:gd name="T3" fmla="*/ 6 h 188"/>
                  <a:gd name="T4" fmla="*/ 19 w 121"/>
                  <a:gd name="T5" fmla="*/ 6 h 188"/>
                  <a:gd name="T6" fmla="*/ 4 w 121"/>
                  <a:gd name="T7" fmla="*/ 35 h 188"/>
                  <a:gd name="T8" fmla="*/ 70 w 121"/>
                  <a:gd name="T9" fmla="*/ 175 h 188"/>
                  <a:gd name="T10" fmla="*/ 101 w 121"/>
                  <a:gd name="T11" fmla="*/ 182 h 188"/>
                  <a:gd name="T12" fmla="*/ 101 w 121"/>
                  <a:gd name="T13" fmla="*/ 182 h 188"/>
                  <a:gd name="T14" fmla="*/ 116 w 121"/>
                  <a:gd name="T15" fmla="*/ 153 h 188"/>
                  <a:gd name="T16" fmla="*/ 51 w 121"/>
                  <a:gd name="T17" fmla="*/ 14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1" h="188">
                    <a:moveTo>
                      <a:pt x="51" y="14"/>
                    </a:moveTo>
                    <a:cubicBezTo>
                      <a:pt x="46" y="4"/>
                      <a:pt x="32" y="0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6" y="12"/>
                      <a:pt x="0" y="25"/>
                      <a:pt x="4" y="35"/>
                    </a:cubicBezTo>
                    <a:cubicBezTo>
                      <a:pt x="70" y="175"/>
                      <a:pt x="70" y="175"/>
                      <a:pt x="70" y="175"/>
                    </a:cubicBezTo>
                    <a:cubicBezTo>
                      <a:pt x="74" y="185"/>
                      <a:pt x="89" y="188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14" y="176"/>
                      <a:pt x="121" y="163"/>
                      <a:pt x="116" y="153"/>
                    </a:cubicBezTo>
                    <a:lnTo>
                      <a:pt x="51" y="14"/>
                    </a:ln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8" name="Freeform 34"/>
              <p:cNvSpPr/>
              <p:nvPr/>
            </p:nvSpPr>
            <p:spPr bwMode="auto">
              <a:xfrm>
                <a:off x="4716653" y="4003326"/>
                <a:ext cx="274165" cy="417774"/>
              </a:xfrm>
              <a:custGeom>
                <a:avLst/>
                <a:gdLst>
                  <a:gd name="T0" fmla="*/ 55 w 125"/>
                  <a:gd name="T1" fmla="*/ 14 h 190"/>
                  <a:gd name="T2" fmla="*/ 21 w 125"/>
                  <a:gd name="T3" fmla="*/ 7 h 190"/>
                  <a:gd name="T4" fmla="*/ 21 w 125"/>
                  <a:gd name="T5" fmla="*/ 7 h 190"/>
                  <a:gd name="T6" fmla="*/ 5 w 125"/>
                  <a:gd name="T7" fmla="*/ 37 h 190"/>
                  <a:gd name="T8" fmla="*/ 70 w 125"/>
                  <a:gd name="T9" fmla="*/ 177 h 190"/>
                  <a:gd name="T10" fmla="*/ 104 w 125"/>
                  <a:gd name="T11" fmla="*/ 183 h 190"/>
                  <a:gd name="T12" fmla="*/ 104 w 125"/>
                  <a:gd name="T13" fmla="*/ 183 h 190"/>
                  <a:gd name="T14" fmla="*/ 121 w 125"/>
                  <a:gd name="T15" fmla="*/ 153 h 190"/>
                  <a:gd name="T16" fmla="*/ 55 w 125"/>
                  <a:gd name="T17" fmla="*/ 14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90">
                    <a:moveTo>
                      <a:pt x="55" y="14"/>
                    </a:moveTo>
                    <a:cubicBezTo>
                      <a:pt x="51" y="3"/>
                      <a:pt x="35" y="0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7" y="14"/>
                      <a:pt x="0" y="27"/>
                      <a:pt x="5" y="37"/>
                    </a:cubicBezTo>
                    <a:cubicBezTo>
                      <a:pt x="70" y="177"/>
                      <a:pt x="70" y="177"/>
                      <a:pt x="70" y="177"/>
                    </a:cubicBezTo>
                    <a:cubicBezTo>
                      <a:pt x="75" y="187"/>
                      <a:pt x="90" y="190"/>
                      <a:pt x="104" y="183"/>
                    </a:cubicBezTo>
                    <a:cubicBezTo>
                      <a:pt x="104" y="183"/>
                      <a:pt x="104" y="183"/>
                      <a:pt x="104" y="183"/>
                    </a:cubicBezTo>
                    <a:cubicBezTo>
                      <a:pt x="118" y="177"/>
                      <a:pt x="125" y="163"/>
                      <a:pt x="121" y="153"/>
                    </a:cubicBezTo>
                    <a:lnTo>
                      <a:pt x="55" y="14"/>
                    </a:ln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89" name="Freeform 35"/>
              <p:cNvSpPr/>
              <p:nvPr/>
            </p:nvSpPr>
            <p:spPr bwMode="auto">
              <a:xfrm>
                <a:off x="4427984" y="4299249"/>
                <a:ext cx="375707" cy="310429"/>
              </a:xfrm>
              <a:custGeom>
                <a:avLst/>
                <a:gdLst>
                  <a:gd name="T0" fmla="*/ 37 w 171"/>
                  <a:gd name="T1" fmla="*/ 7 h 141"/>
                  <a:gd name="T2" fmla="*/ 7 w 171"/>
                  <a:gd name="T3" fmla="*/ 13 h 141"/>
                  <a:gd name="T4" fmla="*/ 7 w 171"/>
                  <a:gd name="T5" fmla="*/ 13 h 141"/>
                  <a:gd name="T6" fmla="*/ 10 w 171"/>
                  <a:gd name="T7" fmla="*/ 44 h 141"/>
                  <a:gd name="T8" fmla="*/ 134 w 171"/>
                  <a:gd name="T9" fmla="*/ 135 h 141"/>
                  <a:gd name="T10" fmla="*/ 164 w 171"/>
                  <a:gd name="T11" fmla="*/ 129 h 141"/>
                  <a:gd name="T12" fmla="*/ 164 w 171"/>
                  <a:gd name="T13" fmla="*/ 129 h 141"/>
                  <a:gd name="T14" fmla="*/ 161 w 171"/>
                  <a:gd name="T15" fmla="*/ 98 h 141"/>
                  <a:gd name="T16" fmla="*/ 37 w 171"/>
                  <a:gd name="T17" fmla="*/ 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141">
                    <a:moveTo>
                      <a:pt x="37" y="7"/>
                    </a:moveTo>
                    <a:cubicBezTo>
                      <a:pt x="28" y="0"/>
                      <a:pt x="14" y="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0" y="23"/>
                      <a:pt x="1" y="37"/>
                      <a:pt x="10" y="44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43" y="141"/>
                      <a:pt x="156" y="139"/>
                      <a:pt x="164" y="129"/>
                    </a:cubicBezTo>
                    <a:cubicBezTo>
                      <a:pt x="164" y="129"/>
                      <a:pt x="164" y="129"/>
                      <a:pt x="164" y="129"/>
                    </a:cubicBezTo>
                    <a:cubicBezTo>
                      <a:pt x="171" y="118"/>
                      <a:pt x="170" y="105"/>
                      <a:pt x="161" y="98"/>
                    </a:cubicBezTo>
                    <a:lnTo>
                      <a:pt x="37" y="7"/>
                    </a:lnTo>
                    <a:close/>
                  </a:path>
                </a:pathLst>
              </a:custGeom>
              <a:solidFill>
                <a:srgbClr val="BFB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pic>
            <p:nvPicPr>
              <p:cNvPr id="190" name="Picture 3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35328" y="4374680"/>
                <a:ext cx="277066" cy="243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1" name="Freeform 37"/>
              <p:cNvSpPr/>
              <p:nvPr/>
            </p:nvSpPr>
            <p:spPr bwMode="auto">
              <a:xfrm>
                <a:off x="4423631" y="3926443"/>
                <a:ext cx="690487" cy="748512"/>
              </a:xfrm>
              <a:custGeom>
                <a:avLst/>
                <a:gdLst>
                  <a:gd name="T0" fmla="*/ 294 w 314"/>
                  <a:gd name="T1" fmla="*/ 197 h 341"/>
                  <a:gd name="T2" fmla="*/ 233 w 314"/>
                  <a:gd name="T3" fmla="*/ 52 h 341"/>
                  <a:gd name="T4" fmla="*/ 208 w 314"/>
                  <a:gd name="T5" fmla="*/ 41 h 341"/>
                  <a:gd name="T6" fmla="*/ 200 w 314"/>
                  <a:gd name="T7" fmla="*/ 67 h 341"/>
                  <a:gd name="T8" fmla="*/ 218 w 314"/>
                  <a:gd name="T9" fmla="*/ 106 h 341"/>
                  <a:gd name="T10" fmla="*/ 110 w 314"/>
                  <a:gd name="T11" fmla="*/ 154 h 341"/>
                  <a:gd name="T12" fmla="*/ 110 w 314"/>
                  <a:gd name="T13" fmla="*/ 154 h 341"/>
                  <a:gd name="T14" fmla="*/ 45 w 314"/>
                  <a:gd name="T15" fmla="*/ 14 h 341"/>
                  <a:gd name="T16" fmla="*/ 16 w 314"/>
                  <a:gd name="T17" fmla="*/ 5 h 341"/>
                  <a:gd name="T18" fmla="*/ 4 w 314"/>
                  <a:gd name="T19" fmla="*/ 33 h 341"/>
                  <a:gd name="T20" fmla="*/ 114 w 314"/>
                  <a:gd name="T21" fmla="*/ 276 h 341"/>
                  <a:gd name="T22" fmla="*/ 244 w 314"/>
                  <a:gd name="T23" fmla="*/ 318 h 341"/>
                  <a:gd name="T24" fmla="*/ 294 w 314"/>
                  <a:gd name="T25" fmla="*/ 197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14" h="341">
                    <a:moveTo>
                      <a:pt x="294" y="197"/>
                    </a:moveTo>
                    <a:cubicBezTo>
                      <a:pt x="233" y="52"/>
                      <a:pt x="233" y="52"/>
                      <a:pt x="233" y="52"/>
                    </a:cubicBezTo>
                    <a:cubicBezTo>
                      <a:pt x="228" y="42"/>
                      <a:pt x="217" y="37"/>
                      <a:pt x="208" y="41"/>
                    </a:cubicBezTo>
                    <a:cubicBezTo>
                      <a:pt x="199" y="46"/>
                      <a:pt x="195" y="57"/>
                      <a:pt x="200" y="67"/>
                    </a:cubicBezTo>
                    <a:cubicBezTo>
                      <a:pt x="218" y="106"/>
                      <a:pt x="218" y="106"/>
                      <a:pt x="218" y="106"/>
                    </a:cubicBezTo>
                    <a:cubicBezTo>
                      <a:pt x="110" y="154"/>
                      <a:pt x="110" y="154"/>
                      <a:pt x="110" y="154"/>
                    </a:cubicBezTo>
                    <a:cubicBezTo>
                      <a:pt x="110" y="154"/>
                      <a:pt x="110" y="154"/>
                      <a:pt x="110" y="154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0" y="4"/>
                      <a:pt x="27" y="0"/>
                      <a:pt x="16" y="5"/>
                    </a:cubicBezTo>
                    <a:cubicBezTo>
                      <a:pt x="5" y="11"/>
                      <a:pt x="0" y="23"/>
                      <a:pt x="4" y="33"/>
                    </a:cubicBezTo>
                    <a:cubicBezTo>
                      <a:pt x="114" y="276"/>
                      <a:pt x="114" y="276"/>
                      <a:pt x="114" y="276"/>
                    </a:cubicBezTo>
                    <a:cubicBezTo>
                      <a:pt x="134" y="322"/>
                      <a:pt x="192" y="341"/>
                      <a:pt x="244" y="318"/>
                    </a:cubicBezTo>
                    <a:cubicBezTo>
                      <a:pt x="296" y="295"/>
                      <a:pt x="314" y="243"/>
                      <a:pt x="294" y="197"/>
                    </a:cubicBez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2" name="Freeform 38"/>
              <p:cNvSpPr/>
              <p:nvPr/>
            </p:nvSpPr>
            <p:spPr bwMode="auto">
              <a:xfrm>
                <a:off x="4834153" y="4486376"/>
                <a:ext cx="446786" cy="494656"/>
              </a:xfrm>
              <a:custGeom>
                <a:avLst/>
                <a:gdLst>
                  <a:gd name="T0" fmla="*/ 162 w 308"/>
                  <a:gd name="T1" fmla="*/ 0 h 341"/>
                  <a:gd name="T2" fmla="*/ 0 w 308"/>
                  <a:gd name="T3" fmla="*/ 95 h 341"/>
                  <a:gd name="T4" fmla="*/ 147 w 308"/>
                  <a:gd name="T5" fmla="*/ 341 h 341"/>
                  <a:gd name="T6" fmla="*/ 308 w 308"/>
                  <a:gd name="T7" fmla="*/ 245 h 341"/>
                  <a:gd name="T8" fmla="*/ 162 w 308"/>
                  <a:gd name="T9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8" h="341">
                    <a:moveTo>
                      <a:pt x="162" y="0"/>
                    </a:moveTo>
                    <a:lnTo>
                      <a:pt x="0" y="95"/>
                    </a:lnTo>
                    <a:lnTo>
                      <a:pt x="147" y="341"/>
                    </a:lnTo>
                    <a:lnTo>
                      <a:pt x="308" y="245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3" name="Freeform 39"/>
              <p:cNvSpPr/>
              <p:nvPr/>
            </p:nvSpPr>
            <p:spPr bwMode="auto">
              <a:xfrm>
                <a:off x="4850109" y="4550203"/>
                <a:ext cx="337991" cy="221943"/>
              </a:xfrm>
              <a:custGeom>
                <a:avLst/>
                <a:gdLst>
                  <a:gd name="T0" fmla="*/ 142 w 154"/>
                  <a:gd name="T1" fmla="*/ 9 h 101"/>
                  <a:gd name="T2" fmla="*/ 154 w 154"/>
                  <a:gd name="T3" fmla="*/ 34 h 101"/>
                  <a:gd name="T4" fmla="*/ 16 w 154"/>
                  <a:gd name="T5" fmla="*/ 101 h 101"/>
                  <a:gd name="T6" fmla="*/ 5 w 154"/>
                  <a:gd name="T7" fmla="*/ 77 h 101"/>
                  <a:gd name="T8" fmla="*/ 5 w 154"/>
                  <a:gd name="T9" fmla="*/ 64 h 101"/>
                  <a:gd name="T10" fmla="*/ 130 w 154"/>
                  <a:gd name="T11" fmla="*/ 4 h 101"/>
                  <a:gd name="T12" fmla="*/ 142 w 154"/>
                  <a:gd name="T13" fmla="*/ 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101">
                    <a:moveTo>
                      <a:pt x="142" y="9"/>
                    </a:moveTo>
                    <a:cubicBezTo>
                      <a:pt x="147" y="21"/>
                      <a:pt x="154" y="34"/>
                      <a:pt x="154" y="34"/>
                    </a:cubicBezTo>
                    <a:cubicBezTo>
                      <a:pt x="16" y="101"/>
                      <a:pt x="16" y="101"/>
                      <a:pt x="16" y="101"/>
                    </a:cubicBezTo>
                    <a:cubicBezTo>
                      <a:pt x="16" y="101"/>
                      <a:pt x="7" y="83"/>
                      <a:pt x="5" y="77"/>
                    </a:cubicBezTo>
                    <a:cubicBezTo>
                      <a:pt x="2" y="72"/>
                      <a:pt x="0" y="66"/>
                      <a:pt x="5" y="64"/>
                    </a:cubicBezTo>
                    <a:cubicBezTo>
                      <a:pt x="11" y="61"/>
                      <a:pt x="125" y="6"/>
                      <a:pt x="130" y="4"/>
                    </a:cubicBezTo>
                    <a:cubicBezTo>
                      <a:pt x="135" y="2"/>
                      <a:pt x="137" y="0"/>
                      <a:pt x="142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4" name="Oval 40"/>
              <p:cNvSpPr>
                <a:spLocks noChangeArrowheads="1"/>
              </p:cNvSpPr>
              <p:nvPr/>
            </p:nvSpPr>
            <p:spPr bwMode="auto">
              <a:xfrm>
                <a:off x="4896528" y="4686559"/>
                <a:ext cx="42068" cy="40617"/>
              </a:xfrm>
              <a:prstGeom prst="ellipse">
                <a:avLst/>
              </a:prstGeom>
              <a:solidFill>
                <a:srgbClr val="372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5" name="Freeform 41"/>
              <p:cNvSpPr/>
              <p:nvPr/>
            </p:nvSpPr>
            <p:spPr bwMode="auto">
              <a:xfrm>
                <a:off x="3550368" y="4339866"/>
                <a:ext cx="403268" cy="484502"/>
              </a:xfrm>
              <a:custGeom>
                <a:avLst/>
                <a:gdLst>
                  <a:gd name="T0" fmla="*/ 104 w 278"/>
                  <a:gd name="T1" fmla="*/ 0 h 334"/>
                  <a:gd name="T2" fmla="*/ 278 w 278"/>
                  <a:gd name="T3" fmla="*/ 68 h 334"/>
                  <a:gd name="T4" fmla="*/ 174 w 278"/>
                  <a:gd name="T5" fmla="*/ 334 h 334"/>
                  <a:gd name="T6" fmla="*/ 0 w 278"/>
                  <a:gd name="T7" fmla="*/ 264 h 334"/>
                  <a:gd name="T8" fmla="*/ 104 w 278"/>
                  <a:gd name="T9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8" h="334">
                    <a:moveTo>
                      <a:pt x="104" y="0"/>
                    </a:moveTo>
                    <a:lnTo>
                      <a:pt x="278" y="68"/>
                    </a:lnTo>
                    <a:lnTo>
                      <a:pt x="174" y="334"/>
                    </a:lnTo>
                    <a:lnTo>
                      <a:pt x="0" y="26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6" name="Freeform 42"/>
              <p:cNvSpPr/>
              <p:nvPr/>
            </p:nvSpPr>
            <p:spPr bwMode="auto">
              <a:xfrm>
                <a:off x="3588084" y="4502333"/>
                <a:ext cx="342342" cy="205986"/>
              </a:xfrm>
              <a:custGeom>
                <a:avLst/>
                <a:gdLst>
                  <a:gd name="T0" fmla="*/ 152 w 156"/>
                  <a:gd name="T1" fmla="*/ 68 h 94"/>
                  <a:gd name="T2" fmla="*/ 141 w 156"/>
                  <a:gd name="T3" fmla="*/ 94 h 94"/>
                  <a:gd name="T4" fmla="*/ 0 w 156"/>
                  <a:gd name="T5" fmla="*/ 35 h 94"/>
                  <a:gd name="T6" fmla="*/ 10 w 156"/>
                  <a:gd name="T7" fmla="*/ 11 h 94"/>
                  <a:gd name="T8" fmla="*/ 21 w 156"/>
                  <a:gd name="T9" fmla="*/ 2 h 94"/>
                  <a:gd name="T10" fmla="*/ 148 w 156"/>
                  <a:gd name="T11" fmla="*/ 56 h 94"/>
                  <a:gd name="T12" fmla="*/ 152 w 156"/>
                  <a:gd name="T13" fmla="*/ 6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94">
                    <a:moveTo>
                      <a:pt x="152" y="68"/>
                    </a:moveTo>
                    <a:cubicBezTo>
                      <a:pt x="147" y="80"/>
                      <a:pt x="141" y="94"/>
                      <a:pt x="141" y="9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5"/>
                      <a:pt x="8" y="16"/>
                      <a:pt x="10" y="11"/>
                    </a:cubicBezTo>
                    <a:cubicBezTo>
                      <a:pt x="12" y="5"/>
                      <a:pt x="15" y="0"/>
                      <a:pt x="21" y="2"/>
                    </a:cubicBezTo>
                    <a:cubicBezTo>
                      <a:pt x="27" y="5"/>
                      <a:pt x="143" y="54"/>
                      <a:pt x="148" y="56"/>
                    </a:cubicBezTo>
                    <a:cubicBezTo>
                      <a:pt x="153" y="58"/>
                      <a:pt x="156" y="59"/>
                      <a:pt x="152" y="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7" name="Freeform 43"/>
              <p:cNvSpPr/>
              <p:nvPr/>
            </p:nvSpPr>
            <p:spPr bwMode="auto">
              <a:xfrm>
                <a:off x="3614194" y="3910487"/>
                <a:ext cx="513514" cy="662926"/>
              </a:xfrm>
              <a:custGeom>
                <a:avLst/>
                <a:gdLst>
                  <a:gd name="T0" fmla="*/ 216 w 234"/>
                  <a:gd name="T1" fmla="*/ 106 h 302"/>
                  <a:gd name="T2" fmla="*/ 181 w 234"/>
                  <a:gd name="T3" fmla="*/ 119 h 302"/>
                  <a:gd name="T4" fmla="*/ 156 w 234"/>
                  <a:gd name="T5" fmla="*/ 177 h 302"/>
                  <a:gd name="T6" fmla="*/ 131 w 234"/>
                  <a:gd name="T7" fmla="*/ 94 h 302"/>
                  <a:gd name="T8" fmla="*/ 96 w 234"/>
                  <a:gd name="T9" fmla="*/ 80 h 302"/>
                  <a:gd name="T10" fmla="*/ 113 w 234"/>
                  <a:gd name="T11" fmla="*/ 34 h 302"/>
                  <a:gd name="T12" fmla="*/ 103 w 234"/>
                  <a:gd name="T13" fmla="*/ 4 h 302"/>
                  <a:gd name="T14" fmla="*/ 75 w 234"/>
                  <a:gd name="T15" fmla="*/ 20 h 302"/>
                  <a:gd name="T16" fmla="*/ 19 w 234"/>
                  <a:gd name="T17" fmla="*/ 169 h 302"/>
                  <a:gd name="T18" fmla="*/ 72 w 234"/>
                  <a:gd name="T19" fmla="*/ 289 h 302"/>
                  <a:gd name="T20" fmla="*/ 159 w 234"/>
                  <a:gd name="T21" fmla="*/ 289 h 302"/>
                  <a:gd name="T22" fmla="*/ 171 w 234"/>
                  <a:gd name="T23" fmla="*/ 271 h 302"/>
                  <a:gd name="T24" fmla="*/ 228 w 234"/>
                  <a:gd name="T25" fmla="*/ 143 h 302"/>
                  <a:gd name="T26" fmla="*/ 216 w 234"/>
                  <a:gd name="T27" fmla="*/ 10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4" h="302">
                    <a:moveTo>
                      <a:pt x="216" y="106"/>
                    </a:moveTo>
                    <a:cubicBezTo>
                      <a:pt x="203" y="100"/>
                      <a:pt x="187" y="106"/>
                      <a:pt x="181" y="119"/>
                    </a:cubicBezTo>
                    <a:cubicBezTo>
                      <a:pt x="156" y="177"/>
                      <a:pt x="156" y="177"/>
                      <a:pt x="156" y="177"/>
                    </a:cubicBezTo>
                    <a:cubicBezTo>
                      <a:pt x="145" y="134"/>
                      <a:pt x="131" y="94"/>
                      <a:pt x="131" y="94"/>
                    </a:cubicBezTo>
                    <a:cubicBezTo>
                      <a:pt x="96" y="80"/>
                      <a:pt x="96" y="80"/>
                      <a:pt x="96" y="80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118" y="21"/>
                      <a:pt x="113" y="8"/>
                      <a:pt x="103" y="4"/>
                    </a:cubicBezTo>
                    <a:cubicBezTo>
                      <a:pt x="92" y="0"/>
                      <a:pt x="80" y="7"/>
                      <a:pt x="75" y="20"/>
                    </a:cubicBezTo>
                    <a:cubicBezTo>
                      <a:pt x="19" y="169"/>
                      <a:pt x="19" y="169"/>
                      <a:pt x="19" y="169"/>
                    </a:cubicBezTo>
                    <a:cubicBezTo>
                      <a:pt x="0" y="215"/>
                      <a:pt x="19" y="268"/>
                      <a:pt x="72" y="289"/>
                    </a:cubicBezTo>
                    <a:cubicBezTo>
                      <a:pt x="102" y="302"/>
                      <a:pt x="134" y="301"/>
                      <a:pt x="159" y="289"/>
                    </a:cubicBezTo>
                    <a:cubicBezTo>
                      <a:pt x="162" y="287"/>
                      <a:pt x="170" y="273"/>
                      <a:pt x="171" y="271"/>
                    </a:cubicBezTo>
                    <a:cubicBezTo>
                      <a:pt x="228" y="143"/>
                      <a:pt x="228" y="143"/>
                      <a:pt x="228" y="143"/>
                    </a:cubicBezTo>
                    <a:cubicBezTo>
                      <a:pt x="234" y="129"/>
                      <a:pt x="228" y="113"/>
                      <a:pt x="216" y="106"/>
                    </a:cubicBezTo>
                    <a:close/>
                  </a:path>
                </a:pathLst>
              </a:custGeom>
              <a:solidFill>
                <a:srgbClr val="DBD4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8" name="Oval 44"/>
              <p:cNvSpPr>
                <a:spLocks noChangeArrowheads="1"/>
              </p:cNvSpPr>
              <p:nvPr/>
            </p:nvSpPr>
            <p:spPr bwMode="auto">
              <a:xfrm>
                <a:off x="3841940" y="4624184"/>
                <a:ext cx="46419" cy="46419"/>
              </a:xfrm>
              <a:prstGeom prst="ellipse">
                <a:avLst/>
              </a:prstGeom>
              <a:solidFill>
                <a:srgbClr val="3721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199" name="Freeform 45"/>
              <p:cNvSpPr/>
              <p:nvPr/>
            </p:nvSpPr>
            <p:spPr bwMode="auto">
              <a:xfrm>
                <a:off x="4863165" y="4609678"/>
                <a:ext cx="610705" cy="533822"/>
              </a:xfrm>
              <a:custGeom>
                <a:avLst/>
                <a:gdLst>
                  <a:gd name="T0" fmla="*/ 230 w 421"/>
                  <a:gd name="T1" fmla="*/ 0 h 368"/>
                  <a:gd name="T2" fmla="*/ 0 w 421"/>
                  <a:gd name="T3" fmla="*/ 109 h 368"/>
                  <a:gd name="T4" fmla="*/ 133 w 421"/>
                  <a:gd name="T5" fmla="*/ 368 h 368"/>
                  <a:gd name="T6" fmla="*/ 421 w 421"/>
                  <a:gd name="T7" fmla="*/ 368 h 368"/>
                  <a:gd name="T8" fmla="*/ 230 w 421"/>
                  <a:gd name="T9" fmla="*/ 0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368">
                    <a:moveTo>
                      <a:pt x="230" y="0"/>
                    </a:moveTo>
                    <a:lnTo>
                      <a:pt x="0" y="109"/>
                    </a:lnTo>
                    <a:lnTo>
                      <a:pt x="133" y="368"/>
                    </a:lnTo>
                    <a:lnTo>
                      <a:pt x="421" y="368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623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  <p:sp>
            <p:nvSpPr>
              <p:cNvPr id="200" name="Freeform 46"/>
              <p:cNvSpPr/>
              <p:nvPr/>
            </p:nvSpPr>
            <p:spPr bwMode="auto">
              <a:xfrm>
                <a:off x="3350185" y="4564709"/>
                <a:ext cx="568637" cy="578791"/>
              </a:xfrm>
              <a:custGeom>
                <a:avLst/>
                <a:gdLst>
                  <a:gd name="T0" fmla="*/ 392 w 392"/>
                  <a:gd name="T1" fmla="*/ 93 h 399"/>
                  <a:gd name="T2" fmla="*/ 156 w 392"/>
                  <a:gd name="T3" fmla="*/ 0 h 399"/>
                  <a:gd name="T4" fmla="*/ 0 w 392"/>
                  <a:gd name="T5" fmla="*/ 399 h 399"/>
                  <a:gd name="T6" fmla="*/ 274 w 392"/>
                  <a:gd name="T7" fmla="*/ 399 h 399"/>
                  <a:gd name="T8" fmla="*/ 392 w 392"/>
                  <a:gd name="T9" fmla="*/ 93 h 3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2" h="399">
                    <a:moveTo>
                      <a:pt x="392" y="93"/>
                    </a:moveTo>
                    <a:lnTo>
                      <a:pt x="156" y="0"/>
                    </a:lnTo>
                    <a:lnTo>
                      <a:pt x="0" y="399"/>
                    </a:lnTo>
                    <a:lnTo>
                      <a:pt x="274" y="399"/>
                    </a:lnTo>
                    <a:lnTo>
                      <a:pt x="392" y="93"/>
                    </a:lnTo>
                    <a:close/>
                  </a:path>
                </a:pathLst>
              </a:custGeom>
              <a:solidFill>
                <a:srgbClr val="623B5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Arial" panose="0208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926448" y="1670808"/>
            <a:ext cx="2173599" cy="654124"/>
            <a:chOff x="4926448" y="1609105"/>
            <a:chExt cx="2173599" cy="654124"/>
          </a:xfrm>
        </p:grpSpPr>
        <p:sp>
          <p:nvSpPr>
            <p:cNvPr id="389" name="文本框 388"/>
            <p:cNvSpPr txBox="1"/>
            <p:nvPr/>
          </p:nvSpPr>
          <p:spPr>
            <a:xfrm>
              <a:off x="4926448" y="1609105"/>
              <a:ext cx="210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能力体现</a:t>
              </a:r>
              <a:endParaRPr lang="en-US" altLang="zh-CN" sz="1800" b="1" dirty="0" smtClean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4936550" y="1924675"/>
              <a:ext cx="216349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zh-CN" sz="16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管理和发展人才</a:t>
              </a:r>
              <a:endParaRPr lang="zh-CN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05470" y="2579365"/>
            <a:ext cx="3811145" cy="1842848"/>
            <a:chOff x="4905470" y="2508137"/>
            <a:chExt cx="3811145" cy="1842848"/>
          </a:xfrm>
        </p:grpSpPr>
        <p:sp>
          <p:nvSpPr>
            <p:cNvPr id="390" name="矩形 389"/>
            <p:cNvSpPr/>
            <p:nvPr/>
          </p:nvSpPr>
          <p:spPr>
            <a:xfrm>
              <a:off x="4932792" y="3212212"/>
              <a:ext cx="3783823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把</a:t>
              </a:r>
              <a:r>
                <a:rPr lang="zh-CN" altLang="zh-CN" sz="1400" b="1" dirty="0" smtClean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第一手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获</a:t>
              </a:r>
              <a:r>
                <a:rPr lang="zh-CN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悉的税务信息及税项办理流程与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伙伴</a:t>
              </a:r>
              <a:r>
                <a:rPr lang="zh-CN" altLang="en-US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们</a:t>
              </a:r>
              <a:r>
                <a:rPr lang="zh-CN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分享</a:t>
              </a:r>
              <a:endPara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200" dirty="0" smtClean="0">
                  <a:solidFill>
                    <a:schemeClr val="bg1">
                      <a:lumMod val="6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</a:t>
              </a:r>
              <a:endPara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zh-CN" sz="14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工作上，经常会把自己的核算经验、专业知识、资源给伙伴们分享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905470" y="287016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800" b="1" dirty="0" smtClean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①经验分享</a:t>
              </a:r>
              <a:endParaRPr lang="en-US" altLang="zh-CN" sz="1800" b="1" dirty="0" smtClean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4926448" y="2508137"/>
              <a:ext cx="2108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具体实施</a:t>
              </a:r>
              <a:endParaRPr lang="en-US" altLang="zh-CN" sz="1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03" name="Text Placeholder 1"/>
          <p:cNvSpPr txBox="1"/>
          <p:nvPr/>
        </p:nvSpPr>
        <p:spPr>
          <a:xfrm>
            <a:off x="4515223" y="0"/>
            <a:ext cx="2477525" cy="3809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" name="Text Placeholder 1"/>
          <p:cNvSpPr txBox="1"/>
          <p:nvPr/>
        </p:nvSpPr>
        <p:spPr>
          <a:xfrm>
            <a:off x="312056" y="176467"/>
            <a:ext cx="3422383" cy="380960"/>
          </a:xfrm>
          <a:prstGeom prst="rect">
            <a:avLst/>
          </a:prstGeom>
        </p:spPr>
        <p:txBody>
          <a:bodyPr lIns="0" tIns="0" rIns="0" bIns="0"/>
          <a:lstStyle/>
          <a:p>
            <a:pPr defTabSz="914400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03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大能力自评呈现</a:t>
            </a:r>
            <a:endParaRPr lang="ar-SA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30"/>
          <p:cNvSpPr txBox="1"/>
          <p:nvPr/>
        </p:nvSpPr>
        <p:spPr>
          <a:xfrm>
            <a:off x="510017" y="2011551"/>
            <a:ext cx="2113722" cy="151260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r" defTabSz="914400">
              <a:lnSpc>
                <a:spcPts val="1300"/>
              </a:lnSpc>
              <a:spcAft>
                <a:spcPts val="1200"/>
              </a:spcAft>
            </a:pPr>
            <a:endParaRPr lang="en-US" sz="900" dirty="0">
              <a:solidFill>
                <a:srgbClr val="FFFFFF">
                  <a:lumMod val="50000"/>
                  <a:lumOff val="50000"/>
                </a:srgbClr>
              </a:solidFill>
              <a:latin typeface="Lato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40443" y="1478678"/>
            <a:ext cx="2183296" cy="739001"/>
            <a:chOff x="377688" y="1308348"/>
            <a:chExt cx="2183296" cy="739001"/>
          </a:xfrm>
        </p:grpSpPr>
        <p:sp>
          <p:nvSpPr>
            <p:cNvPr id="85" name="TextBox 31"/>
            <p:cNvSpPr txBox="1"/>
            <p:nvPr/>
          </p:nvSpPr>
          <p:spPr>
            <a:xfrm>
              <a:off x="377688" y="1616462"/>
              <a:ext cx="2183296" cy="43088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lvl="0"/>
              <a:r>
                <a:rPr lang="zh-CN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研读税务方面书籍，融合自身工作，考取注册税务师</a:t>
              </a:r>
              <a:endParaRPr lang="zh-CN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31"/>
            <p:cNvSpPr txBox="1"/>
            <p:nvPr/>
          </p:nvSpPr>
          <p:spPr>
            <a:xfrm>
              <a:off x="377688" y="1308348"/>
              <a:ext cx="2183296" cy="276999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lvl="0"/>
              <a:r>
                <a:rPr lang="zh-CN" altLang="zh-CN" sz="1800" b="1" dirty="0" smtClean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税务</a:t>
              </a:r>
              <a:endParaRPr lang="zh-CN" altLang="zh-CN" sz="1800" b="1" dirty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" name="Group 32"/>
          <p:cNvGrpSpPr/>
          <p:nvPr/>
        </p:nvGrpSpPr>
        <p:grpSpPr>
          <a:xfrm>
            <a:off x="2703975" y="1902089"/>
            <a:ext cx="988220" cy="64008"/>
            <a:chOff x="2631281" y="2476500"/>
            <a:chExt cx="988220" cy="64008"/>
          </a:xfrm>
        </p:grpSpPr>
        <p:cxnSp>
          <p:nvCxnSpPr>
            <p:cNvPr id="88" name="Straight Connector 33"/>
            <p:cNvCxnSpPr>
              <a:endCxn id="90" idx="2"/>
            </p:cNvCxnSpPr>
            <p:nvPr/>
          </p:nvCxnSpPr>
          <p:spPr>
            <a:xfrm rot="10800000">
              <a:off x="2695290" y="2508505"/>
              <a:ext cx="924211" cy="1275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90" name="Oval 35"/>
            <p:cNvSpPr/>
            <p:nvPr/>
          </p:nvSpPr>
          <p:spPr>
            <a:xfrm rot="10800000">
              <a:off x="2631281" y="2476500"/>
              <a:ext cx="64008" cy="6400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ar-S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Arial" panose="0208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30503" y="2780705"/>
            <a:ext cx="3375992" cy="754702"/>
            <a:chOff x="430503" y="2780705"/>
            <a:chExt cx="3375992" cy="754702"/>
          </a:xfrm>
        </p:grpSpPr>
        <p:grpSp>
          <p:nvGrpSpPr>
            <p:cNvPr id="92" name="Group 37"/>
            <p:cNvGrpSpPr/>
            <p:nvPr/>
          </p:nvGrpSpPr>
          <p:grpSpPr>
            <a:xfrm>
              <a:off x="2703975" y="3156207"/>
              <a:ext cx="1102520" cy="64008"/>
              <a:chOff x="2631281" y="2476500"/>
              <a:chExt cx="1102520" cy="64008"/>
            </a:xfrm>
          </p:grpSpPr>
          <p:cxnSp>
            <p:nvCxnSpPr>
              <p:cNvPr id="93" name="Straight Connector 38"/>
              <p:cNvCxnSpPr>
                <a:endCxn id="94" idx="2"/>
              </p:cNvCxnSpPr>
              <p:nvPr/>
            </p:nvCxnSpPr>
            <p:spPr>
              <a:xfrm rot="10800000">
                <a:off x="2695290" y="2508505"/>
                <a:ext cx="1038511" cy="1283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94" name="Oval 39"/>
              <p:cNvSpPr/>
              <p:nvPr/>
            </p:nvSpPr>
            <p:spPr>
              <a:xfrm rot="10800000">
                <a:off x="2631281" y="2476500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430503" y="2780705"/>
              <a:ext cx="2262809" cy="754702"/>
              <a:chOff x="367748" y="2610375"/>
              <a:chExt cx="2262809" cy="754702"/>
            </a:xfrm>
          </p:grpSpPr>
          <p:sp>
            <p:nvSpPr>
              <p:cNvPr id="96" name="TextBox 31"/>
              <p:cNvSpPr txBox="1"/>
              <p:nvPr/>
            </p:nvSpPr>
            <p:spPr>
              <a:xfrm>
                <a:off x="377688" y="2610375"/>
                <a:ext cx="2183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lvl="0"/>
                <a:r>
                  <a:rPr lang="zh-CN" altLang="en-US" sz="1800" b="1" dirty="0">
                    <a:solidFill>
                      <a:srgbClr val="DC4646"/>
                    </a:solidFill>
                    <a:latin typeface="微软雅黑" pitchFamily="34" charset="-122"/>
                    <a:ea typeface="微软雅黑" pitchFamily="34" charset="-122"/>
                  </a:rPr>
                  <a:t>管理</a:t>
                </a:r>
                <a:endParaRPr lang="zh-CN" altLang="zh-CN" sz="1800" b="1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7" name="TextBox 40"/>
              <p:cNvSpPr txBox="1"/>
              <p:nvPr/>
            </p:nvSpPr>
            <p:spPr>
              <a:xfrm>
                <a:off x="367748" y="2934190"/>
                <a:ext cx="226280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1400" b="1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学习管理知识和理论，遇到问题虚心向领导请教</a:t>
                </a:r>
                <a:endPara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19" name="Oval 59"/>
          <p:cNvSpPr/>
          <p:nvPr/>
        </p:nvSpPr>
        <p:spPr>
          <a:xfrm>
            <a:off x="6523209" y="3996363"/>
            <a:ext cx="64008" cy="6400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ar-S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Arial" panose="0208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911394" y="1455131"/>
            <a:ext cx="3858038" cy="1301280"/>
            <a:chOff x="4911394" y="1455131"/>
            <a:chExt cx="3858038" cy="1301280"/>
          </a:xfrm>
        </p:grpSpPr>
        <p:cxnSp>
          <p:nvCxnSpPr>
            <p:cNvPr id="102" name="Straight Connector 60"/>
            <p:cNvCxnSpPr/>
            <p:nvPr/>
          </p:nvCxnSpPr>
          <p:spPr>
            <a:xfrm>
              <a:off x="4911394" y="2755135"/>
              <a:ext cx="813816" cy="1276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grpSp>
          <p:nvGrpSpPr>
            <p:cNvPr id="2" name="组合 1"/>
            <p:cNvGrpSpPr/>
            <p:nvPr/>
          </p:nvGrpSpPr>
          <p:grpSpPr>
            <a:xfrm>
              <a:off x="5718638" y="1455131"/>
              <a:ext cx="3050794" cy="1297772"/>
              <a:chOff x="5718638" y="1455131"/>
              <a:chExt cx="3050794" cy="1297772"/>
            </a:xfrm>
          </p:grpSpPr>
          <p:cxnSp>
            <p:nvCxnSpPr>
              <p:cNvPr id="99" name="Straight Connector 57"/>
              <p:cNvCxnSpPr>
                <a:endCxn id="101" idx="2"/>
              </p:cNvCxnSpPr>
              <p:nvPr/>
            </p:nvCxnSpPr>
            <p:spPr>
              <a:xfrm>
                <a:off x="5721022" y="1934397"/>
                <a:ext cx="802187" cy="1276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0" name="Straight Connector 58"/>
              <p:cNvCxnSpPr/>
              <p:nvPr/>
            </p:nvCxnSpPr>
            <p:spPr>
              <a:xfrm rot="16200000">
                <a:off x="5307556" y="2341025"/>
                <a:ext cx="822960" cy="795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101" name="Oval 59"/>
              <p:cNvSpPr/>
              <p:nvPr/>
            </p:nvSpPr>
            <p:spPr>
              <a:xfrm>
                <a:off x="6523209" y="1903669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  <p:grpSp>
            <p:nvGrpSpPr>
              <p:cNvPr id="103" name="组合 102"/>
              <p:cNvGrpSpPr/>
              <p:nvPr/>
            </p:nvGrpSpPr>
            <p:grpSpPr>
              <a:xfrm>
                <a:off x="6549493" y="1455131"/>
                <a:ext cx="2219939" cy="994029"/>
                <a:chOff x="6486738" y="1284801"/>
                <a:chExt cx="2219939" cy="994029"/>
              </a:xfrm>
            </p:grpSpPr>
            <p:sp>
              <p:nvSpPr>
                <p:cNvPr id="104" name="TextBox 42"/>
                <p:cNvSpPr txBox="1"/>
                <p:nvPr/>
              </p:nvSpPr>
              <p:spPr>
                <a:xfrm>
                  <a:off x="6569764" y="1632499"/>
                  <a:ext cx="2136913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1">
                  <a:spAutoFit/>
                </a:bodyPr>
                <a:lstStyle/>
                <a:p>
                  <a:pPr lvl="0" defTabSz="914400"/>
                  <a:r>
                    <a:rPr lang="zh-CN" altLang="en-US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为</a:t>
                  </a:r>
                  <a:r>
                    <a:rPr lang="zh-CN" altLang="zh-CN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提升预算分析能力，选修财务管理相关课程，并深度学习</a:t>
                  </a:r>
                  <a:r>
                    <a:rPr lang="en-US" altLang="zh-CN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EXCEL</a:t>
                  </a:r>
                  <a:r>
                    <a:rPr lang="zh-CN" altLang="zh-CN" sz="1400" b="1" dirty="0" smtClean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软件</a:t>
                  </a:r>
                  <a:endParaRPr lang="en-US" altLang="zh-CN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" name="矩形 104"/>
                <p:cNvSpPr/>
                <p:nvPr/>
              </p:nvSpPr>
              <p:spPr>
                <a:xfrm>
                  <a:off x="6486738" y="1284801"/>
                  <a:ext cx="104712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zh-CN" altLang="en-US" sz="1800" b="1" dirty="0">
                      <a:solidFill>
                        <a:srgbClr val="DC4646"/>
                      </a:solidFill>
                      <a:latin typeface="微软雅黑" pitchFamily="34" charset="-122"/>
                      <a:ea typeface="微软雅黑" pitchFamily="34" charset="-122"/>
                    </a:rPr>
                    <a:t>财务</a:t>
                  </a:r>
                  <a:endParaRPr lang="zh-CN" altLang="zh-CN" sz="1800" b="1" dirty="0">
                    <a:solidFill>
                      <a:srgbClr val="DC4646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55" name="Text Placeholder 1"/>
          <p:cNvSpPr txBox="1"/>
          <p:nvPr/>
        </p:nvSpPr>
        <p:spPr>
          <a:xfrm>
            <a:off x="312057" y="378813"/>
            <a:ext cx="2477525" cy="380960"/>
          </a:xfrm>
          <a:prstGeom prst="rect">
            <a:avLst/>
          </a:prstGeom>
        </p:spPr>
        <p:txBody>
          <a:bodyPr lIns="0" tIns="0" rIns="0" bIns="0"/>
          <a:lstStyle/>
          <a:p>
            <a:pPr lvl="0" defTabSz="914400"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04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未来规划</a:t>
            </a: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12582" y="3208663"/>
            <a:ext cx="3659522" cy="1121621"/>
            <a:chOff x="4975402" y="2648832"/>
            <a:chExt cx="3659522" cy="1121621"/>
          </a:xfrm>
        </p:grpSpPr>
        <p:grpSp>
          <p:nvGrpSpPr>
            <p:cNvPr id="106" name="组合 105"/>
            <p:cNvGrpSpPr/>
            <p:nvPr/>
          </p:nvGrpSpPr>
          <p:grpSpPr>
            <a:xfrm>
              <a:off x="6569371" y="2982788"/>
              <a:ext cx="2065553" cy="787665"/>
              <a:chOff x="6506616" y="3162082"/>
              <a:chExt cx="2065553" cy="787665"/>
            </a:xfrm>
          </p:grpSpPr>
          <p:sp>
            <p:nvSpPr>
              <p:cNvPr id="108" name="TextBox 44"/>
              <p:cNvSpPr txBox="1"/>
              <p:nvPr/>
            </p:nvSpPr>
            <p:spPr>
              <a:xfrm>
                <a:off x="6603947" y="3518860"/>
                <a:ext cx="19682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lvl="0" defTabSz="914400">
                  <a:defRPr/>
                </a:pPr>
                <a:r>
                  <a:rPr lang="zh-CN" altLang="en-US" sz="14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增强外语能力，学习国外先进的财务知识</a:t>
                </a:r>
                <a:endPara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6506616" y="3162082"/>
                <a:ext cx="104712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1800" b="1" dirty="0" smtClean="0">
                    <a:solidFill>
                      <a:srgbClr val="DC4646"/>
                    </a:solidFill>
                    <a:latin typeface="微软雅黑" pitchFamily="34" charset="-122"/>
                    <a:ea typeface="微软雅黑" pitchFamily="34" charset="-122"/>
                  </a:rPr>
                  <a:t>外语</a:t>
                </a:r>
                <a:endParaRPr lang="zh-CN" altLang="zh-CN" sz="1800" b="1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4" name="Group 56"/>
            <p:cNvGrpSpPr/>
            <p:nvPr/>
          </p:nvGrpSpPr>
          <p:grpSpPr>
            <a:xfrm flipH="1">
              <a:off x="4975402" y="2648832"/>
              <a:ext cx="1611815" cy="822960"/>
              <a:chOff x="4838700" y="3378508"/>
              <a:chExt cx="1611815" cy="822960"/>
            </a:xfrm>
          </p:grpSpPr>
          <p:cxnSp>
            <p:nvCxnSpPr>
              <p:cNvPr id="115" name="Straight Connector 57"/>
              <p:cNvCxnSpPr/>
              <p:nvPr/>
            </p:nvCxnSpPr>
            <p:spPr>
              <a:xfrm>
                <a:off x="5648328" y="3382962"/>
                <a:ext cx="802187" cy="1276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6" name="Straight Connector 58"/>
              <p:cNvCxnSpPr/>
              <p:nvPr/>
            </p:nvCxnSpPr>
            <p:spPr>
              <a:xfrm rot="16200000">
                <a:off x="5234862" y="3789590"/>
                <a:ext cx="822960" cy="795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Straight Connector 60"/>
              <p:cNvCxnSpPr/>
              <p:nvPr/>
            </p:nvCxnSpPr>
            <p:spPr>
              <a:xfrm>
                <a:off x="4838700" y="4195233"/>
                <a:ext cx="813816" cy="1276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9" name="Freeform 9"/>
          <p:cNvSpPr>
            <a:spLocks noEditPoints="1"/>
          </p:cNvSpPr>
          <p:nvPr/>
        </p:nvSpPr>
        <p:spPr bwMode="auto">
          <a:xfrm>
            <a:off x="3563888" y="1680193"/>
            <a:ext cx="2016224" cy="2157461"/>
          </a:xfrm>
          <a:custGeom>
            <a:avLst/>
            <a:gdLst>
              <a:gd name="T0" fmla="*/ 64 w 221"/>
              <a:gd name="T1" fmla="*/ 21 h 237"/>
              <a:gd name="T2" fmla="*/ 42 w 221"/>
              <a:gd name="T3" fmla="*/ 35 h 237"/>
              <a:gd name="T4" fmla="*/ 10 w 221"/>
              <a:gd name="T5" fmla="*/ 51 h 237"/>
              <a:gd name="T6" fmla="*/ 42 w 221"/>
              <a:gd name="T7" fmla="*/ 40 h 237"/>
              <a:gd name="T8" fmla="*/ 67 w 221"/>
              <a:gd name="T9" fmla="*/ 29 h 237"/>
              <a:gd name="T10" fmla="*/ 95 w 221"/>
              <a:gd name="T11" fmla="*/ 14 h 237"/>
              <a:gd name="T12" fmla="*/ 93 w 221"/>
              <a:gd name="T13" fmla="*/ 43 h 237"/>
              <a:gd name="T14" fmla="*/ 0 w 221"/>
              <a:gd name="T15" fmla="*/ 202 h 237"/>
              <a:gd name="T16" fmla="*/ 125 w 221"/>
              <a:gd name="T17" fmla="*/ 214 h 237"/>
              <a:gd name="T18" fmla="*/ 114 w 221"/>
              <a:gd name="T19" fmla="*/ 0 h 237"/>
              <a:gd name="T20" fmla="*/ 153 w 221"/>
              <a:gd name="T21" fmla="*/ 188 h 237"/>
              <a:gd name="T22" fmla="*/ 167 w 221"/>
              <a:gd name="T23" fmla="*/ 204 h 237"/>
              <a:gd name="T24" fmla="*/ 161 w 221"/>
              <a:gd name="T25" fmla="*/ 209 h 237"/>
              <a:gd name="T26" fmla="*/ 182 w 221"/>
              <a:gd name="T27" fmla="*/ 219 h 237"/>
              <a:gd name="T28" fmla="*/ 206 w 221"/>
              <a:gd name="T29" fmla="*/ 237 h 237"/>
              <a:gd name="T30" fmla="*/ 58 w 221"/>
              <a:gd name="T31" fmla="*/ 224 h 237"/>
              <a:gd name="T32" fmla="*/ 2 w 221"/>
              <a:gd name="T33" fmla="*/ 211 h 237"/>
              <a:gd name="T34" fmla="*/ 126 w 221"/>
              <a:gd name="T35" fmla="*/ 225 h 237"/>
              <a:gd name="T36" fmla="*/ 129 w 221"/>
              <a:gd name="T37" fmla="*/ 225 h 237"/>
              <a:gd name="T38" fmla="*/ 144 w 221"/>
              <a:gd name="T39" fmla="*/ 214 h 237"/>
              <a:gd name="T40" fmla="*/ 144 w 221"/>
              <a:gd name="T41" fmla="*/ 213 h 237"/>
              <a:gd name="T42" fmla="*/ 128 w 221"/>
              <a:gd name="T43" fmla="*/ 211 h 237"/>
              <a:gd name="T44" fmla="*/ 148 w 221"/>
              <a:gd name="T45" fmla="*/ 190 h 237"/>
              <a:gd name="T46" fmla="*/ 157 w 221"/>
              <a:gd name="T47" fmla="*/ 208 h 237"/>
              <a:gd name="T48" fmla="*/ 146 w 221"/>
              <a:gd name="T49" fmla="*/ 191 h 237"/>
              <a:gd name="T50" fmla="*/ 147 w 221"/>
              <a:gd name="T51" fmla="*/ 212 h 237"/>
              <a:gd name="T52" fmla="*/ 146 w 221"/>
              <a:gd name="T53" fmla="*/ 191 h 237"/>
              <a:gd name="T54" fmla="*/ 158 w 221"/>
              <a:gd name="T55" fmla="*/ 210 h 237"/>
              <a:gd name="T56" fmla="*/ 158 w 221"/>
              <a:gd name="T57" fmla="*/ 223 h 237"/>
              <a:gd name="T58" fmla="*/ 147 w 221"/>
              <a:gd name="T59" fmla="*/ 213 h 237"/>
              <a:gd name="T60" fmla="*/ 155 w 221"/>
              <a:gd name="T61" fmla="*/ 223 h 237"/>
              <a:gd name="T62" fmla="*/ 147 w 221"/>
              <a:gd name="T63" fmla="*/ 213 h 237"/>
              <a:gd name="T64" fmla="*/ 114 w 221"/>
              <a:gd name="T65" fmla="*/ 223 h 237"/>
              <a:gd name="T66" fmla="*/ 92 w 221"/>
              <a:gd name="T67" fmla="*/ 213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21" h="237">
                <a:moveTo>
                  <a:pt x="95" y="14"/>
                </a:moveTo>
                <a:cubicBezTo>
                  <a:pt x="83" y="11"/>
                  <a:pt x="63" y="12"/>
                  <a:pt x="64" y="21"/>
                </a:cubicBezTo>
                <a:cubicBezTo>
                  <a:pt x="64" y="28"/>
                  <a:pt x="62" y="31"/>
                  <a:pt x="56" y="31"/>
                </a:cubicBezTo>
                <a:cubicBezTo>
                  <a:pt x="50" y="31"/>
                  <a:pt x="45" y="27"/>
                  <a:pt x="42" y="35"/>
                </a:cubicBezTo>
                <a:cubicBezTo>
                  <a:pt x="39" y="42"/>
                  <a:pt x="36" y="46"/>
                  <a:pt x="29" y="45"/>
                </a:cubicBezTo>
                <a:cubicBezTo>
                  <a:pt x="21" y="44"/>
                  <a:pt x="15" y="38"/>
                  <a:pt x="10" y="51"/>
                </a:cubicBezTo>
                <a:cubicBezTo>
                  <a:pt x="17" y="40"/>
                  <a:pt x="24" y="50"/>
                  <a:pt x="31" y="50"/>
                </a:cubicBezTo>
                <a:cubicBezTo>
                  <a:pt x="39" y="50"/>
                  <a:pt x="39" y="45"/>
                  <a:pt x="42" y="40"/>
                </a:cubicBezTo>
                <a:cubicBezTo>
                  <a:pt x="44" y="35"/>
                  <a:pt x="49" y="39"/>
                  <a:pt x="55" y="39"/>
                </a:cubicBezTo>
                <a:cubicBezTo>
                  <a:pt x="61" y="39"/>
                  <a:pt x="63" y="33"/>
                  <a:pt x="67" y="29"/>
                </a:cubicBezTo>
                <a:cubicBezTo>
                  <a:pt x="72" y="27"/>
                  <a:pt x="80" y="27"/>
                  <a:pt x="88" y="29"/>
                </a:cubicBezTo>
                <a:cubicBezTo>
                  <a:pt x="89" y="24"/>
                  <a:pt x="92" y="18"/>
                  <a:pt x="95" y="14"/>
                </a:cubicBezTo>
                <a:close/>
                <a:moveTo>
                  <a:pt x="0" y="202"/>
                </a:moveTo>
                <a:cubicBezTo>
                  <a:pt x="4" y="172"/>
                  <a:pt x="22" y="79"/>
                  <a:pt x="93" y="43"/>
                </a:cubicBezTo>
                <a:cubicBezTo>
                  <a:pt x="68" y="78"/>
                  <a:pt x="74" y="172"/>
                  <a:pt x="105" y="205"/>
                </a:cubicBezTo>
                <a:cubicBezTo>
                  <a:pt x="82" y="195"/>
                  <a:pt x="20" y="190"/>
                  <a:pt x="0" y="202"/>
                </a:cubicBezTo>
                <a:close/>
                <a:moveTo>
                  <a:pt x="126" y="225"/>
                </a:moveTo>
                <a:cubicBezTo>
                  <a:pt x="125" y="214"/>
                  <a:pt x="125" y="214"/>
                  <a:pt x="125" y="214"/>
                </a:cubicBezTo>
                <a:cubicBezTo>
                  <a:pt x="97" y="171"/>
                  <a:pt x="82" y="123"/>
                  <a:pt x="88" y="81"/>
                </a:cubicBezTo>
                <a:cubicBezTo>
                  <a:pt x="93" y="48"/>
                  <a:pt x="99" y="29"/>
                  <a:pt x="114" y="0"/>
                </a:cubicBezTo>
                <a:cubicBezTo>
                  <a:pt x="119" y="50"/>
                  <a:pt x="182" y="154"/>
                  <a:pt x="221" y="193"/>
                </a:cubicBezTo>
                <a:cubicBezTo>
                  <a:pt x="195" y="181"/>
                  <a:pt x="171" y="180"/>
                  <a:pt x="153" y="188"/>
                </a:cubicBezTo>
                <a:cubicBezTo>
                  <a:pt x="160" y="207"/>
                  <a:pt x="160" y="207"/>
                  <a:pt x="160" y="207"/>
                </a:cubicBezTo>
                <a:cubicBezTo>
                  <a:pt x="167" y="204"/>
                  <a:pt x="167" y="204"/>
                  <a:pt x="167" y="204"/>
                </a:cubicBezTo>
                <a:cubicBezTo>
                  <a:pt x="212" y="196"/>
                  <a:pt x="212" y="196"/>
                  <a:pt x="212" y="196"/>
                </a:cubicBezTo>
                <a:cubicBezTo>
                  <a:pt x="161" y="209"/>
                  <a:pt x="161" y="209"/>
                  <a:pt x="161" y="209"/>
                </a:cubicBezTo>
                <a:cubicBezTo>
                  <a:pt x="166" y="222"/>
                  <a:pt x="166" y="222"/>
                  <a:pt x="166" y="222"/>
                </a:cubicBezTo>
                <a:cubicBezTo>
                  <a:pt x="171" y="221"/>
                  <a:pt x="177" y="220"/>
                  <a:pt x="182" y="219"/>
                </a:cubicBezTo>
                <a:cubicBezTo>
                  <a:pt x="197" y="219"/>
                  <a:pt x="197" y="219"/>
                  <a:pt x="197" y="219"/>
                </a:cubicBezTo>
                <a:cubicBezTo>
                  <a:pt x="206" y="237"/>
                  <a:pt x="206" y="237"/>
                  <a:pt x="206" y="237"/>
                </a:cubicBezTo>
                <a:cubicBezTo>
                  <a:pt x="70" y="237"/>
                  <a:pt x="70" y="237"/>
                  <a:pt x="70" y="237"/>
                </a:cubicBezTo>
                <a:cubicBezTo>
                  <a:pt x="58" y="224"/>
                  <a:pt x="58" y="224"/>
                  <a:pt x="58" y="224"/>
                </a:cubicBezTo>
                <a:cubicBezTo>
                  <a:pt x="1" y="212"/>
                  <a:pt x="1" y="212"/>
                  <a:pt x="1" y="212"/>
                </a:cubicBezTo>
                <a:cubicBezTo>
                  <a:pt x="2" y="211"/>
                  <a:pt x="2" y="211"/>
                  <a:pt x="2" y="211"/>
                </a:cubicBezTo>
                <a:cubicBezTo>
                  <a:pt x="65" y="223"/>
                  <a:pt x="65" y="223"/>
                  <a:pt x="65" y="223"/>
                </a:cubicBezTo>
                <a:cubicBezTo>
                  <a:pt x="86" y="224"/>
                  <a:pt x="107" y="225"/>
                  <a:pt x="126" y="225"/>
                </a:cubicBezTo>
                <a:close/>
                <a:moveTo>
                  <a:pt x="128" y="211"/>
                </a:moveTo>
                <a:cubicBezTo>
                  <a:pt x="129" y="225"/>
                  <a:pt x="129" y="225"/>
                  <a:pt x="129" y="225"/>
                </a:cubicBezTo>
                <a:cubicBezTo>
                  <a:pt x="135" y="224"/>
                  <a:pt x="141" y="224"/>
                  <a:pt x="146" y="224"/>
                </a:cubicBezTo>
                <a:cubicBezTo>
                  <a:pt x="144" y="214"/>
                  <a:pt x="144" y="214"/>
                  <a:pt x="144" y="214"/>
                </a:cubicBezTo>
                <a:cubicBezTo>
                  <a:pt x="133" y="217"/>
                  <a:pt x="133" y="217"/>
                  <a:pt x="133" y="217"/>
                </a:cubicBezTo>
                <a:cubicBezTo>
                  <a:pt x="144" y="213"/>
                  <a:pt x="144" y="213"/>
                  <a:pt x="144" y="213"/>
                </a:cubicBezTo>
                <a:cubicBezTo>
                  <a:pt x="141" y="195"/>
                  <a:pt x="141" y="195"/>
                  <a:pt x="141" y="195"/>
                </a:cubicBezTo>
                <a:cubicBezTo>
                  <a:pt x="135" y="199"/>
                  <a:pt x="131" y="205"/>
                  <a:pt x="128" y="211"/>
                </a:cubicBezTo>
                <a:close/>
                <a:moveTo>
                  <a:pt x="151" y="189"/>
                </a:moveTo>
                <a:cubicBezTo>
                  <a:pt x="150" y="189"/>
                  <a:pt x="149" y="190"/>
                  <a:pt x="148" y="190"/>
                </a:cubicBezTo>
                <a:cubicBezTo>
                  <a:pt x="154" y="209"/>
                  <a:pt x="154" y="209"/>
                  <a:pt x="154" y="209"/>
                </a:cubicBezTo>
                <a:cubicBezTo>
                  <a:pt x="157" y="208"/>
                  <a:pt x="157" y="208"/>
                  <a:pt x="157" y="208"/>
                </a:cubicBezTo>
                <a:cubicBezTo>
                  <a:pt x="151" y="189"/>
                  <a:pt x="151" y="189"/>
                  <a:pt x="151" y="189"/>
                </a:cubicBezTo>
                <a:close/>
                <a:moveTo>
                  <a:pt x="146" y="191"/>
                </a:moveTo>
                <a:cubicBezTo>
                  <a:pt x="145" y="192"/>
                  <a:pt x="144" y="193"/>
                  <a:pt x="143" y="194"/>
                </a:cubicBezTo>
                <a:cubicBezTo>
                  <a:pt x="147" y="212"/>
                  <a:pt x="147" y="212"/>
                  <a:pt x="147" y="212"/>
                </a:cubicBezTo>
                <a:cubicBezTo>
                  <a:pt x="151" y="210"/>
                  <a:pt x="151" y="210"/>
                  <a:pt x="151" y="210"/>
                </a:cubicBezTo>
                <a:cubicBezTo>
                  <a:pt x="146" y="191"/>
                  <a:pt x="146" y="191"/>
                  <a:pt x="146" y="191"/>
                </a:cubicBezTo>
                <a:close/>
                <a:moveTo>
                  <a:pt x="162" y="222"/>
                </a:moveTo>
                <a:cubicBezTo>
                  <a:pt x="158" y="210"/>
                  <a:pt x="158" y="210"/>
                  <a:pt x="158" y="210"/>
                </a:cubicBezTo>
                <a:cubicBezTo>
                  <a:pt x="154" y="211"/>
                  <a:pt x="154" y="211"/>
                  <a:pt x="154" y="211"/>
                </a:cubicBezTo>
                <a:cubicBezTo>
                  <a:pt x="158" y="223"/>
                  <a:pt x="158" y="223"/>
                  <a:pt x="158" y="223"/>
                </a:cubicBezTo>
                <a:cubicBezTo>
                  <a:pt x="159" y="222"/>
                  <a:pt x="161" y="222"/>
                  <a:pt x="162" y="222"/>
                </a:cubicBezTo>
                <a:close/>
                <a:moveTo>
                  <a:pt x="147" y="213"/>
                </a:moveTo>
                <a:cubicBezTo>
                  <a:pt x="149" y="224"/>
                  <a:pt x="149" y="224"/>
                  <a:pt x="149" y="224"/>
                </a:cubicBezTo>
                <a:cubicBezTo>
                  <a:pt x="151" y="223"/>
                  <a:pt x="153" y="223"/>
                  <a:pt x="155" y="223"/>
                </a:cubicBezTo>
                <a:cubicBezTo>
                  <a:pt x="152" y="212"/>
                  <a:pt x="152" y="212"/>
                  <a:pt x="152" y="212"/>
                </a:cubicBezTo>
                <a:cubicBezTo>
                  <a:pt x="147" y="213"/>
                  <a:pt x="147" y="213"/>
                  <a:pt x="147" y="213"/>
                </a:cubicBezTo>
                <a:close/>
                <a:moveTo>
                  <a:pt x="66" y="221"/>
                </a:moveTo>
                <a:cubicBezTo>
                  <a:pt x="82" y="222"/>
                  <a:pt x="98" y="223"/>
                  <a:pt x="114" y="223"/>
                </a:cubicBezTo>
                <a:cubicBezTo>
                  <a:pt x="107" y="220"/>
                  <a:pt x="101" y="219"/>
                  <a:pt x="98" y="218"/>
                </a:cubicBezTo>
                <a:cubicBezTo>
                  <a:pt x="94" y="217"/>
                  <a:pt x="94" y="215"/>
                  <a:pt x="92" y="213"/>
                </a:cubicBezTo>
                <a:cubicBezTo>
                  <a:pt x="83" y="214"/>
                  <a:pt x="72" y="218"/>
                  <a:pt x="66" y="221"/>
                </a:cubicBezTo>
                <a:close/>
              </a:path>
            </a:pathLst>
          </a:custGeom>
          <a:solidFill>
            <a:srgbClr val="42BAA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5" t="36546" r="11327" b="40224"/>
          <a:stretch>
            <a:fillRect/>
          </a:stretch>
        </p:blipFill>
        <p:spPr>
          <a:xfrm>
            <a:off x="1157162" y="3706151"/>
            <a:ext cx="6951058" cy="849665"/>
          </a:xfrm>
          <a:prstGeom prst="rect">
            <a:avLst/>
          </a:prstGeom>
        </p:spPr>
      </p:pic>
      <p:grpSp>
        <p:nvGrpSpPr>
          <p:cNvPr id="56" name="组合 55"/>
          <p:cNvGrpSpPr/>
          <p:nvPr/>
        </p:nvGrpSpPr>
        <p:grpSpPr>
          <a:xfrm>
            <a:off x="2763132" y="580350"/>
            <a:ext cx="3609976" cy="3057526"/>
            <a:chOff x="2532611" y="515614"/>
            <a:chExt cx="3609976" cy="3057526"/>
          </a:xfrm>
        </p:grpSpPr>
        <p:sp>
          <p:nvSpPr>
            <p:cNvPr id="57" name="Freeform 5"/>
            <p:cNvSpPr/>
            <p:nvPr/>
          </p:nvSpPr>
          <p:spPr bwMode="auto">
            <a:xfrm>
              <a:off x="5356774" y="1734814"/>
              <a:ext cx="604838" cy="801688"/>
            </a:xfrm>
            <a:custGeom>
              <a:avLst/>
              <a:gdLst>
                <a:gd name="T0" fmla="*/ 141 w 161"/>
                <a:gd name="T1" fmla="*/ 94 h 213"/>
                <a:gd name="T2" fmla="*/ 121 w 161"/>
                <a:gd name="T3" fmla="*/ 96 h 213"/>
                <a:gd name="T4" fmla="*/ 119 w 161"/>
                <a:gd name="T5" fmla="*/ 92 h 213"/>
                <a:gd name="T6" fmla="*/ 124 w 161"/>
                <a:gd name="T7" fmla="*/ 65 h 213"/>
                <a:gd name="T8" fmla="*/ 141 w 161"/>
                <a:gd name="T9" fmla="*/ 21 h 213"/>
                <a:gd name="T10" fmla="*/ 90 w 161"/>
                <a:gd name="T11" fmla="*/ 20 h 213"/>
                <a:gd name="T12" fmla="*/ 50 w 161"/>
                <a:gd name="T13" fmla="*/ 48 h 213"/>
                <a:gd name="T14" fmla="*/ 43 w 161"/>
                <a:gd name="T15" fmla="*/ 43 h 213"/>
                <a:gd name="T16" fmla="*/ 25 w 161"/>
                <a:gd name="T17" fmla="*/ 30 h 213"/>
                <a:gd name="T18" fmla="*/ 29 w 161"/>
                <a:gd name="T19" fmla="*/ 66 h 213"/>
                <a:gd name="T20" fmla="*/ 49 w 161"/>
                <a:gd name="T21" fmla="*/ 84 h 213"/>
                <a:gd name="T22" fmla="*/ 54 w 161"/>
                <a:gd name="T23" fmla="*/ 57 h 213"/>
                <a:gd name="T24" fmla="*/ 89 w 161"/>
                <a:gd name="T25" fmla="*/ 29 h 213"/>
                <a:gd name="T26" fmla="*/ 101 w 161"/>
                <a:gd name="T27" fmla="*/ 37 h 213"/>
                <a:gd name="T28" fmla="*/ 94 w 161"/>
                <a:gd name="T29" fmla="*/ 54 h 213"/>
                <a:gd name="T30" fmla="*/ 75 w 161"/>
                <a:gd name="T31" fmla="*/ 61 h 213"/>
                <a:gd name="T32" fmla="*/ 89 w 161"/>
                <a:gd name="T33" fmla="*/ 87 h 213"/>
                <a:gd name="T34" fmla="*/ 93 w 161"/>
                <a:gd name="T35" fmla="*/ 101 h 213"/>
                <a:gd name="T36" fmla="*/ 0 w 161"/>
                <a:gd name="T37" fmla="*/ 118 h 213"/>
                <a:gd name="T38" fmla="*/ 16 w 161"/>
                <a:gd name="T39" fmla="*/ 135 h 213"/>
                <a:gd name="T40" fmla="*/ 53 w 161"/>
                <a:gd name="T41" fmla="*/ 144 h 213"/>
                <a:gd name="T42" fmla="*/ 93 w 161"/>
                <a:gd name="T43" fmla="*/ 134 h 213"/>
                <a:gd name="T44" fmla="*/ 99 w 161"/>
                <a:gd name="T45" fmla="*/ 133 h 213"/>
                <a:gd name="T46" fmla="*/ 100 w 161"/>
                <a:gd name="T47" fmla="*/ 154 h 213"/>
                <a:gd name="T48" fmla="*/ 26 w 161"/>
                <a:gd name="T49" fmla="*/ 197 h 213"/>
                <a:gd name="T50" fmla="*/ 83 w 161"/>
                <a:gd name="T51" fmla="*/ 206 h 213"/>
                <a:gd name="T52" fmla="*/ 128 w 161"/>
                <a:gd name="T53" fmla="*/ 161 h 213"/>
                <a:gd name="T54" fmla="*/ 129 w 161"/>
                <a:gd name="T55" fmla="*/ 128 h 213"/>
                <a:gd name="T56" fmla="*/ 156 w 161"/>
                <a:gd name="T57" fmla="*/ 123 h 213"/>
                <a:gd name="T58" fmla="*/ 141 w 161"/>
                <a:gd name="T59" fmla="*/ 9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1" h="213">
                  <a:moveTo>
                    <a:pt x="141" y="94"/>
                  </a:moveTo>
                  <a:cubicBezTo>
                    <a:pt x="138" y="94"/>
                    <a:pt x="130" y="94"/>
                    <a:pt x="121" y="96"/>
                  </a:cubicBezTo>
                  <a:cubicBezTo>
                    <a:pt x="120" y="94"/>
                    <a:pt x="120" y="93"/>
                    <a:pt x="119" y="92"/>
                  </a:cubicBezTo>
                  <a:cubicBezTo>
                    <a:pt x="115" y="84"/>
                    <a:pt x="115" y="74"/>
                    <a:pt x="124" y="65"/>
                  </a:cubicBezTo>
                  <a:cubicBezTo>
                    <a:pt x="134" y="57"/>
                    <a:pt x="148" y="43"/>
                    <a:pt x="141" y="21"/>
                  </a:cubicBezTo>
                  <a:cubicBezTo>
                    <a:pt x="135" y="0"/>
                    <a:pt x="103" y="14"/>
                    <a:pt x="90" y="20"/>
                  </a:cubicBezTo>
                  <a:cubicBezTo>
                    <a:pt x="81" y="24"/>
                    <a:pt x="51" y="47"/>
                    <a:pt x="50" y="48"/>
                  </a:cubicBezTo>
                  <a:cubicBezTo>
                    <a:pt x="50" y="50"/>
                    <a:pt x="47" y="58"/>
                    <a:pt x="43" y="43"/>
                  </a:cubicBezTo>
                  <a:cubicBezTo>
                    <a:pt x="40" y="29"/>
                    <a:pt x="33" y="21"/>
                    <a:pt x="25" y="30"/>
                  </a:cubicBezTo>
                  <a:cubicBezTo>
                    <a:pt x="23" y="33"/>
                    <a:pt x="25" y="51"/>
                    <a:pt x="29" y="66"/>
                  </a:cubicBezTo>
                  <a:cubicBezTo>
                    <a:pt x="33" y="81"/>
                    <a:pt x="42" y="86"/>
                    <a:pt x="49" y="84"/>
                  </a:cubicBezTo>
                  <a:cubicBezTo>
                    <a:pt x="56" y="81"/>
                    <a:pt x="52" y="58"/>
                    <a:pt x="54" y="57"/>
                  </a:cubicBezTo>
                  <a:cubicBezTo>
                    <a:pt x="55" y="56"/>
                    <a:pt x="74" y="31"/>
                    <a:pt x="89" y="29"/>
                  </a:cubicBezTo>
                  <a:cubicBezTo>
                    <a:pt x="103" y="26"/>
                    <a:pt x="102" y="32"/>
                    <a:pt x="101" y="37"/>
                  </a:cubicBezTo>
                  <a:cubicBezTo>
                    <a:pt x="100" y="43"/>
                    <a:pt x="100" y="54"/>
                    <a:pt x="94" y="54"/>
                  </a:cubicBezTo>
                  <a:cubicBezTo>
                    <a:pt x="88" y="54"/>
                    <a:pt x="75" y="51"/>
                    <a:pt x="75" y="61"/>
                  </a:cubicBezTo>
                  <a:cubicBezTo>
                    <a:pt x="74" y="71"/>
                    <a:pt x="84" y="80"/>
                    <a:pt x="89" y="87"/>
                  </a:cubicBezTo>
                  <a:cubicBezTo>
                    <a:pt x="90" y="89"/>
                    <a:pt x="92" y="94"/>
                    <a:pt x="93" y="101"/>
                  </a:cubicBezTo>
                  <a:cubicBezTo>
                    <a:pt x="52" y="108"/>
                    <a:pt x="0" y="118"/>
                    <a:pt x="0" y="118"/>
                  </a:cubicBezTo>
                  <a:cubicBezTo>
                    <a:pt x="0" y="118"/>
                    <a:pt x="0" y="123"/>
                    <a:pt x="16" y="135"/>
                  </a:cubicBezTo>
                  <a:cubicBezTo>
                    <a:pt x="33" y="147"/>
                    <a:pt x="41" y="148"/>
                    <a:pt x="53" y="144"/>
                  </a:cubicBezTo>
                  <a:cubicBezTo>
                    <a:pt x="64" y="140"/>
                    <a:pt x="77" y="134"/>
                    <a:pt x="93" y="134"/>
                  </a:cubicBezTo>
                  <a:cubicBezTo>
                    <a:pt x="95" y="134"/>
                    <a:pt x="97" y="133"/>
                    <a:pt x="99" y="133"/>
                  </a:cubicBezTo>
                  <a:cubicBezTo>
                    <a:pt x="100" y="142"/>
                    <a:pt x="100" y="150"/>
                    <a:pt x="100" y="154"/>
                  </a:cubicBezTo>
                  <a:cubicBezTo>
                    <a:pt x="98" y="167"/>
                    <a:pt x="66" y="190"/>
                    <a:pt x="26" y="197"/>
                  </a:cubicBezTo>
                  <a:cubicBezTo>
                    <a:pt x="26" y="197"/>
                    <a:pt x="42" y="213"/>
                    <a:pt x="83" y="206"/>
                  </a:cubicBezTo>
                  <a:cubicBezTo>
                    <a:pt x="124" y="200"/>
                    <a:pt x="127" y="172"/>
                    <a:pt x="128" y="161"/>
                  </a:cubicBezTo>
                  <a:cubicBezTo>
                    <a:pt x="128" y="154"/>
                    <a:pt x="130" y="143"/>
                    <a:pt x="129" y="128"/>
                  </a:cubicBezTo>
                  <a:cubicBezTo>
                    <a:pt x="141" y="127"/>
                    <a:pt x="151" y="125"/>
                    <a:pt x="156" y="123"/>
                  </a:cubicBezTo>
                  <a:cubicBezTo>
                    <a:pt x="161" y="120"/>
                    <a:pt x="159" y="94"/>
                    <a:pt x="141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6"/>
            <p:cNvSpPr>
              <a:spLocks noEditPoints="1"/>
            </p:cNvSpPr>
            <p:nvPr/>
          </p:nvSpPr>
          <p:spPr bwMode="auto">
            <a:xfrm>
              <a:off x="5232949" y="787077"/>
              <a:ext cx="909638" cy="925513"/>
            </a:xfrm>
            <a:custGeom>
              <a:avLst/>
              <a:gdLst>
                <a:gd name="T0" fmla="*/ 239 w 242"/>
                <a:gd name="T1" fmla="*/ 170 h 246"/>
                <a:gd name="T2" fmla="*/ 215 w 242"/>
                <a:gd name="T3" fmla="*/ 159 h 246"/>
                <a:gd name="T4" fmla="*/ 167 w 242"/>
                <a:gd name="T5" fmla="*/ 144 h 246"/>
                <a:gd name="T6" fmla="*/ 156 w 242"/>
                <a:gd name="T7" fmla="*/ 115 h 246"/>
                <a:gd name="T8" fmla="*/ 198 w 242"/>
                <a:gd name="T9" fmla="*/ 108 h 246"/>
                <a:gd name="T10" fmla="*/ 220 w 242"/>
                <a:gd name="T11" fmla="*/ 120 h 246"/>
                <a:gd name="T12" fmla="*/ 204 w 242"/>
                <a:gd name="T13" fmla="*/ 81 h 246"/>
                <a:gd name="T14" fmla="*/ 135 w 242"/>
                <a:gd name="T15" fmla="*/ 104 h 246"/>
                <a:gd name="T16" fmla="*/ 114 w 242"/>
                <a:gd name="T17" fmla="*/ 125 h 246"/>
                <a:gd name="T18" fmla="*/ 116 w 242"/>
                <a:gd name="T19" fmla="*/ 108 h 246"/>
                <a:gd name="T20" fmla="*/ 182 w 242"/>
                <a:gd name="T21" fmla="*/ 65 h 246"/>
                <a:gd name="T22" fmla="*/ 187 w 242"/>
                <a:gd name="T23" fmla="*/ 43 h 246"/>
                <a:gd name="T24" fmla="*/ 151 w 242"/>
                <a:gd name="T25" fmla="*/ 42 h 246"/>
                <a:gd name="T26" fmla="*/ 95 w 242"/>
                <a:gd name="T27" fmla="*/ 65 h 246"/>
                <a:gd name="T28" fmla="*/ 92 w 242"/>
                <a:gd name="T29" fmla="*/ 56 h 246"/>
                <a:gd name="T30" fmla="*/ 136 w 242"/>
                <a:gd name="T31" fmla="*/ 36 h 246"/>
                <a:gd name="T32" fmla="*/ 134 w 242"/>
                <a:gd name="T33" fmla="*/ 26 h 246"/>
                <a:gd name="T34" fmla="*/ 90 w 242"/>
                <a:gd name="T35" fmla="*/ 27 h 246"/>
                <a:gd name="T36" fmla="*/ 90 w 242"/>
                <a:gd name="T37" fmla="*/ 10 h 246"/>
                <a:gd name="T38" fmla="*/ 78 w 242"/>
                <a:gd name="T39" fmla="*/ 1 h 246"/>
                <a:gd name="T40" fmla="*/ 68 w 242"/>
                <a:gd name="T41" fmla="*/ 21 h 246"/>
                <a:gd name="T42" fmla="*/ 60 w 242"/>
                <a:gd name="T43" fmla="*/ 30 h 246"/>
                <a:gd name="T44" fmla="*/ 31 w 242"/>
                <a:gd name="T45" fmla="*/ 44 h 246"/>
                <a:gd name="T46" fmla="*/ 61 w 242"/>
                <a:gd name="T47" fmla="*/ 55 h 246"/>
                <a:gd name="T48" fmla="*/ 67 w 242"/>
                <a:gd name="T49" fmla="*/ 69 h 246"/>
                <a:gd name="T50" fmla="*/ 63 w 242"/>
                <a:gd name="T51" fmla="*/ 79 h 246"/>
                <a:gd name="T52" fmla="*/ 33 w 242"/>
                <a:gd name="T53" fmla="*/ 87 h 246"/>
                <a:gd name="T54" fmla="*/ 21 w 242"/>
                <a:gd name="T55" fmla="*/ 105 h 246"/>
                <a:gd name="T56" fmla="*/ 35 w 242"/>
                <a:gd name="T57" fmla="*/ 109 h 246"/>
                <a:gd name="T58" fmla="*/ 55 w 242"/>
                <a:gd name="T59" fmla="*/ 105 h 246"/>
                <a:gd name="T60" fmla="*/ 72 w 242"/>
                <a:gd name="T61" fmla="*/ 110 h 246"/>
                <a:gd name="T62" fmla="*/ 88 w 242"/>
                <a:gd name="T63" fmla="*/ 97 h 246"/>
                <a:gd name="T64" fmla="*/ 94 w 242"/>
                <a:gd name="T65" fmla="*/ 86 h 246"/>
                <a:gd name="T66" fmla="*/ 130 w 242"/>
                <a:gd name="T67" fmla="*/ 60 h 246"/>
                <a:gd name="T68" fmla="*/ 160 w 242"/>
                <a:gd name="T69" fmla="*/ 56 h 246"/>
                <a:gd name="T70" fmla="*/ 156 w 242"/>
                <a:gd name="T71" fmla="*/ 64 h 246"/>
                <a:gd name="T72" fmla="*/ 92 w 242"/>
                <a:gd name="T73" fmla="*/ 115 h 246"/>
                <a:gd name="T74" fmla="*/ 30 w 242"/>
                <a:gd name="T75" fmla="*/ 180 h 246"/>
                <a:gd name="T76" fmla="*/ 14 w 242"/>
                <a:gd name="T77" fmla="*/ 240 h 246"/>
                <a:gd name="T78" fmla="*/ 44 w 242"/>
                <a:gd name="T79" fmla="*/ 211 h 246"/>
                <a:gd name="T80" fmla="*/ 79 w 242"/>
                <a:gd name="T81" fmla="*/ 154 h 246"/>
                <a:gd name="T82" fmla="*/ 98 w 242"/>
                <a:gd name="T83" fmla="*/ 141 h 246"/>
                <a:gd name="T84" fmla="*/ 101 w 242"/>
                <a:gd name="T85" fmla="*/ 168 h 246"/>
                <a:gd name="T86" fmla="*/ 93 w 242"/>
                <a:gd name="T87" fmla="*/ 210 h 246"/>
                <a:gd name="T88" fmla="*/ 121 w 242"/>
                <a:gd name="T89" fmla="*/ 234 h 246"/>
                <a:gd name="T90" fmla="*/ 159 w 242"/>
                <a:gd name="T91" fmla="*/ 232 h 246"/>
                <a:gd name="T92" fmla="*/ 188 w 242"/>
                <a:gd name="T93" fmla="*/ 211 h 246"/>
                <a:gd name="T94" fmla="*/ 209 w 242"/>
                <a:gd name="T95" fmla="*/ 198 h 246"/>
                <a:gd name="T96" fmla="*/ 231 w 242"/>
                <a:gd name="T97" fmla="*/ 189 h 246"/>
                <a:gd name="T98" fmla="*/ 239 w 242"/>
                <a:gd name="T99" fmla="*/ 170 h 246"/>
                <a:gd name="T100" fmla="*/ 184 w 242"/>
                <a:gd name="T101" fmla="*/ 187 h 246"/>
                <a:gd name="T102" fmla="*/ 136 w 242"/>
                <a:gd name="T103" fmla="*/ 216 h 246"/>
                <a:gd name="T104" fmla="*/ 113 w 242"/>
                <a:gd name="T105" fmla="*/ 197 h 246"/>
                <a:gd name="T106" fmla="*/ 124 w 242"/>
                <a:gd name="T107" fmla="*/ 135 h 246"/>
                <a:gd name="T108" fmla="*/ 153 w 242"/>
                <a:gd name="T109" fmla="*/ 98 h 246"/>
                <a:gd name="T110" fmla="*/ 163 w 242"/>
                <a:gd name="T111" fmla="*/ 102 h 246"/>
                <a:gd name="T112" fmla="*/ 145 w 242"/>
                <a:gd name="T113" fmla="*/ 138 h 246"/>
                <a:gd name="T114" fmla="*/ 165 w 242"/>
                <a:gd name="T115" fmla="*/ 160 h 246"/>
                <a:gd name="T116" fmla="*/ 184 w 242"/>
                <a:gd name="T117" fmla="*/ 18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2" h="246">
                  <a:moveTo>
                    <a:pt x="239" y="170"/>
                  </a:moveTo>
                  <a:cubicBezTo>
                    <a:pt x="237" y="165"/>
                    <a:pt x="229" y="163"/>
                    <a:pt x="215" y="159"/>
                  </a:cubicBezTo>
                  <a:cubicBezTo>
                    <a:pt x="201" y="155"/>
                    <a:pt x="183" y="151"/>
                    <a:pt x="167" y="144"/>
                  </a:cubicBezTo>
                  <a:cubicBezTo>
                    <a:pt x="151" y="136"/>
                    <a:pt x="147" y="129"/>
                    <a:pt x="156" y="115"/>
                  </a:cubicBezTo>
                  <a:cubicBezTo>
                    <a:pt x="165" y="101"/>
                    <a:pt x="198" y="108"/>
                    <a:pt x="198" y="108"/>
                  </a:cubicBezTo>
                  <a:cubicBezTo>
                    <a:pt x="214" y="113"/>
                    <a:pt x="216" y="126"/>
                    <a:pt x="220" y="120"/>
                  </a:cubicBezTo>
                  <a:cubicBezTo>
                    <a:pt x="229" y="111"/>
                    <a:pt x="229" y="97"/>
                    <a:pt x="204" y="81"/>
                  </a:cubicBezTo>
                  <a:cubicBezTo>
                    <a:pt x="179" y="66"/>
                    <a:pt x="143" y="95"/>
                    <a:pt x="135" y="104"/>
                  </a:cubicBezTo>
                  <a:cubicBezTo>
                    <a:pt x="127" y="113"/>
                    <a:pt x="123" y="129"/>
                    <a:pt x="114" y="125"/>
                  </a:cubicBezTo>
                  <a:cubicBezTo>
                    <a:pt x="105" y="121"/>
                    <a:pt x="109" y="117"/>
                    <a:pt x="116" y="108"/>
                  </a:cubicBezTo>
                  <a:cubicBezTo>
                    <a:pt x="124" y="98"/>
                    <a:pt x="173" y="72"/>
                    <a:pt x="182" y="65"/>
                  </a:cubicBezTo>
                  <a:cubicBezTo>
                    <a:pt x="191" y="57"/>
                    <a:pt x="195" y="48"/>
                    <a:pt x="187" y="43"/>
                  </a:cubicBezTo>
                  <a:cubicBezTo>
                    <a:pt x="179" y="37"/>
                    <a:pt x="168" y="38"/>
                    <a:pt x="151" y="42"/>
                  </a:cubicBezTo>
                  <a:cubicBezTo>
                    <a:pt x="134" y="46"/>
                    <a:pt x="101" y="65"/>
                    <a:pt x="95" y="65"/>
                  </a:cubicBezTo>
                  <a:cubicBezTo>
                    <a:pt x="88" y="65"/>
                    <a:pt x="87" y="60"/>
                    <a:pt x="92" y="56"/>
                  </a:cubicBezTo>
                  <a:cubicBezTo>
                    <a:pt x="96" y="53"/>
                    <a:pt x="131" y="38"/>
                    <a:pt x="136" y="36"/>
                  </a:cubicBezTo>
                  <a:cubicBezTo>
                    <a:pt x="140" y="34"/>
                    <a:pt x="136" y="26"/>
                    <a:pt x="134" y="26"/>
                  </a:cubicBezTo>
                  <a:cubicBezTo>
                    <a:pt x="132" y="26"/>
                    <a:pt x="90" y="27"/>
                    <a:pt x="90" y="27"/>
                  </a:cubicBezTo>
                  <a:cubicBezTo>
                    <a:pt x="90" y="27"/>
                    <a:pt x="90" y="21"/>
                    <a:pt x="90" y="10"/>
                  </a:cubicBezTo>
                  <a:cubicBezTo>
                    <a:pt x="90" y="0"/>
                    <a:pt x="84" y="0"/>
                    <a:pt x="78" y="1"/>
                  </a:cubicBezTo>
                  <a:cubicBezTo>
                    <a:pt x="73" y="2"/>
                    <a:pt x="68" y="14"/>
                    <a:pt x="68" y="21"/>
                  </a:cubicBezTo>
                  <a:cubicBezTo>
                    <a:pt x="68" y="28"/>
                    <a:pt x="65" y="30"/>
                    <a:pt x="60" y="30"/>
                  </a:cubicBezTo>
                  <a:cubicBezTo>
                    <a:pt x="50" y="31"/>
                    <a:pt x="33" y="35"/>
                    <a:pt x="31" y="44"/>
                  </a:cubicBezTo>
                  <a:cubicBezTo>
                    <a:pt x="34" y="54"/>
                    <a:pt x="54" y="55"/>
                    <a:pt x="61" y="55"/>
                  </a:cubicBezTo>
                  <a:cubicBezTo>
                    <a:pt x="69" y="55"/>
                    <a:pt x="67" y="60"/>
                    <a:pt x="67" y="69"/>
                  </a:cubicBezTo>
                  <a:cubicBezTo>
                    <a:pt x="67" y="77"/>
                    <a:pt x="67" y="79"/>
                    <a:pt x="63" y="79"/>
                  </a:cubicBezTo>
                  <a:cubicBezTo>
                    <a:pt x="59" y="79"/>
                    <a:pt x="45" y="80"/>
                    <a:pt x="33" y="87"/>
                  </a:cubicBezTo>
                  <a:cubicBezTo>
                    <a:pt x="21" y="93"/>
                    <a:pt x="19" y="100"/>
                    <a:pt x="21" y="105"/>
                  </a:cubicBezTo>
                  <a:cubicBezTo>
                    <a:pt x="23" y="110"/>
                    <a:pt x="32" y="113"/>
                    <a:pt x="35" y="109"/>
                  </a:cubicBezTo>
                  <a:cubicBezTo>
                    <a:pt x="39" y="105"/>
                    <a:pt x="50" y="103"/>
                    <a:pt x="55" y="105"/>
                  </a:cubicBezTo>
                  <a:cubicBezTo>
                    <a:pt x="59" y="107"/>
                    <a:pt x="61" y="109"/>
                    <a:pt x="72" y="110"/>
                  </a:cubicBezTo>
                  <a:cubicBezTo>
                    <a:pt x="84" y="112"/>
                    <a:pt x="87" y="103"/>
                    <a:pt x="88" y="97"/>
                  </a:cubicBezTo>
                  <a:cubicBezTo>
                    <a:pt x="88" y="91"/>
                    <a:pt x="89" y="91"/>
                    <a:pt x="94" y="86"/>
                  </a:cubicBezTo>
                  <a:cubicBezTo>
                    <a:pt x="100" y="82"/>
                    <a:pt x="122" y="66"/>
                    <a:pt x="130" y="60"/>
                  </a:cubicBezTo>
                  <a:cubicBezTo>
                    <a:pt x="137" y="54"/>
                    <a:pt x="158" y="53"/>
                    <a:pt x="160" y="56"/>
                  </a:cubicBezTo>
                  <a:cubicBezTo>
                    <a:pt x="163" y="59"/>
                    <a:pt x="160" y="62"/>
                    <a:pt x="156" y="64"/>
                  </a:cubicBezTo>
                  <a:cubicBezTo>
                    <a:pt x="152" y="66"/>
                    <a:pt x="109" y="100"/>
                    <a:pt x="92" y="115"/>
                  </a:cubicBezTo>
                  <a:cubicBezTo>
                    <a:pt x="75" y="131"/>
                    <a:pt x="44" y="160"/>
                    <a:pt x="30" y="180"/>
                  </a:cubicBezTo>
                  <a:cubicBezTo>
                    <a:pt x="16" y="201"/>
                    <a:pt x="0" y="234"/>
                    <a:pt x="14" y="240"/>
                  </a:cubicBezTo>
                  <a:cubicBezTo>
                    <a:pt x="27" y="246"/>
                    <a:pt x="38" y="222"/>
                    <a:pt x="44" y="211"/>
                  </a:cubicBezTo>
                  <a:cubicBezTo>
                    <a:pt x="50" y="200"/>
                    <a:pt x="73" y="163"/>
                    <a:pt x="79" y="154"/>
                  </a:cubicBezTo>
                  <a:cubicBezTo>
                    <a:pt x="84" y="145"/>
                    <a:pt x="88" y="138"/>
                    <a:pt x="98" y="141"/>
                  </a:cubicBezTo>
                  <a:cubicBezTo>
                    <a:pt x="109" y="144"/>
                    <a:pt x="104" y="155"/>
                    <a:pt x="101" y="168"/>
                  </a:cubicBezTo>
                  <a:cubicBezTo>
                    <a:pt x="98" y="180"/>
                    <a:pt x="93" y="198"/>
                    <a:pt x="93" y="210"/>
                  </a:cubicBezTo>
                  <a:cubicBezTo>
                    <a:pt x="93" y="223"/>
                    <a:pt x="106" y="229"/>
                    <a:pt x="121" y="234"/>
                  </a:cubicBezTo>
                  <a:cubicBezTo>
                    <a:pt x="135" y="238"/>
                    <a:pt x="152" y="239"/>
                    <a:pt x="159" y="232"/>
                  </a:cubicBezTo>
                  <a:cubicBezTo>
                    <a:pt x="166" y="225"/>
                    <a:pt x="182" y="215"/>
                    <a:pt x="188" y="211"/>
                  </a:cubicBezTo>
                  <a:cubicBezTo>
                    <a:pt x="195" y="208"/>
                    <a:pt x="202" y="201"/>
                    <a:pt x="209" y="198"/>
                  </a:cubicBezTo>
                  <a:cubicBezTo>
                    <a:pt x="217" y="195"/>
                    <a:pt x="224" y="195"/>
                    <a:pt x="231" y="189"/>
                  </a:cubicBezTo>
                  <a:cubicBezTo>
                    <a:pt x="237" y="183"/>
                    <a:pt x="242" y="176"/>
                    <a:pt x="239" y="170"/>
                  </a:cubicBezTo>
                  <a:close/>
                  <a:moveTo>
                    <a:pt x="184" y="187"/>
                  </a:moveTo>
                  <a:cubicBezTo>
                    <a:pt x="176" y="196"/>
                    <a:pt x="148" y="216"/>
                    <a:pt x="136" y="216"/>
                  </a:cubicBezTo>
                  <a:cubicBezTo>
                    <a:pt x="125" y="216"/>
                    <a:pt x="115" y="215"/>
                    <a:pt x="113" y="197"/>
                  </a:cubicBezTo>
                  <a:cubicBezTo>
                    <a:pt x="112" y="178"/>
                    <a:pt x="116" y="153"/>
                    <a:pt x="124" y="135"/>
                  </a:cubicBezTo>
                  <a:cubicBezTo>
                    <a:pt x="132" y="117"/>
                    <a:pt x="140" y="103"/>
                    <a:pt x="153" y="98"/>
                  </a:cubicBezTo>
                  <a:cubicBezTo>
                    <a:pt x="161" y="94"/>
                    <a:pt x="170" y="97"/>
                    <a:pt x="163" y="102"/>
                  </a:cubicBezTo>
                  <a:cubicBezTo>
                    <a:pt x="157" y="108"/>
                    <a:pt x="136" y="124"/>
                    <a:pt x="145" y="138"/>
                  </a:cubicBezTo>
                  <a:cubicBezTo>
                    <a:pt x="153" y="152"/>
                    <a:pt x="155" y="152"/>
                    <a:pt x="165" y="160"/>
                  </a:cubicBezTo>
                  <a:cubicBezTo>
                    <a:pt x="176" y="169"/>
                    <a:pt x="193" y="178"/>
                    <a:pt x="184" y="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7"/>
            <p:cNvSpPr/>
            <p:nvPr/>
          </p:nvSpPr>
          <p:spPr bwMode="auto">
            <a:xfrm>
              <a:off x="2754861" y="2657152"/>
              <a:ext cx="3282950" cy="915988"/>
            </a:xfrm>
            <a:custGeom>
              <a:avLst/>
              <a:gdLst>
                <a:gd name="T0" fmla="*/ 112 w 873"/>
                <a:gd name="T1" fmla="*/ 85 h 243"/>
                <a:gd name="T2" fmla="*/ 128 w 873"/>
                <a:gd name="T3" fmla="*/ 18 h 243"/>
                <a:gd name="T4" fmla="*/ 39 w 873"/>
                <a:gd name="T5" fmla="*/ 43 h 243"/>
                <a:gd name="T6" fmla="*/ 24 w 873"/>
                <a:gd name="T7" fmla="*/ 121 h 243"/>
                <a:gd name="T8" fmla="*/ 72 w 873"/>
                <a:gd name="T9" fmla="*/ 142 h 243"/>
                <a:gd name="T10" fmla="*/ 98 w 873"/>
                <a:gd name="T11" fmla="*/ 211 h 243"/>
                <a:gd name="T12" fmla="*/ 166 w 873"/>
                <a:gd name="T13" fmla="*/ 218 h 243"/>
                <a:gd name="T14" fmla="*/ 204 w 873"/>
                <a:gd name="T15" fmla="*/ 203 h 243"/>
                <a:gd name="T16" fmla="*/ 271 w 873"/>
                <a:gd name="T17" fmla="*/ 236 h 243"/>
                <a:gd name="T18" fmla="*/ 300 w 873"/>
                <a:gd name="T19" fmla="*/ 219 h 243"/>
                <a:gd name="T20" fmla="*/ 345 w 873"/>
                <a:gd name="T21" fmla="*/ 226 h 243"/>
                <a:gd name="T22" fmla="*/ 410 w 873"/>
                <a:gd name="T23" fmla="*/ 201 h 243"/>
                <a:gd name="T24" fmla="*/ 489 w 873"/>
                <a:gd name="T25" fmla="*/ 209 h 243"/>
                <a:gd name="T26" fmla="*/ 589 w 873"/>
                <a:gd name="T27" fmla="*/ 174 h 243"/>
                <a:gd name="T28" fmla="*/ 649 w 873"/>
                <a:gd name="T29" fmla="*/ 131 h 243"/>
                <a:gd name="T30" fmla="*/ 753 w 873"/>
                <a:gd name="T31" fmla="*/ 112 h 243"/>
                <a:gd name="T32" fmla="*/ 873 w 873"/>
                <a:gd name="T33" fmla="*/ 47 h 243"/>
                <a:gd name="T34" fmla="*/ 830 w 873"/>
                <a:gd name="T35" fmla="*/ 19 h 243"/>
                <a:gd name="T36" fmla="*/ 776 w 873"/>
                <a:gd name="T37" fmla="*/ 46 h 243"/>
                <a:gd name="T38" fmla="*/ 712 w 873"/>
                <a:gd name="T39" fmla="*/ 7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3" h="243">
                  <a:moveTo>
                    <a:pt x="112" y="85"/>
                  </a:moveTo>
                  <a:cubicBezTo>
                    <a:pt x="112" y="85"/>
                    <a:pt x="139" y="36"/>
                    <a:pt x="128" y="18"/>
                  </a:cubicBezTo>
                  <a:cubicBezTo>
                    <a:pt x="117" y="0"/>
                    <a:pt x="67" y="16"/>
                    <a:pt x="39" y="43"/>
                  </a:cubicBezTo>
                  <a:cubicBezTo>
                    <a:pt x="11" y="70"/>
                    <a:pt x="0" y="110"/>
                    <a:pt x="24" y="121"/>
                  </a:cubicBezTo>
                  <a:cubicBezTo>
                    <a:pt x="48" y="132"/>
                    <a:pt x="72" y="142"/>
                    <a:pt x="72" y="142"/>
                  </a:cubicBezTo>
                  <a:cubicBezTo>
                    <a:pt x="72" y="142"/>
                    <a:pt x="68" y="194"/>
                    <a:pt x="98" y="211"/>
                  </a:cubicBezTo>
                  <a:cubicBezTo>
                    <a:pt x="128" y="228"/>
                    <a:pt x="156" y="230"/>
                    <a:pt x="166" y="218"/>
                  </a:cubicBezTo>
                  <a:cubicBezTo>
                    <a:pt x="176" y="206"/>
                    <a:pt x="193" y="197"/>
                    <a:pt x="204" y="203"/>
                  </a:cubicBezTo>
                  <a:cubicBezTo>
                    <a:pt x="215" y="209"/>
                    <a:pt x="244" y="235"/>
                    <a:pt x="271" y="236"/>
                  </a:cubicBezTo>
                  <a:cubicBezTo>
                    <a:pt x="298" y="237"/>
                    <a:pt x="300" y="219"/>
                    <a:pt x="300" y="219"/>
                  </a:cubicBezTo>
                  <a:cubicBezTo>
                    <a:pt x="300" y="219"/>
                    <a:pt x="330" y="228"/>
                    <a:pt x="345" y="226"/>
                  </a:cubicBezTo>
                  <a:cubicBezTo>
                    <a:pt x="360" y="224"/>
                    <a:pt x="396" y="210"/>
                    <a:pt x="410" y="201"/>
                  </a:cubicBezTo>
                  <a:cubicBezTo>
                    <a:pt x="410" y="201"/>
                    <a:pt x="429" y="243"/>
                    <a:pt x="489" y="209"/>
                  </a:cubicBezTo>
                  <a:cubicBezTo>
                    <a:pt x="489" y="209"/>
                    <a:pt x="556" y="236"/>
                    <a:pt x="589" y="174"/>
                  </a:cubicBezTo>
                  <a:cubicBezTo>
                    <a:pt x="589" y="174"/>
                    <a:pt x="625" y="192"/>
                    <a:pt x="649" y="131"/>
                  </a:cubicBezTo>
                  <a:cubicBezTo>
                    <a:pt x="649" y="131"/>
                    <a:pt x="713" y="165"/>
                    <a:pt x="753" y="112"/>
                  </a:cubicBezTo>
                  <a:cubicBezTo>
                    <a:pt x="793" y="59"/>
                    <a:pt x="801" y="43"/>
                    <a:pt x="873" y="47"/>
                  </a:cubicBezTo>
                  <a:cubicBezTo>
                    <a:pt x="873" y="47"/>
                    <a:pt x="851" y="19"/>
                    <a:pt x="830" y="19"/>
                  </a:cubicBezTo>
                  <a:cubicBezTo>
                    <a:pt x="809" y="19"/>
                    <a:pt x="792" y="30"/>
                    <a:pt x="776" y="46"/>
                  </a:cubicBezTo>
                  <a:cubicBezTo>
                    <a:pt x="760" y="62"/>
                    <a:pt x="718" y="111"/>
                    <a:pt x="712" y="74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8"/>
            <p:cNvSpPr/>
            <p:nvPr/>
          </p:nvSpPr>
          <p:spPr bwMode="auto">
            <a:xfrm>
              <a:off x="4521749" y="2522214"/>
              <a:ext cx="1008063" cy="560388"/>
            </a:xfrm>
            <a:custGeom>
              <a:avLst/>
              <a:gdLst>
                <a:gd name="T0" fmla="*/ 213 w 268"/>
                <a:gd name="T1" fmla="*/ 52 h 149"/>
                <a:gd name="T2" fmla="*/ 178 w 268"/>
                <a:gd name="T3" fmla="*/ 86 h 149"/>
                <a:gd name="T4" fmla="*/ 251 w 268"/>
                <a:gd name="T5" fmla="*/ 97 h 149"/>
                <a:gd name="T6" fmla="*/ 244 w 268"/>
                <a:gd name="T7" fmla="*/ 20 h 149"/>
                <a:gd name="T8" fmla="*/ 184 w 268"/>
                <a:gd name="T9" fmla="*/ 4 h 149"/>
                <a:gd name="T10" fmla="*/ 124 w 268"/>
                <a:gd name="T11" fmla="*/ 7 h 149"/>
                <a:gd name="T12" fmla="*/ 68 w 268"/>
                <a:gd name="T13" fmla="*/ 45 h 149"/>
                <a:gd name="T14" fmla="*/ 86 w 268"/>
                <a:gd name="T15" fmla="*/ 115 h 149"/>
                <a:gd name="T16" fmla="*/ 33 w 268"/>
                <a:gd name="T17" fmla="*/ 146 h 149"/>
                <a:gd name="T18" fmla="*/ 30 w 268"/>
                <a:gd name="T19" fmla="*/ 8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149">
                  <a:moveTo>
                    <a:pt x="213" y="52"/>
                  </a:moveTo>
                  <a:cubicBezTo>
                    <a:pt x="213" y="52"/>
                    <a:pt x="177" y="63"/>
                    <a:pt x="178" y="86"/>
                  </a:cubicBezTo>
                  <a:cubicBezTo>
                    <a:pt x="179" y="109"/>
                    <a:pt x="234" y="131"/>
                    <a:pt x="251" y="97"/>
                  </a:cubicBezTo>
                  <a:cubicBezTo>
                    <a:pt x="268" y="63"/>
                    <a:pt x="264" y="33"/>
                    <a:pt x="244" y="20"/>
                  </a:cubicBezTo>
                  <a:cubicBezTo>
                    <a:pt x="224" y="7"/>
                    <a:pt x="202" y="0"/>
                    <a:pt x="184" y="4"/>
                  </a:cubicBezTo>
                  <a:cubicBezTo>
                    <a:pt x="166" y="8"/>
                    <a:pt x="156" y="12"/>
                    <a:pt x="124" y="7"/>
                  </a:cubicBezTo>
                  <a:cubicBezTo>
                    <a:pt x="92" y="2"/>
                    <a:pt x="72" y="30"/>
                    <a:pt x="68" y="45"/>
                  </a:cubicBezTo>
                  <a:cubicBezTo>
                    <a:pt x="64" y="60"/>
                    <a:pt x="86" y="98"/>
                    <a:pt x="86" y="115"/>
                  </a:cubicBezTo>
                  <a:cubicBezTo>
                    <a:pt x="86" y="132"/>
                    <a:pt x="66" y="149"/>
                    <a:pt x="33" y="146"/>
                  </a:cubicBezTo>
                  <a:cubicBezTo>
                    <a:pt x="0" y="143"/>
                    <a:pt x="32" y="103"/>
                    <a:pt x="30" y="82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9"/>
            <p:cNvSpPr/>
            <p:nvPr/>
          </p:nvSpPr>
          <p:spPr bwMode="auto">
            <a:xfrm>
              <a:off x="4950374" y="2977827"/>
              <a:ext cx="241300" cy="165100"/>
            </a:xfrm>
            <a:custGeom>
              <a:avLst/>
              <a:gdLst>
                <a:gd name="T0" fmla="*/ 64 w 64"/>
                <a:gd name="T1" fmla="*/ 44 h 44"/>
                <a:gd name="T2" fmla="*/ 31 w 64"/>
                <a:gd name="T3" fmla="*/ 3 h 44"/>
                <a:gd name="T4" fmla="*/ 19 w 64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" h="44">
                  <a:moveTo>
                    <a:pt x="64" y="44"/>
                  </a:moveTo>
                  <a:cubicBezTo>
                    <a:pt x="64" y="44"/>
                    <a:pt x="62" y="0"/>
                    <a:pt x="31" y="3"/>
                  </a:cubicBezTo>
                  <a:cubicBezTo>
                    <a:pt x="0" y="6"/>
                    <a:pt x="19" y="44"/>
                    <a:pt x="19" y="44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0"/>
            <p:cNvSpPr/>
            <p:nvPr/>
          </p:nvSpPr>
          <p:spPr bwMode="auto">
            <a:xfrm>
              <a:off x="4085186" y="3060377"/>
              <a:ext cx="290513" cy="354013"/>
            </a:xfrm>
            <a:custGeom>
              <a:avLst/>
              <a:gdLst>
                <a:gd name="T0" fmla="*/ 56 w 77"/>
                <a:gd name="T1" fmla="*/ 94 h 94"/>
                <a:gd name="T2" fmla="*/ 57 w 77"/>
                <a:gd name="T3" fmla="*/ 23 h 94"/>
                <a:gd name="T4" fmla="*/ 3 w 77"/>
                <a:gd name="T5" fmla="*/ 52 h 94"/>
                <a:gd name="T6" fmla="*/ 33 w 77"/>
                <a:gd name="T7" fmla="*/ 7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94">
                  <a:moveTo>
                    <a:pt x="56" y="94"/>
                  </a:moveTo>
                  <a:cubicBezTo>
                    <a:pt x="56" y="94"/>
                    <a:pt x="77" y="46"/>
                    <a:pt x="57" y="23"/>
                  </a:cubicBezTo>
                  <a:cubicBezTo>
                    <a:pt x="37" y="0"/>
                    <a:pt x="6" y="42"/>
                    <a:pt x="3" y="52"/>
                  </a:cubicBezTo>
                  <a:cubicBezTo>
                    <a:pt x="0" y="62"/>
                    <a:pt x="9" y="73"/>
                    <a:pt x="33" y="73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"/>
            <p:cNvSpPr/>
            <p:nvPr/>
          </p:nvSpPr>
          <p:spPr bwMode="auto">
            <a:xfrm>
              <a:off x="3769274" y="2985764"/>
              <a:ext cx="177800" cy="176213"/>
            </a:xfrm>
            <a:custGeom>
              <a:avLst/>
              <a:gdLst>
                <a:gd name="T0" fmla="*/ 0 w 47"/>
                <a:gd name="T1" fmla="*/ 20 h 47"/>
                <a:gd name="T2" fmla="*/ 23 w 47"/>
                <a:gd name="T3" fmla="*/ 47 h 47"/>
                <a:gd name="T4" fmla="*/ 47 w 4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47">
                  <a:moveTo>
                    <a:pt x="0" y="20"/>
                  </a:moveTo>
                  <a:cubicBezTo>
                    <a:pt x="0" y="20"/>
                    <a:pt x="4" y="47"/>
                    <a:pt x="23" y="47"/>
                  </a:cubicBezTo>
                  <a:cubicBezTo>
                    <a:pt x="42" y="47"/>
                    <a:pt x="47" y="30"/>
                    <a:pt x="47" y="0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2"/>
            <p:cNvSpPr/>
            <p:nvPr/>
          </p:nvSpPr>
          <p:spPr bwMode="auto">
            <a:xfrm>
              <a:off x="3329536" y="3093714"/>
              <a:ext cx="249238" cy="328613"/>
            </a:xfrm>
            <a:custGeom>
              <a:avLst/>
              <a:gdLst>
                <a:gd name="T0" fmla="*/ 0 w 66"/>
                <a:gd name="T1" fmla="*/ 15 h 87"/>
                <a:gd name="T2" fmla="*/ 51 w 66"/>
                <a:gd name="T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" h="87">
                  <a:moveTo>
                    <a:pt x="0" y="15"/>
                  </a:moveTo>
                  <a:cubicBezTo>
                    <a:pt x="0" y="15"/>
                    <a:pt x="66" y="0"/>
                    <a:pt x="51" y="87"/>
                  </a:cubicBez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3"/>
            <p:cNvSpPr/>
            <p:nvPr/>
          </p:nvSpPr>
          <p:spPr bwMode="auto">
            <a:xfrm>
              <a:off x="3161261" y="2517452"/>
              <a:ext cx="1830388" cy="474663"/>
            </a:xfrm>
            <a:custGeom>
              <a:avLst/>
              <a:gdLst>
                <a:gd name="T0" fmla="*/ 70 w 487"/>
                <a:gd name="T1" fmla="*/ 28 h 126"/>
                <a:gd name="T2" fmla="*/ 1 w 487"/>
                <a:gd name="T3" fmla="*/ 83 h 126"/>
                <a:gd name="T4" fmla="*/ 190 w 487"/>
                <a:gd name="T5" fmla="*/ 123 h 126"/>
                <a:gd name="T6" fmla="*/ 380 w 487"/>
                <a:gd name="T7" fmla="*/ 114 h 126"/>
                <a:gd name="T8" fmla="*/ 486 w 487"/>
                <a:gd name="T9" fmla="*/ 79 h 126"/>
                <a:gd name="T10" fmla="*/ 383 w 487"/>
                <a:gd name="T11" fmla="*/ 28 h 126"/>
                <a:gd name="T12" fmla="*/ 70 w 487"/>
                <a:gd name="T13" fmla="*/ 2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7" h="126">
                  <a:moveTo>
                    <a:pt x="70" y="28"/>
                  </a:moveTo>
                  <a:cubicBezTo>
                    <a:pt x="70" y="28"/>
                    <a:pt x="2" y="47"/>
                    <a:pt x="1" y="83"/>
                  </a:cubicBezTo>
                  <a:cubicBezTo>
                    <a:pt x="0" y="119"/>
                    <a:pt x="51" y="126"/>
                    <a:pt x="190" y="123"/>
                  </a:cubicBezTo>
                  <a:cubicBezTo>
                    <a:pt x="220" y="123"/>
                    <a:pt x="322" y="118"/>
                    <a:pt x="380" y="114"/>
                  </a:cubicBezTo>
                  <a:cubicBezTo>
                    <a:pt x="438" y="110"/>
                    <a:pt x="485" y="103"/>
                    <a:pt x="486" y="79"/>
                  </a:cubicBezTo>
                  <a:cubicBezTo>
                    <a:pt x="487" y="55"/>
                    <a:pt x="408" y="37"/>
                    <a:pt x="383" y="28"/>
                  </a:cubicBezTo>
                  <a:cubicBezTo>
                    <a:pt x="358" y="19"/>
                    <a:pt x="209" y="0"/>
                    <a:pt x="70" y="28"/>
                  </a:cubicBezTo>
                  <a:close/>
                </a:path>
              </a:pathLst>
            </a:custGeom>
            <a:solidFill>
              <a:srgbClr val="283C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4"/>
            <p:cNvSpPr/>
            <p:nvPr/>
          </p:nvSpPr>
          <p:spPr bwMode="auto">
            <a:xfrm>
              <a:off x="3156499" y="2769864"/>
              <a:ext cx="222250" cy="177800"/>
            </a:xfrm>
            <a:custGeom>
              <a:avLst/>
              <a:gdLst>
                <a:gd name="T0" fmla="*/ 20 w 59"/>
                <a:gd name="T1" fmla="*/ 1 h 47"/>
                <a:gd name="T2" fmla="*/ 17 w 59"/>
                <a:gd name="T3" fmla="*/ 13 h 47"/>
                <a:gd name="T4" fmla="*/ 37 w 59"/>
                <a:gd name="T5" fmla="*/ 37 h 47"/>
                <a:gd name="T6" fmla="*/ 58 w 59"/>
                <a:gd name="T7" fmla="*/ 44 h 47"/>
                <a:gd name="T8" fmla="*/ 30 w 59"/>
                <a:gd name="T9" fmla="*/ 39 h 47"/>
                <a:gd name="T10" fmla="*/ 20 w 59"/>
                <a:gd name="T11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47">
                  <a:moveTo>
                    <a:pt x="20" y="1"/>
                  </a:moveTo>
                  <a:cubicBezTo>
                    <a:pt x="21" y="0"/>
                    <a:pt x="18" y="8"/>
                    <a:pt x="17" y="13"/>
                  </a:cubicBezTo>
                  <a:cubicBezTo>
                    <a:pt x="17" y="18"/>
                    <a:pt x="16" y="33"/>
                    <a:pt x="37" y="37"/>
                  </a:cubicBezTo>
                  <a:cubicBezTo>
                    <a:pt x="57" y="41"/>
                    <a:pt x="58" y="42"/>
                    <a:pt x="58" y="44"/>
                  </a:cubicBezTo>
                  <a:cubicBezTo>
                    <a:pt x="59" y="47"/>
                    <a:pt x="43" y="45"/>
                    <a:pt x="30" y="39"/>
                  </a:cubicBezTo>
                  <a:cubicBezTo>
                    <a:pt x="16" y="34"/>
                    <a:pt x="0" y="18"/>
                    <a:pt x="20" y="1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5"/>
            <p:cNvSpPr/>
            <p:nvPr/>
          </p:nvSpPr>
          <p:spPr bwMode="auto">
            <a:xfrm>
              <a:off x="3250161" y="2774627"/>
              <a:ext cx="268288" cy="66675"/>
            </a:xfrm>
            <a:custGeom>
              <a:avLst/>
              <a:gdLst>
                <a:gd name="T0" fmla="*/ 68 w 71"/>
                <a:gd name="T1" fmla="*/ 0 h 18"/>
                <a:gd name="T2" fmla="*/ 17 w 71"/>
                <a:gd name="T3" fmla="*/ 4 h 18"/>
                <a:gd name="T4" fmla="*/ 1 w 71"/>
                <a:gd name="T5" fmla="*/ 12 h 18"/>
                <a:gd name="T6" fmla="*/ 22 w 71"/>
                <a:gd name="T7" fmla="*/ 13 h 18"/>
                <a:gd name="T8" fmla="*/ 62 w 71"/>
                <a:gd name="T9" fmla="*/ 4 h 18"/>
                <a:gd name="T10" fmla="*/ 68 w 71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8">
                  <a:moveTo>
                    <a:pt x="68" y="0"/>
                  </a:moveTo>
                  <a:cubicBezTo>
                    <a:pt x="68" y="0"/>
                    <a:pt x="28" y="3"/>
                    <a:pt x="17" y="4"/>
                  </a:cubicBezTo>
                  <a:cubicBezTo>
                    <a:pt x="6" y="5"/>
                    <a:pt x="0" y="8"/>
                    <a:pt x="1" y="12"/>
                  </a:cubicBezTo>
                  <a:cubicBezTo>
                    <a:pt x="1" y="16"/>
                    <a:pt x="9" y="18"/>
                    <a:pt x="22" y="13"/>
                  </a:cubicBezTo>
                  <a:cubicBezTo>
                    <a:pt x="35" y="9"/>
                    <a:pt x="57" y="6"/>
                    <a:pt x="62" y="4"/>
                  </a:cubicBezTo>
                  <a:cubicBezTo>
                    <a:pt x="67" y="2"/>
                    <a:pt x="71" y="1"/>
                    <a:pt x="68" y="0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6"/>
            <p:cNvSpPr/>
            <p:nvPr/>
          </p:nvSpPr>
          <p:spPr bwMode="auto">
            <a:xfrm>
              <a:off x="3307311" y="2807964"/>
              <a:ext cx="293688" cy="98425"/>
            </a:xfrm>
            <a:custGeom>
              <a:avLst/>
              <a:gdLst>
                <a:gd name="T0" fmla="*/ 76 w 78"/>
                <a:gd name="T1" fmla="*/ 0 h 26"/>
                <a:gd name="T2" fmla="*/ 29 w 78"/>
                <a:gd name="T3" fmla="*/ 5 h 26"/>
                <a:gd name="T4" fmla="*/ 12 w 78"/>
                <a:gd name="T5" fmla="*/ 12 h 26"/>
                <a:gd name="T6" fmla="*/ 2 w 78"/>
                <a:gd name="T7" fmla="*/ 18 h 26"/>
                <a:gd name="T8" fmla="*/ 17 w 78"/>
                <a:gd name="T9" fmla="*/ 22 h 26"/>
                <a:gd name="T10" fmla="*/ 30 w 78"/>
                <a:gd name="T11" fmla="*/ 23 h 26"/>
                <a:gd name="T12" fmla="*/ 42 w 78"/>
                <a:gd name="T13" fmla="*/ 13 h 26"/>
                <a:gd name="T14" fmla="*/ 76 w 7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26">
                  <a:moveTo>
                    <a:pt x="76" y="0"/>
                  </a:moveTo>
                  <a:cubicBezTo>
                    <a:pt x="76" y="0"/>
                    <a:pt x="35" y="2"/>
                    <a:pt x="29" y="5"/>
                  </a:cubicBezTo>
                  <a:cubicBezTo>
                    <a:pt x="23" y="7"/>
                    <a:pt x="21" y="11"/>
                    <a:pt x="12" y="12"/>
                  </a:cubicBezTo>
                  <a:cubicBezTo>
                    <a:pt x="3" y="13"/>
                    <a:pt x="0" y="16"/>
                    <a:pt x="2" y="18"/>
                  </a:cubicBezTo>
                  <a:cubicBezTo>
                    <a:pt x="5" y="19"/>
                    <a:pt x="13" y="20"/>
                    <a:pt x="17" y="22"/>
                  </a:cubicBezTo>
                  <a:cubicBezTo>
                    <a:pt x="21" y="25"/>
                    <a:pt x="30" y="26"/>
                    <a:pt x="30" y="23"/>
                  </a:cubicBezTo>
                  <a:cubicBezTo>
                    <a:pt x="30" y="20"/>
                    <a:pt x="27" y="17"/>
                    <a:pt x="42" y="13"/>
                  </a:cubicBezTo>
                  <a:cubicBezTo>
                    <a:pt x="58" y="9"/>
                    <a:pt x="78" y="5"/>
                    <a:pt x="76" y="0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7"/>
            <p:cNvSpPr/>
            <p:nvPr/>
          </p:nvSpPr>
          <p:spPr bwMode="auto">
            <a:xfrm>
              <a:off x="3329536" y="2736527"/>
              <a:ext cx="142875" cy="15875"/>
            </a:xfrm>
            <a:custGeom>
              <a:avLst/>
              <a:gdLst>
                <a:gd name="T0" fmla="*/ 0 w 38"/>
                <a:gd name="T1" fmla="*/ 4 h 4"/>
                <a:gd name="T2" fmla="*/ 38 w 38"/>
                <a:gd name="T3" fmla="*/ 3 h 4"/>
                <a:gd name="T4" fmla="*/ 38 w 38"/>
                <a:gd name="T5" fmla="*/ 0 h 4"/>
                <a:gd name="T6" fmla="*/ 1 w 38"/>
                <a:gd name="T7" fmla="*/ 0 h 4"/>
                <a:gd name="T8" fmla="*/ 0 w 38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">
                  <a:moveTo>
                    <a:pt x="0" y="4"/>
                  </a:moveTo>
                  <a:cubicBezTo>
                    <a:pt x="38" y="3"/>
                    <a:pt x="38" y="3"/>
                    <a:pt x="38" y="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4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8"/>
            <p:cNvSpPr/>
            <p:nvPr/>
          </p:nvSpPr>
          <p:spPr bwMode="auto">
            <a:xfrm>
              <a:off x="3434311" y="2811139"/>
              <a:ext cx="260350" cy="106363"/>
            </a:xfrm>
            <a:custGeom>
              <a:avLst/>
              <a:gdLst>
                <a:gd name="T0" fmla="*/ 51 w 69"/>
                <a:gd name="T1" fmla="*/ 6 h 28"/>
                <a:gd name="T2" fmla="*/ 66 w 69"/>
                <a:gd name="T3" fmla="*/ 2 h 28"/>
                <a:gd name="T4" fmla="*/ 64 w 69"/>
                <a:gd name="T5" fmla="*/ 7 h 28"/>
                <a:gd name="T6" fmla="*/ 37 w 69"/>
                <a:gd name="T7" fmla="*/ 26 h 28"/>
                <a:gd name="T8" fmla="*/ 7 w 69"/>
                <a:gd name="T9" fmla="*/ 26 h 28"/>
                <a:gd name="T10" fmla="*/ 12 w 69"/>
                <a:gd name="T11" fmla="*/ 20 h 28"/>
                <a:gd name="T12" fmla="*/ 51 w 69"/>
                <a:gd name="T13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8">
                  <a:moveTo>
                    <a:pt x="51" y="6"/>
                  </a:moveTo>
                  <a:cubicBezTo>
                    <a:pt x="61" y="1"/>
                    <a:pt x="64" y="0"/>
                    <a:pt x="66" y="2"/>
                  </a:cubicBezTo>
                  <a:cubicBezTo>
                    <a:pt x="68" y="3"/>
                    <a:pt x="69" y="4"/>
                    <a:pt x="64" y="7"/>
                  </a:cubicBezTo>
                  <a:cubicBezTo>
                    <a:pt x="59" y="10"/>
                    <a:pt x="42" y="25"/>
                    <a:pt x="37" y="26"/>
                  </a:cubicBezTo>
                  <a:cubicBezTo>
                    <a:pt x="33" y="28"/>
                    <a:pt x="7" y="26"/>
                    <a:pt x="7" y="26"/>
                  </a:cubicBezTo>
                  <a:cubicBezTo>
                    <a:pt x="7" y="26"/>
                    <a:pt x="0" y="24"/>
                    <a:pt x="12" y="20"/>
                  </a:cubicBezTo>
                  <a:cubicBezTo>
                    <a:pt x="24" y="16"/>
                    <a:pt x="41" y="11"/>
                    <a:pt x="51" y="6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9"/>
            <p:cNvSpPr/>
            <p:nvPr/>
          </p:nvSpPr>
          <p:spPr bwMode="auto">
            <a:xfrm>
              <a:off x="3607349" y="2823839"/>
              <a:ext cx="173038" cy="107950"/>
            </a:xfrm>
            <a:custGeom>
              <a:avLst/>
              <a:gdLst>
                <a:gd name="T0" fmla="*/ 35 w 46"/>
                <a:gd name="T1" fmla="*/ 4 h 29"/>
                <a:gd name="T2" fmla="*/ 46 w 46"/>
                <a:gd name="T3" fmla="*/ 6 h 29"/>
                <a:gd name="T4" fmla="*/ 29 w 46"/>
                <a:gd name="T5" fmla="*/ 26 h 29"/>
                <a:gd name="T6" fmla="*/ 17 w 46"/>
                <a:gd name="T7" fmla="*/ 27 h 29"/>
                <a:gd name="T8" fmla="*/ 5 w 46"/>
                <a:gd name="T9" fmla="*/ 21 h 29"/>
                <a:gd name="T10" fmla="*/ 35 w 46"/>
                <a:gd name="T11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9">
                  <a:moveTo>
                    <a:pt x="35" y="4"/>
                  </a:moveTo>
                  <a:cubicBezTo>
                    <a:pt x="38" y="0"/>
                    <a:pt x="46" y="3"/>
                    <a:pt x="46" y="6"/>
                  </a:cubicBezTo>
                  <a:cubicBezTo>
                    <a:pt x="45" y="10"/>
                    <a:pt x="33" y="23"/>
                    <a:pt x="29" y="26"/>
                  </a:cubicBezTo>
                  <a:cubicBezTo>
                    <a:pt x="26" y="29"/>
                    <a:pt x="22" y="27"/>
                    <a:pt x="17" y="27"/>
                  </a:cubicBezTo>
                  <a:cubicBezTo>
                    <a:pt x="12" y="27"/>
                    <a:pt x="0" y="24"/>
                    <a:pt x="5" y="21"/>
                  </a:cubicBezTo>
                  <a:cubicBezTo>
                    <a:pt x="9" y="18"/>
                    <a:pt x="25" y="15"/>
                    <a:pt x="35" y="4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20"/>
            <p:cNvSpPr/>
            <p:nvPr/>
          </p:nvSpPr>
          <p:spPr bwMode="auto">
            <a:xfrm>
              <a:off x="3747049" y="2846064"/>
              <a:ext cx="123825" cy="74613"/>
            </a:xfrm>
            <a:custGeom>
              <a:avLst/>
              <a:gdLst>
                <a:gd name="T0" fmla="*/ 3 w 33"/>
                <a:gd name="T1" fmla="*/ 20 h 20"/>
                <a:gd name="T2" fmla="*/ 26 w 33"/>
                <a:gd name="T3" fmla="*/ 19 h 20"/>
                <a:gd name="T4" fmla="*/ 33 w 33"/>
                <a:gd name="T5" fmla="*/ 4 h 20"/>
                <a:gd name="T6" fmla="*/ 24 w 33"/>
                <a:gd name="T7" fmla="*/ 0 h 20"/>
                <a:gd name="T8" fmla="*/ 13 w 33"/>
                <a:gd name="T9" fmla="*/ 7 h 20"/>
                <a:gd name="T10" fmla="*/ 3 w 33"/>
                <a:gd name="T1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0">
                  <a:moveTo>
                    <a:pt x="3" y="20"/>
                  </a:moveTo>
                  <a:cubicBezTo>
                    <a:pt x="26" y="19"/>
                    <a:pt x="26" y="19"/>
                    <a:pt x="26" y="19"/>
                  </a:cubicBezTo>
                  <a:cubicBezTo>
                    <a:pt x="26" y="19"/>
                    <a:pt x="33" y="7"/>
                    <a:pt x="33" y="4"/>
                  </a:cubicBezTo>
                  <a:cubicBezTo>
                    <a:pt x="33" y="1"/>
                    <a:pt x="29" y="0"/>
                    <a:pt x="24" y="0"/>
                  </a:cubicBezTo>
                  <a:cubicBezTo>
                    <a:pt x="19" y="1"/>
                    <a:pt x="17" y="4"/>
                    <a:pt x="13" y="7"/>
                  </a:cubicBezTo>
                  <a:cubicBezTo>
                    <a:pt x="9" y="10"/>
                    <a:pt x="0" y="20"/>
                    <a:pt x="3" y="20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21"/>
            <p:cNvSpPr/>
            <p:nvPr/>
          </p:nvSpPr>
          <p:spPr bwMode="auto">
            <a:xfrm>
              <a:off x="3878811" y="2857177"/>
              <a:ext cx="74613" cy="52388"/>
            </a:xfrm>
            <a:custGeom>
              <a:avLst/>
              <a:gdLst>
                <a:gd name="T0" fmla="*/ 0 w 47"/>
                <a:gd name="T1" fmla="*/ 33 h 33"/>
                <a:gd name="T2" fmla="*/ 12 w 47"/>
                <a:gd name="T3" fmla="*/ 0 h 33"/>
                <a:gd name="T4" fmla="*/ 45 w 47"/>
                <a:gd name="T5" fmla="*/ 0 h 33"/>
                <a:gd name="T6" fmla="*/ 47 w 47"/>
                <a:gd name="T7" fmla="*/ 33 h 33"/>
                <a:gd name="T8" fmla="*/ 0 w 47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3">
                  <a:moveTo>
                    <a:pt x="0" y="33"/>
                  </a:moveTo>
                  <a:lnTo>
                    <a:pt x="12" y="0"/>
                  </a:lnTo>
                  <a:lnTo>
                    <a:pt x="45" y="0"/>
                  </a:lnTo>
                  <a:lnTo>
                    <a:pt x="47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22"/>
            <p:cNvSpPr/>
            <p:nvPr/>
          </p:nvSpPr>
          <p:spPr bwMode="auto">
            <a:xfrm>
              <a:off x="3988349" y="2846064"/>
              <a:ext cx="71438" cy="68263"/>
            </a:xfrm>
            <a:custGeom>
              <a:avLst/>
              <a:gdLst>
                <a:gd name="T0" fmla="*/ 3 w 19"/>
                <a:gd name="T1" fmla="*/ 17 h 18"/>
                <a:gd name="T2" fmla="*/ 1 w 19"/>
                <a:gd name="T3" fmla="*/ 3 h 18"/>
                <a:gd name="T4" fmla="*/ 13 w 19"/>
                <a:gd name="T5" fmla="*/ 3 h 18"/>
                <a:gd name="T6" fmla="*/ 19 w 19"/>
                <a:gd name="T7" fmla="*/ 18 h 18"/>
                <a:gd name="T8" fmla="*/ 3 w 19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3" y="17"/>
                  </a:moveTo>
                  <a:cubicBezTo>
                    <a:pt x="3" y="17"/>
                    <a:pt x="0" y="5"/>
                    <a:pt x="1" y="3"/>
                  </a:cubicBezTo>
                  <a:cubicBezTo>
                    <a:pt x="2" y="2"/>
                    <a:pt x="10" y="0"/>
                    <a:pt x="13" y="3"/>
                  </a:cubicBezTo>
                  <a:cubicBezTo>
                    <a:pt x="15" y="7"/>
                    <a:pt x="19" y="18"/>
                    <a:pt x="19" y="18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23"/>
            <p:cNvSpPr/>
            <p:nvPr/>
          </p:nvSpPr>
          <p:spPr bwMode="auto">
            <a:xfrm>
              <a:off x="4078836" y="2838127"/>
              <a:ext cx="82550" cy="68263"/>
            </a:xfrm>
            <a:custGeom>
              <a:avLst/>
              <a:gdLst>
                <a:gd name="T0" fmla="*/ 3 w 22"/>
                <a:gd name="T1" fmla="*/ 18 h 18"/>
                <a:gd name="T2" fmla="*/ 1 w 22"/>
                <a:gd name="T3" fmla="*/ 4 h 18"/>
                <a:gd name="T4" fmla="*/ 13 w 22"/>
                <a:gd name="T5" fmla="*/ 6 h 18"/>
                <a:gd name="T6" fmla="*/ 21 w 22"/>
                <a:gd name="T7" fmla="*/ 16 h 18"/>
                <a:gd name="T8" fmla="*/ 3 w 22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3" y="18"/>
                  </a:moveTo>
                  <a:cubicBezTo>
                    <a:pt x="3" y="18"/>
                    <a:pt x="0" y="7"/>
                    <a:pt x="1" y="4"/>
                  </a:cubicBezTo>
                  <a:cubicBezTo>
                    <a:pt x="2" y="2"/>
                    <a:pt x="9" y="0"/>
                    <a:pt x="13" y="6"/>
                  </a:cubicBezTo>
                  <a:cubicBezTo>
                    <a:pt x="17" y="13"/>
                    <a:pt x="22" y="15"/>
                    <a:pt x="21" y="16"/>
                  </a:cubicBezTo>
                  <a:cubicBezTo>
                    <a:pt x="21" y="18"/>
                    <a:pt x="3" y="18"/>
                    <a:pt x="3" y="18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4"/>
            <p:cNvSpPr/>
            <p:nvPr/>
          </p:nvSpPr>
          <p:spPr bwMode="auto">
            <a:xfrm>
              <a:off x="4164561" y="2846064"/>
              <a:ext cx="93663" cy="52388"/>
            </a:xfrm>
            <a:custGeom>
              <a:avLst/>
              <a:gdLst>
                <a:gd name="T0" fmla="*/ 19 w 59"/>
                <a:gd name="T1" fmla="*/ 33 h 33"/>
                <a:gd name="T2" fmla="*/ 0 w 59"/>
                <a:gd name="T3" fmla="*/ 0 h 33"/>
                <a:gd name="T4" fmla="*/ 24 w 59"/>
                <a:gd name="T5" fmla="*/ 0 h 33"/>
                <a:gd name="T6" fmla="*/ 59 w 59"/>
                <a:gd name="T7" fmla="*/ 28 h 33"/>
                <a:gd name="T8" fmla="*/ 19 w 5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3">
                  <a:moveTo>
                    <a:pt x="19" y="33"/>
                  </a:moveTo>
                  <a:lnTo>
                    <a:pt x="0" y="0"/>
                  </a:lnTo>
                  <a:lnTo>
                    <a:pt x="24" y="0"/>
                  </a:lnTo>
                  <a:lnTo>
                    <a:pt x="59" y="28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5"/>
            <p:cNvSpPr/>
            <p:nvPr/>
          </p:nvSpPr>
          <p:spPr bwMode="auto">
            <a:xfrm>
              <a:off x="4239174" y="2823839"/>
              <a:ext cx="169863" cy="63500"/>
            </a:xfrm>
            <a:custGeom>
              <a:avLst/>
              <a:gdLst>
                <a:gd name="T0" fmla="*/ 17 w 45"/>
                <a:gd name="T1" fmla="*/ 17 h 17"/>
                <a:gd name="T2" fmla="*/ 0 w 45"/>
                <a:gd name="T3" fmla="*/ 1 h 17"/>
                <a:gd name="T4" fmla="*/ 14 w 45"/>
                <a:gd name="T5" fmla="*/ 2 h 17"/>
                <a:gd name="T6" fmla="*/ 33 w 45"/>
                <a:gd name="T7" fmla="*/ 11 h 17"/>
                <a:gd name="T8" fmla="*/ 45 w 45"/>
                <a:gd name="T9" fmla="*/ 15 h 17"/>
                <a:gd name="T10" fmla="*/ 17 w 45"/>
                <a:gd name="T1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17">
                  <a:moveTo>
                    <a:pt x="17" y="1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2" y="0"/>
                    <a:pt x="14" y="2"/>
                  </a:cubicBezTo>
                  <a:cubicBezTo>
                    <a:pt x="17" y="3"/>
                    <a:pt x="29" y="9"/>
                    <a:pt x="33" y="11"/>
                  </a:cubicBezTo>
                  <a:cubicBezTo>
                    <a:pt x="37" y="13"/>
                    <a:pt x="45" y="15"/>
                    <a:pt x="45" y="15"/>
                  </a:cubicBezTo>
                  <a:lnTo>
                    <a:pt x="17" y="17"/>
                  </a:ln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6"/>
            <p:cNvSpPr/>
            <p:nvPr/>
          </p:nvSpPr>
          <p:spPr bwMode="auto">
            <a:xfrm>
              <a:off x="4356649" y="2793677"/>
              <a:ext cx="239713" cy="90488"/>
            </a:xfrm>
            <a:custGeom>
              <a:avLst/>
              <a:gdLst>
                <a:gd name="T0" fmla="*/ 0 w 64"/>
                <a:gd name="T1" fmla="*/ 7 h 24"/>
                <a:gd name="T2" fmla="*/ 13 w 64"/>
                <a:gd name="T3" fmla="*/ 1 h 24"/>
                <a:gd name="T4" fmla="*/ 31 w 64"/>
                <a:gd name="T5" fmla="*/ 8 h 24"/>
                <a:gd name="T6" fmla="*/ 64 w 64"/>
                <a:gd name="T7" fmla="*/ 18 h 24"/>
                <a:gd name="T8" fmla="*/ 50 w 64"/>
                <a:gd name="T9" fmla="*/ 20 h 24"/>
                <a:gd name="T10" fmla="*/ 34 w 64"/>
                <a:gd name="T11" fmla="*/ 23 h 24"/>
                <a:gd name="T12" fmla="*/ 20 w 64"/>
                <a:gd name="T13" fmla="*/ 14 h 24"/>
                <a:gd name="T14" fmla="*/ 4 w 64"/>
                <a:gd name="T15" fmla="*/ 12 h 24"/>
                <a:gd name="T16" fmla="*/ 0 w 64"/>
                <a:gd name="T1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24">
                  <a:moveTo>
                    <a:pt x="0" y="7"/>
                  </a:moveTo>
                  <a:cubicBezTo>
                    <a:pt x="0" y="7"/>
                    <a:pt x="9" y="2"/>
                    <a:pt x="13" y="1"/>
                  </a:cubicBezTo>
                  <a:cubicBezTo>
                    <a:pt x="16" y="0"/>
                    <a:pt x="23" y="4"/>
                    <a:pt x="31" y="8"/>
                  </a:cubicBezTo>
                  <a:cubicBezTo>
                    <a:pt x="39" y="11"/>
                    <a:pt x="62" y="17"/>
                    <a:pt x="64" y="18"/>
                  </a:cubicBezTo>
                  <a:cubicBezTo>
                    <a:pt x="64" y="18"/>
                    <a:pt x="59" y="18"/>
                    <a:pt x="50" y="20"/>
                  </a:cubicBezTo>
                  <a:cubicBezTo>
                    <a:pt x="41" y="23"/>
                    <a:pt x="38" y="24"/>
                    <a:pt x="34" y="23"/>
                  </a:cubicBezTo>
                  <a:cubicBezTo>
                    <a:pt x="30" y="22"/>
                    <a:pt x="28" y="16"/>
                    <a:pt x="20" y="14"/>
                  </a:cubicBezTo>
                  <a:cubicBezTo>
                    <a:pt x="13" y="12"/>
                    <a:pt x="7" y="14"/>
                    <a:pt x="4" y="12"/>
                  </a:cubicBezTo>
                  <a:cubicBezTo>
                    <a:pt x="1" y="11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7"/>
            <p:cNvSpPr/>
            <p:nvPr/>
          </p:nvSpPr>
          <p:spPr bwMode="auto">
            <a:xfrm>
              <a:off x="4480474" y="2728589"/>
              <a:ext cx="368300" cy="128588"/>
            </a:xfrm>
            <a:custGeom>
              <a:avLst/>
              <a:gdLst>
                <a:gd name="T0" fmla="*/ 3 w 98"/>
                <a:gd name="T1" fmla="*/ 16 h 34"/>
                <a:gd name="T2" fmla="*/ 7 w 98"/>
                <a:gd name="T3" fmla="*/ 13 h 34"/>
                <a:gd name="T4" fmla="*/ 45 w 98"/>
                <a:gd name="T5" fmla="*/ 19 h 34"/>
                <a:gd name="T6" fmla="*/ 80 w 98"/>
                <a:gd name="T7" fmla="*/ 22 h 34"/>
                <a:gd name="T8" fmla="*/ 77 w 98"/>
                <a:gd name="T9" fmla="*/ 15 h 34"/>
                <a:gd name="T10" fmla="*/ 43 w 98"/>
                <a:gd name="T11" fmla="*/ 11 h 34"/>
                <a:gd name="T12" fmla="*/ 25 w 98"/>
                <a:gd name="T13" fmla="*/ 8 h 34"/>
                <a:gd name="T14" fmla="*/ 10 w 98"/>
                <a:gd name="T15" fmla="*/ 6 h 34"/>
                <a:gd name="T16" fmla="*/ 17 w 98"/>
                <a:gd name="T17" fmla="*/ 3 h 34"/>
                <a:gd name="T18" fmla="*/ 47 w 98"/>
                <a:gd name="T19" fmla="*/ 2 h 34"/>
                <a:gd name="T20" fmla="*/ 78 w 98"/>
                <a:gd name="T21" fmla="*/ 6 h 34"/>
                <a:gd name="T22" fmla="*/ 91 w 98"/>
                <a:gd name="T23" fmla="*/ 23 h 34"/>
                <a:gd name="T24" fmla="*/ 53 w 98"/>
                <a:gd name="T25" fmla="*/ 33 h 34"/>
                <a:gd name="T26" fmla="*/ 40 w 98"/>
                <a:gd name="T27" fmla="*/ 26 h 34"/>
                <a:gd name="T28" fmla="*/ 13 w 98"/>
                <a:gd name="T29" fmla="*/ 20 h 34"/>
                <a:gd name="T30" fmla="*/ 3 w 98"/>
                <a:gd name="T31" fmla="*/ 1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34">
                  <a:moveTo>
                    <a:pt x="3" y="16"/>
                  </a:moveTo>
                  <a:cubicBezTo>
                    <a:pt x="1" y="16"/>
                    <a:pt x="0" y="12"/>
                    <a:pt x="7" y="13"/>
                  </a:cubicBezTo>
                  <a:cubicBezTo>
                    <a:pt x="15" y="14"/>
                    <a:pt x="35" y="16"/>
                    <a:pt x="45" y="19"/>
                  </a:cubicBezTo>
                  <a:cubicBezTo>
                    <a:pt x="54" y="22"/>
                    <a:pt x="79" y="23"/>
                    <a:pt x="80" y="22"/>
                  </a:cubicBezTo>
                  <a:cubicBezTo>
                    <a:pt x="82" y="22"/>
                    <a:pt x="84" y="17"/>
                    <a:pt x="77" y="15"/>
                  </a:cubicBezTo>
                  <a:cubicBezTo>
                    <a:pt x="71" y="13"/>
                    <a:pt x="54" y="11"/>
                    <a:pt x="43" y="11"/>
                  </a:cubicBezTo>
                  <a:cubicBezTo>
                    <a:pt x="32" y="11"/>
                    <a:pt x="32" y="8"/>
                    <a:pt x="25" y="8"/>
                  </a:cubicBezTo>
                  <a:cubicBezTo>
                    <a:pt x="17" y="8"/>
                    <a:pt x="10" y="6"/>
                    <a:pt x="10" y="6"/>
                  </a:cubicBezTo>
                  <a:cubicBezTo>
                    <a:pt x="10" y="6"/>
                    <a:pt x="9" y="3"/>
                    <a:pt x="17" y="3"/>
                  </a:cubicBezTo>
                  <a:cubicBezTo>
                    <a:pt x="24" y="3"/>
                    <a:pt x="35" y="2"/>
                    <a:pt x="47" y="2"/>
                  </a:cubicBezTo>
                  <a:cubicBezTo>
                    <a:pt x="59" y="2"/>
                    <a:pt x="70" y="0"/>
                    <a:pt x="78" y="6"/>
                  </a:cubicBezTo>
                  <a:cubicBezTo>
                    <a:pt x="87" y="11"/>
                    <a:pt x="98" y="18"/>
                    <a:pt x="91" y="23"/>
                  </a:cubicBezTo>
                  <a:cubicBezTo>
                    <a:pt x="83" y="28"/>
                    <a:pt x="60" y="34"/>
                    <a:pt x="53" y="33"/>
                  </a:cubicBezTo>
                  <a:cubicBezTo>
                    <a:pt x="46" y="32"/>
                    <a:pt x="49" y="26"/>
                    <a:pt x="40" y="26"/>
                  </a:cubicBezTo>
                  <a:cubicBezTo>
                    <a:pt x="31" y="26"/>
                    <a:pt x="20" y="22"/>
                    <a:pt x="13" y="20"/>
                  </a:cubicBezTo>
                  <a:cubicBezTo>
                    <a:pt x="5" y="18"/>
                    <a:pt x="3" y="16"/>
                    <a:pt x="3" y="16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8"/>
            <p:cNvSpPr/>
            <p:nvPr/>
          </p:nvSpPr>
          <p:spPr bwMode="auto">
            <a:xfrm>
              <a:off x="4590011" y="2709539"/>
              <a:ext cx="52388" cy="12700"/>
            </a:xfrm>
            <a:custGeom>
              <a:avLst/>
              <a:gdLst>
                <a:gd name="T0" fmla="*/ 12 w 14"/>
                <a:gd name="T1" fmla="*/ 0 h 3"/>
                <a:gd name="T2" fmla="*/ 1 w 14"/>
                <a:gd name="T3" fmla="*/ 1 h 3"/>
                <a:gd name="T4" fmla="*/ 11 w 14"/>
                <a:gd name="T5" fmla="*/ 3 h 3"/>
                <a:gd name="T6" fmla="*/ 12 w 1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">
                  <a:moveTo>
                    <a:pt x="12" y="0"/>
                  </a:moveTo>
                  <a:cubicBezTo>
                    <a:pt x="8" y="0"/>
                    <a:pt x="2" y="0"/>
                    <a:pt x="1" y="1"/>
                  </a:cubicBezTo>
                  <a:cubicBezTo>
                    <a:pt x="0" y="2"/>
                    <a:pt x="8" y="3"/>
                    <a:pt x="11" y="3"/>
                  </a:cubicBezTo>
                  <a:cubicBezTo>
                    <a:pt x="14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9"/>
            <p:cNvSpPr/>
            <p:nvPr/>
          </p:nvSpPr>
          <p:spPr bwMode="auto">
            <a:xfrm>
              <a:off x="4280449" y="2668264"/>
              <a:ext cx="681038" cy="268288"/>
            </a:xfrm>
            <a:custGeom>
              <a:avLst/>
              <a:gdLst>
                <a:gd name="T0" fmla="*/ 109 w 181"/>
                <a:gd name="T1" fmla="*/ 5 h 71"/>
                <a:gd name="T2" fmla="*/ 106 w 181"/>
                <a:gd name="T3" fmla="*/ 1 h 71"/>
                <a:gd name="T4" fmla="*/ 121 w 181"/>
                <a:gd name="T5" fmla="*/ 5 h 71"/>
                <a:gd name="T6" fmla="*/ 149 w 181"/>
                <a:gd name="T7" fmla="*/ 15 h 71"/>
                <a:gd name="T8" fmla="*/ 179 w 181"/>
                <a:gd name="T9" fmla="*/ 42 h 71"/>
                <a:gd name="T10" fmla="*/ 1 w 181"/>
                <a:gd name="T11" fmla="*/ 71 h 71"/>
                <a:gd name="T12" fmla="*/ 7 w 181"/>
                <a:gd name="T13" fmla="*/ 68 h 71"/>
                <a:gd name="T14" fmla="*/ 156 w 181"/>
                <a:gd name="T15" fmla="*/ 46 h 71"/>
                <a:gd name="T16" fmla="*/ 135 w 181"/>
                <a:gd name="T17" fmla="*/ 14 h 71"/>
                <a:gd name="T18" fmla="*/ 119 w 181"/>
                <a:gd name="T19" fmla="*/ 10 h 71"/>
                <a:gd name="T20" fmla="*/ 109 w 181"/>
                <a:gd name="T21" fmla="*/ 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1" h="71">
                  <a:moveTo>
                    <a:pt x="109" y="5"/>
                  </a:moveTo>
                  <a:cubicBezTo>
                    <a:pt x="107" y="3"/>
                    <a:pt x="105" y="2"/>
                    <a:pt x="106" y="1"/>
                  </a:cubicBezTo>
                  <a:cubicBezTo>
                    <a:pt x="108" y="0"/>
                    <a:pt x="115" y="2"/>
                    <a:pt x="121" y="5"/>
                  </a:cubicBezTo>
                  <a:cubicBezTo>
                    <a:pt x="127" y="8"/>
                    <a:pt x="140" y="12"/>
                    <a:pt x="149" y="15"/>
                  </a:cubicBezTo>
                  <a:cubicBezTo>
                    <a:pt x="158" y="18"/>
                    <a:pt x="181" y="31"/>
                    <a:pt x="179" y="42"/>
                  </a:cubicBezTo>
                  <a:cubicBezTo>
                    <a:pt x="178" y="52"/>
                    <a:pt x="158" y="66"/>
                    <a:pt x="1" y="71"/>
                  </a:cubicBezTo>
                  <a:cubicBezTo>
                    <a:pt x="1" y="71"/>
                    <a:pt x="0" y="68"/>
                    <a:pt x="7" y="68"/>
                  </a:cubicBezTo>
                  <a:cubicBezTo>
                    <a:pt x="14" y="68"/>
                    <a:pt x="107" y="68"/>
                    <a:pt x="156" y="46"/>
                  </a:cubicBezTo>
                  <a:cubicBezTo>
                    <a:pt x="159" y="44"/>
                    <a:pt x="164" y="34"/>
                    <a:pt x="135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15" y="9"/>
                    <a:pt x="109" y="5"/>
                    <a:pt x="109" y="5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0"/>
            <p:cNvSpPr/>
            <p:nvPr/>
          </p:nvSpPr>
          <p:spPr bwMode="auto">
            <a:xfrm>
              <a:off x="3727999" y="2931789"/>
              <a:ext cx="331788" cy="30163"/>
            </a:xfrm>
            <a:custGeom>
              <a:avLst/>
              <a:gdLst>
                <a:gd name="T0" fmla="*/ 0 w 88"/>
                <a:gd name="T1" fmla="*/ 8 h 8"/>
                <a:gd name="T2" fmla="*/ 88 w 88"/>
                <a:gd name="T3" fmla="*/ 5 h 8"/>
                <a:gd name="T4" fmla="*/ 0 w 88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8">
                  <a:moveTo>
                    <a:pt x="0" y="8"/>
                  </a:moveTo>
                  <a:cubicBezTo>
                    <a:pt x="0" y="8"/>
                    <a:pt x="82" y="5"/>
                    <a:pt x="88" y="5"/>
                  </a:cubicBezTo>
                  <a:cubicBezTo>
                    <a:pt x="88" y="5"/>
                    <a:pt x="5" y="0"/>
                    <a:pt x="0" y="8"/>
                  </a:cubicBezTo>
                  <a:close/>
                </a:path>
              </a:pathLst>
            </a:custGeom>
            <a:solidFill>
              <a:srgbClr val="48586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1"/>
            <p:cNvSpPr/>
            <p:nvPr/>
          </p:nvSpPr>
          <p:spPr bwMode="auto">
            <a:xfrm>
              <a:off x="3518449" y="993452"/>
              <a:ext cx="1525588" cy="1866900"/>
            </a:xfrm>
            <a:custGeom>
              <a:avLst/>
              <a:gdLst>
                <a:gd name="T0" fmla="*/ 356 w 406"/>
                <a:gd name="T1" fmla="*/ 91 h 496"/>
                <a:gd name="T2" fmla="*/ 337 w 406"/>
                <a:gd name="T3" fmla="*/ 134 h 496"/>
                <a:gd name="T4" fmla="*/ 345 w 406"/>
                <a:gd name="T5" fmla="*/ 158 h 496"/>
                <a:gd name="T6" fmla="*/ 342 w 406"/>
                <a:gd name="T7" fmla="*/ 173 h 496"/>
                <a:gd name="T8" fmla="*/ 269 w 406"/>
                <a:gd name="T9" fmla="*/ 275 h 496"/>
                <a:gd name="T10" fmla="*/ 158 w 406"/>
                <a:gd name="T11" fmla="*/ 219 h 496"/>
                <a:gd name="T12" fmla="*/ 124 w 406"/>
                <a:gd name="T13" fmla="*/ 203 h 496"/>
                <a:gd name="T14" fmla="*/ 59 w 406"/>
                <a:gd name="T15" fmla="*/ 186 h 496"/>
                <a:gd name="T16" fmla="*/ 67 w 406"/>
                <a:gd name="T17" fmla="*/ 226 h 496"/>
                <a:gd name="T18" fmla="*/ 70 w 406"/>
                <a:gd name="T19" fmla="*/ 251 h 496"/>
                <a:gd name="T20" fmla="*/ 65 w 406"/>
                <a:gd name="T21" fmla="*/ 281 h 496"/>
                <a:gd name="T22" fmla="*/ 46 w 406"/>
                <a:gd name="T23" fmla="*/ 386 h 496"/>
                <a:gd name="T24" fmla="*/ 1 w 406"/>
                <a:gd name="T25" fmla="*/ 439 h 496"/>
                <a:gd name="T26" fmla="*/ 91 w 406"/>
                <a:gd name="T27" fmla="*/ 493 h 496"/>
                <a:gd name="T28" fmla="*/ 240 w 406"/>
                <a:gd name="T29" fmla="*/ 476 h 496"/>
                <a:gd name="T30" fmla="*/ 258 w 406"/>
                <a:gd name="T31" fmla="*/ 387 h 496"/>
                <a:gd name="T32" fmla="*/ 187 w 406"/>
                <a:gd name="T33" fmla="*/ 352 h 496"/>
                <a:gd name="T34" fmla="*/ 187 w 406"/>
                <a:gd name="T35" fmla="*/ 335 h 496"/>
                <a:gd name="T36" fmla="*/ 331 w 406"/>
                <a:gd name="T37" fmla="*/ 380 h 496"/>
                <a:gd name="T38" fmla="*/ 366 w 406"/>
                <a:gd name="T39" fmla="*/ 206 h 496"/>
                <a:gd name="T40" fmla="*/ 369 w 406"/>
                <a:gd name="T41" fmla="*/ 178 h 496"/>
                <a:gd name="T42" fmla="*/ 400 w 406"/>
                <a:gd name="T43" fmla="*/ 136 h 496"/>
                <a:gd name="T44" fmla="*/ 406 w 406"/>
                <a:gd name="T45" fmla="*/ 111 h 496"/>
                <a:gd name="T46" fmla="*/ 402 w 406"/>
                <a:gd name="T47" fmla="*/ 103 h 496"/>
                <a:gd name="T48" fmla="*/ 399 w 406"/>
                <a:gd name="T49" fmla="*/ 87 h 496"/>
                <a:gd name="T50" fmla="*/ 395 w 406"/>
                <a:gd name="T51" fmla="*/ 81 h 496"/>
                <a:gd name="T52" fmla="*/ 392 w 406"/>
                <a:gd name="T53" fmla="*/ 70 h 496"/>
                <a:gd name="T54" fmla="*/ 376 w 406"/>
                <a:gd name="T55" fmla="*/ 66 h 496"/>
                <a:gd name="T56" fmla="*/ 373 w 406"/>
                <a:gd name="T57" fmla="*/ 11 h 496"/>
                <a:gd name="T58" fmla="*/ 358 w 406"/>
                <a:gd name="T59" fmla="*/ 24 h 496"/>
                <a:gd name="T60" fmla="*/ 357 w 406"/>
                <a:gd name="T61" fmla="*/ 73 h 496"/>
                <a:gd name="T62" fmla="*/ 356 w 406"/>
                <a:gd name="T63" fmla="*/ 9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6" h="496">
                  <a:moveTo>
                    <a:pt x="356" y="91"/>
                  </a:moveTo>
                  <a:cubicBezTo>
                    <a:pt x="356" y="91"/>
                    <a:pt x="336" y="114"/>
                    <a:pt x="337" y="134"/>
                  </a:cubicBezTo>
                  <a:cubicBezTo>
                    <a:pt x="338" y="154"/>
                    <a:pt x="344" y="154"/>
                    <a:pt x="345" y="158"/>
                  </a:cubicBezTo>
                  <a:cubicBezTo>
                    <a:pt x="346" y="162"/>
                    <a:pt x="346" y="166"/>
                    <a:pt x="342" y="173"/>
                  </a:cubicBezTo>
                  <a:cubicBezTo>
                    <a:pt x="338" y="181"/>
                    <a:pt x="328" y="230"/>
                    <a:pt x="269" y="275"/>
                  </a:cubicBezTo>
                  <a:cubicBezTo>
                    <a:pt x="263" y="279"/>
                    <a:pt x="205" y="316"/>
                    <a:pt x="158" y="219"/>
                  </a:cubicBezTo>
                  <a:cubicBezTo>
                    <a:pt x="154" y="209"/>
                    <a:pt x="130" y="208"/>
                    <a:pt x="124" y="203"/>
                  </a:cubicBezTo>
                  <a:cubicBezTo>
                    <a:pt x="117" y="197"/>
                    <a:pt x="90" y="166"/>
                    <a:pt x="59" y="186"/>
                  </a:cubicBezTo>
                  <a:cubicBezTo>
                    <a:pt x="52" y="191"/>
                    <a:pt x="44" y="206"/>
                    <a:pt x="67" y="226"/>
                  </a:cubicBezTo>
                  <a:cubicBezTo>
                    <a:pt x="67" y="226"/>
                    <a:pt x="70" y="242"/>
                    <a:pt x="70" y="251"/>
                  </a:cubicBezTo>
                  <a:cubicBezTo>
                    <a:pt x="70" y="260"/>
                    <a:pt x="70" y="275"/>
                    <a:pt x="65" y="281"/>
                  </a:cubicBezTo>
                  <a:cubicBezTo>
                    <a:pt x="61" y="288"/>
                    <a:pt x="21" y="323"/>
                    <a:pt x="46" y="386"/>
                  </a:cubicBezTo>
                  <a:cubicBezTo>
                    <a:pt x="46" y="386"/>
                    <a:pt x="0" y="407"/>
                    <a:pt x="1" y="439"/>
                  </a:cubicBezTo>
                  <a:cubicBezTo>
                    <a:pt x="2" y="470"/>
                    <a:pt x="29" y="490"/>
                    <a:pt x="91" y="493"/>
                  </a:cubicBezTo>
                  <a:cubicBezTo>
                    <a:pt x="154" y="496"/>
                    <a:pt x="196" y="492"/>
                    <a:pt x="240" y="476"/>
                  </a:cubicBezTo>
                  <a:cubicBezTo>
                    <a:pt x="285" y="460"/>
                    <a:pt x="291" y="431"/>
                    <a:pt x="258" y="387"/>
                  </a:cubicBezTo>
                  <a:cubicBezTo>
                    <a:pt x="245" y="371"/>
                    <a:pt x="190" y="352"/>
                    <a:pt x="187" y="352"/>
                  </a:cubicBezTo>
                  <a:cubicBezTo>
                    <a:pt x="187" y="352"/>
                    <a:pt x="182" y="335"/>
                    <a:pt x="187" y="335"/>
                  </a:cubicBezTo>
                  <a:cubicBezTo>
                    <a:pt x="191" y="335"/>
                    <a:pt x="218" y="375"/>
                    <a:pt x="331" y="380"/>
                  </a:cubicBezTo>
                  <a:cubicBezTo>
                    <a:pt x="331" y="380"/>
                    <a:pt x="352" y="364"/>
                    <a:pt x="366" y="206"/>
                  </a:cubicBezTo>
                  <a:cubicBezTo>
                    <a:pt x="367" y="192"/>
                    <a:pt x="368" y="182"/>
                    <a:pt x="369" y="178"/>
                  </a:cubicBezTo>
                  <a:cubicBezTo>
                    <a:pt x="371" y="175"/>
                    <a:pt x="396" y="157"/>
                    <a:pt x="400" y="136"/>
                  </a:cubicBezTo>
                  <a:cubicBezTo>
                    <a:pt x="404" y="116"/>
                    <a:pt x="406" y="114"/>
                    <a:pt x="406" y="111"/>
                  </a:cubicBezTo>
                  <a:cubicBezTo>
                    <a:pt x="406" y="107"/>
                    <a:pt x="405" y="105"/>
                    <a:pt x="402" y="103"/>
                  </a:cubicBezTo>
                  <a:cubicBezTo>
                    <a:pt x="400" y="100"/>
                    <a:pt x="400" y="92"/>
                    <a:pt x="399" y="87"/>
                  </a:cubicBezTo>
                  <a:cubicBezTo>
                    <a:pt x="398" y="82"/>
                    <a:pt x="395" y="81"/>
                    <a:pt x="395" y="81"/>
                  </a:cubicBezTo>
                  <a:cubicBezTo>
                    <a:pt x="395" y="81"/>
                    <a:pt x="398" y="75"/>
                    <a:pt x="392" y="70"/>
                  </a:cubicBezTo>
                  <a:cubicBezTo>
                    <a:pt x="386" y="64"/>
                    <a:pt x="376" y="66"/>
                    <a:pt x="376" y="66"/>
                  </a:cubicBezTo>
                  <a:cubicBezTo>
                    <a:pt x="376" y="66"/>
                    <a:pt x="379" y="21"/>
                    <a:pt x="373" y="11"/>
                  </a:cubicBezTo>
                  <a:cubicBezTo>
                    <a:pt x="368" y="0"/>
                    <a:pt x="359" y="12"/>
                    <a:pt x="358" y="24"/>
                  </a:cubicBezTo>
                  <a:cubicBezTo>
                    <a:pt x="357" y="35"/>
                    <a:pt x="359" y="63"/>
                    <a:pt x="357" y="73"/>
                  </a:cubicBezTo>
                  <a:cubicBezTo>
                    <a:pt x="355" y="83"/>
                    <a:pt x="356" y="91"/>
                    <a:pt x="356" y="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2"/>
            <p:cNvSpPr/>
            <p:nvPr/>
          </p:nvSpPr>
          <p:spPr bwMode="auto">
            <a:xfrm>
              <a:off x="4788449" y="1358577"/>
              <a:ext cx="214313" cy="466725"/>
            </a:xfrm>
            <a:custGeom>
              <a:avLst/>
              <a:gdLst>
                <a:gd name="T0" fmla="*/ 25 w 57"/>
                <a:gd name="T1" fmla="*/ 20 h 124"/>
                <a:gd name="T2" fmla="*/ 33 w 57"/>
                <a:gd name="T3" fmla="*/ 48 h 124"/>
                <a:gd name="T4" fmla="*/ 37 w 57"/>
                <a:gd name="T5" fmla="*/ 15 h 124"/>
                <a:gd name="T6" fmla="*/ 16 w 57"/>
                <a:gd name="T7" fmla="*/ 9 h 124"/>
                <a:gd name="T8" fmla="*/ 15 w 57"/>
                <a:gd name="T9" fmla="*/ 59 h 124"/>
                <a:gd name="T10" fmla="*/ 15 w 57"/>
                <a:gd name="T11" fmla="*/ 74 h 124"/>
                <a:gd name="T12" fmla="*/ 5 w 57"/>
                <a:gd name="T13" fmla="*/ 116 h 124"/>
                <a:gd name="T14" fmla="*/ 24 w 57"/>
                <a:gd name="T15" fmla="*/ 82 h 124"/>
                <a:gd name="T16" fmla="*/ 20 w 57"/>
                <a:gd name="T17" fmla="*/ 75 h 124"/>
                <a:gd name="T18" fmla="*/ 24 w 57"/>
                <a:gd name="T19" fmla="*/ 68 h 124"/>
                <a:gd name="T20" fmla="*/ 48 w 57"/>
                <a:gd name="T21" fmla="*/ 57 h 124"/>
                <a:gd name="T22" fmla="*/ 53 w 57"/>
                <a:gd name="T23" fmla="*/ 36 h 124"/>
                <a:gd name="T24" fmla="*/ 46 w 57"/>
                <a:gd name="T25" fmla="*/ 45 h 124"/>
                <a:gd name="T26" fmla="*/ 28 w 57"/>
                <a:gd name="T27" fmla="*/ 58 h 124"/>
                <a:gd name="T28" fmla="*/ 19 w 57"/>
                <a:gd name="T29" fmla="*/ 22 h 124"/>
                <a:gd name="T30" fmla="*/ 25 w 57"/>
                <a:gd name="T31" fmla="*/ 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" h="124">
                  <a:moveTo>
                    <a:pt x="25" y="20"/>
                  </a:moveTo>
                  <a:cubicBezTo>
                    <a:pt x="25" y="20"/>
                    <a:pt x="27" y="48"/>
                    <a:pt x="33" y="48"/>
                  </a:cubicBezTo>
                  <a:cubicBezTo>
                    <a:pt x="39" y="49"/>
                    <a:pt x="39" y="28"/>
                    <a:pt x="37" y="15"/>
                  </a:cubicBezTo>
                  <a:cubicBezTo>
                    <a:pt x="35" y="2"/>
                    <a:pt x="23" y="0"/>
                    <a:pt x="16" y="9"/>
                  </a:cubicBezTo>
                  <a:cubicBezTo>
                    <a:pt x="9" y="19"/>
                    <a:pt x="0" y="33"/>
                    <a:pt x="15" y="59"/>
                  </a:cubicBezTo>
                  <a:cubicBezTo>
                    <a:pt x="15" y="59"/>
                    <a:pt x="18" y="65"/>
                    <a:pt x="15" y="74"/>
                  </a:cubicBezTo>
                  <a:cubicBezTo>
                    <a:pt x="11" y="84"/>
                    <a:pt x="1" y="108"/>
                    <a:pt x="5" y="116"/>
                  </a:cubicBezTo>
                  <a:cubicBezTo>
                    <a:pt x="8" y="124"/>
                    <a:pt x="21" y="86"/>
                    <a:pt x="24" y="82"/>
                  </a:cubicBezTo>
                  <a:cubicBezTo>
                    <a:pt x="27" y="79"/>
                    <a:pt x="22" y="77"/>
                    <a:pt x="20" y="75"/>
                  </a:cubicBezTo>
                  <a:cubicBezTo>
                    <a:pt x="17" y="73"/>
                    <a:pt x="18" y="68"/>
                    <a:pt x="24" y="68"/>
                  </a:cubicBezTo>
                  <a:cubicBezTo>
                    <a:pt x="29" y="69"/>
                    <a:pt x="38" y="72"/>
                    <a:pt x="48" y="57"/>
                  </a:cubicBezTo>
                  <a:cubicBezTo>
                    <a:pt x="57" y="41"/>
                    <a:pt x="55" y="36"/>
                    <a:pt x="53" y="36"/>
                  </a:cubicBezTo>
                  <a:cubicBezTo>
                    <a:pt x="50" y="36"/>
                    <a:pt x="49" y="37"/>
                    <a:pt x="46" y="45"/>
                  </a:cubicBezTo>
                  <a:cubicBezTo>
                    <a:pt x="43" y="52"/>
                    <a:pt x="33" y="67"/>
                    <a:pt x="28" y="58"/>
                  </a:cubicBezTo>
                  <a:cubicBezTo>
                    <a:pt x="22" y="49"/>
                    <a:pt x="18" y="32"/>
                    <a:pt x="19" y="22"/>
                  </a:cubicBezTo>
                  <a:cubicBezTo>
                    <a:pt x="20" y="13"/>
                    <a:pt x="25" y="20"/>
                    <a:pt x="25" y="2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3"/>
            <p:cNvSpPr/>
            <p:nvPr/>
          </p:nvSpPr>
          <p:spPr bwMode="auto">
            <a:xfrm>
              <a:off x="4924974" y="1268089"/>
              <a:ext cx="52388" cy="101600"/>
            </a:xfrm>
            <a:custGeom>
              <a:avLst/>
              <a:gdLst>
                <a:gd name="T0" fmla="*/ 7 w 14"/>
                <a:gd name="T1" fmla="*/ 23 h 27"/>
                <a:gd name="T2" fmla="*/ 2 w 14"/>
                <a:gd name="T3" fmla="*/ 11 h 27"/>
                <a:gd name="T4" fmla="*/ 14 w 14"/>
                <a:gd name="T5" fmla="*/ 3 h 27"/>
                <a:gd name="T6" fmla="*/ 7 w 14"/>
                <a:gd name="T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7">
                  <a:moveTo>
                    <a:pt x="7" y="23"/>
                  </a:moveTo>
                  <a:cubicBezTo>
                    <a:pt x="6" y="27"/>
                    <a:pt x="0" y="22"/>
                    <a:pt x="2" y="11"/>
                  </a:cubicBezTo>
                  <a:cubicBezTo>
                    <a:pt x="4" y="0"/>
                    <a:pt x="8" y="3"/>
                    <a:pt x="14" y="3"/>
                  </a:cubicBezTo>
                  <a:cubicBezTo>
                    <a:pt x="14" y="3"/>
                    <a:pt x="7" y="17"/>
                    <a:pt x="7" y="2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4"/>
            <p:cNvSpPr/>
            <p:nvPr/>
          </p:nvSpPr>
          <p:spPr bwMode="auto">
            <a:xfrm>
              <a:off x="4958311" y="1328414"/>
              <a:ext cx="41275" cy="71438"/>
            </a:xfrm>
            <a:custGeom>
              <a:avLst/>
              <a:gdLst>
                <a:gd name="T0" fmla="*/ 0 w 11"/>
                <a:gd name="T1" fmla="*/ 19 h 19"/>
                <a:gd name="T2" fmla="*/ 11 w 11"/>
                <a:gd name="T3" fmla="*/ 9 h 19"/>
                <a:gd name="T4" fmla="*/ 9 w 11"/>
                <a:gd name="T5" fmla="*/ 0 h 19"/>
                <a:gd name="T6" fmla="*/ 0 w 1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9">
                  <a:moveTo>
                    <a:pt x="0" y="19"/>
                  </a:moveTo>
                  <a:cubicBezTo>
                    <a:pt x="0" y="19"/>
                    <a:pt x="11" y="13"/>
                    <a:pt x="11" y="9"/>
                  </a:cubicBezTo>
                  <a:cubicBezTo>
                    <a:pt x="11" y="6"/>
                    <a:pt x="9" y="0"/>
                    <a:pt x="9" y="0"/>
                  </a:cubicBezTo>
                  <a:cubicBezTo>
                    <a:pt x="9" y="0"/>
                    <a:pt x="1" y="16"/>
                    <a:pt x="0" y="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5"/>
            <p:cNvSpPr/>
            <p:nvPr/>
          </p:nvSpPr>
          <p:spPr bwMode="auto">
            <a:xfrm>
              <a:off x="4958311" y="1407789"/>
              <a:ext cx="55563" cy="49213"/>
            </a:xfrm>
            <a:custGeom>
              <a:avLst/>
              <a:gdLst>
                <a:gd name="T0" fmla="*/ 1 w 15"/>
                <a:gd name="T1" fmla="*/ 10 h 13"/>
                <a:gd name="T2" fmla="*/ 15 w 15"/>
                <a:gd name="T3" fmla="*/ 0 h 13"/>
                <a:gd name="T4" fmla="*/ 5 w 15"/>
                <a:gd name="T5" fmla="*/ 13 h 13"/>
                <a:gd name="T6" fmla="*/ 1 w 15"/>
                <a:gd name="T7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1" y="1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9" y="13"/>
                    <a:pt x="5" y="13"/>
                  </a:cubicBezTo>
                  <a:cubicBezTo>
                    <a:pt x="0" y="13"/>
                    <a:pt x="1" y="10"/>
                    <a:pt x="1" y="1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6"/>
            <p:cNvSpPr/>
            <p:nvPr/>
          </p:nvSpPr>
          <p:spPr bwMode="auto">
            <a:xfrm>
              <a:off x="4758286" y="1799902"/>
              <a:ext cx="90488" cy="450850"/>
            </a:xfrm>
            <a:custGeom>
              <a:avLst/>
              <a:gdLst>
                <a:gd name="T0" fmla="*/ 24 w 24"/>
                <a:gd name="T1" fmla="*/ 0 h 120"/>
                <a:gd name="T2" fmla="*/ 7 w 24"/>
                <a:gd name="T3" fmla="*/ 120 h 120"/>
                <a:gd name="T4" fmla="*/ 1 w 24"/>
                <a:gd name="T5" fmla="*/ 83 h 120"/>
                <a:gd name="T6" fmla="*/ 10 w 24"/>
                <a:gd name="T7" fmla="*/ 21 h 120"/>
                <a:gd name="T8" fmla="*/ 24 w 24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0">
                  <a:moveTo>
                    <a:pt x="24" y="0"/>
                  </a:moveTo>
                  <a:cubicBezTo>
                    <a:pt x="24" y="0"/>
                    <a:pt x="23" y="88"/>
                    <a:pt x="7" y="120"/>
                  </a:cubicBezTo>
                  <a:cubicBezTo>
                    <a:pt x="7" y="120"/>
                    <a:pt x="0" y="118"/>
                    <a:pt x="1" y="83"/>
                  </a:cubicBezTo>
                  <a:cubicBezTo>
                    <a:pt x="2" y="47"/>
                    <a:pt x="7" y="30"/>
                    <a:pt x="10" y="21"/>
                  </a:cubicBezTo>
                  <a:cubicBezTo>
                    <a:pt x="14" y="12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DC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7"/>
            <p:cNvSpPr/>
            <p:nvPr/>
          </p:nvSpPr>
          <p:spPr bwMode="auto">
            <a:xfrm>
              <a:off x="4161386" y="1841177"/>
              <a:ext cx="593725" cy="598488"/>
            </a:xfrm>
            <a:custGeom>
              <a:avLst/>
              <a:gdLst>
                <a:gd name="T0" fmla="*/ 156 w 158"/>
                <a:gd name="T1" fmla="*/ 0 h 159"/>
                <a:gd name="T2" fmla="*/ 158 w 158"/>
                <a:gd name="T3" fmla="*/ 145 h 159"/>
                <a:gd name="T4" fmla="*/ 6 w 158"/>
                <a:gd name="T5" fmla="*/ 88 h 159"/>
                <a:gd name="T6" fmla="*/ 4 w 158"/>
                <a:gd name="T7" fmla="*/ 50 h 159"/>
                <a:gd name="T8" fmla="*/ 8 w 158"/>
                <a:gd name="T9" fmla="*/ 41 h 159"/>
                <a:gd name="T10" fmla="*/ 55 w 158"/>
                <a:gd name="T11" fmla="*/ 69 h 159"/>
                <a:gd name="T12" fmla="*/ 152 w 158"/>
                <a:gd name="T13" fmla="*/ 1 h 159"/>
                <a:gd name="T14" fmla="*/ 156 w 158"/>
                <a:gd name="T15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59">
                  <a:moveTo>
                    <a:pt x="156" y="0"/>
                  </a:moveTo>
                  <a:cubicBezTo>
                    <a:pt x="156" y="0"/>
                    <a:pt x="141" y="86"/>
                    <a:pt x="158" y="145"/>
                  </a:cubicBezTo>
                  <a:cubicBezTo>
                    <a:pt x="158" y="145"/>
                    <a:pt x="84" y="159"/>
                    <a:pt x="6" y="88"/>
                  </a:cubicBezTo>
                  <a:cubicBezTo>
                    <a:pt x="6" y="88"/>
                    <a:pt x="5" y="63"/>
                    <a:pt x="4" y="50"/>
                  </a:cubicBezTo>
                  <a:cubicBezTo>
                    <a:pt x="3" y="37"/>
                    <a:pt x="0" y="30"/>
                    <a:pt x="8" y="41"/>
                  </a:cubicBezTo>
                  <a:cubicBezTo>
                    <a:pt x="16" y="52"/>
                    <a:pt x="27" y="69"/>
                    <a:pt x="55" y="69"/>
                  </a:cubicBezTo>
                  <a:cubicBezTo>
                    <a:pt x="82" y="69"/>
                    <a:pt x="122" y="59"/>
                    <a:pt x="152" y="1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DC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8"/>
            <p:cNvSpPr/>
            <p:nvPr/>
          </p:nvSpPr>
          <p:spPr bwMode="auto">
            <a:xfrm>
              <a:off x="3758161" y="1704652"/>
              <a:ext cx="357188" cy="301625"/>
            </a:xfrm>
            <a:custGeom>
              <a:avLst/>
              <a:gdLst>
                <a:gd name="T0" fmla="*/ 86 w 95"/>
                <a:gd name="T1" fmla="*/ 80 h 80"/>
                <a:gd name="T2" fmla="*/ 47 w 95"/>
                <a:gd name="T3" fmla="*/ 19 h 80"/>
                <a:gd name="T4" fmla="*/ 4 w 95"/>
                <a:gd name="T5" fmla="*/ 10 h 80"/>
                <a:gd name="T6" fmla="*/ 36 w 95"/>
                <a:gd name="T7" fmla="*/ 41 h 80"/>
                <a:gd name="T8" fmla="*/ 86 w 95"/>
                <a:gd name="T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86" y="80"/>
                  </a:moveTo>
                  <a:cubicBezTo>
                    <a:pt x="86" y="80"/>
                    <a:pt x="95" y="59"/>
                    <a:pt x="47" y="19"/>
                  </a:cubicBezTo>
                  <a:cubicBezTo>
                    <a:pt x="29" y="4"/>
                    <a:pt x="8" y="0"/>
                    <a:pt x="4" y="10"/>
                  </a:cubicBezTo>
                  <a:cubicBezTo>
                    <a:pt x="0" y="20"/>
                    <a:pt x="23" y="37"/>
                    <a:pt x="36" y="41"/>
                  </a:cubicBezTo>
                  <a:cubicBezTo>
                    <a:pt x="49" y="46"/>
                    <a:pt x="82" y="79"/>
                    <a:pt x="86" y="80"/>
                  </a:cubicBezTo>
                  <a:close/>
                </a:path>
              </a:pathLst>
            </a:custGeom>
            <a:solidFill>
              <a:srgbClr val="DC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9"/>
            <p:cNvSpPr/>
            <p:nvPr/>
          </p:nvSpPr>
          <p:spPr bwMode="auto">
            <a:xfrm>
              <a:off x="3691486" y="1871339"/>
              <a:ext cx="511175" cy="692150"/>
            </a:xfrm>
            <a:custGeom>
              <a:avLst/>
              <a:gdLst>
                <a:gd name="T0" fmla="*/ 98 w 136"/>
                <a:gd name="T1" fmla="*/ 61 h 184"/>
                <a:gd name="T2" fmla="*/ 32 w 136"/>
                <a:gd name="T3" fmla="*/ 0 h 184"/>
                <a:gd name="T4" fmla="*/ 32 w 136"/>
                <a:gd name="T5" fmla="*/ 44 h 184"/>
                <a:gd name="T6" fmla="*/ 0 w 136"/>
                <a:gd name="T7" fmla="*/ 105 h 184"/>
                <a:gd name="T8" fmla="*/ 6 w 136"/>
                <a:gd name="T9" fmla="*/ 136 h 184"/>
                <a:gd name="T10" fmla="*/ 45 w 136"/>
                <a:gd name="T11" fmla="*/ 176 h 184"/>
                <a:gd name="T12" fmla="*/ 93 w 136"/>
                <a:gd name="T13" fmla="*/ 172 h 184"/>
                <a:gd name="T14" fmla="*/ 98 w 136"/>
                <a:gd name="T15" fmla="*/ 162 h 184"/>
                <a:gd name="T16" fmla="*/ 113 w 136"/>
                <a:gd name="T17" fmla="*/ 165 h 184"/>
                <a:gd name="T18" fmla="*/ 132 w 136"/>
                <a:gd name="T19" fmla="*/ 141 h 184"/>
                <a:gd name="T20" fmla="*/ 123 w 136"/>
                <a:gd name="T21" fmla="*/ 88 h 184"/>
                <a:gd name="T22" fmla="*/ 89 w 136"/>
                <a:gd name="T23" fmla="*/ 79 h 184"/>
                <a:gd name="T24" fmla="*/ 70 w 136"/>
                <a:gd name="T25" fmla="*/ 82 h 184"/>
                <a:gd name="T26" fmla="*/ 62 w 136"/>
                <a:gd name="T27" fmla="*/ 52 h 184"/>
                <a:gd name="T28" fmla="*/ 73 w 136"/>
                <a:gd name="T29" fmla="*/ 54 h 184"/>
                <a:gd name="T30" fmla="*/ 85 w 136"/>
                <a:gd name="T31" fmla="*/ 69 h 184"/>
                <a:gd name="T32" fmla="*/ 98 w 136"/>
                <a:gd name="T33" fmla="*/ 6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6" h="184">
                  <a:moveTo>
                    <a:pt x="98" y="61"/>
                  </a:moveTo>
                  <a:cubicBezTo>
                    <a:pt x="98" y="61"/>
                    <a:pt x="92" y="26"/>
                    <a:pt x="32" y="0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44"/>
                    <a:pt x="0" y="76"/>
                    <a:pt x="0" y="105"/>
                  </a:cubicBezTo>
                  <a:cubicBezTo>
                    <a:pt x="0" y="134"/>
                    <a:pt x="5" y="127"/>
                    <a:pt x="6" y="136"/>
                  </a:cubicBezTo>
                  <a:cubicBezTo>
                    <a:pt x="7" y="145"/>
                    <a:pt x="8" y="168"/>
                    <a:pt x="45" y="176"/>
                  </a:cubicBezTo>
                  <a:cubicBezTo>
                    <a:pt x="81" y="184"/>
                    <a:pt x="93" y="172"/>
                    <a:pt x="93" y="172"/>
                  </a:cubicBezTo>
                  <a:cubicBezTo>
                    <a:pt x="93" y="172"/>
                    <a:pt x="92" y="163"/>
                    <a:pt x="98" y="162"/>
                  </a:cubicBezTo>
                  <a:cubicBezTo>
                    <a:pt x="104" y="162"/>
                    <a:pt x="106" y="165"/>
                    <a:pt x="113" y="165"/>
                  </a:cubicBezTo>
                  <a:cubicBezTo>
                    <a:pt x="120" y="165"/>
                    <a:pt x="131" y="157"/>
                    <a:pt x="132" y="141"/>
                  </a:cubicBezTo>
                  <a:cubicBezTo>
                    <a:pt x="134" y="126"/>
                    <a:pt x="136" y="105"/>
                    <a:pt x="123" y="88"/>
                  </a:cubicBezTo>
                  <a:cubicBezTo>
                    <a:pt x="110" y="71"/>
                    <a:pt x="100" y="68"/>
                    <a:pt x="89" y="79"/>
                  </a:cubicBezTo>
                  <a:cubicBezTo>
                    <a:pt x="78" y="90"/>
                    <a:pt x="72" y="95"/>
                    <a:pt x="70" y="82"/>
                  </a:cubicBezTo>
                  <a:cubicBezTo>
                    <a:pt x="69" y="69"/>
                    <a:pt x="67" y="59"/>
                    <a:pt x="62" y="52"/>
                  </a:cubicBezTo>
                  <a:cubicBezTo>
                    <a:pt x="58" y="46"/>
                    <a:pt x="70" y="43"/>
                    <a:pt x="73" y="54"/>
                  </a:cubicBezTo>
                  <a:cubicBezTo>
                    <a:pt x="76" y="65"/>
                    <a:pt x="75" y="73"/>
                    <a:pt x="85" y="69"/>
                  </a:cubicBezTo>
                  <a:cubicBezTo>
                    <a:pt x="94" y="65"/>
                    <a:pt x="98" y="61"/>
                    <a:pt x="98" y="61"/>
                  </a:cubicBezTo>
                  <a:close/>
                </a:path>
              </a:pathLst>
            </a:custGeom>
            <a:solidFill>
              <a:srgbClr val="DC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0"/>
            <p:cNvSpPr/>
            <p:nvPr/>
          </p:nvSpPr>
          <p:spPr bwMode="auto">
            <a:xfrm>
              <a:off x="3551786" y="2357114"/>
              <a:ext cx="981075" cy="454025"/>
            </a:xfrm>
            <a:custGeom>
              <a:avLst/>
              <a:gdLst>
                <a:gd name="T0" fmla="*/ 132 w 261"/>
                <a:gd name="T1" fmla="*/ 51 h 121"/>
                <a:gd name="T2" fmla="*/ 149 w 261"/>
                <a:gd name="T3" fmla="*/ 47 h 121"/>
                <a:gd name="T4" fmla="*/ 147 w 261"/>
                <a:gd name="T5" fmla="*/ 81 h 121"/>
                <a:gd name="T6" fmla="*/ 122 w 261"/>
                <a:gd name="T7" fmla="*/ 100 h 121"/>
                <a:gd name="T8" fmla="*/ 126 w 261"/>
                <a:gd name="T9" fmla="*/ 111 h 121"/>
                <a:gd name="T10" fmla="*/ 159 w 261"/>
                <a:gd name="T11" fmla="*/ 102 h 121"/>
                <a:gd name="T12" fmla="*/ 172 w 261"/>
                <a:gd name="T13" fmla="*/ 73 h 121"/>
                <a:gd name="T14" fmla="*/ 172 w 261"/>
                <a:gd name="T15" fmla="*/ 65 h 121"/>
                <a:gd name="T16" fmla="*/ 176 w 261"/>
                <a:gd name="T17" fmla="*/ 68 h 121"/>
                <a:gd name="T18" fmla="*/ 168 w 261"/>
                <a:gd name="T19" fmla="*/ 100 h 121"/>
                <a:gd name="T20" fmla="*/ 184 w 261"/>
                <a:gd name="T21" fmla="*/ 103 h 121"/>
                <a:gd name="T22" fmla="*/ 194 w 261"/>
                <a:gd name="T23" fmla="*/ 68 h 121"/>
                <a:gd name="T24" fmla="*/ 172 w 261"/>
                <a:gd name="T25" fmla="*/ 36 h 121"/>
                <a:gd name="T26" fmla="*/ 179 w 261"/>
                <a:gd name="T27" fmla="*/ 9 h 121"/>
                <a:gd name="T28" fmla="*/ 191 w 261"/>
                <a:gd name="T29" fmla="*/ 4 h 121"/>
                <a:gd name="T30" fmla="*/ 259 w 261"/>
                <a:gd name="T31" fmla="*/ 63 h 121"/>
                <a:gd name="T32" fmla="*/ 196 w 261"/>
                <a:gd name="T33" fmla="*/ 113 h 121"/>
                <a:gd name="T34" fmla="*/ 96 w 261"/>
                <a:gd name="T35" fmla="*/ 121 h 121"/>
                <a:gd name="T36" fmla="*/ 40 w 261"/>
                <a:gd name="T37" fmla="*/ 116 h 121"/>
                <a:gd name="T38" fmla="*/ 2 w 261"/>
                <a:gd name="T39" fmla="*/ 85 h 121"/>
                <a:gd name="T40" fmla="*/ 41 w 261"/>
                <a:gd name="T41" fmla="*/ 33 h 121"/>
                <a:gd name="T42" fmla="*/ 89 w 261"/>
                <a:gd name="T43" fmla="*/ 58 h 121"/>
                <a:gd name="T44" fmla="*/ 132 w 261"/>
                <a:gd name="T45" fmla="*/ 5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" h="121">
                  <a:moveTo>
                    <a:pt x="132" y="51"/>
                  </a:moveTo>
                  <a:cubicBezTo>
                    <a:pt x="133" y="48"/>
                    <a:pt x="143" y="46"/>
                    <a:pt x="149" y="47"/>
                  </a:cubicBezTo>
                  <a:cubicBezTo>
                    <a:pt x="155" y="48"/>
                    <a:pt x="157" y="74"/>
                    <a:pt x="147" y="81"/>
                  </a:cubicBezTo>
                  <a:cubicBezTo>
                    <a:pt x="138" y="89"/>
                    <a:pt x="126" y="99"/>
                    <a:pt x="122" y="100"/>
                  </a:cubicBezTo>
                  <a:cubicBezTo>
                    <a:pt x="118" y="101"/>
                    <a:pt x="120" y="109"/>
                    <a:pt x="126" y="111"/>
                  </a:cubicBezTo>
                  <a:cubicBezTo>
                    <a:pt x="132" y="113"/>
                    <a:pt x="149" y="115"/>
                    <a:pt x="159" y="102"/>
                  </a:cubicBezTo>
                  <a:cubicBezTo>
                    <a:pt x="168" y="89"/>
                    <a:pt x="172" y="82"/>
                    <a:pt x="172" y="73"/>
                  </a:cubicBezTo>
                  <a:cubicBezTo>
                    <a:pt x="172" y="65"/>
                    <a:pt x="172" y="65"/>
                    <a:pt x="172" y="65"/>
                  </a:cubicBezTo>
                  <a:cubicBezTo>
                    <a:pt x="172" y="65"/>
                    <a:pt x="176" y="66"/>
                    <a:pt x="176" y="68"/>
                  </a:cubicBezTo>
                  <a:cubicBezTo>
                    <a:pt x="176" y="69"/>
                    <a:pt x="181" y="85"/>
                    <a:pt x="168" y="100"/>
                  </a:cubicBezTo>
                  <a:cubicBezTo>
                    <a:pt x="165" y="103"/>
                    <a:pt x="169" y="109"/>
                    <a:pt x="184" y="103"/>
                  </a:cubicBezTo>
                  <a:cubicBezTo>
                    <a:pt x="200" y="96"/>
                    <a:pt x="204" y="89"/>
                    <a:pt x="194" y="68"/>
                  </a:cubicBezTo>
                  <a:cubicBezTo>
                    <a:pt x="183" y="46"/>
                    <a:pt x="175" y="47"/>
                    <a:pt x="172" y="36"/>
                  </a:cubicBezTo>
                  <a:cubicBezTo>
                    <a:pt x="170" y="25"/>
                    <a:pt x="179" y="17"/>
                    <a:pt x="179" y="9"/>
                  </a:cubicBezTo>
                  <a:cubicBezTo>
                    <a:pt x="179" y="0"/>
                    <a:pt x="184" y="2"/>
                    <a:pt x="191" y="4"/>
                  </a:cubicBezTo>
                  <a:cubicBezTo>
                    <a:pt x="198" y="6"/>
                    <a:pt x="258" y="28"/>
                    <a:pt x="259" y="63"/>
                  </a:cubicBezTo>
                  <a:cubicBezTo>
                    <a:pt x="261" y="99"/>
                    <a:pt x="238" y="107"/>
                    <a:pt x="196" y="113"/>
                  </a:cubicBezTo>
                  <a:cubicBezTo>
                    <a:pt x="154" y="119"/>
                    <a:pt x="119" y="120"/>
                    <a:pt x="96" y="121"/>
                  </a:cubicBezTo>
                  <a:cubicBezTo>
                    <a:pt x="73" y="121"/>
                    <a:pt x="49" y="118"/>
                    <a:pt x="40" y="116"/>
                  </a:cubicBezTo>
                  <a:cubicBezTo>
                    <a:pt x="31" y="113"/>
                    <a:pt x="4" y="107"/>
                    <a:pt x="2" y="85"/>
                  </a:cubicBezTo>
                  <a:cubicBezTo>
                    <a:pt x="0" y="63"/>
                    <a:pt x="10" y="51"/>
                    <a:pt x="41" y="33"/>
                  </a:cubicBezTo>
                  <a:cubicBezTo>
                    <a:pt x="41" y="33"/>
                    <a:pt x="59" y="54"/>
                    <a:pt x="89" y="58"/>
                  </a:cubicBezTo>
                  <a:cubicBezTo>
                    <a:pt x="118" y="63"/>
                    <a:pt x="132" y="51"/>
                    <a:pt x="132" y="51"/>
                  </a:cubicBezTo>
                  <a:close/>
                </a:path>
              </a:pathLst>
            </a:custGeom>
            <a:solidFill>
              <a:srgbClr val="DC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1"/>
            <p:cNvSpPr/>
            <p:nvPr/>
          </p:nvSpPr>
          <p:spPr bwMode="auto">
            <a:xfrm>
              <a:off x="3304136" y="1915789"/>
              <a:ext cx="484188" cy="806450"/>
            </a:xfrm>
            <a:custGeom>
              <a:avLst/>
              <a:gdLst>
                <a:gd name="T0" fmla="*/ 99 w 129"/>
                <a:gd name="T1" fmla="*/ 35 h 214"/>
                <a:gd name="T2" fmla="*/ 110 w 129"/>
                <a:gd name="T3" fmla="*/ 16 h 214"/>
                <a:gd name="T4" fmla="*/ 75 w 129"/>
                <a:gd name="T5" fmla="*/ 14 h 214"/>
                <a:gd name="T6" fmla="*/ 64 w 129"/>
                <a:gd name="T7" fmla="*/ 43 h 214"/>
                <a:gd name="T8" fmla="*/ 26 w 129"/>
                <a:gd name="T9" fmla="*/ 83 h 214"/>
                <a:gd name="T10" fmla="*/ 41 w 129"/>
                <a:gd name="T11" fmla="*/ 120 h 214"/>
                <a:gd name="T12" fmla="*/ 30 w 129"/>
                <a:gd name="T13" fmla="*/ 192 h 214"/>
                <a:gd name="T14" fmla="*/ 114 w 129"/>
                <a:gd name="T15" fmla="*/ 188 h 214"/>
                <a:gd name="T16" fmla="*/ 123 w 129"/>
                <a:gd name="T17" fmla="*/ 143 h 214"/>
                <a:gd name="T18" fmla="*/ 109 w 129"/>
                <a:gd name="T19" fmla="*/ 107 h 214"/>
                <a:gd name="T20" fmla="*/ 127 w 129"/>
                <a:gd name="T21" fmla="*/ 51 h 214"/>
                <a:gd name="T22" fmla="*/ 104 w 129"/>
                <a:gd name="T23" fmla="*/ 38 h 214"/>
                <a:gd name="T24" fmla="*/ 99 w 129"/>
                <a:gd name="T25" fmla="*/ 3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214">
                  <a:moveTo>
                    <a:pt x="99" y="35"/>
                  </a:moveTo>
                  <a:cubicBezTo>
                    <a:pt x="99" y="35"/>
                    <a:pt x="113" y="26"/>
                    <a:pt x="110" y="16"/>
                  </a:cubicBezTo>
                  <a:cubicBezTo>
                    <a:pt x="107" y="6"/>
                    <a:pt x="98" y="0"/>
                    <a:pt x="75" y="14"/>
                  </a:cubicBezTo>
                  <a:cubicBezTo>
                    <a:pt x="64" y="20"/>
                    <a:pt x="58" y="33"/>
                    <a:pt x="64" y="43"/>
                  </a:cubicBezTo>
                  <a:cubicBezTo>
                    <a:pt x="64" y="43"/>
                    <a:pt x="27" y="57"/>
                    <a:pt x="26" y="83"/>
                  </a:cubicBezTo>
                  <a:cubicBezTo>
                    <a:pt x="26" y="108"/>
                    <a:pt x="36" y="116"/>
                    <a:pt x="41" y="120"/>
                  </a:cubicBezTo>
                  <a:cubicBezTo>
                    <a:pt x="41" y="120"/>
                    <a:pt x="0" y="152"/>
                    <a:pt x="30" y="192"/>
                  </a:cubicBezTo>
                  <a:cubicBezTo>
                    <a:pt x="30" y="192"/>
                    <a:pt x="79" y="214"/>
                    <a:pt x="114" y="188"/>
                  </a:cubicBezTo>
                  <a:cubicBezTo>
                    <a:pt x="126" y="178"/>
                    <a:pt x="126" y="159"/>
                    <a:pt x="123" y="143"/>
                  </a:cubicBezTo>
                  <a:cubicBezTo>
                    <a:pt x="120" y="127"/>
                    <a:pt x="102" y="124"/>
                    <a:pt x="109" y="107"/>
                  </a:cubicBezTo>
                  <a:cubicBezTo>
                    <a:pt x="117" y="90"/>
                    <a:pt x="129" y="64"/>
                    <a:pt x="127" y="51"/>
                  </a:cubicBezTo>
                  <a:cubicBezTo>
                    <a:pt x="126" y="38"/>
                    <a:pt x="109" y="37"/>
                    <a:pt x="104" y="38"/>
                  </a:cubicBezTo>
                  <a:cubicBezTo>
                    <a:pt x="100" y="39"/>
                    <a:pt x="98" y="38"/>
                    <a:pt x="99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46" name="Picture 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250" b="89063" l="5405" r="86486">
                          <a14:foregroundMark x1="32432" y1="37500" x2="32432" y2="37500"/>
                          <a14:foregroundMark x1="54054" y1="12500" x2="54054" y2="12500"/>
                          <a14:foregroundMark x1="62162" y1="9375" x2="62162" y2="9375"/>
                          <a14:foregroundMark x1="62162" y1="76563" x2="62162" y2="76563"/>
                          <a14:foregroundMark x1="72973" y1="42188" x2="72973" y2="42188"/>
                          <a14:foregroundMark x1="67568" y1="71875" x2="67568" y2="71875"/>
                          <a14:foregroundMark x1="62162" y1="31250" x2="62162" y2="31250"/>
                          <a14:foregroundMark x1="62162" y1="14063" x2="62162" y2="14063"/>
                          <a14:foregroundMark x1="43243" y1="14063" x2="43243" y2="14063"/>
                          <a14:foregroundMark x1="67568" y1="7813" x2="67568" y2="7813"/>
                          <a14:foregroundMark x1="67568" y1="6250" x2="67568" y2="62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0041" y="1886133"/>
              <a:ext cx="417513" cy="723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7" name="Freeform 43"/>
            <p:cNvSpPr/>
            <p:nvPr/>
          </p:nvSpPr>
          <p:spPr bwMode="auto">
            <a:xfrm>
              <a:off x="2532611" y="1655439"/>
              <a:ext cx="774700" cy="369888"/>
            </a:xfrm>
            <a:custGeom>
              <a:avLst/>
              <a:gdLst>
                <a:gd name="T0" fmla="*/ 72 w 206"/>
                <a:gd name="T1" fmla="*/ 94 h 98"/>
                <a:gd name="T2" fmla="*/ 206 w 206"/>
                <a:gd name="T3" fmla="*/ 28 h 98"/>
                <a:gd name="T4" fmla="*/ 97 w 206"/>
                <a:gd name="T5" fmla="*/ 82 h 98"/>
                <a:gd name="T6" fmla="*/ 89 w 206"/>
                <a:gd name="T7" fmla="*/ 73 h 98"/>
                <a:gd name="T8" fmla="*/ 189 w 206"/>
                <a:gd name="T9" fmla="*/ 27 h 98"/>
                <a:gd name="T10" fmla="*/ 101 w 206"/>
                <a:gd name="T11" fmla="*/ 60 h 98"/>
                <a:gd name="T12" fmla="*/ 116 w 206"/>
                <a:gd name="T13" fmla="*/ 39 h 98"/>
                <a:gd name="T14" fmla="*/ 106 w 206"/>
                <a:gd name="T15" fmla="*/ 49 h 98"/>
                <a:gd name="T16" fmla="*/ 124 w 206"/>
                <a:gd name="T17" fmla="*/ 32 h 98"/>
                <a:gd name="T18" fmla="*/ 113 w 206"/>
                <a:gd name="T19" fmla="*/ 25 h 98"/>
                <a:gd name="T20" fmla="*/ 99 w 206"/>
                <a:gd name="T21" fmla="*/ 22 h 98"/>
                <a:gd name="T22" fmla="*/ 73 w 206"/>
                <a:gd name="T23" fmla="*/ 27 h 98"/>
                <a:gd name="T24" fmla="*/ 85 w 206"/>
                <a:gd name="T25" fmla="*/ 22 h 98"/>
                <a:gd name="T26" fmla="*/ 88 w 206"/>
                <a:gd name="T27" fmla="*/ 27 h 98"/>
                <a:gd name="T28" fmla="*/ 67 w 206"/>
                <a:gd name="T29" fmla="*/ 4 h 98"/>
                <a:gd name="T30" fmla="*/ 53 w 206"/>
                <a:gd name="T31" fmla="*/ 5 h 98"/>
                <a:gd name="T32" fmla="*/ 39 w 206"/>
                <a:gd name="T33" fmla="*/ 4 h 98"/>
                <a:gd name="T34" fmla="*/ 34 w 206"/>
                <a:gd name="T35" fmla="*/ 19 h 98"/>
                <a:gd name="T36" fmla="*/ 36 w 206"/>
                <a:gd name="T37" fmla="*/ 8 h 98"/>
                <a:gd name="T38" fmla="*/ 35 w 206"/>
                <a:gd name="T39" fmla="*/ 27 h 98"/>
                <a:gd name="T40" fmla="*/ 13 w 206"/>
                <a:gd name="T41" fmla="*/ 18 h 98"/>
                <a:gd name="T42" fmla="*/ 5 w 206"/>
                <a:gd name="T43" fmla="*/ 28 h 98"/>
                <a:gd name="T44" fmla="*/ 13 w 206"/>
                <a:gd name="T45" fmla="*/ 60 h 98"/>
                <a:gd name="T46" fmla="*/ 13 w 206"/>
                <a:gd name="T47" fmla="*/ 51 h 98"/>
                <a:gd name="T48" fmla="*/ 30 w 206"/>
                <a:gd name="T49" fmla="*/ 37 h 98"/>
                <a:gd name="T50" fmla="*/ 68 w 206"/>
                <a:gd name="T51" fmla="*/ 29 h 98"/>
                <a:gd name="T52" fmla="*/ 91 w 206"/>
                <a:gd name="T53" fmla="*/ 40 h 98"/>
                <a:gd name="T54" fmla="*/ 73 w 206"/>
                <a:gd name="T55" fmla="*/ 61 h 98"/>
                <a:gd name="T56" fmla="*/ 77 w 206"/>
                <a:gd name="T57" fmla="*/ 38 h 98"/>
                <a:gd name="T58" fmla="*/ 61 w 206"/>
                <a:gd name="T59" fmla="*/ 35 h 98"/>
                <a:gd name="T60" fmla="*/ 38 w 206"/>
                <a:gd name="T61" fmla="*/ 50 h 98"/>
                <a:gd name="T62" fmla="*/ 52 w 206"/>
                <a:gd name="T63" fmla="*/ 45 h 98"/>
                <a:gd name="T64" fmla="*/ 80 w 206"/>
                <a:gd name="T65" fmla="*/ 81 h 98"/>
                <a:gd name="T66" fmla="*/ 50 w 206"/>
                <a:gd name="T67" fmla="*/ 60 h 98"/>
                <a:gd name="T68" fmla="*/ 67 w 206"/>
                <a:gd name="T69" fmla="*/ 82 h 98"/>
                <a:gd name="T70" fmla="*/ 36 w 206"/>
                <a:gd name="T71" fmla="*/ 59 h 98"/>
                <a:gd name="T72" fmla="*/ 36 w 206"/>
                <a:gd name="T73" fmla="*/ 6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98">
                  <a:moveTo>
                    <a:pt x="36" y="68"/>
                  </a:moveTo>
                  <a:cubicBezTo>
                    <a:pt x="45" y="80"/>
                    <a:pt x="53" y="94"/>
                    <a:pt x="72" y="94"/>
                  </a:cubicBezTo>
                  <a:cubicBezTo>
                    <a:pt x="90" y="94"/>
                    <a:pt x="115" y="98"/>
                    <a:pt x="143" y="62"/>
                  </a:cubicBezTo>
                  <a:cubicBezTo>
                    <a:pt x="154" y="48"/>
                    <a:pt x="168" y="33"/>
                    <a:pt x="206" y="28"/>
                  </a:cubicBezTo>
                  <a:cubicBezTo>
                    <a:pt x="206" y="28"/>
                    <a:pt x="167" y="26"/>
                    <a:pt x="137" y="60"/>
                  </a:cubicBezTo>
                  <a:cubicBezTo>
                    <a:pt x="131" y="67"/>
                    <a:pt x="121" y="83"/>
                    <a:pt x="97" y="82"/>
                  </a:cubicBezTo>
                  <a:cubicBezTo>
                    <a:pt x="74" y="80"/>
                    <a:pt x="76" y="68"/>
                    <a:pt x="76" y="68"/>
                  </a:cubicBezTo>
                  <a:cubicBezTo>
                    <a:pt x="76" y="68"/>
                    <a:pt x="83" y="71"/>
                    <a:pt x="89" y="73"/>
                  </a:cubicBezTo>
                  <a:cubicBezTo>
                    <a:pt x="94" y="75"/>
                    <a:pt x="109" y="80"/>
                    <a:pt x="127" y="63"/>
                  </a:cubicBezTo>
                  <a:cubicBezTo>
                    <a:pt x="145" y="46"/>
                    <a:pt x="166" y="27"/>
                    <a:pt x="189" y="27"/>
                  </a:cubicBezTo>
                  <a:cubicBezTo>
                    <a:pt x="189" y="27"/>
                    <a:pt x="170" y="20"/>
                    <a:pt x="128" y="54"/>
                  </a:cubicBezTo>
                  <a:cubicBezTo>
                    <a:pt x="118" y="63"/>
                    <a:pt x="108" y="68"/>
                    <a:pt x="101" y="60"/>
                  </a:cubicBezTo>
                  <a:cubicBezTo>
                    <a:pt x="94" y="53"/>
                    <a:pt x="97" y="42"/>
                    <a:pt x="101" y="39"/>
                  </a:cubicBezTo>
                  <a:cubicBezTo>
                    <a:pt x="104" y="36"/>
                    <a:pt x="115" y="33"/>
                    <a:pt x="116" y="39"/>
                  </a:cubicBezTo>
                  <a:cubicBezTo>
                    <a:pt x="118" y="45"/>
                    <a:pt x="116" y="48"/>
                    <a:pt x="111" y="45"/>
                  </a:cubicBezTo>
                  <a:cubicBezTo>
                    <a:pt x="107" y="42"/>
                    <a:pt x="106" y="45"/>
                    <a:pt x="106" y="49"/>
                  </a:cubicBezTo>
                  <a:cubicBezTo>
                    <a:pt x="106" y="54"/>
                    <a:pt x="117" y="57"/>
                    <a:pt x="122" y="48"/>
                  </a:cubicBezTo>
                  <a:cubicBezTo>
                    <a:pt x="126" y="39"/>
                    <a:pt x="123" y="37"/>
                    <a:pt x="124" y="32"/>
                  </a:cubicBezTo>
                  <a:cubicBezTo>
                    <a:pt x="125" y="27"/>
                    <a:pt x="123" y="20"/>
                    <a:pt x="120" y="20"/>
                  </a:cubicBezTo>
                  <a:cubicBezTo>
                    <a:pt x="117" y="20"/>
                    <a:pt x="115" y="23"/>
                    <a:pt x="113" y="25"/>
                  </a:cubicBezTo>
                  <a:cubicBezTo>
                    <a:pt x="111" y="27"/>
                    <a:pt x="108" y="29"/>
                    <a:pt x="107" y="22"/>
                  </a:cubicBezTo>
                  <a:cubicBezTo>
                    <a:pt x="107" y="14"/>
                    <a:pt x="104" y="17"/>
                    <a:pt x="99" y="22"/>
                  </a:cubicBezTo>
                  <a:cubicBezTo>
                    <a:pt x="93" y="26"/>
                    <a:pt x="90" y="31"/>
                    <a:pt x="85" y="31"/>
                  </a:cubicBezTo>
                  <a:cubicBezTo>
                    <a:pt x="79" y="31"/>
                    <a:pt x="76" y="32"/>
                    <a:pt x="73" y="27"/>
                  </a:cubicBezTo>
                  <a:cubicBezTo>
                    <a:pt x="69" y="22"/>
                    <a:pt x="73" y="12"/>
                    <a:pt x="80" y="13"/>
                  </a:cubicBezTo>
                  <a:cubicBezTo>
                    <a:pt x="87" y="13"/>
                    <a:pt x="88" y="22"/>
                    <a:pt x="85" y="22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81" y="22"/>
                    <a:pt x="79" y="30"/>
                    <a:pt x="88" y="27"/>
                  </a:cubicBezTo>
                  <a:cubicBezTo>
                    <a:pt x="96" y="23"/>
                    <a:pt x="92" y="9"/>
                    <a:pt x="86" y="6"/>
                  </a:cubicBezTo>
                  <a:cubicBezTo>
                    <a:pt x="80" y="4"/>
                    <a:pt x="69" y="5"/>
                    <a:pt x="67" y="4"/>
                  </a:cubicBezTo>
                  <a:cubicBezTo>
                    <a:pt x="66" y="4"/>
                    <a:pt x="65" y="0"/>
                    <a:pt x="62" y="1"/>
                  </a:cubicBezTo>
                  <a:cubicBezTo>
                    <a:pt x="58" y="2"/>
                    <a:pt x="54" y="6"/>
                    <a:pt x="53" y="5"/>
                  </a:cubicBezTo>
                  <a:cubicBezTo>
                    <a:pt x="53" y="3"/>
                    <a:pt x="52" y="0"/>
                    <a:pt x="47" y="0"/>
                  </a:cubicBezTo>
                  <a:cubicBezTo>
                    <a:pt x="41" y="0"/>
                    <a:pt x="39" y="4"/>
                    <a:pt x="39" y="4"/>
                  </a:cubicBezTo>
                  <a:cubicBezTo>
                    <a:pt x="39" y="4"/>
                    <a:pt x="30" y="5"/>
                    <a:pt x="28" y="8"/>
                  </a:cubicBezTo>
                  <a:cubicBezTo>
                    <a:pt x="26" y="11"/>
                    <a:pt x="27" y="20"/>
                    <a:pt x="34" y="19"/>
                  </a:cubicBezTo>
                  <a:cubicBezTo>
                    <a:pt x="41" y="17"/>
                    <a:pt x="38" y="14"/>
                    <a:pt x="36" y="13"/>
                  </a:cubicBezTo>
                  <a:cubicBezTo>
                    <a:pt x="33" y="13"/>
                    <a:pt x="31" y="9"/>
                    <a:pt x="36" y="8"/>
                  </a:cubicBezTo>
                  <a:cubicBezTo>
                    <a:pt x="40" y="8"/>
                    <a:pt x="44" y="9"/>
                    <a:pt x="45" y="14"/>
                  </a:cubicBezTo>
                  <a:cubicBezTo>
                    <a:pt x="45" y="19"/>
                    <a:pt x="38" y="27"/>
                    <a:pt x="35" y="27"/>
                  </a:cubicBezTo>
                  <a:cubicBezTo>
                    <a:pt x="32" y="27"/>
                    <a:pt x="28" y="28"/>
                    <a:pt x="23" y="22"/>
                  </a:cubicBezTo>
                  <a:cubicBezTo>
                    <a:pt x="18" y="16"/>
                    <a:pt x="16" y="17"/>
                    <a:pt x="13" y="18"/>
                  </a:cubicBezTo>
                  <a:cubicBezTo>
                    <a:pt x="10" y="20"/>
                    <a:pt x="13" y="23"/>
                    <a:pt x="13" y="26"/>
                  </a:cubicBezTo>
                  <a:cubicBezTo>
                    <a:pt x="12" y="28"/>
                    <a:pt x="8" y="26"/>
                    <a:pt x="5" y="28"/>
                  </a:cubicBezTo>
                  <a:cubicBezTo>
                    <a:pt x="2" y="31"/>
                    <a:pt x="0" y="35"/>
                    <a:pt x="4" y="44"/>
                  </a:cubicBezTo>
                  <a:cubicBezTo>
                    <a:pt x="8" y="53"/>
                    <a:pt x="6" y="60"/>
                    <a:pt x="13" y="60"/>
                  </a:cubicBezTo>
                  <a:cubicBezTo>
                    <a:pt x="20" y="60"/>
                    <a:pt x="20" y="58"/>
                    <a:pt x="20" y="58"/>
                  </a:cubicBezTo>
                  <a:cubicBezTo>
                    <a:pt x="20" y="58"/>
                    <a:pt x="13" y="57"/>
                    <a:pt x="13" y="51"/>
                  </a:cubicBezTo>
                  <a:cubicBezTo>
                    <a:pt x="13" y="44"/>
                    <a:pt x="21" y="41"/>
                    <a:pt x="25" y="44"/>
                  </a:cubicBezTo>
                  <a:cubicBezTo>
                    <a:pt x="30" y="46"/>
                    <a:pt x="27" y="43"/>
                    <a:pt x="30" y="37"/>
                  </a:cubicBezTo>
                  <a:cubicBezTo>
                    <a:pt x="32" y="30"/>
                    <a:pt x="40" y="24"/>
                    <a:pt x="52" y="24"/>
                  </a:cubicBezTo>
                  <a:cubicBezTo>
                    <a:pt x="64" y="25"/>
                    <a:pt x="64" y="28"/>
                    <a:pt x="68" y="29"/>
                  </a:cubicBezTo>
                  <a:cubicBezTo>
                    <a:pt x="73" y="31"/>
                    <a:pt x="78" y="31"/>
                    <a:pt x="81" y="34"/>
                  </a:cubicBezTo>
                  <a:cubicBezTo>
                    <a:pt x="85" y="38"/>
                    <a:pt x="88" y="38"/>
                    <a:pt x="91" y="40"/>
                  </a:cubicBezTo>
                  <a:cubicBezTo>
                    <a:pt x="95" y="43"/>
                    <a:pt x="97" y="58"/>
                    <a:pt x="93" y="62"/>
                  </a:cubicBezTo>
                  <a:cubicBezTo>
                    <a:pt x="88" y="67"/>
                    <a:pt x="80" y="68"/>
                    <a:pt x="73" y="61"/>
                  </a:cubicBezTo>
                  <a:cubicBezTo>
                    <a:pt x="65" y="54"/>
                    <a:pt x="75" y="47"/>
                    <a:pt x="77" y="47"/>
                  </a:cubicBezTo>
                  <a:cubicBezTo>
                    <a:pt x="79" y="46"/>
                    <a:pt x="79" y="41"/>
                    <a:pt x="77" y="38"/>
                  </a:cubicBezTo>
                  <a:cubicBezTo>
                    <a:pt x="74" y="36"/>
                    <a:pt x="71" y="35"/>
                    <a:pt x="68" y="37"/>
                  </a:cubicBezTo>
                  <a:cubicBezTo>
                    <a:pt x="65" y="39"/>
                    <a:pt x="63" y="37"/>
                    <a:pt x="61" y="35"/>
                  </a:cubicBezTo>
                  <a:cubicBezTo>
                    <a:pt x="59" y="32"/>
                    <a:pt x="45" y="31"/>
                    <a:pt x="41" y="35"/>
                  </a:cubicBezTo>
                  <a:cubicBezTo>
                    <a:pt x="36" y="38"/>
                    <a:pt x="35" y="46"/>
                    <a:pt x="38" y="50"/>
                  </a:cubicBezTo>
                  <a:cubicBezTo>
                    <a:pt x="40" y="53"/>
                    <a:pt x="46" y="52"/>
                    <a:pt x="46" y="50"/>
                  </a:cubicBezTo>
                  <a:cubicBezTo>
                    <a:pt x="46" y="48"/>
                    <a:pt x="47" y="44"/>
                    <a:pt x="52" y="45"/>
                  </a:cubicBezTo>
                  <a:cubicBezTo>
                    <a:pt x="56" y="46"/>
                    <a:pt x="54" y="49"/>
                    <a:pt x="54" y="55"/>
                  </a:cubicBezTo>
                  <a:cubicBezTo>
                    <a:pt x="54" y="60"/>
                    <a:pt x="68" y="77"/>
                    <a:pt x="80" y="81"/>
                  </a:cubicBezTo>
                  <a:cubicBezTo>
                    <a:pt x="80" y="81"/>
                    <a:pt x="74" y="88"/>
                    <a:pt x="61" y="74"/>
                  </a:cubicBezTo>
                  <a:cubicBezTo>
                    <a:pt x="58" y="71"/>
                    <a:pt x="53" y="66"/>
                    <a:pt x="50" y="60"/>
                  </a:cubicBezTo>
                  <a:cubicBezTo>
                    <a:pt x="50" y="60"/>
                    <a:pt x="51" y="64"/>
                    <a:pt x="53" y="68"/>
                  </a:cubicBezTo>
                  <a:cubicBezTo>
                    <a:pt x="55" y="72"/>
                    <a:pt x="63" y="80"/>
                    <a:pt x="67" y="82"/>
                  </a:cubicBezTo>
                  <a:cubicBezTo>
                    <a:pt x="70" y="84"/>
                    <a:pt x="61" y="85"/>
                    <a:pt x="49" y="72"/>
                  </a:cubicBezTo>
                  <a:cubicBezTo>
                    <a:pt x="37" y="58"/>
                    <a:pt x="39" y="63"/>
                    <a:pt x="36" y="59"/>
                  </a:cubicBezTo>
                  <a:cubicBezTo>
                    <a:pt x="33" y="54"/>
                    <a:pt x="32" y="56"/>
                    <a:pt x="32" y="59"/>
                  </a:cubicBezTo>
                  <a:cubicBezTo>
                    <a:pt x="32" y="63"/>
                    <a:pt x="36" y="68"/>
                    <a:pt x="36" y="68"/>
                  </a:cubicBezTo>
                  <a:close/>
                </a:path>
              </a:pathLst>
            </a:custGeom>
            <a:solidFill>
              <a:srgbClr val="42BA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4"/>
            <p:cNvSpPr/>
            <p:nvPr/>
          </p:nvSpPr>
          <p:spPr bwMode="auto">
            <a:xfrm>
              <a:off x="4878936" y="1061714"/>
              <a:ext cx="38100" cy="277813"/>
            </a:xfrm>
            <a:custGeom>
              <a:avLst/>
              <a:gdLst>
                <a:gd name="T0" fmla="*/ 6 w 10"/>
                <a:gd name="T1" fmla="*/ 0 h 74"/>
                <a:gd name="T2" fmla="*/ 10 w 10"/>
                <a:gd name="T3" fmla="*/ 30 h 74"/>
                <a:gd name="T4" fmla="*/ 4 w 10"/>
                <a:gd name="T5" fmla="*/ 72 h 74"/>
                <a:gd name="T6" fmla="*/ 0 w 10"/>
                <a:gd name="T7" fmla="*/ 71 h 74"/>
                <a:gd name="T8" fmla="*/ 1 w 10"/>
                <a:gd name="T9" fmla="*/ 50 h 74"/>
                <a:gd name="T10" fmla="*/ 4 w 10"/>
                <a:gd name="T11" fmla="*/ 6 h 74"/>
                <a:gd name="T12" fmla="*/ 6 w 1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4">
                  <a:moveTo>
                    <a:pt x="6" y="0"/>
                  </a:moveTo>
                  <a:cubicBezTo>
                    <a:pt x="8" y="0"/>
                    <a:pt x="10" y="11"/>
                    <a:pt x="10" y="30"/>
                  </a:cubicBezTo>
                  <a:cubicBezTo>
                    <a:pt x="10" y="48"/>
                    <a:pt x="6" y="70"/>
                    <a:pt x="4" y="72"/>
                  </a:cubicBezTo>
                  <a:cubicBezTo>
                    <a:pt x="2" y="74"/>
                    <a:pt x="0" y="71"/>
                    <a:pt x="0" y="71"/>
                  </a:cubicBezTo>
                  <a:cubicBezTo>
                    <a:pt x="0" y="71"/>
                    <a:pt x="1" y="55"/>
                    <a:pt x="1" y="50"/>
                  </a:cubicBezTo>
                  <a:cubicBezTo>
                    <a:pt x="1" y="44"/>
                    <a:pt x="4" y="11"/>
                    <a:pt x="4" y="6"/>
                  </a:cubicBezTo>
                  <a:cubicBezTo>
                    <a:pt x="4" y="0"/>
                    <a:pt x="5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5"/>
            <p:cNvSpPr/>
            <p:nvPr/>
          </p:nvSpPr>
          <p:spPr bwMode="auto">
            <a:xfrm>
              <a:off x="3713711" y="655314"/>
              <a:ext cx="758825" cy="1279525"/>
            </a:xfrm>
            <a:custGeom>
              <a:avLst/>
              <a:gdLst>
                <a:gd name="T0" fmla="*/ 26 w 202"/>
                <a:gd name="T1" fmla="*/ 41 h 340"/>
                <a:gd name="T2" fmla="*/ 28 w 202"/>
                <a:gd name="T3" fmla="*/ 60 h 340"/>
                <a:gd name="T4" fmla="*/ 28 w 202"/>
                <a:gd name="T5" fmla="*/ 68 h 340"/>
                <a:gd name="T6" fmla="*/ 5 w 202"/>
                <a:gd name="T7" fmla="*/ 74 h 340"/>
                <a:gd name="T8" fmla="*/ 9 w 202"/>
                <a:gd name="T9" fmla="*/ 104 h 340"/>
                <a:gd name="T10" fmla="*/ 33 w 202"/>
                <a:gd name="T11" fmla="*/ 147 h 340"/>
                <a:gd name="T12" fmla="*/ 33 w 202"/>
                <a:gd name="T13" fmla="*/ 173 h 340"/>
                <a:gd name="T14" fmla="*/ 11 w 202"/>
                <a:gd name="T15" fmla="*/ 225 h 340"/>
                <a:gd name="T16" fmla="*/ 24 w 202"/>
                <a:gd name="T17" fmla="*/ 247 h 340"/>
                <a:gd name="T18" fmla="*/ 61 w 202"/>
                <a:gd name="T19" fmla="*/ 212 h 340"/>
                <a:gd name="T20" fmla="*/ 73 w 202"/>
                <a:gd name="T21" fmla="*/ 199 h 340"/>
                <a:gd name="T22" fmla="*/ 77 w 202"/>
                <a:gd name="T23" fmla="*/ 292 h 340"/>
                <a:gd name="T24" fmla="*/ 62 w 202"/>
                <a:gd name="T25" fmla="*/ 321 h 340"/>
                <a:gd name="T26" fmla="*/ 83 w 202"/>
                <a:gd name="T27" fmla="*/ 331 h 340"/>
                <a:gd name="T28" fmla="*/ 120 w 202"/>
                <a:gd name="T29" fmla="*/ 279 h 340"/>
                <a:gd name="T30" fmla="*/ 129 w 202"/>
                <a:gd name="T31" fmla="*/ 207 h 340"/>
                <a:gd name="T32" fmla="*/ 141 w 202"/>
                <a:gd name="T33" fmla="*/ 167 h 340"/>
                <a:gd name="T34" fmla="*/ 196 w 202"/>
                <a:gd name="T35" fmla="*/ 90 h 340"/>
                <a:gd name="T36" fmla="*/ 202 w 202"/>
                <a:gd name="T37" fmla="*/ 30 h 340"/>
                <a:gd name="T38" fmla="*/ 202 w 202"/>
                <a:gd name="T39" fmla="*/ 0 h 340"/>
                <a:gd name="T40" fmla="*/ 153 w 202"/>
                <a:gd name="T41" fmla="*/ 5 h 340"/>
                <a:gd name="T42" fmla="*/ 86 w 202"/>
                <a:gd name="T43" fmla="*/ 24 h 340"/>
                <a:gd name="T44" fmla="*/ 29 w 202"/>
                <a:gd name="T45" fmla="*/ 41 h 340"/>
                <a:gd name="T46" fmla="*/ 26 w 202"/>
                <a:gd name="T47" fmla="*/ 41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2" h="340">
                  <a:moveTo>
                    <a:pt x="26" y="41"/>
                  </a:moveTo>
                  <a:cubicBezTo>
                    <a:pt x="26" y="41"/>
                    <a:pt x="22" y="52"/>
                    <a:pt x="28" y="60"/>
                  </a:cubicBezTo>
                  <a:cubicBezTo>
                    <a:pt x="35" y="69"/>
                    <a:pt x="33" y="71"/>
                    <a:pt x="28" y="68"/>
                  </a:cubicBezTo>
                  <a:cubicBezTo>
                    <a:pt x="23" y="65"/>
                    <a:pt x="6" y="68"/>
                    <a:pt x="5" y="74"/>
                  </a:cubicBezTo>
                  <a:cubicBezTo>
                    <a:pt x="4" y="81"/>
                    <a:pt x="0" y="90"/>
                    <a:pt x="9" y="104"/>
                  </a:cubicBezTo>
                  <a:cubicBezTo>
                    <a:pt x="19" y="119"/>
                    <a:pt x="33" y="136"/>
                    <a:pt x="33" y="147"/>
                  </a:cubicBezTo>
                  <a:cubicBezTo>
                    <a:pt x="34" y="157"/>
                    <a:pt x="39" y="160"/>
                    <a:pt x="33" y="173"/>
                  </a:cubicBezTo>
                  <a:cubicBezTo>
                    <a:pt x="28" y="185"/>
                    <a:pt x="11" y="219"/>
                    <a:pt x="11" y="225"/>
                  </a:cubicBezTo>
                  <a:cubicBezTo>
                    <a:pt x="11" y="231"/>
                    <a:pt x="13" y="247"/>
                    <a:pt x="24" y="247"/>
                  </a:cubicBezTo>
                  <a:cubicBezTo>
                    <a:pt x="35" y="247"/>
                    <a:pt x="52" y="242"/>
                    <a:pt x="61" y="212"/>
                  </a:cubicBezTo>
                  <a:cubicBezTo>
                    <a:pt x="70" y="182"/>
                    <a:pt x="70" y="192"/>
                    <a:pt x="73" y="199"/>
                  </a:cubicBezTo>
                  <a:cubicBezTo>
                    <a:pt x="76" y="207"/>
                    <a:pt x="90" y="213"/>
                    <a:pt x="77" y="292"/>
                  </a:cubicBezTo>
                  <a:cubicBezTo>
                    <a:pt x="74" y="314"/>
                    <a:pt x="62" y="303"/>
                    <a:pt x="62" y="321"/>
                  </a:cubicBezTo>
                  <a:cubicBezTo>
                    <a:pt x="62" y="340"/>
                    <a:pt x="75" y="337"/>
                    <a:pt x="83" y="331"/>
                  </a:cubicBezTo>
                  <a:cubicBezTo>
                    <a:pt x="91" y="324"/>
                    <a:pt x="116" y="290"/>
                    <a:pt x="120" y="279"/>
                  </a:cubicBezTo>
                  <a:cubicBezTo>
                    <a:pt x="125" y="268"/>
                    <a:pt x="130" y="218"/>
                    <a:pt x="129" y="207"/>
                  </a:cubicBezTo>
                  <a:cubicBezTo>
                    <a:pt x="128" y="197"/>
                    <a:pt x="134" y="171"/>
                    <a:pt x="141" y="167"/>
                  </a:cubicBezTo>
                  <a:cubicBezTo>
                    <a:pt x="147" y="163"/>
                    <a:pt x="192" y="107"/>
                    <a:pt x="196" y="90"/>
                  </a:cubicBezTo>
                  <a:cubicBezTo>
                    <a:pt x="199" y="72"/>
                    <a:pt x="202" y="46"/>
                    <a:pt x="202" y="30"/>
                  </a:cubicBezTo>
                  <a:cubicBezTo>
                    <a:pt x="202" y="13"/>
                    <a:pt x="202" y="0"/>
                    <a:pt x="202" y="0"/>
                  </a:cubicBezTo>
                  <a:cubicBezTo>
                    <a:pt x="202" y="0"/>
                    <a:pt x="167" y="1"/>
                    <a:pt x="153" y="5"/>
                  </a:cubicBezTo>
                  <a:cubicBezTo>
                    <a:pt x="139" y="10"/>
                    <a:pt x="101" y="22"/>
                    <a:pt x="86" y="24"/>
                  </a:cubicBezTo>
                  <a:cubicBezTo>
                    <a:pt x="71" y="26"/>
                    <a:pt x="29" y="41"/>
                    <a:pt x="29" y="41"/>
                  </a:cubicBezTo>
                  <a:lnTo>
                    <a:pt x="2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6"/>
            <p:cNvSpPr/>
            <p:nvPr/>
          </p:nvSpPr>
          <p:spPr bwMode="auto">
            <a:xfrm>
              <a:off x="3423199" y="582289"/>
              <a:ext cx="1392238" cy="392113"/>
            </a:xfrm>
            <a:custGeom>
              <a:avLst/>
              <a:gdLst>
                <a:gd name="T0" fmla="*/ 204 w 370"/>
                <a:gd name="T1" fmla="*/ 24 h 104"/>
                <a:gd name="T2" fmla="*/ 5 w 370"/>
                <a:gd name="T3" fmla="*/ 99 h 104"/>
                <a:gd name="T4" fmla="*/ 11 w 370"/>
                <a:gd name="T5" fmla="*/ 103 h 104"/>
                <a:gd name="T6" fmla="*/ 101 w 370"/>
                <a:gd name="T7" fmla="*/ 66 h 104"/>
                <a:gd name="T8" fmla="*/ 193 w 370"/>
                <a:gd name="T9" fmla="*/ 38 h 104"/>
                <a:gd name="T10" fmla="*/ 213 w 370"/>
                <a:gd name="T11" fmla="*/ 37 h 104"/>
                <a:gd name="T12" fmla="*/ 360 w 370"/>
                <a:gd name="T13" fmla="*/ 36 h 104"/>
                <a:gd name="T14" fmla="*/ 364 w 370"/>
                <a:gd name="T15" fmla="*/ 30 h 104"/>
                <a:gd name="T16" fmla="*/ 318 w 370"/>
                <a:gd name="T17" fmla="*/ 18 h 104"/>
                <a:gd name="T18" fmla="*/ 204 w 370"/>
                <a:gd name="T19" fmla="*/ 2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0" h="104">
                  <a:moveTo>
                    <a:pt x="204" y="24"/>
                  </a:moveTo>
                  <a:cubicBezTo>
                    <a:pt x="204" y="24"/>
                    <a:pt x="117" y="15"/>
                    <a:pt x="5" y="99"/>
                  </a:cubicBezTo>
                  <a:cubicBezTo>
                    <a:pt x="0" y="104"/>
                    <a:pt x="11" y="103"/>
                    <a:pt x="11" y="103"/>
                  </a:cubicBezTo>
                  <a:cubicBezTo>
                    <a:pt x="11" y="103"/>
                    <a:pt x="40" y="82"/>
                    <a:pt x="101" y="66"/>
                  </a:cubicBezTo>
                  <a:cubicBezTo>
                    <a:pt x="114" y="63"/>
                    <a:pt x="183" y="38"/>
                    <a:pt x="193" y="38"/>
                  </a:cubicBezTo>
                  <a:cubicBezTo>
                    <a:pt x="204" y="37"/>
                    <a:pt x="213" y="37"/>
                    <a:pt x="213" y="37"/>
                  </a:cubicBezTo>
                  <a:cubicBezTo>
                    <a:pt x="213" y="37"/>
                    <a:pt x="291" y="7"/>
                    <a:pt x="360" y="36"/>
                  </a:cubicBezTo>
                  <a:cubicBezTo>
                    <a:pt x="370" y="40"/>
                    <a:pt x="367" y="31"/>
                    <a:pt x="364" y="30"/>
                  </a:cubicBezTo>
                  <a:cubicBezTo>
                    <a:pt x="362" y="29"/>
                    <a:pt x="323" y="21"/>
                    <a:pt x="318" y="18"/>
                  </a:cubicBezTo>
                  <a:cubicBezTo>
                    <a:pt x="313" y="15"/>
                    <a:pt x="256" y="0"/>
                    <a:pt x="204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7"/>
            <p:cNvSpPr/>
            <p:nvPr/>
          </p:nvSpPr>
          <p:spPr bwMode="auto">
            <a:xfrm>
              <a:off x="3702599" y="710877"/>
              <a:ext cx="393700" cy="117475"/>
            </a:xfrm>
            <a:custGeom>
              <a:avLst/>
              <a:gdLst>
                <a:gd name="T0" fmla="*/ 0 w 105"/>
                <a:gd name="T1" fmla="*/ 31 h 31"/>
                <a:gd name="T2" fmla="*/ 105 w 105"/>
                <a:gd name="T3" fmla="*/ 0 h 31"/>
                <a:gd name="T4" fmla="*/ 0 w 105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" h="31">
                  <a:moveTo>
                    <a:pt x="0" y="31"/>
                  </a:moveTo>
                  <a:cubicBezTo>
                    <a:pt x="0" y="31"/>
                    <a:pt x="65" y="14"/>
                    <a:pt x="105" y="0"/>
                  </a:cubicBezTo>
                  <a:cubicBezTo>
                    <a:pt x="105" y="0"/>
                    <a:pt x="43" y="8"/>
                    <a:pt x="0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8"/>
            <p:cNvSpPr/>
            <p:nvPr/>
          </p:nvSpPr>
          <p:spPr bwMode="auto">
            <a:xfrm>
              <a:off x="3807374" y="515614"/>
              <a:ext cx="582613" cy="233363"/>
            </a:xfrm>
            <a:custGeom>
              <a:avLst/>
              <a:gdLst>
                <a:gd name="T0" fmla="*/ 0 w 155"/>
                <a:gd name="T1" fmla="*/ 62 h 62"/>
                <a:gd name="T2" fmla="*/ 148 w 155"/>
                <a:gd name="T3" fmla="*/ 28 h 62"/>
                <a:gd name="T4" fmla="*/ 155 w 155"/>
                <a:gd name="T5" fmla="*/ 36 h 62"/>
                <a:gd name="T6" fmla="*/ 92 w 155"/>
                <a:gd name="T7" fmla="*/ 49 h 62"/>
                <a:gd name="T8" fmla="*/ 0 w 155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62">
                  <a:moveTo>
                    <a:pt x="0" y="62"/>
                  </a:moveTo>
                  <a:cubicBezTo>
                    <a:pt x="0" y="62"/>
                    <a:pt x="74" y="0"/>
                    <a:pt x="148" y="28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92" y="49"/>
                    <a:pt x="92" y="49"/>
                    <a:pt x="92" y="49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9"/>
            <p:cNvSpPr/>
            <p:nvPr/>
          </p:nvSpPr>
          <p:spPr bwMode="auto">
            <a:xfrm>
              <a:off x="3953424" y="598164"/>
              <a:ext cx="350838" cy="101600"/>
            </a:xfrm>
            <a:custGeom>
              <a:avLst/>
              <a:gdLst>
                <a:gd name="T0" fmla="*/ 0 w 93"/>
                <a:gd name="T1" fmla="*/ 26 h 27"/>
                <a:gd name="T2" fmla="*/ 93 w 93"/>
                <a:gd name="T3" fmla="*/ 9 h 27"/>
                <a:gd name="T4" fmla="*/ 63 w 93"/>
                <a:gd name="T5" fmla="*/ 20 h 27"/>
                <a:gd name="T6" fmla="*/ 2 w 93"/>
                <a:gd name="T7" fmla="*/ 27 h 27"/>
                <a:gd name="T8" fmla="*/ 0 w 93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27">
                  <a:moveTo>
                    <a:pt x="0" y="26"/>
                  </a:moveTo>
                  <a:cubicBezTo>
                    <a:pt x="0" y="26"/>
                    <a:pt x="44" y="0"/>
                    <a:pt x="93" y="9"/>
                  </a:cubicBezTo>
                  <a:cubicBezTo>
                    <a:pt x="93" y="9"/>
                    <a:pt x="72" y="12"/>
                    <a:pt x="63" y="20"/>
                  </a:cubicBezTo>
                  <a:cubicBezTo>
                    <a:pt x="63" y="20"/>
                    <a:pt x="25" y="18"/>
                    <a:pt x="2" y="2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0"/>
            <p:cNvSpPr/>
            <p:nvPr/>
          </p:nvSpPr>
          <p:spPr bwMode="auto">
            <a:xfrm>
              <a:off x="3694661" y="809302"/>
              <a:ext cx="266700" cy="812800"/>
            </a:xfrm>
            <a:custGeom>
              <a:avLst/>
              <a:gdLst>
                <a:gd name="T0" fmla="*/ 33 w 71"/>
                <a:gd name="T1" fmla="*/ 3 h 216"/>
                <a:gd name="T2" fmla="*/ 43 w 71"/>
                <a:gd name="T3" fmla="*/ 30 h 216"/>
                <a:gd name="T4" fmla="*/ 58 w 71"/>
                <a:gd name="T5" fmla="*/ 49 h 216"/>
                <a:gd name="T6" fmla="*/ 54 w 71"/>
                <a:gd name="T7" fmla="*/ 54 h 216"/>
                <a:gd name="T8" fmla="*/ 31 w 71"/>
                <a:gd name="T9" fmla="*/ 32 h 216"/>
                <a:gd name="T10" fmla="*/ 12 w 71"/>
                <a:gd name="T11" fmla="*/ 34 h 216"/>
                <a:gd name="T12" fmla="*/ 20 w 71"/>
                <a:gd name="T13" fmla="*/ 66 h 216"/>
                <a:gd name="T14" fmla="*/ 43 w 71"/>
                <a:gd name="T15" fmla="*/ 109 h 216"/>
                <a:gd name="T16" fmla="*/ 38 w 71"/>
                <a:gd name="T17" fmla="*/ 139 h 216"/>
                <a:gd name="T18" fmla="*/ 19 w 71"/>
                <a:gd name="T19" fmla="*/ 181 h 216"/>
                <a:gd name="T20" fmla="*/ 32 w 71"/>
                <a:gd name="T21" fmla="*/ 204 h 216"/>
                <a:gd name="T22" fmla="*/ 64 w 71"/>
                <a:gd name="T23" fmla="*/ 166 h 216"/>
                <a:gd name="T24" fmla="*/ 71 w 71"/>
                <a:gd name="T25" fmla="*/ 156 h 216"/>
                <a:gd name="T26" fmla="*/ 44 w 71"/>
                <a:gd name="T27" fmla="*/ 208 h 216"/>
                <a:gd name="T28" fmla="*/ 14 w 71"/>
                <a:gd name="T29" fmla="*/ 179 h 216"/>
                <a:gd name="T30" fmla="*/ 38 w 71"/>
                <a:gd name="T31" fmla="*/ 115 h 216"/>
                <a:gd name="T32" fmla="*/ 9 w 71"/>
                <a:gd name="T33" fmla="*/ 61 h 216"/>
                <a:gd name="T34" fmla="*/ 22 w 71"/>
                <a:gd name="T35" fmla="*/ 22 h 216"/>
                <a:gd name="T36" fmla="*/ 32 w 71"/>
                <a:gd name="T37" fmla="*/ 23 h 216"/>
                <a:gd name="T38" fmla="*/ 27 w 71"/>
                <a:gd name="T39" fmla="*/ 6 h 216"/>
                <a:gd name="T40" fmla="*/ 33 w 71"/>
                <a:gd name="T41" fmla="*/ 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216">
                  <a:moveTo>
                    <a:pt x="33" y="3"/>
                  </a:moveTo>
                  <a:cubicBezTo>
                    <a:pt x="33" y="3"/>
                    <a:pt x="29" y="13"/>
                    <a:pt x="43" y="30"/>
                  </a:cubicBezTo>
                  <a:cubicBezTo>
                    <a:pt x="58" y="47"/>
                    <a:pt x="58" y="49"/>
                    <a:pt x="58" y="49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39" y="35"/>
                    <a:pt x="31" y="32"/>
                  </a:cubicBezTo>
                  <a:cubicBezTo>
                    <a:pt x="24" y="29"/>
                    <a:pt x="13" y="28"/>
                    <a:pt x="12" y="34"/>
                  </a:cubicBezTo>
                  <a:cubicBezTo>
                    <a:pt x="12" y="39"/>
                    <a:pt x="7" y="49"/>
                    <a:pt x="20" y="66"/>
                  </a:cubicBezTo>
                  <a:cubicBezTo>
                    <a:pt x="32" y="83"/>
                    <a:pt x="40" y="97"/>
                    <a:pt x="43" y="109"/>
                  </a:cubicBezTo>
                  <a:cubicBezTo>
                    <a:pt x="46" y="121"/>
                    <a:pt x="43" y="127"/>
                    <a:pt x="38" y="139"/>
                  </a:cubicBezTo>
                  <a:cubicBezTo>
                    <a:pt x="33" y="151"/>
                    <a:pt x="20" y="171"/>
                    <a:pt x="19" y="181"/>
                  </a:cubicBezTo>
                  <a:cubicBezTo>
                    <a:pt x="19" y="192"/>
                    <a:pt x="17" y="204"/>
                    <a:pt x="32" y="204"/>
                  </a:cubicBezTo>
                  <a:cubicBezTo>
                    <a:pt x="48" y="204"/>
                    <a:pt x="59" y="194"/>
                    <a:pt x="64" y="166"/>
                  </a:cubicBezTo>
                  <a:cubicBezTo>
                    <a:pt x="69" y="139"/>
                    <a:pt x="71" y="155"/>
                    <a:pt x="71" y="156"/>
                  </a:cubicBezTo>
                  <a:cubicBezTo>
                    <a:pt x="71" y="157"/>
                    <a:pt x="63" y="200"/>
                    <a:pt x="44" y="208"/>
                  </a:cubicBezTo>
                  <a:cubicBezTo>
                    <a:pt x="25" y="216"/>
                    <a:pt x="9" y="207"/>
                    <a:pt x="14" y="179"/>
                  </a:cubicBezTo>
                  <a:cubicBezTo>
                    <a:pt x="19" y="151"/>
                    <a:pt x="39" y="139"/>
                    <a:pt x="38" y="115"/>
                  </a:cubicBezTo>
                  <a:cubicBezTo>
                    <a:pt x="36" y="91"/>
                    <a:pt x="17" y="78"/>
                    <a:pt x="9" y="61"/>
                  </a:cubicBezTo>
                  <a:cubicBezTo>
                    <a:pt x="2" y="44"/>
                    <a:pt x="0" y="21"/>
                    <a:pt x="22" y="22"/>
                  </a:cubicBezTo>
                  <a:cubicBezTo>
                    <a:pt x="28" y="23"/>
                    <a:pt x="32" y="23"/>
                    <a:pt x="32" y="23"/>
                  </a:cubicBezTo>
                  <a:cubicBezTo>
                    <a:pt x="32" y="23"/>
                    <a:pt x="28" y="13"/>
                    <a:pt x="27" y="6"/>
                  </a:cubicBezTo>
                  <a:cubicBezTo>
                    <a:pt x="27" y="0"/>
                    <a:pt x="33" y="3"/>
                    <a:pt x="33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1"/>
            <p:cNvSpPr/>
            <p:nvPr/>
          </p:nvSpPr>
          <p:spPr bwMode="auto">
            <a:xfrm>
              <a:off x="4442374" y="688652"/>
              <a:ext cx="46038" cy="296863"/>
            </a:xfrm>
            <a:custGeom>
              <a:avLst/>
              <a:gdLst>
                <a:gd name="T0" fmla="*/ 7 w 12"/>
                <a:gd name="T1" fmla="*/ 2 h 79"/>
                <a:gd name="T2" fmla="*/ 1 w 12"/>
                <a:gd name="T3" fmla="*/ 77 h 79"/>
                <a:gd name="T4" fmla="*/ 7 w 12"/>
                <a:gd name="T5" fmla="*/ 79 h 79"/>
                <a:gd name="T6" fmla="*/ 12 w 12"/>
                <a:gd name="T7" fmla="*/ 7 h 79"/>
                <a:gd name="T8" fmla="*/ 7 w 12"/>
                <a:gd name="T9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9">
                  <a:moveTo>
                    <a:pt x="7" y="2"/>
                  </a:moveTo>
                  <a:cubicBezTo>
                    <a:pt x="7" y="2"/>
                    <a:pt x="0" y="50"/>
                    <a:pt x="1" y="77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12" y="13"/>
                    <a:pt x="12" y="7"/>
                  </a:cubicBezTo>
                  <a:cubicBezTo>
                    <a:pt x="12" y="0"/>
                    <a:pt x="7" y="2"/>
                    <a:pt x="7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2"/>
            <p:cNvSpPr/>
            <p:nvPr/>
          </p:nvSpPr>
          <p:spPr bwMode="auto">
            <a:xfrm>
              <a:off x="3920086" y="974402"/>
              <a:ext cx="700088" cy="990600"/>
            </a:xfrm>
            <a:custGeom>
              <a:avLst/>
              <a:gdLst>
                <a:gd name="T0" fmla="*/ 173 w 186"/>
                <a:gd name="T1" fmla="*/ 65 h 263"/>
                <a:gd name="T2" fmla="*/ 185 w 186"/>
                <a:gd name="T3" fmla="*/ 116 h 263"/>
                <a:gd name="T4" fmla="*/ 162 w 186"/>
                <a:gd name="T5" fmla="*/ 175 h 263"/>
                <a:gd name="T6" fmla="*/ 158 w 186"/>
                <a:gd name="T7" fmla="*/ 166 h 263"/>
                <a:gd name="T8" fmla="*/ 169 w 186"/>
                <a:gd name="T9" fmla="*/ 136 h 263"/>
                <a:gd name="T10" fmla="*/ 168 w 186"/>
                <a:gd name="T11" fmla="*/ 96 h 263"/>
                <a:gd name="T12" fmla="*/ 162 w 186"/>
                <a:gd name="T13" fmla="*/ 83 h 263"/>
                <a:gd name="T14" fmla="*/ 159 w 186"/>
                <a:gd name="T15" fmla="*/ 88 h 263"/>
                <a:gd name="T16" fmla="*/ 150 w 186"/>
                <a:gd name="T17" fmla="*/ 173 h 263"/>
                <a:gd name="T18" fmla="*/ 136 w 186"/>
                <a:gd name="T19" fmla="*/ 176 h 263"/>
                <a:gd name="T20" fmla="*/ 128 w 186"/>
                <a:gd name="T21" fmla="*/ 179 h 263"/>
                <a:gd name="T22" fmla="*/ 116 w 186"/>
                <a:gd name="T23" fmla="*/ 183 h 263"/>
                <a:gd name="T24" fmla="*/ 109 w 186"/>
                <a:gd name="T25" fmla="*/ 186 h 263"/>
                <a:gd name="T26" fmla="*/ 120 w 186"/>
                <a:gd name="T27" fmla="*/ 173 h 263"/>
                <a:gd name="T28" fmla="*/ 124 w 186"/>
                <a:gd name="T29" fmla="*/ 129 h 263"/>
                <a:gd name="T30" fmla="*/ 122 w 186"/>
                <a:gd name="T31" fmla="*/ 98 h 263"/>
                <a:gd name="T32" fmla="*/ 118 w 186"/>
                <a:gd name="T33" fmla="*/ 100 h 263"/>
                <a:gd name="T34" fmla="*/ 104 w 186"/>
                <a:gd name="T35" fmla="*/ 178 h 263"/>
                <a:gd name="T36" fmla="*/ 102 w 186"/>
                <a:gd name="T37" fmla="*/ 172 h 263"/>
                <a:gd name="T38" fmla="*/ 113 w 186"/>
                <a:gd name="T39" fmla="*/ 105 h 263"/>
                <a:gd name="T40" fmla="*/ 110 w 186"/>
                <a:gd name="T41" fmla="*/ 107 h 263"/>
                <a:gd name="T42" fmla="*/ 87 w 186"/>
                <a:gd name="T43" fmla="*/ 182 h 263"/>
                <a:gd name="T44" fmla="*/ 76 w 186"/>
                <a:gd name="T45" fmla="*/ 158 h 263"/>
                <a:gd name="T46" fmla="*/ 78 w 186"/>
                <a:gd name="T47" fmla="*/ 122 h 263"/>
                <a:gd name="T48" fmla="*/ 74 w 186"/>
                <a:gd name="T49" fmla="*/ 122 h 263"/>
                <a:gd name="T50" fmla="*/ 74 w 186"/>
                <a:gd name="T51" fmla="*/ 179 h 263"/>
                <a:gd name="T52" fmla="*/ 27 w 186"/>
                <a:gd name="T53" fmla="*/ 252 h 263"/>
                <a:gd name="T54" fmla="*/ 0 w 186"/>
                <a:gd name="T55" fmla="*/ 244 h 263"/>
                <a:gd name="T56" fmla="*/ 22 w 186"/>
                <a:gd name="T57" fmla="*/ 200 h 263"/>
                <a:gd name="T58" fmla="*/ 14 w 186"/>
                <a:gd name="T59" fmla="*/ 111 h 263"/>
                <a:gd name="T60" fmla="*/ 20 w 186"/>
                <a:gd name="T61" fmla="*/ 106 h 263"/>
                <a:gd name="T62" fmla="*/ 32 w 186"/>
                <a:gd name="T63" fmla="*/ 161 h 263"/>
                <a:gd name="T64" fmla="*/ 10 w 186"/>
                <a:gd name="T65" fmla="*/ 231 h 263"/>
                <a:gd name="T66" fmla="*/ 13 w 186"/>
                <a:gd name="T67" fmla="*/ 245 h 263"/>
                <a:gd name="T68" fmla="*/ 53 w 186"/>
                <a:gd name="T69" fmla="*/ 210 h 263"/>
                <a:gd name="T70" fmla="*/ 66 w 186"/>
                <a:gd name="T71" fmla="*/ 181 h 263"/>
                <a:gd name="T72" fmla="*/ 71 w 186"/>
                <a:gd name="T73" fmla="*/ 119 h 263"/>
                <a:gd name="T74" fmla="*/ 80 w 186"/>
                <a:gd name="T75" fmla="*/ 73 h 263"/>
                <a:gd name="T76" fmla="*/ 83 w 186"/>
                <a:gd name="T77" fmla="*/ 29 h 263"/>
                <a:gd name="T78" fmla="*/ 132 w 186"/>
                <a:gd name="T79" fmla="*/ 1 h 263"/>
                <a:gd name="T80" fmla="*/ 180 w 186"/>
                <a:gd name="T81" fmla="*/ 20 h 263"/>
                <a:gd name="T82" fmla="*/ 173 w 186"/>
                <a:gd name="T83" fmla="*/ 62 h 263"/>
                <a:gd name="T84" fmla="*/ 173 w 186"/>
                <a:gd name="T85" fmla="*/ 6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" h="263">
                  <a:moveTo>
                    <a:pt x="173" y="65"/>
                  </a:moveTo>
                  <a:cubicBezTo>
                    <a:pt x="173" y="65"/>
                    <a:pt x="186" y="74"/>
                    <a:pt x="185" y="116"/>
                  </a:cubicBezTo>
                  <a:cubicBezTo>
                    <a:pt x="184" y="158"/>
                    <a:pt x="174" y="171"/>
                    <a:pt x="162" y="175"/>
                  </a:cubicBezTo>
                  <a:cubicBezTo>
                    <a:pt x="157" y="176"/>
                    <a:pt x="156" y="173"/>
                    <a:pt x="158" y="166"/>
                  </a:cubicBezTo>
                  <a:cubicBezTo>
                    <a:pt x="161" y="159"/>
                    <a:pt x="168" y="151"/>
                    <a:pt x="169" y="136"/>
                  </a:cubicBezTo>
                  <a:cubicBezTo>
                    <a:pt x="169" y="121"/>
                    <a:pt x="170" y="104"/>
                    <a:pt x="168" y="96"/>
                  </a:cubicBezTo>
                  <a:cubicBezTo>
                    <a:pt x="166" y="88"/>
                    <a:pt x="165" y="84"/>
                    <a:pt x="162" y="83"/>
                  </a:cubicBezTo>
                  <a:cubicBezTo>
                    <a:pt x="159" y="82"/>
                    <a:pt x="158" y="83"/>
                    <a:pt x="159" y="88"/>
                  </a:cubicBezTo>
                  <a:cubicBezTo>
                    <a:pt x="161" y="94"/>
                    <a:pt x="174" y="137"/>
                    <a:pt x="150" y="173"/>
                  </a:cubicBezTo>
                  <a:cubicBezTo>
                    <a:pt x="150" y="173"/>
                    <a:pt x="140" y="175"/>
                    <a:pt x="136" y="176"/>
                  </a:cubicBezTo>
                  <a:cubicBezTo>
                    <a:pt x="132" y="178"/>
                    <a:pt x="135" y="179"/>
                    <a:pt x="128" y="179"/>
                  </a:cubicBezTo>
                  <a:cubicBezTo>
                    <a:pt x="121" y="179"/>
                    <a:pt x="120" y="181"/>
                    <a:pt x="116" y="183"/>
                  </a:cubicBezTo>
                  <a:cubicBezTo>
                    <a:pt x="113" y="186"/>
                    <a:pt x="109" y="186"/>
                    <a:pt x="109" y="186"/>
                  </a:cubicBezTo>
                  <a:cubicBezTo>
                    <a:pt x="120" y="173"/>
                    <a:pt x="120" y="173"/>
                    <a:pt x="120" y="173"/>
                  </a:cubicBezTo>
                  <a:cubicBezTo>
                    <a:pt x="120" y="173"/>
                    <a:pt x="123" y="144"/>
                    <a:pt x="124" y="129"/>
                  </a:cubicBezTo>
                  <a:cubicBezTo>
                    <a:pt x="125" y="115"/>
                    <a:pt x="122" y="99"/>
                    <a:pt x="122" y="98"/>
                  </a:cubicBezTo>
                  <a:cubicBezTo>
                    <a:pt x="122" y="96"/>
                    <a:pt x="118" y="91"/>
                    <a:pt x="118" y="100"/>
                  </a:cubicBezTo>
                  <a:cubicBezTo>
                    <a:pt x="119" y="108"/>
                    <a:pt x="117" y="178"/>
                    <a:pt x="104" y="178"/>
                  </a:cubicBezTo>
                  <a:cubicBezTo>
                    <a:pt x="99" y="179"/>
                    <a:pt x="98" y="174"/>
                    <a:pt x="102" y="172"/>
                  </a:cubicBezTo>
                  <a:cubicBezTo>
                    <a:pt x="107" y="169"/>
                    <a:pt x="115" y="152"/>
                    <a:pt x="113" y="105"/>
                  </a:cubicBezTo>
                  <a:cubicBezTo>
                    <a:pt x="113" y="101"/>
                    <a:pt x="110" y="100"/>
                    <a:pt x="110" y="107"/>
                  </a:cubicBezTo>
                  <a:cubicBezTo>
                    <a:pt x="110" y="114"/>
                    <a:pt x="105" y="178"/>
                    <a:pt x="87" y="182"/>
                  </a:cubicBezTo>
                  <a:cubicBezTo>
                    <a:pt x="83" y="183"/>
                    <a:pt x="76" y="176"/>
                    <a:pt x="76" y="158"/>
                  </a:cubicBezTo>
                  <a:cubicBezTo>
                    <a:pt x="76" y="140"/>
                    <a:pt x="79" y="125"/>
                    <a:pt x="78" y="122"/>
                  </a:cubicBezTo>
                  <a:cubicBezTo>
                    <a:pt x="76" y="119"/>
                    <a:pt x="74" y="122"/>
                    <a:pt x="74" y="122"/>
                  </a:cubicBezTo>
                  <a:cubicBezTo>
                    <a:pt x="74" y="122"/>
                    <a:pt x="74" y="173"/>
                    <a:pt x="74" y="179"/>
                  </a:cubicBezTo>
                  <a:cubicBezTo>
                    <a:pt x="73" y="184"/>
                    <a:pt x="62" y="220"/>
                    <a:pt x="27" y="252"/>
                  </a:cubicBezTo>
                  <a:cubicBezTo>
                    <a:pt x="22" y="257"/>
                    <a:pt x="0" y="263"/>
                    <a:pt x="0" y="244"/>
                  </a:cubicBezTo>
                  <a:cubicBezTo>
                    <a:pt x="1" y="226"/>
                    <a:pt x="19" y="220"/>
                    <a:pt x="22" y="200"/>
                  </a:cubicBezTo>
                  <a:cubicBezTo>
                    <a:pt x="25" y="180"/>
                    <a:pt x="34" y="155"/>
                    <a:pt x="14" y="111"/>
                  </a:cubicBezTo>
                  <a:cubicBezTo>
                    <a:pt x="12" y="106"/>
                    <a:pt x="14" y="98"/>
                    <a:pt x="20" y="106"/>
                  </a:cubicBezTo>
                  <a:cubicBezTo>
                    <a:pt x="25" y="115"/>
                    <a:pt x="34" y="135"/>
                    <a:pt x="32" y="161"/>
                  </a:cubicBezTo>
                  <a:cubicBezTo>
                    <a:pt x="29" y="188"/>
                    <a:pt x="30" y="204"/>
                    <a:pt x="10" y="231"/>
                  </a:cubicBezTo>
                  <a:cubicBezTo>
                    <a:pt x="8" y="233"/>
                    <a:pt x="4" y="242"/>
                    <a:pt x="13" y="245"/>
                  </a:cubicBezTo>
                  <a:cubicBezTo>
                    <a:pt x="22" y="249"/>
                    <a:pt x="37" y="238"/>
                    <a:pt x="53" y="210"/>
                  </a:cubicBezTo>
                  <a:cubicBezTo>
                    <a:pt x="55" y="206"/>
                    <a:pt x="65" y="191"/>
                    <a:pt x="66" y="181"/>
                  </a:cubicBezTo>
                  <a:cubicBezTo>
                    <a:pt x="68" y="171"/>
                    <a:pt x="70" y="131"/>
                    <a:pt x="71" y="119"/>
                  </a:cubicBezTo>
                  <a:cubicBezTo>
                    <a:pt x="71" y="106"/>
                    <a:pt x="78" y="76"/>
                    <a:pt x="80" y="73"/>
                  </a:cubicBezTo>
                  <a:cubicBezTo>
                    <a:pt x="82" y="69"/>
                    <a:pt x="74" y="47"/>
                    <a:pt x="83" y="29"/>
                  </a:cubicBezTo>
                  <a:cubicBezTo>
                    <a:pt x="92" y="12"/>
                    <a:pt x="107" y="2"/>
                    <a:pt x="132" y="1"/>
                  </a:cubicBezTo>
                  <a:cubicBezTo>
                    <a:pt x="157" y="0"/>
                    <a:pt x="174" y="11"/>
                    <a:pt x="180" y="20"/>
                  </a:cubicBezTo>
                  <a:cubicBezTo>
                    <a:pt x="186" y="30"/>
                    <a:pt x="181" y="53"/>
                    <a:pt x="173" y="62"/>
                  </a:cubicBezTo>
                  <a:cubicBezTo>
                    <a:pt x="170" y="64"/>
                    <a:pt x="173" y="65"/>
                    <a:pt x="173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3"/>
            <p:cNvSpPr/>
            <p:nvPr/>
          </p:nvSpPr>
          <p:spPr bwMode="auto">
            <a:xfrm>
              <a:off x="4293149" y="1325239"/>
              <a:ext cx="30163" cy="165100"/>
            </a:xfrm>
            <a:custGeom>
              <a:avLst/>
              <a:gdLst>
                <a:gd name="T0" fmla="*/ 4 w 19"/>
                <a:gd name="T1" fmla="*/ 0 h 104"/>
                <a:gd name="T2" fmla="*/ 19 w 19"/>
                <a:gd name="T3" fmla="*/ 0 h 104"/>
                <a:gd name="T4" fmla="*/ 7 w 19"/>
                <a:gd name="T5" fmla="*/ 104 h 104"/>
                <a:gd name="T6" fmla="*/ 0 w 19"/>
                <a:gd name="T7" fmla="*/ 104 h 104"/>
                <a:gd name="T8" fmla="*/ 4 w 19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4">
                  <a:moveTo>
                    <a:pt x="4" y="0"/>
                  </a:moveTo>
                  <a:lnTo>
                    <a:pt x="19" y="0"/>
                  </a:lnTo>
                  <a:lnTo>
                    <a:pt x="7" y="104"/>
                  </a:lnTo>
                  <a:lnTo>
                    <a:pt x="0" y="10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4"/>
            <p:cNvSpPr/>
            <p:nvPr/>
          </p:nvSpPr>
          <p:spPr bwMode="auto">
            <a:xfrm>
              <a:off x="4420149" y="1317302"/>
              <a:ext cx="46038" cy="260350"/>
            </a:xfrm>
            <a:custGeom>
              <a:avLst/>
              <a:gdLst>
                <a:gd name="T0" fmla="*/ 3 w 12"/>
                <a:gd name="T1" fmla="*/ 0 h 69"/>
                <a:gd name="T2" fmla="*/ 10 w 12"/>
                <a:gd name="T3" fmla="*/ 41 h 69"/>
                <a:gd name="T4" fmla="*/ 2 w 12"/>
                <a:gd name="T5" fmla="*/ 69 h 69"/>
                <a:gd name="T6" fmla="*/ 3 w 1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9">
                  <a:moveTo>
                    <a:pt x="3" y="0"/>
                  </a:moveTo>
                  <a:cubicBezTo>
                    <a:pt x="3" y="0"/>
                    <a:pt x="12" y="22"/>
                    <a:pt x="10" y="41"/>
                  </a:cubicBezTo>
                  <a:cubicBezTo>
                    <a:pt x="8" y="60"/>
                    <a:pt x="2" y="69"/>
                    <a:pt x="2" y="69"/>
                  </a:cubicBezTo>
                  <a:cubicBezTo>
                    <a:pt x="2" y="69"/>
                    <a:pt x="0" y="18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5"/>
            <p:cNvSpPr/>
            <p:nvPr/>
          </p:nvSpPr>
          <p:spPr bwMode="auto">
            <a:xfrm>
              <a:off x="4447136" y="1309364"/>
              <a:ext cx="63500" cy="301625"/>
            </a:xfrm>
            <a:custGeom>
              <a:avLst/>
              <a:gdLst>
                <a:gd name="T0" fmla="*/ 7 w 17"/>
                <a:gd name="T1" fmla="*/ 3 h 80"/>
                <a:gd name="T2" fmla="*/ 0 w 17"/>
                <a:gd name="T3" fmla="*/ 80 h 80"/>
                <a:gd name="T4" fmla="*/ 7 w 17"/>
                <a:gd name="T5" fmla="*/ 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80">
                  <a:moveTo>
                    <a:pt x="7" y="3"/>
                  </a:moveTo>
                  <a:cubicBezTo>
                    <a:pt x="7" y="0"/>
                    <a:pt x="17" y="60"/>
                    <a:pt x="0" y="80"/>
                  </a:cubicBezTo>
                  <a:cubicBezTo>
                    <a:pt x="0" y="80"/>
                    <a:pt x="7" y="58"/>
                    <a:pt x="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56"/>
            <p:cNvSpPr/>
            <p:nvPr/>
          </p:nvSpPr>
          <p:spPr bwMode="auto">
            <a:xfrm>
              <a:off x="4491586" y="1290314"/>
              <a:ext cx="38100" cy="249238"/>
            </a:xfrm>
            <a:custGeom>
              <a:avLst/>
              <a:gdLst>
                <a:gd name="T0" fmla="*/ 2 w 10"/>
                <a:gd name="T1" fmla="*/ 3 h 66"/>
                <a:gd name="T2" fmla="*/ 2 w 10"/>
                <a:gd name="T3" fmla="*/ 66 h 66"/>
                <a:gd name="T4" fmla="*/ 0 w 10"/>
                <a:gd name="T5" fmla="*/ 66 h 66"/>
                <a:gd name="T6" fmla="*/ 2 w 10"/>
                <a:gd name="T7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6">
                  <a:moveTo>
                    <a:pt x="2" y="3"/>
                  </a:moveTo>
                  <a:cubicBezTo>
                    <a:pt x="2" y="0"/>
                    <a:pt x="10" y="40"/>
                    <a:pt x="2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6" y="48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57"/>
            <p:cNvSpPr/>
            <p:nvPr/>
          </p:nvSpPr>
          <p:spPr bwMode="auto">
            <a:xfrm>
              <a:off x="4228061" y="1325239"/>
              <a:ext cx="60325" cy="296863"/>
            </a:xfrm>
            <a:custGeom>
              <a:avLst/>
              <a:gdLst>
                <a:gd name="T0" fmla="*/ 13 w 16"/>
                <a:gd name="T1" fmla="*/ 0 h 79"/>
                <a:gd name="T2" fmla="*/ 14 w 16"/>
                <a:gd name="T3" fmla="*/ 17 h 79"/>
                <a:gd name="T4" fmla="*/ 10 w 16"/>
                <a:gd name="T5" fmla="*/ 51 h 79"/>
                <a:gd name="T6" fmla="*/ 4 w 16"/>
                <a:gd name="T7" fmla="*/ 79 h 79"/>
                <a:gd name="T8" fmla="*/ 5 w 16"/>
                <a:gd name="T9" fmla="*/ 55 h 79"/>
                <a:gd name="T10" fmla="*/ 10 w 16"/>
                <a:gd name="T11" fmla="*/ 14 h 79"/>
                <a:gd name="T12" fmla="*/ 13 w 16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79">
                  <a:moveTo>
                    <a:pt x="13" y="0"/>
                  </a:moveTo>
                  <a:cubicBezTo>
                    <a:pt x="13" y="0"/>
                    <a:pt x="16" y="11"/>
                    <a:pt x="14" y="17"/>
                  </a:cubicBezTo>
                  <a:cubicBezTo>
                    <a:pt x="13" y="23"/>
                    <a:pt x="10" y="45"/>
                    <a:pt x="10" y="51"/>
                  </a:cubicBezTo>
                  <a:cubicBezTo>
                    <a:pt x="10" y="57"/>
                    <a:pt x="8" y="79"/>
                    <a:pt x="4" y="79"/>
                  </a:cubicBezTo>
                  <a:cubicBezTo>
                    <a:pt x="0" y="79"/>
                    <a:pt x="4" y="60"/>
                    <a:pt x="5" y="55"/>
                  </a:cubicBezTo>
                  <a:cubicBezTo>
                    <a:pt x="6" y="50"/>
                    <a:pt x="10" y="29"/>
                    <a:pt x="10" y="14"/>
                  </a:cubicBezTo>
                  <a:cubicBezTo>
                    <a:pt x="10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58"/>
            <p:cNvSpPr/>
            <p:nvPr/>
          </p:nvSpPr>
          <p:spPr bwMode="auto">
            <a:xfrm>
              <a:off x="4232824" y="993452"/>
              <a:ext cx="357188" cy="304800"/>
            </a:xfrm>
            <a:custGeom>
              <a:avLst/>
              <a:gdLst>
                <a:gd name="T0" fmla="*/ 1 w 95"/>
                <a:gd name="T1" fmla="*/ 45 h 81"/>
                <a:gd name="T2" fmla="*/ 33 w 95"/>
                <a:gd name="T3" fmla="*/ 80 h 81"/>
                <a:gd name="T4" fmla="*/ 93 w 95"/>
                <a:gd name="T5" fmla="*/ 38 h 81"/>
                <a:gd name="T6" fmla="*/ 50 w 95"/>
                <a:gd name="T7" fmla="*/ 2 h 81"/>
                <a:gd name="T8" fmla="*/ 1 w 95"/>
                <a:gd name="T9" fmla="*/ 4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1">
                  <a:moveTo>
                    <a:pt x="1" y="45"/>
                  </a:moveTo>
                  <a:cubicBezTo>
                    <a:pt x="0" y="58"/>
                    <a:pt x="5" y="81"/>
                    <a:pt x="33" y="80"/>
                  </a:cubicBezTo>
                  <a:cubicBezTo>
                    <a:pt x="60" y="78"/>
                    <a:pt x="90" y="60"/>
                    <a:pt x="93" y="38"/>
                  </a:cubicBezTo>
                  <a:cubicBezTo>
                    <a:pt x="95" y="16"/>
                    <a:pt x="80" y="0"/>
                    <a:pt x="50" y="2"/>
                  </a:cubicBezTo>
                  <a:cubicBezTo>
                    <a:pt x="21" y="5"/>
                    <a:pt x="3" y="25"/>
                    <a:pt x="1" y="4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59"/>
            <p:cNvSpPr/>
            <p:nvPr/>
          </p:nvSpPr>
          <p:spPr bwMode="auto">
            <a:xfrm>
              <a:off x="4059786" y="933127"/>
              <a:ext cx="149225" cy="60325"/>
            </a:xfrm>
            <a:custGeom>
              <a:avLst/>
              <a:gdLst>
                <a:gd name="T0" fmla="*/ 4 w 40"/>
                <a:gd name="T1" fmla="*/ 16 h 16"/>
                <a:gd name="T2" fmla="*/ 40 w 40"/>
                <a:gd name="T3" fmla="*/ 5 h 16"/>
                <a:gd name="T4" fmla="*/ 39 w 40"/>
                <a:gd name="T5" fmla="*/ 0 h 16"/>
                <a:gd name="T6" fmla="*/ 0 w 40"/>
                <a:gd name="T7" fmla="*/ 11 h 16"/>
                <a:gd name="T8" fmla="*/ 4 w 4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16">
                  <a:moveTo>
                    <a:pt x="4" y="16"/>
                  </a:moveTo>
                  <a:cubicBezTo>
                    <a:pt x="4" y="16"/>
                    <a:pt x="29" y="5"/>
                    <a:pt x="40" y="5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4" y="0"/>
                    <a:pt x="0" y="11"/>
                  </a:cubicBez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60"/>
            <p:cNvSpPr/>
            <p:nvPr/>
          </p:nvSpPr>
          <p:spPr bwMode="auto">
            <a:xfrm>
              <a:off x="4340774" y="895027"/>
              <a:ext cx="106363" cy="30163"/>
            </a:xfrm>
            <a:custGeom>
              <a:avLst/>
              <a:gdLst>
                <a:gd name="T0" fmla="*/ 0 w 28"/>
                <a:gd name="T1" fmla="*/ 7 h 8"/>
                <a:gd name="T2" fmla="*/ 26 w 28"/>
                <a:gd name="T3" fmla="*/ 8 h 8"/>
                <a:gd name="T4" fmla="*/ 28 w 28"/>
                <a:gd name="T5" fmla="*/ 0 h 8"/>
                <a:gd name="T6" fmla="*/ 2 w 28"/>
                <a:gd name="T7" fmla="*/ 0 h 8"/>
                <a:gd name="T8" fmla="*/ 0 w 28"/>
                <a:gd name="T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cubicBezTo>
                    <a:pt x="0" y="7"/>
                    <a:pt x="20" y="6"/>
                    <a:pt x="26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4" y="0"/>
                    <a:pt x="2" y="0"/>
                  </a:cubicBezTo>
                  <a:cubicBezTo>
                    <a:pt x="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61"/>
            <p:cNvSpPr>
              <a:spLocks noEditPoints="1"/>
            </p:cNvSpPr>
            <p:nvPr/>
          </p:nvSpPr>
          <p:spPr bwMode="auto">
            <a:xfrm>
              <a:off x="3815311" y="1042664"/>
              <a:ext cx="138113" cy="288925"/>
            </a:xfrm>
            <a:custGeom>
              <a:avLst/>
              <a:gdLst>
                <a:gd name="T0" fmla="*/ 30 w 37"/>
                <a:gd name="T1" fmla="*/ 32 h 77"/>
                <a:gd name="T2" fmla="*/ 9 w 37"/>
                <a:gd name="T3" fmla="*/ 0 h 77"/>
                <a:gd name="T4" fmla="*/ 18 w 37"/>
                <a:gd name="T5" fmla="*/ 20 h 77"/>
                <a:gd name="T6" fmla="*/ 21 w 37"/>
                <a:gd name="T7" fmla="*/ 59 h 77"/>
                <a:gd name="T8" fmla="*/ 30 w 37"/>
                <a:gd name="T9" fmla="*/ 74 h 77"/>
                <a:gd name="T10" fmla="*/ 30 w 37"/>
                <a:gd name="T11" fmla="*/ 32 h 77"/>
                <a:gd name="T12" fmla="*/ 27 w 37"/>
                <a:gd name="T13" fmla="*/ 64 h 77"/>
                <a:gd name="T14" fmla="*/ 27 w 37"/>
                <a:gd name="T15" fmla="*/ 51 h 77"/>
                <a:gd name="T16" fmla="*/ 27 w 37"/>
                <a:gd name="T17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77">
                  <a:moveTo>
                    <a:pt x="30" y="32"/>
                  </a:moveTo>
                  <a:cubicBezTo>
                    <a:pt x="23" y="9"/>
                    <a:pt x="9" y="0"/>
                    <a:pt x="9" y="0"/>
                  </a:cubicBezTo>
                  <a:cubicBezTo>
                    <a:pt x="0" y="0"/>
                    <a:pt x="14" y="15"/>
                    <a:pt x="18" y="20"/>
                  </a:cubicBezTo>
                  <a:cubicBezTo>
                    <a:pt x="22" y="24"/>
                    <a:pt x="21" y="41"/>
                    <a:pt x="21" y="59"/>
                  </a:cubicBezTo>
                  <a:cubicBezTo>
                    <a:pt x="21" y="77"/>
                    <a:pt x="26" y="76"/>
                    <a:pt x="30" y="74"/>
                  </a:cubicBezTo>
                  <a:cubicBezTo>
                    <a:pt x="35" y="71"/>
                    <a:pt x="37" y="55"/>
                    <a:pt x="30" y="32"/>
                  </a:cubicBezTo>
                  <a:close/>
                  <a:moveTo>
                    <a:pt x="27" y="64"/>
                  </a:moveTo>
                  <a:cubicBezTo>
                    <a:pt x="23" y="64"/>
                    <a:pt x="25" y="52"/>
                    <a:pt x="27" y="51"/>
                  </a:cubicBezTo>
                  <a:cubicBezTo>
                    <a:pt x="27" y="51"/>
                    <a:pt x="30" y="64"/>
                    <a:pt x="27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62"/>
            <p:cNvSpPr>
              <a:spLocks noEditPoints="1"/>
            </p:cNvSpPr>
            <p:nvPr/>
          </p:nvSpPr>
          <p:spPr bwMode="auto">
            <a:xfrm>
              <a:off x="3518449" y="2138039"/>
              <a:ext cx="149225" cy="192088"/>
            </a:xfrm>
            <a:custGeom>
              <a:avLst/>
              <a:gdLst>
                <a:gd name="T0" fmla="*/ 35 w 40"/>
                <a:gd name="T1" fmla="*/ 40 h 51"/>
                <a:gd name="T2" fmla="*/ 30 w 40"/>
                <a:gd name="T3" fmla="*/ 38 h 51"/>
                <a:gd name="T4" fmla="*/ 35 w 40"/>
                <a:gd name="T5" fmla="*/ 21 h 51"/>
                <a:gd name="T6" fmla="*/ 37 w 40"/>
                <a:gd name="T7" fmla="*/ 7 h 51"/>
                <a:gd name="T8" fmla="*/ 31 w 40"/>
                <a:gd name="T9" fmla="*/ 5 h 51"/>
                <a:gd name="T10" fmla="*/ 22 w 40"/>
                <a:gd name="T11" fmla="*/ 13 h 51"/>
                <a:gd name="T12" fmla="*/ 16 w 40"/>
                <a:gd name="T13" fmla="*/ 17 h 51"/>
                <a:gd name="T14" fmla="*/ 13 w 40"/>
                <a:gd name="T15" fmla="*/ 8 h 51"/>
                <a:gd name="T16" fmla="*/ 8 w 40"/>
                <a:gd name="T17" fmla="*/ 7 h 51"/>
                <a:gd name="T18" fmla="*/ 9 w 40"/>
                <a:gd name="T19" fmla="*/ 19 h 51"/>
                <a:gd name="T20" fmla="*/ 3 w 40"/>
                <a:gd name="T21" fmla="*/ 39 h 51"/>
                <a:gd name="T22" fmla="*/ 11 w 40"/>
                <a:gd name="T23" fmla="*/ 51 h 51"/>
                <a:gd name="T24" fmla="*/ 35 w 40"/>
                <a:gd name="T25" fmla="*/ 47 h 51"/>
                <a:gd name="T26" fmla="*/ 35 w 40"/>
                <a:gd name="T27" fmla="*/ 40 h 51"/>
                <a:gd name="T28" fmla="*/ 11 w 40"/>
                <a:gd name="T29" fmla="*/ 47 h 51"/>
                <a:gd name="T30" fmla="*/ 14 w 40"/>
                <a:gd name="T31" fmla="*/ 27 h 51"/>
                <a:gd name="T32" fmla="*/ 20 w 40"/>
                <a:gd name="T33" fmla="*/ 25 h 51"/>
                <a:gd name="T34" fmla="*/ 20 w 40"/>
                <a:gd name="T35" fmla="*/ 42 h 51"/>
                <a:gd name="T36" fmla="*/ 11 w 40"/>
                <a:gd name="T37" fmla="*/ 4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51">
                  <a:moveTo>
                    <a:pt x="35" y="40"/>
                  </a:moveTo>
                  <a:cubicBezTo>
                    <a:pt x="31" y="41"/>
                    <a:pt x="28" y="43"/>
                    <a:pt x="30" y="38"/>
                  </a:cubicBezTo>
                  <a:cubicBezTo>
                    <a:pt x="32" y="33"/>
                    <a:pt x="37" y="27"/>
                    <a:pt x="35" y="21"/>
                  </a:cubicBezTo>
                  <a:cubicBezTo>
                    <a:pt x="34" y="15"/>
                    <a:pt x="37" y="11"/>
                    <a:pt x="37" y="7"/>
                  </a:cubicBezTo>
                  <a:cubicBezTo>
                    <a:pt x="37" y="3"/>
                    <a:pt x="34" y="0"/>
                    <a:pt x="31" y="5"/>
                  </a:cubicBezTo>
                  <a:cubicBezTo>
                    <a:pt x="28" y="9"/>
                    <a:pt x="27" y="9"/>
                    <a:pt x="22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3" y="13"/>
                    <a:pt x="13" y="8"/>
                  </a:cubicBezTo>
                  <a:cubicBezTo>
                    <a:pt x="12" y="4"/>
                    <a:pt x="11" y="5"/>
                    <a:pt x="8" y="7"/>
                  </a:cubicBezTo>
                  <a:cubicBezTo>
                    <a:pt x="6" y="8"/>
                    <a:pt x="9" y="14"/>
                    <a:pt x="9" y="19"/>
                  </a:cubicBezTo>
                  <a:cubicBezTo>
                    <a:pt x="9" y="24"/>
                    <a:pt x="6" y="28"/>
                    <a:pt x="3" y="39"/>
                  </a:cubicBezTo>
                  <a:cubicBezTo>
                    <a:pt x="0" y="50"/>
                    <a:pt x="0" y="51"/>
                    <a:pt x="11" y="51"/>
                  </a:cubicBezTo>
                  <a:cubicBezTo>
                    <a:pt x="22" y="51"/>
                    <a:pt x="33" y="49"/>
                    <a:pt x="35" y="47"/>
                  </a:cubicBezTo>
                  <a:cubicBezTo>
                    <a:pt x="37" y="46"/>
                    <a:pt x="40" y="40"/>
                    <a:pt x="35" y="40"/>
                  </a:cubicBezTo>
                  <a:close/>
                  <a:moveTo>
                    <a:pt x="11" y="47"/>
                  </a:moveTo>
                  <a:cubicBezTo>
                    <a:pt x="9" y="45"/>
                    <a:pt x="10" y="36"/>
                    <a:pt x="14" y="27"/>
                  </a:cubicBezTo>
                  <a:cubicBezTo>
                    <a:pt x="16" y="24"/>
                    <a:pt x="20" y="21"/>
                    <a:pt x="20" y="25"/>
                  </a:cubicBezTo>
                  <a:cubicBezTo>
                    <a:pt x="20" y="29"/>
                    <a:pt x="20" y="37"/>
                    <a:pt x="20" y="42"/>
                  </a:cubicBezTo>
                  <a:cubicBezTo>
                    <a:pt x="20" y="47"/>
                    <a:pt x="12" y="49"/>
                    <a:pt x="11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63"/>
            <p:cNvSpPr/>
            <p:nvPr/>
          </p:nvSpPr>
          <p:spPr bwMode="auto">
            <a:xfrm>
              <a:off x="5329786" y="1690364"/>
              <a:ext cx="609600" cy="801688"/>
            </a:xfrm>
            <a:custGeom>
              <a:avLst/>
              <a:gdLst>
                <a:gd name="T0" fmla="*/ 142 w 162"/>
                <a:gd name="T1" fmla="*/ 94 h 213"/>
                <a:gd name="T2" fmla="*/ 121 w 162"/>
                <a:gd name="T3" fmla="*/ 97 h 213"/>
                <a:gd name="T4" fmla="*/ 119 w 162"/>
                <a:gd name="T5" fmla="*/ 92 h 213"/>
                <a:gd name="T6" fmla="*/ 125 w 162"/>
                <a:gd name="T7" fmla="*/ 66 h 213"/>
                <a:gd name="T8" fmla="*/ 142 w 162"/>
                <a:gd name="T9" fmla="*/ 22 h 213"/>
                <a:gd name="T10" fmla="*/ 91 w 162"/>
                <a:gd name="T11" fmla="*/ 20 h 213"/>
                <a:gd name="T12" fmla="*/ 51 w 162"/>
                <a:gd name="T13" fmla="*/ 49 h 213"/>
                <a:gd name="T14" fmla="*/ 44 w 162"/>
                <a:gd name="T15" fmla="*/ 44 h 213"/>
                <a:gd name="T16" fmla="*/ 26 w 162"/>
                <a:gd name="T17" fmla="*/ 30 h 213"/>
                <a:gd name="T18" fmla="*/ 30 w 162"/>
                <a:gd name="T19" fmla="*/ 67 h 213"/>
                <a:gd name="T20" fmla="*/ 49 w 162"/>
                <a:gd name="T21" fmla="*/ 84 h 213"/>
                <a:gd name="T22" fmla="*/ 54 w 162"/>
                <a:gd name="T23" fmla="*/ 58 h 213"/>
                <a:gd name="T24" fmla="*/ 89 w 162"/>
                <a:gd name="T25" fmla="*/ 29 h 213"/>
                <a:gd name="T26" fmla="*/ 102 w 162"/>
                <a:gd name="T27" fmla="*/ 38 h 213"/>
                <a:gd name="T28" fmla="*/ 95 w 162"/>
                <a:gd name="T29" fmla="*/ 54 h 213"/>
                <a:gd name="T30" fmla="*/ 75 w 162"/>
                <a:gd name="T31" fmla="*/ 62 h 213"/>
                <a:gd name="T32" fmla="*/ 89 w 162"/>
                <a:gd name="T33" fmla="*/ 88 h 213"/>
                <a:gd name="T34" fmla="*/ 94 w 162"/>
                <a:gd name="T35" fmla="*/ 101 h 213"/>
                <a:gd name="T36" fmla="*/ 1 w 162"/>
                <a:gd name="T37" fmla="*/ 119 h 213"/>
                <a:gd name="T38" fmla="*/ 17 w 162"/>
                <a:gd name="T39" fmla="*/ 135 h 213"/>
                <a:gd name="T40" fmla="*/ 53 w 162"/>
                <a:gd name="T41" fmla="*/ 145 h 213"/>
                <a:gd name="T42" fmla="*/ 93 w 162"/>
                <a:gd name="T43" fmla="*/ 134 h 213"/>
                <a:gd name="T44" fmla="*/ 99 w 162"/>
                <a:gd name="T45" fmla="*/ 134 h 213"/>
                <a:gd name="T46" fmla="*/ 100 w 162"/>
                <a:gd name="T47" fmla="*/ 155 h 213"/>
                <a:gd name="T48" fmla="*/ 27 w 162"/>
                <a:gd name="T49" fmla="*/ 197 h 213"/>
                <a:gd name="T50" fmla="*/ 83 w 162"/>
                <a:gd name="T51" fmla="*/ 207 h 213"/>
                <a:gd name="T52" fmla="*/ 128 w 162"/>
                <a:gd name="T53" fmla="*/ 161 h 213"/>
                <a:gd name="T54" fmla="*/ 130 w 162"/>
                <a:gd name="T55" fmla="*/ 129 h 213"/>
                <a:gd name="T56" fmla="*/ 157 w 162"/>
                <a:gd name="T57" fmla="*/ 123 h 213"/>
                <a:gd name="T58" fmla="*/ 142 w 162"/>
                <a:gd name="T59" fmla="*/ 9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213">
                  <a:moveTo>
                    <a:pt x="142" y="94"/>
                  </a:moveTo>
                  <a:cubicBezTo>
                    <a:pt x="138" y="94"/>
                    <a:pt x="131" y="95"/>
                    <a:pt x="121" y="97"/>
                  </a:cubicBezTo>
                  <a:cubicBezTo>
                    <a:pt x="121" y="95"/>
                    <a:pt x="120" y="94"/>
                    <a:pt x="119" y="92"/>
                  </a:cubicBezTo>
                  <a:cubicBezTo>
                    <a:pt x="115" y="85"/>
                    <a:pt x="115" y="74"/>
                    <a:pt x="125" y="66"/>
                  </a:cubicBezTo>
                  <a:cubicBezTo>
                    <a:pt x="134" y="57"/>
                    <a:pt x="148" y="43"/>
                    <a:pt x="142" y="22"/>
                  </a:cubicBezTo>
                  <a:cubicBezTo>
                    <a:pt x="135" y="0"/>
                    <a:pt x="104" y="14"/>
                    <a:pt x="91" y="20"/>
                  </a:cubicBezTo>
                  <a:cubicBezTo>
                    <a:pt x="82" y="25"/>
                    <a:pt x="51" y="47"/>
                    <a:pt x="51" y="49"/>
                  </a:cubicBezTo>
                  <a:cubicBezTo>
                    <a:pt x="50" y="50"/>
                    <a:pt x="47" y="58"/>
                    <a:pt x="44" y="44"/>
                  </a:cubicBezTo>
                  <a:cubicBezTo>
                    <a:pt x="40" y="29"/>
                    <a:pt x="33" y="21"/>
                    <a:pt x="26" y="30"/>
                  </a:cubicBezTo>
                  <a:cubicBezTo>
                    <a:pt x="23" y="33"/>
                    <a:pt x="26" y="52"/>
                    <a:pt x="30" y="67"/>
                  </a:cubicBezTo>
                  <a:cubicBezTo>
                    <a:pt x="34" y="82"/>
                    <a:pt x="42" y="87"/>
                    <a:pt x="49" y="84"/>
                  </a:cubicBezTo>
                  <a:cubicBezTo>
                    <a:pt x="56" y="82"/>
                    <a:pt x="53" y="59"/>
                    <a:pt x="54" y="58"/>
                  </a:cubicBezTo>
                  <a:cubicBezTo>
                    <a:pt x="56" y="57"/>
                    <a:pt x="75" y="32"/>
                    <a:pt x="89" y="29"/>
                  </a:cubicBezTo>
                  <a:cubicBezTo>
                    <a:pt x="104" y="27"/>
                    <a:pt x="103" y="32"/>
                    <a:pt x="102" y="38"/>
                  </a:cubicBezTo>
                  <a:cubicBezTo>
                    <a:pt x="101" y="43"/>
                    <a:pt x="101" y="54"/>
                    <a:pt x="95" y="54"/>
                  </a:cubicBezTo>
                  <a:cubicBezTo>
                    <a:pt x="89" y="54"/>
                    <a:pt x="76" y="52"/>
                    <a:pt x="75" y="62"/>
                  </a:cubicBezTo>
                  <a:cubicBezTo>
                    <a:pt x="75" y="72"/>
                    <a:pt x="84" y="80"/>
                    <a:pt x="89" y="88"/>
                  </a:cubicBezTo>
                  <a:cubicBezTo>
                    <a:pt x="91" y="90"/>
                    <a:pt x="92" y="95"/>
                    <a:pt x="94" y="101"/>
                  </a:cubicBezTo>
                  <a:cubicBezTo>
                    <a:pt x="52" y="108"/>
                    <a:pt x="1" y="119"/>
                    <a:pt x="1" y="119"/>
                  </a:cubicBezTo>
                  <a:cubicBezTo>
                    <a:pt x="1" y="119"/>
                    <a:pt x="0" y="123"/>
                    <a:pt x="17" y="135"/>
                  </a:cubicBezTo>
                  <a:cubicBezTo>
                    <a:pt x="33" y="147"/>
                    <a:pt x="42" y="149"/>
                    <a:pt x="53" y="145"/>
                  </a:cubicBezTo>
                  <a:cubicBezTo>
                    <a:pt x="65" y="141"/>
                    <a:pt x="78" y="134"/>
                    <a:pt x="93" y="134"/>
                  </a:cubicBezTo>
                  <a:cubicBezTo>
                    <a:pt x="95" y="134"/>
                    <a:pt x="97" y="134"/>
                    <a:pt x="99" y="134"/>
                  </a:cubicBezTo>
                  <a:cubicBezTo>
                    <a:pt x="100" y="143"/>
                    <a:pt x="101" y="151"/>
                    <a:pt x="100" y="155"/>
                  </a:cubicBezTo>
                  <a:cubicBezTo>
                    <a:pt x="99" y="167"/>
                    <a:pt x="67" y="190"/>
                    <a:pt x="27" y="197"/>
                  </a:cubicBezTo>
                  <a:cubicBezTo>
                    <a:pt x="27" y="197"/>
                    <a:pt x="42" y="213"/>
                    <a:pt x="83" y="207"/>
                  </a:cubicBezTo>
                  <a:cubicBezTo>
                    <a:pt x="124" y="200"/>
                    <a:pt x="128" y="172"/>
                    <a:pt x="128" y="161"/>
                  </a:cubicBezTo>
                  <a:cubicBezTo>
                    <a:pt x="129" y="155"/>
                    <a:pt x="131" y="143"/>
                    <a:pt x="130" y="129"/>
                  </a:cubicBezTo>
                  <a:cubicBezTo>
                    <a:pt x="141" y="128"/>
                    <a:pt x="152" y="126"/>
                    <a:pt x="157" y="123"/>
                  </a:cubicBezTo>
                  <a:cubicBezTo>
                    <a:pt x="162" y="120"/>
                    <a:pt x="160" y="94"/>
                    <a:pt x="142" y="94"/>
                  </a:cubicBezTo>
                  <a:close/>
                </a:path>
              </a:pathLst>
            </a:custGeom>
            <a:solidFill>
              <a:srgbClr val="FFFFFF"/>
            </a:solidFill>
            <a:ln w="46038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64"/>
            <p:cNvSpPr>
              <a:spLocks noEditPoints="1"/>
            </p:cNvSpPr>
            <p:nvPr/>
          </p:nvSpPr>
          <p:spPr bwMode="auto">
            <a:xfrm>
              <a:off x="5210724" y="741039"/>
              <a:ext cx="904875" cy="930275"/>
            </a:xfrm>
            <a:custGeom>
              <a:avLst/>
              <a:gdLst>
                <a:gd name="T0" fmla="*/ 239 w 241"/>
                <a:gd name="T1" fmla="*/ 171 h 247"/>
                <a:gd name="T2" fmla="*/ 215 w 241"/>
                <a:gd name="T3" fmla="*/ 159 h 247"/>
                <a:gd name="T4" fmla="*/ 167 w 241"/>
                <a:gd name="T5" fmla="*/ 144 h 247"/>
                <a:gd name="T6" fmla="*/ 156 w 241"/>
                <a:gd name="T7" fmla="*/ 116 h 247"/>
                <a:gd name="T8" fmla="*/ 198 w 241"/>
                <a:gd name="T9" fmla="*/ 109 h 247"/>
                <a:gd name="T10" fmla="*/ 220 w 241"/>
                <a:gd name="T11" fmla="*/ 121 h 247"/>
                <a:gd name="T12" fmla="*/ 203 w 241"/>
                <a:gd name="T13" fmla="*/ 82 h 247"/>
                <a:gd name="T14" fmla="*/ 135 w 241"/>
                <a:gd name="T15" fmla="*/ 105 h 247"/>
                <a:gd name="T16" fmla="*/ 114 w 241"/>
                <a:gd name="T17" fmla="*/ 126 h 247"/>
                <a:gd name="T18" fmla="*/ 116 w 241"/>
                <a:gd name="T19" fmla="*/ 108 h 247"/>
                <a:gd name="T20" fmla="*/ 181 w 241"/>
                <a:gd name="T21" fmla="*/ 65 h 247"/>
                <a:gd name="T22" fmla="*/ 186 w 241"/>
                <a:gd name="T23" fmla="*/ 43 h 247"/>
                <a:gd name="T24" fmla="*/ 151 w 241"/>
                <a:gd name="T25" fmla="*/ 43 h 247"/>
                <a:gd name="T26" fmla="*/ 94 w 241"/>
                <a:gd name="T27" fmla="*/ 66 h 247"/>
                <a:gd name="T28" fmla="*/ 91 w 241"/>
                <a:gd name="T29" fmla="*/ 57 h 247"/>
                <a:gd name="T30" fmla="*/ 135 w 241"/>
                <a:gd name="T31" fmla="*/ 37 h 247"/>
                <a:gd name="T32" fmla="*/ 133 w 241"/>
                <a:gd name="T33" fmla="*/ 27 h 247"/>
                <a:gd name="T34" fmla="*/ 90 w 241"/>
                <a:gd name="T35" fmla="*/ 27 h 247"/>
                <a:gd name="T36" fmla="*/ 89 w 241"/>
                <a:gd name="T37" fmla="*/ 11 h 247"/>
                <a:gd name="T38" fmla="*/ 78 w 241"/>
                <a:gd name="T39" fmla="*/ 1 h 247"/>
                <a:gd name="T40" fmla="*/ 68 w 241"/>
                <a:gd name="T41" fmla="*/ 22 h 247"/>
                <a:gd name="T42" fmla="*/ 60 w 241"/>
                <a:gd name="T43" fmla="*/ 31 h 247"/>
                <a:gd name="T44" fmla="*/ 30 w 241"/>
                <a:gd name="T45" fmla="*/ 45 h 247"/>
                <a:gd name="T46" fmla="*/ 61 w 241"/>
                <a:gd name="T47" fmla="*/ 56 h 247"/>
                <a:gd name="T48" fmla="*/ 67 w 241"/>
                <a:gd name="T49" fmla="*/ 69 h 247"/>
                <a:gd name="T50" fmla="*/ 62 w 241"/>
                <a:gd name="T51" fmla="*/ 80 h 247"/>
                <a:gd name="T52" fmla="*/ 33 w 241"/>
                <a:gd name="T53" fmla="*/ 87 h 247"/>
                <a:gd name="T54" fmla="*/ 21 w 241"/>
                <a:gd name="T55" fmla="*/ 106 h 247"/>
                <a:gd name="T56" fmla="*/ 35 w 241"/>
                <a:gd name="T57" fmla="*/ 110 h 247"/>
                <a:gd name="T58" fmla="*/ 54 w 241"/>
                <a:gd name="T59" fmla="*/ 106 h 247"/>
                <a:gd name="T60" fmla="*/ 72 w 241"/>
                <a:gd name="T61" fmla="*/ 111 h 247"/>
                <a:gd name="T62" fmla="*/ 87 w 241"/>
                <a:gd name="T63" fmla="*/ 98 h 247"/>
                <a:gd name="T64" fmla="*/ 94 w 241"/>
                <a:gd name="T65" fmla="*/ 87 h 247"/>
                <a:gd name="T66" fmla="*/ 129 w 241"/>
                <a:gd name="T67" fmla="*/ 61 h 247"/>
                <a:gd name="T68" fmla="*/ 160 w 241"/>
                <a:gd name="T69" fmla="*/ 57 h 247"/>
                <a:gd name="T70" fmla="*/ 156 w 241"/>
                <a:gd name="T71" fmla="*/ 65 h 247"/>
                <a:gd name="T72" fmla="*/ 92 w 241"/>
                <a:gd name="T73" fmla="*/ 116 h 247"/>
                <a:gd name="T74" fmla="*/ 30 w 241"/>
                <a:gd name="T75" fmla="*/ 181 h 247"/>
                <a:gd name="T76" fmla="*/ 13 w 241"/>
                <a:gd name="T77" fmla="*/ 241 h 247"/>
                <a:gd name="T78" fmla="*/ 44 w 241"/>
                <a:gd name="T79" fmla="*/ 211 h 247"/>
                <a:gd name="T80" fmla="*/ 78 w 241"/>
                <a:gd name="T81" fmla="*/ 155 h 247"/>
                <a:gd name="T82" fmla="*/ 98 w 241"/>
                <a:gd name="T83" fmla="*/ 142 h 247"/>
                <a:gd name="T84" fmla="*/ 101 w 241"/>
                <a:gd name="T85" fmla="*/ 168 h 247"/>
                <a:gd name="T86" fmla="*/ 92 w 241"/>
                <a:gd name="T87" fmla="*/ 211 h 247"/>
                <a:gd name="T88" fmla="*/ 120 w 241"/>
                <a:gd name="T89" fmla="*/ 234 h 247"/>
                <a:gd name="T90" fmla="*/ 158 w 241"/>
                <a:gd name="T91" fmla="*/ 233 h 247"/>
                <a:gd name="T92" fmla="*/ 188 w 241"/>
                <a:gd name="T93" fmla="*/ 212 h 247"/>
                <a:gd name="T94" fmla="*/ 209 w 241"/>
                <a:gd name="T95" fmla="*/ 198 h 247"/>
                <a:gd name="T96" fmla="*/ 230 w 241"/>
                <a:gd name="T97" fmla="*/ 190 h 247"/>
                <a:gd name="T98" fmla="*/ 239 w 241"/>
                <a:gd name="T99" fmla="*/ 171 h 247"/>
                <a:gd name="T100" fmla="*/ 184 w 241"/>
                <a:gd name="T101" fmla="*/ 187 h 247"/>
                <a:gd name="T102" fmla="*/ 136 w 241"/>
                <a:gd name="T103" fmla="*/ 216 h 247"/>
                <a:gd name="T104" fmla="*/ 113 w 241"/>
                <a:gd name="T105" fmla="*/ 197 h 247"/>
                <a:gd name="T106" fmla="*/ 124 w 241"/>
                <a:gd name="T107" fmla="*/ 135 h 247"/>
                <a:gd name="T108" fmla="*/ 152 w 241"/>
                <a:gd name="T109" fmla="*/ 99 h 247"/>
                <a:gd name="T110" fmla="*/ 163 w 241"/>
                <a:gd name="T111" fmla="*/ 103 h 247"/>
                <a:gd name="T112" fmla="*/ 144 w 241"/>
                <a:gd name="T113" fmla="*/ 138 h 247"/>
                <a:gd name="T114" fmla="*/ 165 w 241"/>
                <a:gd name="T115" fmla="*/ 161 h 247"/>
                <a:gd name="T116" fmla="*/ 184 w 241"/>
                <a:gd name="T117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47">
                  <a:moveTo>
                    <a:pt x="239" y="171"/>
                  </a:moveTo>
                  <a:cubicBezTo>
                    <a:pt x="236" y="165"/>
                    <a:pt x="229" y="163"/>
                    <a:pt x="215" y="159"/>
                  </a:cubicBezTo>
                  <a:cubicBezTo>
                    <a:pt x="200" y="156"/>
                    <a:pt x="183" y="152"/>
                    <a:pt x="167" y="144"/>
                  </a:cubicBezTo>
                  <a:cubicBezTo>
                    <a:pt x="151" y="136"/>
                    <a:pt x="147" y="129"/>
                    <a:pt x="156" y="116"/>
                  </a:cubicBezTo>
                  <a:cubicBezTo>
                    <a:pt x="165" y="102"/>
                    <a:pt x="198" y="109"/>
                    <a:pt x="198" y="109"/>
                  </a:cubicBezTo>
                  <a:cubicBezTo>
                    <a:pt x="214" y="114"/>
                    <a:pt x="216" y="127"/>
                    <a:pt x="220" y="121"/>
                  </a:cubicBezTo>
                  <a:cubicBezTo>
                    <a:pt x="228" y="111"/>
                    <a:pt x="229" y="97"/>
                    <a:pt x="203" y="82"/>
                  </a:cubicBezTo>
                  <a:cubicBezTo>
                    <a:pt x="178" y="66"/>
                    <a:pt x="142" y="96"/>
                    <a:pt x="135" y="105"/>
                  </a:cubicBezTo>
                  <a:cubicBezTo>
                    <a:pt x="127" y="114"/>
                    <a:pt x="123" y="130"/>
                    <a:pt x="114" y="126"/>
                  </a:cubicBezTo>
                  <a:cubicBezTo>
                    <a:pt x="104" y="122"/>
                    <a:pt x="108" y="118"/>
                    <a:pt x="116" y="108"/>
                  </a:cubicBezTo>
                  <a:cubicBezTo>
                    <a:pt x="124" y="99"/>
                    <a:pt x="173" y="72"/>
                    <a:pt x="181" y="65"/>
                  </a:cubicBezTo>
                  <a:cubicBezTo>
                    <a:pt x="190" y="58"/>
                    <a:pt x="195" y="49"/>
                    <a:pt x="186" y="43"/>
                  </a:cubicBezTo>
                  <a:cubicBezTo>
                    <a:pt x="178" y="38"/>
                    <a:pt x="167" y="38"/>
                    <a:pt x="151" y="43"/>
                  </a:cubicBezTo>
                  <a:cubicBezTo>
                    <a:pt x="134" y="47"/>
                    <a:pt x="101" y="66"/>
                    <a:pt x="94" y="66"/>
                  </a:cubicBezTo>
                  <a:cubicBezTo>
                    <a:pt x="88" y="66"/>
                    <a:pt x="87" y="60"/>
                    <a:pt x="91" y="57"/>
                  </a:cubicBezTo>
                  <a:cubicBezTo>
                    <a:pt x="95" y="54"/>
                    <a:pt x="131" y="38"/>
                    <a:pt x="135" y="37"/>
                  </a:cubicBezTo>
                  <a:cubicBezTo>
                    <a:pt x="140" y="35"/>
                    <a:pt x="135" y="27"/>
                    <a:pt x="133" y="27"/>
                  </a:cubicBezTo>
                  <a:cubicBezTo>
                    <a:pt x="132" y="27"/>
                    <a:pt x="90" y="27"/>
                    <a:pt x="90" y="27"/>
                  </a:cubicBezTo>
                  <a:cubicBezTo>
                    <a:pt x="90" y="27"/>
                    <a:pt x="89" y="21"/>
                    <a:pt x="89" y="11"/>
                  </a:cubicBezTo>
                  <a:cubicBezTo>
                    <a:pt x="89" y="0"/>
                    <a:pt x="83" y="0"/>
                    <a:pt x="78" y="1"/>
                  </a:cubicBezTo>
                  <a:cubicBezTo>
                    <a:pt x="72" y="2"/>
                    <a:pt x="68" y="15"/>
                    <a:pt x="68" y="22"/>
                  </a:cubicBezTo>
                  <a:cubicBezTo>
                    <a:pt x="68" y="29"/>
                    <a:pt x="64" y="30"/>
                    <a:pt x="60" y="31"/>
                  </a:cubicBezTo>
                  <a:cubicBezTo>
                    <a:pt x="50" y="31"/>
                    <a:pt x="33" y="35"/>
                    <a:pt x="30" y="45"/>
                  </a:cubicBezTo>
                  <a:cubicBezTo>
                    <a:pt x="33" y="54"/>
                    <a:pt x="53" y="56"/>
                    <a:pt x="61" y="56"/>
                  </a:cubicBezTo>
                  <a:cubicBezTo>
                    <a:pt x="69" y="56"/>
                    <a:pt x="67" y="61"/>
                    <a:pt x="67" y="69"/>
                  </a:cubicBezTo>
                  <a:cubicBezTo>
                    <a:pt x="67" y="78"/>
                    <a:pt x="66" y="80"/>
                    <a:pt x="62" y="80"/>
                  </a:cubicBezTo>
                  <a:cubicBezTo>
                    <a:pt x="58" y="80"/>
                    <a:pt x="45" y="81"/>
                    <a:pt x="33" y="87"/>
                  </a:cubicBezTo>
                  <a:cubicBezTo>
                    <a:pt x="21" y="94"/>
                    <a:pt x="19" y="100"/>
                    <a:pt x="21" y="106"/>
                  </a:cubicBezTo>
                  <a:cubicBezTo>
                    <a:pt x="23" y="111"/>
                    <a:pt x="32" y="114"/>
                    <a:pt x="35" y="110"/>
                  </a:cubicBezTo>
                  <a:cubicBezTo>
                    <a:pt x="38" y="106"/>
                    <a:pt x="50" y="104"/>
                    <a:pt x="54" y="106"/>
                  </a:cubicBezTo>
                  <a:cubicBezTo>
                    <a:pt x="59" y="108"/>
                    <a:pt x="60" y="109"/>
                    <a:pt x="72" y="111"/>
                  </a:cubicBezTo>
                  <a:cubicBezTo>
                    <a:pt x="84" y="113"/>
                    <a:pt x="87" y="104"/>
                    <a:pt x="87" y="98"/>
                  </a:cubicBezTo>
                  <a:cubicBezTo>
                    <a:pt x="88" y="92"/>
                    <a:pt x="89" y="91"/>
                    <a:pt x="94" y="87"/>
                  </a:cubicBezTo>
                  <a:cubicBezTo>
                    <a:pt x="99" y="83"/>
                    <a:pt x="122" y="66"/>
                    <a:pt x="129" y="61"/>
                  </a:cubicBezTo>
                  <a:cubicBezTo>
                    <a:pt x="137" y="55"/>
                    <a:pt x="158" y="54"/>
                    <a:pt x="160" y="57"/>
                  </a:cubicBezTo>
                  <a:cubicBezTo>
                    <a:pt x="162" y="60"/>
                    <a:pt x="159" y="62"/>
                    <a:pt x="156" y="65"/>
                  </a:cubicBezTo>
                  <a:cubicBezTo>
                    <a:pt x="152" y="67"/>
                    <a:pt x="109" y="101"/>
                    <a:pt x="92" y="116"/>
                  </a:cubicBezTo>
                  <a:cubicBezTo>
                    <a:pt x="75" y="131"/>
                    <a:pt x="43" y="161"/>
                    <a:pt x="30" y="181"/>
                  </a:cubicBezTo>
                  <a:cubicBezTo>
                    <a:pt x="16" y="201"/>
                    <a:pt x="0" y="235"/>
                    <a:pt x="13" y="241"/>
                  </a:cubicBezTo>
                  <a:cubicBezTo>
                    <a:pt x="27" y="247"/>
                    <a:pt x="38" y="222"/>
                    <a:pt x="44" y="211"/>
                  </a:cubicBezTo>
                  <a:cubicBezTo>
                    <a:pt x="50" y="200"/>
                    <a:pt x="73" y="164"/>
                    <a:pt x="78" y="155"/>
                  </a:cubicBezTo>
                  <a:cubicBezTo>
                    <a:pt x="84" y="146"/>
                    <a:pt x="87" y="139"/>
                    <a:pt x="98" y="142"/>
                  </a:cubicBezTo>
                  <a:cubicBezTo>
                    <a:pt x="109" y="144"/>
                    <a:pt x="104" y="156"/>
                    <a:pt x="101" y="168"/>
                  </a:cubicBezTo>
                  <a:cubicBezTo>
                    <a:pt x="98" y="181"/>
                    <a:pt x="92" y="198"/>
                    <a:pt x="92" y="211"/>
                  </a:cubicBezTo>
                  <a:cubicBezTo>
                    <a:pt x="92" y="224"/>
                    <a:pt x="106" y="230"/>
                    <a:pt x="120" y="234"/>
                  </a:cubicBezTo>
                  <a:cubicBezTo>
                    <a:pt x="135" y="239"/>
                    <a:pt x="151" y="239"/>
                    <a:pt x="158" y="233"/>
                  </a:cubicBezTo>
                  <a:cubicBezTo>
                    <a:pt x="165" y="226"/>
                    <a:pt x="181" y="215"/>
                    <a:pt x="188" y="212"/>
                  </a:cubicBezTo>
                  <a:cubicBezTo>
                    <a:pt x="195" y="208"/>
                    <a:pt x="202" y="201"/>
                    <a:pt x="209" y="198"/>
                  </a:cubicBezTo>
                  <a:cubicBezTo>
                    <a:pt x="217" y="196"/>
                    <a:pt x="224" y="195"/>
                    <a:pt x="230" y="190"/>
                  </a:cubicBezTo>
                  <a:cubicBezTo>
                    <a:pt x="237" y="184"/>
                    <a:pt x="241" y="176"/>
                    <a:pt x="239" y="171"/>
                  </a:cubicBezTo>
                  <a:close/>
                  <a:moveTo>
                    <a:pt x="184" y="187"/>
                  </a:moveTo>
                  <a:cubicBezTo>
                    <a:pt x="175" y="196"/>
                    <a:pt x="147" y="216"/>
                    <a:pt x="136" y="216"/>
                  </a:cubicBezTo>
                  <a:cubicBezTo>
                    <a:pt x="125" y="216"/>
                    <a:pt x="115" y="216"/>
                    <a:pt x="113" y="197"/>
                  </a:cubicBezTo>
                  <a:cubicBezTo>
                    <a:pt x="111" y="179"/>
                    <a:pt x="116" y="153"/>
                    <a:pt x="124" y="135"/>
                  </a:cubicBezTo>
                  <a:cubicBezTo>
                    <a:pt x="131" y="118"/>
                    <a:pt x="139" y="104"/>
                    <a:pt x="152" y="99"/>
                  </a:cubicBezTo>
                  <a:cubicBezTo>
                    <a:pt x="160" y="95"/>
                    <a:pt x="169" y="97"/>
                    <a:pt x="163" y="103"/>
                  </a:cubicBezTo>
                  <a:cubicBezTo>
                    <a:pt x="156" y="109"/>
                    <a:pt x="136" y="124"/>
                    <a:pt x="144" y="138"/>
                  </a:cubicBezTo>
                  <a:cubicBezTo>
                    <a:pt x="153" y="152"/>
                    <a:pt x="155" y="153"/>
                    <a:pt x="165" y="161"/>
                  </a:cubicBezTo>
                  <a:cubicBezTo>
                    <a:pt x="175" y="170"/>
                    <a:pt x="193" y="178"/>
                    <a:pt x="184" y="187"/>
                  </a:cubicBezTo>
                  <a:close/>
                </a:path>
              </a:pathLst>
            </a:custGeom>
            <a:solidFill>
              <a:srgbClr val="FFFFFF"/>
            </a:solidFill>
            <a:ln w="46038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65"/>
            <p:cNvSpPr/>
            <p:nvPr/>
          </p:nvSpPr>
          <p:spPr bwMode="auto">
            <a:xfrm>
              <a:off x="5329786" y="1690364"/>
              <a:ext cx="609600" cy="801688"/>
            </a:xfrm>
            <a:custGeom>
              <a:avLst/>
              <a:gdLst>
                <a:gd name="T0" fmla="*/ 142 w 162"/>
                <a:gd name="T1" fmla="*/ 94 h 213"/>
                <a:gd name="T2" fmla="*/ 121 w 162"/>
                <a:gd name="T3" fmla="*/ 97 h 213"/>
                <a:gd name="T4" fmla="*/ 119 w 162"/>
                <a:gd name="T5" fmla="*/ 92 h 213"/>
                <a:gd name="T6" fmla="*/ 125 w 162"/>
                <a:gd name="T7" fmla="*/ 66 h 213"/>
                <a:gd name="T8" fmla="*/ 142 w 162"/>
                <a:gd name="T9" fmla="*/ 22 h 213"/>
                <a:gd name="T10" fmla="*/ 91 w 162"/>
                <a:gd name="T11" fmla="*/ 20 h 213"/>
                <a:gd name="T12" fmla="*/ 51 w 162"/>
                <a:gd name="T13" fmla="*/ 49 h 213"/>
                <a:gd name="T14" fmla="*/ 44 w 162"/>
                <a:gd name="T15" fmla="*/ 44 h 213"/>
                <a:gd name="T16" fmla="*/ 26 w 162"/>
                <a:gd name="T17" fmla="*/ 30 h 213"/>
                <a:gd name="T18" fmla="*/ 30 w 162"/>
                <a:gd name="T19" fmla="*/ 67 h 213"/>
                <a:gd name="T20" fmla="*/ 49 w 162"/>
                <a:gd name="T21" fmla="*/ 84 h 213"/>
                <a:gd name="T22" fmla="*/ 54 w 162"/>
                <a:gd name="T23" fmla="*/ 58 h 213"/>
                <a:gd name="T24" fmla="*/ 89 w 162"/>
                <a:gd name="T25" fmla="*/ 29 h 213"/>
                <a:gd name="T26" fmla="*/ 102 w 162"/>
                <a:gd name="T27" fmla="*/ 38 h 213"/>
                <a:gd name="T28" fmla="*/ 95 w 162"/>
                <a:gd name="T29" fmla="*/ 54 h 213"/>
                <a:gd name="T30" fmla="*/ 75 w 162"/>
                <a:gd name="T31" fmla="*/ 62 h 213"/>
                <a:gd name="T32" fmla="*/ 89 w 162"/>
                <a:gd name="T33" fmla="*/ 88 h 213"/>
                <a:gd name="T34" fmla="*/ 94 w 162"/>
                <a:gd name="T35" fmla="*/ 101 h 213"/>
                <a:gd name="T36" fmla="*/ 1 w 162"/>
                <a:gd name="T37" fmla="*/ 119 h 213"/>
                <a:gd name="T38" fmla="*/ 17 w 162"/>
                <a:gd name="T39" fmla="*/ 135 h 213"/>
                <a:gd name="T40" fmla="*/ 53 w 162"/>
                <a:gd name="T41" fmla="*/ 145 h 213"/>
                <a:gd name="T42" fmla="*/ 93 w 162"/>
                <a:gd name="T43" fmla="*/ 134 h 213"/>
                <a:gd name="T44" fmla="*/ 99 w 162"/>
                <a:gd name="T45" fmla="*/ 134 h 213"/>
                <a:gd name="T46" fmla="*/ 100 w 162"/>
                <a:gd name="T47" fmla="*/ 155 h 213"/>
                <a:gd name="T48" fmla="*/ 27 w 162"/>
                <a:gd name="T49" fmla="*/ 197 h 213"/>
                <a:gd name="T50" fmla="*/ 83 w 162"/>
                <a:gd name="T51" fmla="*/ 207 h 213"/>
                <a:gd name="T52" fmla="*/ 128 w 162"/>
                <a:gd name="T53" fmla="*/ 161 h 213"/>
                <a:gd name="T54" fmla="*/ 130 w 162"/>
                <a:gd name="T55" fmla="*/ 129 h 213"/>
                <a:gd name="T56" fmla="*/ 157 w 162"/>
                <a:gd name="T57" fmla="*/ 123 h 213"/>
                <a:gd name="T58" fmla="*/ 142 w 162"/>
                <a:gd name="T59" fmla="*/ 94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213">
                  <a:moveTo>
                    <a:pt x="142" y="94"/>
                  </a:moveTo>
                  <a:cubicBezTo>
                    <a:pt x="138" y="94"/>
                    <a:pt x="131" y="95"/>
                    <a:pt x="121" y="97"/>
                  </a:cubicBezTo>
                  <a:cubicBezTo>
                    <a:pt x="121" y="95"/>
                    <a:pt x="120" y="94"/>
                    <a:pt x="119" y="92"/>
                  </a:cubicBezTo>
                  <a:cubicBezTo>
                    <a:pt x="115" y="85"/>
                    <a:pt x="115" y="74"/>
                    <a:pt x="125" y="66"/>
                  </a:cubicBezTo>
                  <a:cubicBezTo>
                    <a:pt x="134" y="57"/>
                    <a:pt x="148" y="43"/>
                    <a:pt x="142" y="22"/>
                  </a:cubicBezTo>
                  <a:cubicBezTo>
                    <a:pt x="135" y="0"/>
                    <a:pt x="104" y="14"/>
                    <a:pt x="91" y="20"/>
                  </a:cubicBezTo>
                  <a:cubicBezTo>
                    <a:pt x="82" y="25"/>
                    <a:pt x="51" y="47"/>
                    <a:pt x="51" y="49"/>
                  </a:cubicBezTo>
                  <a:cubicBezTo>
                    <a:pt x="50" y="50"/>
                    <a:pt x="47" y="58"/>
                    <a:pt x="44" y="44"/>
                  </a:cubicBezTo>
                  <a:cubicBezTo>
                    <a:pt x="40" y="29"/>
                    <a:pt x="33" y="21"/>
                    <a:pt x="26" y="30"/>
                  </a:cubicBezTo>
                  <a:cubicBezTo>
                    <a:pt x="23" y="33"/>
                    <a:pt x="26" y="52"/>
                    <a:pt x="30" y="67"/>
                  </a:cubicBezTo>
                  <a:cubicBezTo>
                    <a:pt x="34" y="82"/>
                    <a:pt x="42" y="87"/>
                    <a:pt x="49" y="84"/>
                  </a:cubicBezTo>
                  <a:cubicBezTo>
                    <a:pt x="56" y="82"/>
                    <a:pt x="53" y="59"/>
                    <a:pt x="54" y="58"/>
                  </a:cubicBezTo>
                  <a:cubicBezTo>
                    <a:pt x="56" y="57"/>
                    <a:pt x="75" y="32"/>
                    <a:pt x="89" y="29"/>
                  </a:cubicBezTo>
                  <a:cubicBezTo>
                    <a:pt x="104" y="27"/>
                    <a:pt x="103" y="32"/>
                    <a:pt x="102" y="38"/>
                  </a:cubicBezTo>
                  <a:cubicBezTo>
                    <a:pt x="101" y="43"/>
                    <a:pt x="101" y="54"/>
                    <a:pt x="95" y="54"/>
                  </a:cubicBezTo>
                  <a:cubicBezTo>
                    <a:pt x="89" y="54"/>
                    <a:pt x="76" y="52"/>
                    <a:pt x="75" y="62"/>
                  </a:cubicBezTo>
                  <a:cubicBezTo>
                    <a:pt x="75" y="72"/>
                    <a:pt x="84" y="80"/>
                    <a:pt x="89" y="88"/>
                  </a:cubicBezTo>
                  <a:cubicBezTo>
                    <a:pt x="91" y="90"/>
                    <a:pt x="92" y="95"/>
                    <a:pt x="94" y="101"/>
                  </a:cubicBezTo>
                  <a:cubicBezTo>
                    <a:pt x="52" y="108"/>
                    <a:pt x="1" y="119"/>
                    <a:pt x="1" y="119"/>
                  </a:cubicBezTo>
                  <a:cubicBezTo>
                    <a:pt x="1" y="119"/>
                    <a:pt x="0" y="123"/>
                    <a:pt x="17" y="135"/>
                  </a:cubicBezTo>
                  <a:cubicBezTo>
                    <a:pt x="33" y="147"/>
                    <a:pt x="42" y="149"/>
                    <a:pt x="53" y="145"/>
                  </a:cubicBezTo>
                  <a:cubicBezTo>
                    <a:pt x="65" y="141"/>
                    <a:pt x="78" y="134"/>
                    <a:pt x="93" y="134"/>
                  </a:cubicBezTo>
                  <a:cubicBezTo>
                    <a:pt x="95" y="134"/>
                    <a:pt x="97" y="134"/>
                    <a:pt x="99" y="134"/>
                  </a:cubicBezTo>
                  <a:cubicBezTo>
                    <a:pt x="100" y="143"/>
                    <a:pt x="101" y="151"/>
                    <a:pt x="100" y="155"/>
                  </a:cubicBezTo>
                  <a:cubicBezTo>
                    <a:pt x="99" y="167"/>
                    <a:pt x="67" y="190"/>
                    <a:pt x="27" y="197"/>
                  </a:cubicBezTo>
                  <a:cubicBezTo>
                    <a:pt x="27" y="197"/>
                    <a:pt x="42" y="213"/>
                    <a:pt x="83" y="207"/>
                  </a:cubicBezTo>
                  <a:cubicBezTo>
                    <a:pt x="124" y="200"/>
                    <a:pt x="128" y="172"/>
                    <a:pt x="128" y="161"/>
                  </a:cubicBezTo>
                  <a:cubicBezTo>
                    <a:pt x="129" y="155"/>
                    <a:pt x="131" y="143"/>
                    <a:pt x="130" y="129"/>
                  </a:cubicBezTo>
                  <a:cubicBezTo>
                    <a:pt x="141" y="128"/>
                    <a:pt x="152" y="126"/>
                    <a:pt x="157" y="123"/>
                  </a:cubicBezTo>
                  <a:cubicBezTo>
                    <a:pt x="162" y="120"/>
                    <a:pt x="160" y="94"/>
                    <a:pt x="142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66"/>
            <p:cNvSpPr>
              <a:spLocks noEditPoints="1"/>
            </p:cNvSpPr>
            <p:nvPr/>
          </p:nvSpPr>
          <p:spPr bwMode="auto">
            <a:xfrm>
              <a:off x="5210724" y="741039"/>
              <a:ext cx="904875" cy="930275"/>
            </a:xfrm>
            <a:custGeom>
              <a:avLst/>
              <a:gdLst>
                <a:gd name="T0" fmla="*/ 239 w 241"/>
                <a:gd name="T1" fmla="*/ 171 h 247"/>
                <a:gd name="T2" fmla="*/ 215 w 241"/>
                <a:gd name="T3" fmla="*/ 159 h 247"/>
                <a:gd name="T4" fmla="*/ 167 w 241"/>
                <a:gd name="T5" fmla="*/ 144 h 247"/>
                <a:gd name="T6" fmla="*/ 156 w 241"/>
                <a:gd name="T7" fmla="*/ 116 h 247"/>
                <a:gd name="T8" fmla="*/ 198 w 241"/>
                <a:gd name="T9" fmla="*/ 109 h 247"/>
                <a:gd name="T10" fmla="*/ 220 w 241"/>
                <a:gd name="T11" fmla="*/ 121 h 247"/>
                <a:gd name="T12" fmla="*/ 203 w 241"/>
                <a:gd name="T13" fmla="*/ 82 h 247"/>
                <a:gd name="T14" fmla="*/ 135 w 241"/>
                <a:gd name="T15" fmla="*/ 105 h 247"/>
                <a:gd name="T16" fmla="*/ 114 w 241"/>
                <a:gd name="T17" fmla="*/ 126 h 247"/>
                <a:gd name="T18" fmla="*/ 116 w 241"/>
                <a:gd name="T19" fmla="*/ 108 h 247"/>
                <a:gd name="T20" fmla="*/ 181 w 241"/>
                <a:gd name="T21" fmla="*/ 65 h 247"/>
                <a:gd name="T22" fmla="*/ 186 w 241"/>
                <a:gd name="T23" fmla="*/ 43 h 247"/>
                <a:gd name="T24" fmla="*/ 151 w 241"/>
                <a:gd name="T25" fmla="*/ 43 h 247"/>
                <a:gd name="T26" fmla="*/ 94 w 241"/>
                <a:gd name="T27" fmla="*/ 66 h 247"/>
                <a:gd name="T28" fmla="*/ 91 w 241"/>
                <a:gd name="T29" fmla="*/ 57 h 247"/>
                <a:gd name="T30" fmla="*/ 135 w 241"/>
                <a:gd name="T31" fmla="*/ 37 h 247"/>
                <a:gd name="T32" fmla="*/ 133 w 241"/>
                <a:gd name="T33" fmla="*/ 27 h 247"/>
                <a:gd name="T34" fmla="*/ 90 w 241"/>
                <a:gd name="T35" fmla="*/ 27 h 247"/>
                <a:gd name="T36" fmla="*/ 89 w 241"/>
                <a:gd name="T37" fmla="*/ 11 h 247"/>
                <a:gd name="T38" fmla="*/ 78 w 241"/>
                <a:gd name="T39" fmla="*/ 1 h 247"/>
                <a:gd name="T40" fmla="*/ 68 w 241"/>
                <a:gd name="T41" fmla="*/ 22 h 247"/>
                <a:gd name="T42" fmla="*/ 60 w 241"/>
                <a:gd name="T43" fmla="*/ 31 h 247"/>
                <a:gd name="T44" fmla="*/ 30 w 241"/>
                <a:gd name="T45" fmla="*/ 45 h 247"/>
                <a:gd name="T46" fmla="*/ 61 w 241"/>
                <a:gd name="T47" fmla="*/ 56 h 247"/>
                <a:gd name="T48" fmla="*/ 67 w 241"/>
                <a:gd name="T49" fmla="*/ 69 h 247"/>
                <a:gd name="T50" fmla="*/ 62 w 241"/>
                <a:gd name="T51" fmla="*/ 80 h 247"/>
                <a:gd name="T52" fmla="*/ 33 w 241"/>
                <a:gd name="T53" fmla="*/ 87 h 247"/>
                <a:gd name="T54" fmla="*/ 21 w 241"/>
                <a:gd name="T55" fmla="*/ 106 h 247"/>
                <a:gd name="T56" fmla="*/ 35 w 241"/>
                <a:gd name="T57" fmla="*/ 110 h 247"/>
                <a:gd name="T58" fmla="*/ 54 w 241"/>
                <a:gd name="T59" fmla="*/ 106 h 247"/>
                <a:gd name="T60" fmla="*/ 72 w 241"/>
                <a:gd name="T61" fmla="*/ 111 h 247"/>
                <a:gd name="T62" fmla="*/ 87 w 241"/>
                <a:gd name="T63" fmla="*/ 98 h 247"/>
                <a:gd name="T64" fmla="*/ 94 w 241"/>
                <a:gd name="T65" fmla="*/ 87 h 247"/>
                <a:gd name="T66" fmla="*/ 129 w 241"/>
                <a:gd name="T67" fmla="*/ 61 h 247"/>
                <a:gd name="T68" fmla="*/ 160 w 241"/>
                <a:gd name="T69" fmla="*/ 57 h 247"/>
                <a:gd name="T70" fmla="*/ 156 w 241"/>
                <a:gd name="T71" fmla="*/ 65 h 247"/>
                <a:gd name="T72" fmla="*/ 92 w 241"/>
                <a:gd name="T73" fmla="*/ 116 h 247"/>
                <a:gd name="T74" fmla="*/ 30 w 241"/>
                <a:gd name="T75" fmla="*/ 181 h 247"/>
                <a:gd name="T76" fmla="*/ 13 w 241"/>
                <a:gd name="T77" fmla="*/ 241 h 247"/>
                <a:gd name="T78" fmla="*/ 44 w 241"/>
                <a:gd name="T79" fmla="*/ 211 h 247"/>
                <a:gd name="T80" fmla="*/ 78 w 241"/>
                <a:gd name="T81" fmla="*/ 155 h 247"/>
                <a:gd name="T82" fmla="*/ 98 w 241"/>
                <a:gd name="T83" fmla="*/ 142 h 247"/>
                <a:gd name="T84" fmla="*/ 101 w 241"/>
                <a:gd name="T85" fmla="*/ 168 h 247"/>
                <a:gd name="T86" fmla="*/ 92 w 241"/>
                <a:gd name="T87" fmla="*/ 211 h 247"/>
                <a:gd name="T88" fmla="*/ 120 w 241"/>
                <a:gd name="T89" fmla="*/ 234 h 247"/>
                <a:gd name="T90" fmla="*/ 158 w 241"/>
                <a:gd name="T91" fmla="*/ 233 h 247"/>
                <a:gd name="T92" fmla="*/ 188 w 241"/>
                <a:gd name="T93" fmla="*/ 212 h 247"/>
                <a:gd name="T94" fmla="*/ 209 w 241"/>
                <a:gd name="T95" fmla="*/ 198 h 247"/>
                <a:gd name="T96" fmla="*/ 230 w 241"/>
                <a:gd name="T97" fmla="*/ 190 h 247"/>
                <a:gd name="T98" fmla="*/ 239 w 241"/>
                <a:gd name="T99" fmla="*/ 171 h 247"/>
                <a:gd name="T100" fmla="*/ 184 w 241"/>
                <a:gd name="T101" fmla="*/ 187 h 247"/>
                <a:gd name="T102" fmla="*/ 136 w 241"/>
                <a:gd name="T103" fmla="*/ 216 h 247"/>
                <a:gd name="T104" fmla="*/ 113 w 241"/>
                <a:gd name="T105" fmla="*/ 197 h 247"/>
                <a:gd name="T106" fmla="*/ 124 w 241"/>
                <a:gd name="T107" fmla="*/ 135 h 247"/>
                <a:gd name="T108" fmla="*/ 152 w 241"/>
                <a:gd name="T109" fmla="*/ 99 h 247"/>
                <a:gd name="T110" fmla="*/ 163 w 241"/>
                <a:gd name="T111" fmla="*/ 103 h 247"/>
                <a:gd name="T112" fmla="*/ 144 w 241"/>
                <a:gd name="T113" fmla="*/ 138 h 247"/>
                <a:gd name="T114" fmla="*/ 165 w 241"/>
                <a:gd name="T115" fmla="*/ 161 h 247"/>
                <a:gd name="T116" fmla="*/ 184 w 241"/>
                <a:gd name="T117" fmla="*/ 18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1" h="247">
                  <a:moveTo>
                    <a:pt x="239" y="171"/>
                  </a:moveTo>
                  <a:cubicBezTo>
                    <a:pt x="236" y="165"/>
                    <a:pt x="229" y="163"/>
                    <a:pt x="215" y="159"/>
                  </a:cubicBezTo>
                  <a:cubicBezTo>
                    <a:pt x="200" y="156"/>
                    <a:pt x="183" y="152"/>
                    <a:pt x="167" y="144"/>
                  </a:cubicBezTo>
                  <a:cubicBezTo>
                    <a:pt x="151" y="136"/>
                    <a:pt x="147" y="129"/>
                    <a:pt x="156" y="116"/>
                  </a:cubicBezTo>
                  <a:cubicBezTo>
                    <a:pt x="165" y="102"/>
                    <a:pt x="198" y="109"/>
                    <a:pt x="198" y="109"/>
                  </a:cubicBezTo>
                  <a:cubicBezTo>
                    <a:pt x="214" y="114"/>
                    <a:pt x="216" y="127"/>
                    <a:pt x="220" y="121"/>
                  </a:cubicBezTo>
                  <a:cubicBezTo>
                    <a:pt x="228" y="111"/>
                    <a:pt x="229" y="97"/>
                    <a:pt x="203" y="82"/>
                  </a:cubicBezTo>
                  <a:cubicBezTo>
                    <a:pt x="178" y="66"/>
                    <a:pt x="142" y="96"/>
                    <a:pt x="135" y="105"/>
                  </a:cubicBezTo>
                  <a:cubicBezTo>
                    <a:pt x="127" y="114"/>
                    <a:pt x="123" y="130"/>
                    <a:pt x="114" y="126"/>
                  </a:cubicBezTo>
                  <a:cubicBezTo>
                    <a:pt x="104" y="122"/>
                    <a:pt x="108" y="118"/>
                    <a:pt x="116" y="108"/>
                  </a:cubicBezTo>
                  <a:cubicBezTo>
                    <a:pt x="124" y="99"/>
                    <a:pt x="173" y="72"/>
                    <a:pt x="181" y="65"/>
                  </a:cubicBezTo>
                  <a:cubicBezTo>
                    <a:pt x="190" y="58"/>
                    <a:pt x="195" y="49"/>
                    <a:pt x="186" y="43"/>
                  </a:cubicBezTo>
                  <a:cubicBezTo>
                    <a:pt x="178" y="38"/>
                    <a:pt x="167" y="38"/>
                    <a:pt x="151" y="43"/>
                  </a:cubicBezTo>
                  <a:cubicBezTo>
                    <a:pt x="134" y="47"/>
                    <a:pt x="101" y="66"/>
                    <a:pt x="94" y="66"/>
                  </a:cubicBezTo>
                  <a:cubicBezTo>
                    <a:pt x="88" y="66"/>
                    <a:pt x="87" y="60"/>
                    <a:pt x="91" y="57"/>
                  </a:cubicBezTo>
                  <a:cubicBezTo>
                    <a:pt x="95" y="54"/>
                    <a:pt x="131" y="38"/>
                    <a:pt x="135" y="37"/>
                  </a:cubicBezTo>
                  <a:cubicBezTo>
                    <a:pt x="140" y="35"/>
                    <a:pt x="135" y="27"/>
                    <a:pt x="133" y="27"/>
                  </a:cubicBezTo>
                  <a:cubicBezTo>
                    <a:pt x="132" y="27"/>
                    <a:pt x="90" y="27"/>
                    <a:pt x="90" y="27"/>
                  </a:cubicBezTo>
                  <a:cubicBezTo>
                    <a:pt x="90" y="27"/>
                    <a:pt x="89" y="21"/>
                    <a:pt x="89" y="11"/>
                  </a:cubicBezTo>
                  <a:cubicBezTo>
                    <a:pt x="89" y="0"/>
                    <a:pt x="83" y="0"/>
                    <a:pt x="78" y="1"/>
                  </a:cubicBezTo>
                  <a:cubicBezTo>
                    <a:pt x="72" y="2"/>
                    <a:pt x="68" y="15"/>
                    <a:pt x="68" y="22"/>
                  </a:cubicBezTo>
                  <a:cubicBezTo>
                    <a:pt x="68" y="29"/>
                    <a:pt x="64" y="30"/>
                    <a:pt x="60" y="31"/>
                  </a:cubicBezTo>
                  <a:cubicBezTo>
                    <a:pt x="50" y="31"/>
                    <a:pt x="33" y="35"/>
                    <a:pt x="30" y="45"/>
                  </a:cubicBezTo>
                  <a:cubicBezTo>
                    <a:pt x="33" y="54"/>
                    <a:pt x="53" y="56"/>
                    <a:pt x="61" y="56"/>
                  </a:cubicBezTo>
                  <a:cubicBezTo>
                    <a:pt x="69" y="56"/>
                    <a:pt x="67" y="61"/>
                    <a:pt x="67" y="69"/>
                  </a:cubicBezTo>
                  <a:cubicBezTo>
                    <a:pt x="67" y="78"/>
                    <a:pt x="66" y="80"/>
                    <a:pt x="62" y="80"/>
                  </a:cubicBezTo>
                  <a:cubicBezTo>
                    <a:pt x="58" y="80"/>
                    <a:pt x="45" y="81"/>
                    <a:pt x="33" y="87"/>
                  </a:cubicBezTo>
                  <a:cubicBezTo>
                    <a:pt x="21" y="94"/>
                    <a:pt x="19" y="100"/>
                    <a:pt x="21" y="106"/>
                  </a:cubicBezTo>
                  <a:cubicBezTo>
                    <a:pt x="23" y="111"/>
                    <a:pt x="32" y="114"/>
                    <a:pt x="35" y="110"/>
                  </a:cubicBezTo>
                  <a:cubicBezTo>
                    <a:pt x="38" y="106"/>
                    <a:pt x="50" y="104"/>
                    <a:pt x="54" y="106"/>
                  </a:cubicBezTo>
                  <a:cubicBezTo>
                    <a:pt x="59" y="108"/>
                    <a:pt x="60" y="109"/>
                    <a:pt x="72" y="111"/>
                  </a:cubicBezTo>
                  <a:cubicBezTo>
                    <a:pt x="84" y="113"/>
                    <a:pt x="87" y="104"/>
                    <a:pt x="87" y="98"/>
                  </a:cubicBezTo>
                  <a:cubicBezTo>
                    <a:pt x="88" y="92"/>
                    <a:pt x="89" y="91"/>
                    <a:pt x="94" y="87"/>
                  </a:cubicBezTo>
                  <a:cubicBezTo>
                    <a:pt x="99" y="83"/>
                    <a:pt x="122" y="66"/>
                    <a:pt x="129" y="61"/>
                  </a:cubicBezTo>
                  <a:cubicBezTo>
                    <a:pt x="137" y="55"/>
                    <a:pt x="158" y="54"/>
                    <a:pt x="160" y="57"/>
                  </a:cubicBezTo>
                  <a:cubicBezTo>
                    <a:pt x="162" y="60"/>
                    <a:pt x="159" y="62"/>
                    <a:pt x="156" y="65"/>
                  </a:cubicBezTo>
                  <a:cubicBezTo>
                    <a:pt x="152" y="67"/>
                    <a:pt x="109" y="101"/>
                    <a:pt x="92" y="116"/>
                  </a:cubicBezTo>
                  <a:cubicBezTo>
                    <a:pt x="75" y="131"/>
                    <a:pt x="43" y="161"/>
                    <a:pt x="30" y="181"/>
                  </a:cubicBezTo>
                  <a:cubicBezTo>
                    <a:pt x="16" y="201"/>
                    <a:pt x="0" y="235"/>
                    <a:pt x="13" y="241"/>
                  </a:cubicBezTo>
                  <a:cubicBezTo>
                    <a:pt x="27" y="247"/>
                    <a:pt x="38" y="222"/>
                    <a:pt x="44" y="211"/>
                  </a:cubicBezTo>
                  <a:cubicBezTo>
                    <a:pt x="50" y="200"/>
                    <a:pt x="73" y="164"/>
                    <a:pt x="78" y="155"/>
                  </a:cubicBezTo>
                  <a:cubicBezTo>
                    <a:pt x="84" y="146"/>
                    <a:pt x="87" y="139"/>
                    <a:pt x="98" y="142"/>
                  </a:cubicBezTo>
                  <a:cubicBezTo>
                    <a:pt x="109" y="144"/>
                    <a:pt x="104" y="156"/>
                    <a:pt x="101" y="168"/>
                  </a:cubicBezTo>
                  <a:cubicBezTo>
                    <a:pt x="98" y="181"/>
                    <a:pt x="92" y="198"/>
                    <a:pt x="92" y="211"/>
                  </a:cubicBezTo>
                  <a:cubicBezTo>
                    <a:pt x="92" y="224"/>
                    <a:pt x="106" y="230"/>
                    <a:pt x="120" y="234"/>
                  </a:cubicBezTo>
                  <a:cubicBezTo>
                    <a:pt x="135" y="239"/>
                    <a:pt x="151" y="239"/>
                    <a:pt x="158" y="233"/>
                  </a:cubicBezTo>
                  <a:cubicBezTo>
                    <a:pt x="165" y="226"/>
                    <a:pt x="181" y="215"/>
                    <a:pt x="188" y="212"/>
                  </a:cubicBezTo>
                  <a:cubicBezTo>
                    <a:pt x="195" y="208"/>
                    <a:pt x="202" y="201"/>
                    <a:pt x="209" y="198"/>
                  </a:cubicBezTo>
                  <a:cubicBezTo>
                    <a:pt x="217" y="196"/>
                    <a:pt x="224" y="195"/>
                    <a:pt x="230" y="190"/>
                  </a:cubicBezTo>
                  <a:cubicBezTo>
                    <a:pt x="237" y="184"/>
                    <a:pt x="241" y="176"/>
                    <a:pt x="239" y="171"/>
                  </a:cubicBezTo>
                  <a:close/>
                  <a:moveTo>
                    <a:pt x="184" y="187"/>
                  </a:moveTo>
                  <a:cubicBezTo>
                    <a:pt x="175" y="196"/>
                    <a:pt x="147" y="216"/>
                    <a:pt x="136" y="216"/>
                  </a:cubicBezTo>
                  <a:cubicBezTo>
                    <a:pt x="125" y="216"/>
                    <a:pt x="115" y="216"/>
                    <a:pt x="113" y="197"/>
                  </a:cubicBezTo>
                  <a:cubicBezTo>
                    <a:pt x="111" y="179"/>
                    <a:pt x="116" y="153"/>
                    <a:pt x="124" y="135"/>
                  </a:cubicBezTo>
                  <a:cubicBezTo>
                    <a:pt x="131" y="118"/>
                    <a:pt x="139" y="104"/>
                    <a:pt x="152" y="99"/>
                  </a:cubicBezTo>
                  <a:cubicBezTo>
                    <a:pt x="160" y="95"/>
                    <a:pt x="169" y="97"/>
                    <a:pt x="163" y="103"/>
                  </a:cubicBezTo>
                  <a:cubicBezTo>
                    <a:pt x="156" y="109"/>
                    <a:pt x="136" y="124"/>
                    <a:pt x="144" y="138"/>
                  </a:cubicBezTo>
                  <a:cubicBezTo>
                    <a:pt x="153" y="152"/>
                    <a:pt x="155" y="153"/>
                    <a:pt x="165" y="161"/>
                  </a:cubicBezTo>
                  <a:cubicBezTo>
                    <a:pt x="175" y="170"/>
                    <a:pt x="193" y="178"/>
                    <a:pt x="184" y="1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016408" y="1189038"/>
            <a:ext cx="2019292" cy="3623307"/>
            <a:chOff x="7016408" y="1189038"/>
            <a:chExt cx="2019292" cy="3623307"/>
          </a:xfrm>
        </p:grpSpPr>
        <p:pic>
          <p:nvPicPr>
            <p:cNvPr id="105" name="图片 10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665" r="34816" b="37069"/>
            <a:stretch>
              <a:fillRect/>
            </a:stretch>
          </p:blipFill>
          <p:spPr>
            <a:xfrm>
              <a:off x="7017744" y="1189038"/>
              <a:ext cx="1994493" cy="3501447"/>
            </a:xfrm>
            <a:prstGeom prst="rect">
              <a:avLst/>
            </a:prstGeom>
          </p:spPr>
        </p:pic>
        <p:sp>
          <p:nvSpPr>
            <p:cNvPr id="97" name="Rectangle 23"/>
            <p:cNvSpPr/>
            <p:nvPr/>
          </p:nvSpPr>
          <p:spPr bwMode="auto">
            <a:xfrm>
              <a:off x="7016408" y="4191736"/>
              <a:ext cx="2019292" cy="620609"/>
            </a:xfrm>
            <a:prstGeom prst="rect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79781" tIns="46630" rIns="46630" bIns="46630" numCol="1" spcCol="0" rtlCol="0" fromWordArt="0" anchor="ctr" anchorCtr="0" forceAA="0" compatLnSpc="1">
              <a:noAutofit/>
            </a:bodyPr>
            <a:lstStyle/>
            <a:p>
              <a:pPr defTabSz="93218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tabLst>
                  <a:tab pos="88900" algn="l"/>
                </a:tabLst>
                <a:defRPr/>
              </a:pPr>
              <a:r>
                <a:rPr kumimoji="0" lang="en-US" sz="37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04</a:t>
              </a:r>
              <a:r>
                <a:rPr lang="zh-CN" altLang="en-US" sz="20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未来规划</a:t>
              </a:r>
              <a:endParaRPr lang="en-US" sz="20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2875" y="1189038"/>
            <a:ext cx="2022138" cy="3623307"/>
            <a:chOff x="142875" y="1189038"/>
            <a:chExt cx="2022138" cy="3623307"/>
          </a:xfrm>
        </p:grpSpPr>
        <p:sp>
          <p:nvSpPr>
            <p:cNvPr id="83" name="Rectangle 1"/>
            <p:cNvSpPr/>
            <p:nvPr/>
          </p:nvSpPr>
          <p:spPr bwMode="auto">
            <a:xfrm>
              <a:off x="145721" y="4191736"/>
              <a:ext cx="2019292" cy="620609"/>
            </a:xfrm>
            <a:prstGeom prst="rect">
              <a:avLst/>
            </a:prstGeom>
            <a:solidFill>
              <a:srgbClr val="EB625C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79781" tIns="46630" rIns="46630" bIns="46630" numCol="1" spcCol="0" rtlCol="0" fromWordArt="0" anchor="ctr" anchorCtr="0" forceAA="0" compatLnSpc="1">
              <a:noAutofit/>
            </a:bodyPr>
            <a:lstStyle/>
            <a:p>
              <a:pPr marL="0" marR="0" lvl="0" indent="0" defTabSz="93218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88900" algn="l"/>
                </a:tabLst>
                <a:defRPr/>
              </a:pPr>
              <a:r>
                <a:rPr kumimoji="0" lang="en-US" sz="37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01</a:t>
              </a: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Light"/>
                  <a:ea typeface="Segoe UI" pitchFamily="34" charset="0"/>
                  <a:cs typeface="Segoe UI" pitchFamily="34" charset="0"/>
                </a:rPr>
                <a:t>个人综述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1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2" t="1098" r="32539" b="2524"/>
            <a:stretch>
              <a:fillRect/>
            </a:stretch>
          </p:blipFill>
          <p:spPr>
            <a:xfrm>
              <a:off x="142875" y="1189038"/>
              <a:ext cx="2016125" cy="3024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4689032" y="1189038"/>
            <a:ext cx="2108269" cy="3636032"/>
            <a:chOff x="4689032" y="1189038"/>
            <a:chExt cx="2108269" cy="3636032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86" r="56475"/>
            <a:stretch>
              <a:fillRect/>
            </a:stretch>
          </p:blipFill>
          <p:spPr>
            <a:xfrm>
              <a:off x="4714875" y="1189038"/>
              <a:ext cx="2038350" cy="3117274"/>
            </a:xfrm>
            <a:prstGeom prst="rect">
              <a:avLst/>
            </a:prstGeom>
          </p:spPr>
        </p:pic>
        <p:sp>
          <p:nvSpPr>
            <p:cNvPr id="87" name="Rectangle 22"/>
            <p:cNvSpPr/>
            <p:nvPr/>
          </p:nvSpPr>
          <p:spPr bwMode="auto">
            <a:xfrm>
              <a:off x="4726182" y="4191734"/>
              <a:ext cx="2019292" cy="620609"/>
            </a:xfrm>
            <a:prstGeom prst="rect">
              <a:avLst/>
            </a:prstGeom>
            <a:solidFill>
              <a:srgbClr val="42BAA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79781" tIns="46630" rIns="46630" bIns="46630" numCol="1" spcCol="0" rtlCol="0" fromWordArt="0" anchor="ctr" anchorCtr="0" forceAA="0" compatLnSpc="1">
              <a:noAutofit/>
            </a:bodyPr>
            <a:lstStyle/>
            <a:p>
              <a:pPr marL="0" marR="0" lvl="0" indent="0" defTabSz="93218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689032" y="4220289"/>
              <a:ext cx="2108269" cy="6047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3218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37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03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九大能力自评呈现</a:t>
              </a: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24935" y="1189038"/>
            <a:ext cx="2037528" cy="3633830"/>
            <a:chOff x="2424935" y="1189038"/>
            <a:chExt cx="2037528" cy="3633830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6" r="36194" b="10579"/>
            <a:stretch>
              <a:fillRect/>
            </a:stretch>
          </p:blipFill>
          <p:spPr>
            <a:xfrm flipH="1">
              <a:off x="2435225" y="1189038"/>
              <a:ext cx="2027238" cy="3402327"/>
            </a:xfrm>
            <a:prstGeom prst="rect">
              <a:avLst/>
            </a:prstGeom>
          </p:spPr>
        </p:pic>
        <p:sp>
          <p:nvSpPr>
            <p:cNvPr id="92" name="Rectangle 21"/>
            <p:cNvSpPr/>
            <p:nvPr/>
          </p:nvSpPr>
          <p:spPr bwMode="auto">
            <a:xfrm>
              <a:off x="2424935" y="4191736"/>
              <a:ext cx="2037527" cy="620609"/>
            </a:xfrm>
            <a:prstGeom prst="rect">
              <a:avLst/>
            </a:prstGeom>
            <a:solidFill>
              <a:srgbClr val="0072C6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79781" tIns="46630" rIns="46630" bIns="46630" numCol="1" spcCol="0" rtlCol="0" fromWordArt="0" anchor="ctr" anchorCtr="0" forceAA="0" compatLnSpc="1">
              <a:noAutofit/>
            </a:bodyPr>
            <a:lstStyle/>
            <a:p>
              <a:pPr lvl="0" defTabSz="93218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452057" y="4176537"/>
              <a:ext cx="197041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3218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0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Light"/>
                  <a:ea typeface="Segoe UI" pitchFamily="34" charset="0"/>
                  <a:cs typeface="Segoe UI" pitchFamily="34" charset="0"/>
                </a:rPr>
                <a:t>02</a:t>
              </a:r>
              <a:r>
                <a:rPr lang="zh-CN" altLang="zh-CN" sz="1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工作目标及成果</a:t>
              </a:r>
              <a:endParaRPr lang="en-US" altLang="zh-CN" sz="14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7" name="TextBox 12"/>
          <p:cNvSpPr txBox="1"/>
          <p:nvPr/>
        </p:nvSpPr>
        <p:spPr>
          <a:xfrm>
            <a:off x="3040657" y="212303"/>
            <a:ext cx="1355075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914400">
              <a:spcAft>
                <a:spcPts val="1200"/>
              </a:spcAft>
            </a:pPr>
            <a:r>
              <a:rPr lang="zh-CN" altLang="en-US" sz="3600" b="1" dirty="0" smtClean="0">
                <a:solidFill>
                  <a:schemeClr val="bg1"/>
                </a:solidFill>
                <a:latin typeface="Lato Black" pitchFamily="34" charset="0"/>
                <a:ea typeface="Open Sans" pitchFamily="34" charset="0"/>
                <a:cs typeface="Open Sans" pitchFamily="34" charset="0"/>
              </a:rPr>
              <a:t>目 录</a:t>
            </a:r>
            <a:endParaRPr lang="en-US" sz="3600" b="1" dirty="0">
              <a:solidFill>
                <a:schemeClr val="bg1"/>
              </a:solidFill>
              <a:latin typeface="Lato Black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8" name="TextBox 12"/>
          <p:cNvSpPr txBox="1"/>
          <p:nvPr/>
        </p:nvSpPr>
        <p:spPr>
          <a:xfrm>
            <a:off x="4186411" y="300438"/>
            <a:ext cx="2071167" cy="553998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defTabSz="914400">
              <a:spcAft>
                <a:spcPts val="1200"/>
              </a:spcAft>
            </a:pPr>
            <a:r>
              <a:rPr lang="en-US" altLang="zh-CN" sz="36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Content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2525711" y="1141730"/>
            <a:ext cx="2543692" cy="2543690"/>
            <a:chOff x="3318191" y="1123950"/>
            <a:chExt cx="2543692" cy="2543690"/>
          </a:xfrm>
        </p:grpSpPr>
        <p:sp>
          <p:nvSpPr>
            <p:cNvPr id="5" name="Freeform 7"/>
            <p:cNvSpPr/>
            <p:nvPr/>
          </p:nvSpPr>
          <p:spPr bwMode="auto">
            <a:xfrm>
              <a:off x="3956709" y="2395795"/>
              <a:ext cx="1271846" cy="1271845"/>
            </a:xfrm>
            <a:custGeom>
              <a:avLst/>
              <a:gdLst/>
              <a:ahLst/>
              <a:cxnLst>
                <a:cxn ang="0">
                  <a:pos x="7047" y="2645"/>
                </a:cxn>
                <a:cxn ang="0">
                  <a:pos x="7217" y="2624"/>
                </a:cxn>
                <a:cxn ang="0">
                  <a:pos x="7381" y="2577"/>
                </a:cxn>
                <a:cxn ang="0">
                  <a:pos x="7538" y="2504"/>
                </a:cxn>
                <a:cxn ang="0">
                  <a:pos x="7684" y="2404"/>
                </a:cxn>
                <a:cxn ang="0">
                  <a:pos x="7848" y="2240"/>
                </a:cxn>
                <a:cxn ang="0">
                  <a:pos x="8011" y="1961"/>
                </a:cxn>
                <a:cxn ang="0">
                  <a:pos x="8085" y="1654"/>
                </a:cxn>
                <a:cxn ang="0">
                  <a:pos x="8069" y="1340"/>
                </a:cxn>
                <a:cxn ang="0">
                  <a:pos x="7963" y="1041"/>
                </a:cxn>
                <a:cxn ang="0">
                  <a:pos x="7766" y="777"/>
                </a:cxn>
                <a:cxn ang="0">
                  <a:pos x="7501" y="584"/>
                </a:cxn>
                <a:cxn ang="0">
                  <a:pos x="7201" y="480"/>
                </a:cxn>
                <a:cxn ang="0">
                  <a:pos x="6887" y="467"/>
                </a:cxn>
                <a:cxn ang="0">
                  <a:pos x="6581" y="542"/>
                </a:cxn>
                <a:cxn ang="0">
                  <a:pos x="6303" y="708"/>
                </a:cxn>
                <a:cxn ang="0">
                  <a:pos x="6140" y="873"/>
                </a:cxn>
                <a:cxn ang="0">
                  <a:pos x="6041" y="1020"/>
                </a:cxn>
                <a:cxn ang="0">
                  <a:pos x="5969" y="1177"/>
                </a:cxn>
                <a:cxn ang="0">
                  <a:pos x="5924" y="1342"/>
                </a:cxn>
                <a:cxn ang="0">
                  <a:pos x="5905" y="1512"/>
                </a:cxn>
                <a:cxn ang="0">
                  <a:pos x="2730" y="1551"/>
                </a:cxn>
                <a:cxn ang="0">
                  <a:pos x="2667" y="1284"/>
                </a:cxn>
                <a:cxn ang="0">
                  <a:pos x="2538" y="1036"/>
                </a:cxn>
                <a:cxn ang="0">
                  <a:pos x="2331" y="815"/>
                </a:cxn>
                <a:cxn ang="0">
                  <a:pos x="2051" y="651"/>
                </a:cxn>
                <a:cxn ang="0">
                  <a:pos x="1744" y="578"/>
                </a:cxn>
                <a:cxn ang="0">
                  <a:pos x="1430" y="594"/>
                </a:cxn>
                <a:cxn ang="0">
                  <a:pos x="1130" y="701"/>
                </a:cxn>
                <a:cxn ang="0">
                  <a:pos x="866" y="896"/>
                </a:cxn>
                <a:cxn ang="0">
                  <a:pos x="673" y="1161"/>
                </a:cxn>
                <a:cxn ang="0">
                  <a:pos x="569" y="1461"/>
                </a:cxn>
                <a:cxn ang="0">
                  <a:pos x="556" y="1775"/>
                </a:cxn>
                <a:cxn ang="0">
                  <a:pos x="632" y="2082"/>
                </a:cxn>
                <a:cxn ang="0">
                  <a:pos x="798" y="2360"/>
                </a:cxn>
                <a:cxn ang="0">
                  <a:pos x="945" y="2508"/>
                </a:cxn>
                <a:cxn ang="0">
                  <a:pos x="1184" y="2658"/>
                </a:cxn>
                <a:cxn ang="0">
                  <a:pos x="1447" y="2741"/>
                </a:cxn>
                <a:cxn ang="0">
                  <a:pos x="5743" y="7078"/>
                </a:cxn>
                <a:cxn ang="0">
                  <a:pos x="5540" y="6999"/>
                </a:cxn>
                <a:cxn ang="0">
                  <a:pos x="5354" y="6877"/>
                </a:cxn>
                <a:cxn ang="0">
                  <a:pos x="5159" y="6676"/>
                </a:cxn>
                <a:cxn ang="0">
                  <a:pos x="5008" y="6391"/>
                </a:cxn>
                <a:cxn ang="0">
                  <a:pos x="4947" y="6082"/>
                </a:cxn>
                <a:cxn ang="0">
                  <a:pos x="4976" y="5769"/>
                </a:cxn>
                <a:cxn ang="0">
                  <a:pos x="5094" y="5473"/>
                </a:cxn>
                <a:cxn ang="0">
                  <a:pos x="5302" y="5216"/>
                </a:cxn>
                <a:cxn ang="0">
                  <a:pos x="5574" y="5035"/>
                </a:cxn>
                <a:cxn ang="0">
                  <a:pos x="5877" y="4944"/>
                </a:cxn>
                <a:cxn ang="0">
                  <a:pos x="6191" y="4943"/>
                </a:cxn>
                <a:cxn ang="0">
                  <a:pos x="6495" y="5031"/>
                </a:cxn>
                <a:cxn ang="0">
                  <a:pos x="6768" y="5210"/>
                </a:cxn>
                <a:cxn ang="0">
                  <a:pos x="6931" y="5393"/>
                </a:cxn>
                <a:cxn ang="0">
                  <a:pos x="7040" y="5585"/>
                </a:cxn>
                <a:cxn ang="0">
                  <a:pos x="8573" y="4268"/>
                </a:cxn>
              </a:cxnLst>
              <a:rect l="0" t="0" r="r" b="b"/>
              <a:pathLst>
                <a:path w="8573" h="8573">
                  <a:moveTo>
                    <a:pt x="8573" y="4268"/>
                  </a:moveTo>
                  <a:lnTo>
                    <a:pt x="6935" y="2644"/>
                  </a:lnTo>
                  <a:lnTo>
                    <a:pt x="6963" y="2645"/>
                  </a:lnTo>
                  <a:lnTo>
                    <a:pt x="6991" y="2646"/>
                  </a:lnTo>
                  <a:lnTo>
                    <a:pt x="7020" y="2646"/>
                  </a:lnTo>
                  <a:lnTo>
                    <a:pt x="7047" y="2645"/>
                  </a:lnTo>
                  <a:lnTo>
                    <a:pt x="7076" y="2643"/>
                  </a:lnTo>
                  <a:lnTo>
                    <a:pt x="7104" y="2641"/>
                  </a:lnTo>
                  <a:lnTo>
                    <a:pt x="7132" y="2638"/>
                  </a:lnTo>
                  <a:lnTo>
                    <a:pt x="7161" y="2634"/>
                  </a:lnTo>
                  <a:lnTo>
                    <a:pt x="7189" y="2629"/>
                  </a:lnTo>
                  <a:lnTo>
                    <a:pt x="7217" y="2624"/>
                  </a:lnTo>
                  <a:lnTo>
                    <a:pt x="7245" y="2618"/>
                  </a:lnTo>
                  <a:lnTo>
                    <a:pt x="7272" y="2611"/>
                  </a:lnTo>
                  <a:lnTo>
                    <a:pt x="7300" y="2604"/>
                  </a:lnTo>
                  <a:lnTo>
                    <a:pt x="7327" y="2596"/>
                  </a:lnTo>
                  <a:lnTo>
                    <a:pt x="7354" y="2586"/>
                  </a:lnTo>
                  <a:lnTo>
                    <a:pt x="7381" y="2577"/>
                  </a:lnTo>
                  <a:lnTo>
                    <a:pt x="7408" y="2567"/>
                  </a:lnTo>
                  <a:lnTo>
                    <a:pt x="7435" y="2555"/>
                  </a:lnTo>
                  <a:lnTo>
                    <a:pt x="7461" y="2543"/>
                  </a:lnTo>
                  <a:lnTo>
                    <a:pt x="7486" y="2531"/>
                  </a:lnTo>
                  <a:lnTo>
                    <a:pt x="7512" y="2518"/>
                  </a:lnTo>
                  <a:lnTo>
                    <a:pt x="7538" y="2504"/>
                  </a:lnTo>
                  <a:lnTo>
                    <a:pt x="7563" y="2489"/>
                  </a:lnTo>
                  <a:lnTo>
                    <a:pt x="7588" y="2474"/>
                  </a:lnTo>
                  <a:lnTo>
                    <a:pt x="7613" y="2458"/>
                  </a:lnTo>
                  <a:lnTo>
                    <a:pt x="7636" y="2441"/>
                  </a:lnTo>
                  <a:lnTo>
                    <a:pt x="7660" y="2422"/>
                  </a:lnTo>
                  <a:lnTo>
                    <a:pt x="7684" y="2404"/>
                  </a:lnTo>
                  <a:lnTo>
                    <a:pt x="7706" y="2386"/>
                  </a:lnTo>
                  <a:lnTo>
                    <a:pt x="7729" y="2365"/>
                  </a:lnTo>
                  <a:lnTo>
                    <a:pt x="7751" y="2345"/>
                  </a:lnTo>
                  <a:lnTo>
                    <a:pt x="7773" y="2324"/>
                  </a:lnTo>
                  <a:lnTo>
                    <a:pt x="7811" y="2283"/>
                  </a:lnTo>
                  <a:lnTo>
                    <a:pt x="7848" y="2240"/>
                  </a:lnTo>
                  <a:lnTo>
                    <a:pt x="7881" y="2197"/>
                  </a:lnTo>
                  <a:lnTo>
                    <a:pt x="7912" y="2152"/>
                  </a:lnTo>
                  <a:lnTo>
                    <a:pt x="7940" y="2106"/>
                  </a:lnTo>
                  <a:lnTo>
                    <a:pt x="7967" y="2059"/>
                  </a:lnTo>
                  <a:lnTo>
                    <a:pt x="7990" y="2010"/>
                  </a:lnTo>
                  <a:lnTo>
                    <a:pt x="8011" y="1961"/>
                  </a:lnTo>
                  <a:lnTo>
                    <a:pt x="8030" y="1912"/>
                  </a:lnTo>
                  <a:lnTo>
                    <a:pt x="8045" y="1861"/>
                  </a:lnTo>
                  <a:lnTo>
                    <a:pt x="8059" y="1810"/>
                  </a:lnTo>
                  <a:lnTo>
                    <a:pt x="8070" y="1758"/>
                  </a:lnTo>
                  <a:lnTo>
                    <a:pt x="8078" y="1706"/>
                  </a:lnTo>
                  <a:lnTo>
                    <a:pt x="8085" y="1654"/>
                  </a:lnTo>
                  <a:lnTo>
                    <a:pt x="8088" y="1602"/>
                  </a:lnTo>
                  <a:lnTo>
                    <a:pt x="8089" y="1549"/>
                  </a:lnTo>
                  <a:lnTo>
                    <a:pt x="8088" y="1496"/>
                  </a:lnTo>
                  <a:lnTo>
                    <a:pt x="8084" y="1444"/>
                  </a:lnTo>
                  <a:lnTo>
                    <a:pt x="8077" y="1391"/>
                  </a:lnTo>
                  <a:lnTo>
                    <a:pt x="8069" y="1340"/>
                  </a:lnTo>
                  <a:lnTo>
                    <a:pt x="8057" y="1288"/>
                  </a:lnTo>
                  <a:lnTo>
                    <a:pt x="8043" y="1238"/>
                  </a:lnTo>
                  <a:lnTo>
                    <a:pt x="8027" y="1188"/>
                  </a:lnTo>
                  <a:lnTo>
                    <a:pt x="8008" y="1137"/>
                  </a:lnTo>
                  <a:lnTo>
                    <a:pt x="7986" y="1089"/>
                  </a:lnTo>
                  <a:lnTo>
                    <a:pt x="7963" y="1041"/>
                  </a:lnTo>
                  <a:lnTo>
                    <a:pt x="7936" y="993"/>
                  </a:lnTo>
                  <a:lnTo>
                    <a:pt x="7907" y="947"/>
                  </a:lnTo>
                  <a:lnTo>
                    <a:pt x="7876" y="903"/>
                  </a:lnTo>
                  <a:lnTo>
                    <a:pt x="7841" y="859"/>
                  </a:lnTo>
                  <a:lnTo>
                    <a:pt x="7806" y="817"/>
                  </a:lnTo>
                  <a:lnTo>
                    <a:pt x="7766" y="777"/>
                  </a:lnTo>
                  <a:lnTo>
                    <a:pt x="7725" y="738"/>
                  </a:lnTo>
                  <a:lnTo>
                    <a:pt x="7684" y="703"/>
                  </a:lnTo>
                  <a:lnTo>
                    <a:pt x="7640" y="669"/>
                  </a:lnTo>
                  <a:lnTo>
                    <a:pt x="7595" y="638"/>
                  </a:lnTo>
                  <a:lnTo>
                    <a:pt x="7548" y="609"/>
                  </a:lnTo>
                  <a:lnTo>
                    <a:pt x="7501" y="584"/>
                  </a:lnTo>
                  <a:lnTo>
                    <a:pt x="7453" y="560"/>
                  </a:lnTo>
                  <a:lnTo>
                    <a:pt x="7404" y="539"/>
                  </a:lnTo>
                  <a:lnTo>
                    <a:pt x="7354" y="520"/>
                  </a:lnTo>
                  <a:lnTo>
                    <a:pt x="7304" y="504"/>
                  </a:lnTo>
                  <a:lnTo>
                    <a:pt x="7252" y="491"/>
                  </a:lnTo>
                  <a:lnTo>
                    <a:pt x="7201" y="480"/>
                  </a:lnTo>
                  <a:lnTo>
                    <a:pt x="7149" y="471"/>
                  </a:lnTo>
                  <a:lnTo>
                    <a:pt x="7097" y="466"/>
                  </a:lnTo>
                  <a:lnTo>
                    <a:pt x="7044" y="461"/>
                  </a:lnTo>
                  <a:lnTo>
                    <a:pt x="6992" y="460"/>
                  </a:lnTo>
                  <a:lnTo>
                    <a:pt x="6939" y="462"/>
                  </a:lnTo>
                  <a:lnTo>
                    <a:pt x="6887" y="467"/>
                  </a:lnTo>
                  <a:lnTo>
                    <a:pt x="6835" y="473"/>
                  </a:lnTo>
                  <a:lnTo>
                    <a:pt x="6783" y="482"/>
                  </a:lnTo>
                  <a:lnTo>
                    <a:pt x="6731" y="493"/>
                  </a:lnTo>
                  <a:lnTo>
                    <a:pt x="6681" y="507"/>
                  </a:lnTo>
                  <a:lnTo>
                    <a:pt x="6630" y="524"/>
                  </a:lnTo>
                  <a:lnTo>
                    <a:pt x="6581" y="542"/>
                  </a:lnTo>
                  <a:lnTo>
                    <a:pt x="6532" y="563"/>
                  </a:lnTo>
                  <a:lnTo>
                    <a:pt x="6483" y="588"/>
                  </a:lnTo>
                  <a:lnTo>
                    <a:pt x="6436" y="614"/>
                  </a:lnTo>
                  <a:lnTo>
                    <a:pt x="6391" y="643"/>
                  </a:lnTo>
                  <a:lnTo>
                    <a:pt x="6346" y="675"/>
                  </a:lnTo>
                  <a:lnTo>
                    <a:pt x="6303" y="708"/>
                  </a:lnTo>
                  <a:lnTo>
                    <a:pt x="6260" y="744"/>
                  </a:lnTo>
                  <a:lnTo>
                    <a:pt x="6220" y="783"/>
                  </a:lnTo>
                  <a:lnTo>
                    <a:pt x="6199" y="806"/>
                  </a:lnTo>
                  <a:lnTo>
                    <a:pt x="6179" y="827"/>
                  </a:lnTo>
                  <a:lnTo>
                    <a:pt x="6159" y="851"/>
                  </a:lnTo>
                  <a:lnTo>
                    <a:pt x="6140" y="873"/>
                  </a:lnTo>
                  <a:lnTo>
                    <a:pt x="6122" y="897"/>
                  </a:lnTo>
                  <a:lnTo>
                    <a:pt x="6105" y="920"/>
                  </a:lnTo>
                  <a:lnTo>
                    <a:pt x="6087" y="945"/>
                  </a:lnTo>
                  <a:lnTo>
                    <a:pt x="6071" y="970"/>
                  </a:lnTo>
                  <a:lnTo>
                    <a:pt x="6056" y="994"/>
                  </a:lnTo>
                  <a:lnTo>
                    <a:pt x="6041" y="1020"/>
                  </a:lnTo>
                  <a:lnTo>
                    <a:pt x="6028" y="1046"/>
                  </a:lnTo>
                  <a:lnTo>
                    <a:pt x="6014" y="1072"/>
                  </a:lnTo>
                  <a:lnTo>
                    <a:pt x="6003" y="1097"/>
                  </a:lnTo>
                  <a:lnTo>
                    <a:pt x="5991" y="1124"/>
                  </a:lnTo>
                  <a:lnTo>
                    <a:pt x="5980" y="1150"/>
                  </a:lnTo>
                  <a:lnTo>
                    <a:pt x="5969" y="1177"/>
                  </a:lnTo>
                  <a:lnTo>
                    <a:pt x="5961" y="1205"/>
                  </a:lnTo>
                  <a:lnTo>
                    <a:pt x="5952" y="1232"/>
                  </a:lnTo>
                  <a:lnTo>
                    <a:pt x="5944" y="1259"/>
                  </a:lnTo>
                  <a:lnTo>
                    <a:pt x="5936" y="1286"/>
                  </a:lnTo>
                  <a:lnTo>
                    <a:pt x="5930" y="1314"/>
                  </a:lnTo>
                  <a:lnTo>
                    <a:pt x="5924" y="1342"/>
                  </a:lnTo>
                  <a:lnTo>
                    <a:pt x="5919" y="1370"/>
                  </a:lnTo>
                  <a:lnTo>
                    <a:pt x="5915" y="1398"/>
                  </a:lnTo>
                  <a:lnTo>
                    <a:pt x="5911" y="1427"/>
                  </a:lnTo>
                  <a:lnTo>
                    <a:pt x="5908" y="1455"/>
                  </a:lnTo>
                  <a:lnTo>
                    <a:pt x="5906" y="1483"/>
                  </a:lnTo>
                  <a:lnTo>
                    <a:pt x="5905" y="1512"/>
                  </a:lnTo>
                  <a:lnTo>
                    <a:pt x="5904" y="1539"/>
                  </a:lnTo>
                  <a:lnTo>
                    <a:pt x="5904" y="1568"/>
                  </a:lnTo>
                  <a:lnTo>
                    <a:pt x="5905" y="1596"/>
                  </a:lnTo>
                  <a:lnTo>
                    <a:pt x="5906" y="1624"/>
                  </a:lnTo>
                  <a:lnTo>
                    <a:pt x="4268" y="0"/>
                  </a:lnTo>
                  <a:lnTo>
                    <a:pt x="2730" y="1551"/>
                  </a:lnTo>
                  <a:lnTo>
                    <a:pt x="2724" y="1505"/>
                  </a:lnTo>
                  <a:lnTo>
                    <a:pt x="2717" y="1460"/>
                  </a:lnTo>
                  <a:lnTo>
                    <a:pt x="2707" y="1416"/>
                  </a:lnTo>
                  <a:lnTo>
                    <a:pt x="2696" y="1371"/>
                  </a:lnTo>
                  <a:lnTo>
                    <a:pt x="2682" y="1327"/>
                  </a:lnTo>
                  <a:lnTo>
                    <a:pt x="2667" y="1284"/>
                  </a:lnTo>
                  <a:lnTo>
                    <a:pt x="2650" y="1241"/>
                  </a:lnTo>
                  <a:lnTo>
                    <a:pt x="2632" y="1198"/>
                  </a:lnTo>
                  <a:lnTo>
                    <a:pt x="2611" y="1156"/>
                  </a:lnTo>
                  <a:lnTo>
                    <a:pt x="2588" y="1116"/>
                  </a:lnTo>
                  <a:lnTo>
                    <a:pt x="2564" y="1076"/>
                  </a:lnTo>
                  <a:lnTo>
                    <a:pt x="2538" y="1036"/>
                  </a:lnTo>
                  <a:lnTo>
                    <a:pt x="2510" y="999"/>
                  </a:lnTo>
                  <a:lnTo>
                    <a:pt x="2480" y="961"/>
                  </a:lnTo>
                  <a:lnTo>
                    <a:pt x="2448" y="925"/>
                  </a:lnTo>
                  <a:lnTo>
                    <a:pt x="2413" y="889"/>
                  </a:lnTo>
                  <a:lnTo>
                    <a:pt x="2372" y="851"/>
                  </a:lnTo>
                  <a:lnTo>
                    <a:pt x="2331" y="815"/>
                  </a:lnTo>
                  <a:lnTo>
                    <a:pt x="2287" y="782"/>
                  </a:lnTo>
                  <a:lnTo>
                    <a:pt x="2242" y="751"/>
                  </a:lnTo>
                  <a:lnTo>
                    <a:pt x="2195" y="722"/>
                  </a:lnTo>
                  <a:lnTo>
                    <a:pt x="2148" y="696"/>
                  </a:lnTo>
                  <a:lnTo>
                    <a:pt x="2100" y="673"/>
                  </a:lnTo>
                  <a:lnTo>
                    <a:pt x="2051" y="651"/>
                  </a:lnTo>
                  <a:lnTo>
                    <a:pt x="2001" y="633"/>
                  </a:lnTo>
                  <a:lnTo>
                    <a:pt x="1951" y="617"/>
                  </a:lnTo>
                  <a:lnTo>
                    <a:pt x="1899" y="604"/>
                  </a:lnTo>
                  <a:lnTo>
                    <a:pt x="1848" y="592"/>
                  </a:lnTo>
                  <a:lnTo>
                    <a:pt x="1796" y="584"/>
                  </a:lnTo>
                  <a:lnTo>
                    <a:pt x="1744" y="578"/>
                  </a:lnTo>
                  <a:lnTo>
                    <a:pt x="1691" y="574"/>
                  </a:lnTo>
                  <a:lnTo>
                    <a:pt x="1639" y="573"/>
                  </a:lnTo>
                  <a:lnTo>
                    <a:pt x="1586" y="575"/>
                  </a:lnTo>
                  <a:lnTo>
                    <a:pt x="1534" y="578"/>
                  </a:lnTo>
                  <a:lnTo>
                    <a:pt x="1482" y="586"/>
                  </a:lnTo>
                  <a:lnTo>
                    <a:pt x="1430" y="594"/>
                  </a:lnTo>
                  <a:lnTo>
                    <a:pt x="1378" y="606"/>
                  </a:lnTo>
                  <a:lnTo>
                    <a:pt x="1328" y="620"/>
                  </a:lnTo>
                  <a:lnTo>
                    <a:pt x="1277" y="636"/>
                  </a:lnTo>
                  <a:lnTo>
                    <a:pt x="1227" y="654"/>
                  </a:lnTo>
                  <a:lnTo>
                    <a:pt x="1178" y="676"/>
                  </a:lnTo>
                  <a:lnTo>
                    <a:pt x="1130" y="701"/>
                  </a:lnTo>
                  <a:lnTo>
                    <a:pt x="1083" y="726"/>
                  </a:lnTo>
                  <a:lnTo>
                    <a:pt x="1038" y="755"/>
                  </a:lnTo>
                  <a:lnTo>
                    <a:pt x="993" y="787"/>
                  </a:lnTo>
                  <a:lnTo>
                    <a:pt x="949" y="821"/>
                  </a:lnTo>
                  <a:lnTo>
                    <a:pt x="907" y="857"/>
                  </a:lnTo>
                  <a:lnTo>
                    <a:pt x="866" y="896"/>
                  </a:lnTo>
                  <a:lnTo>
                    <a:pt x="829" y="937"/>
                  </a:lnTo>
                  <a:lnTo>
                    <a:pt x="792" y="979"/>
                  </a:lnTo>
                  <a:lnTo>
                    <a:pt x="759" y="1023"/>
                  </a:lnTo>
                  <a:lnTo>
                    <a:pt x="728" y="1067"/>
                  </a:lnTo>
                  <a:lnTo>
                    <a:pt x="699" y="1114"/>
                  </a:lnTo>
                  <a:lnTo>
                    <a:pt x="673" y="1161"/>
                  </a:lnTo>
                  <a:lnTo>
                    <a:pt x="650" y="1209"/>
                  </a:lnTo>
                  <a:lnTo>
                    <a:pt x="628" y="1258"/>
                  </a:lnTo>
                  <a:lnTo>
                    <a:pt x="610" y="1309"/>
                  </a:lnTo>
                  <a:lnTo>
                    <a:pt x="594" y="1359"/>
                  </a:lnTo>
                  <a:lnTo>
                    <a:pt x="581" y="1410"/>
                  </a:lnTo>
                  <a:lnTo>
                    <a:pt x="569" y="1461"/>
                  </a:lnTo>
                  <a:lnTo>
                    <a:pt x="561" y="1514"/>
                  </a:lnTo>
                  <a:lnTo>
                    <a:pt x="555" y="1566"/>
                  </a:lnTo>
                  <a:lnTo>
                    <a:pt x="552" y="1618"/>
                  </a:lnTo>
                  <a:lnTo>
                    <a:pt x="551" y="1670"/>
                  </a:lnTo>
                  <a:lnTo>
                    <a:pt x="552" y="1723"/>
                  </a:lnTo>
                  <a:lnTo>
                    <a:pt x="556" y="1775"/>
                  </a:lnTo>
                  <a:lnTo>
                    <a:pt x="563" y="1828"/>
                  </a:lnTo>
                  <a:lnTo>
                    <a:pt x="571" y="1879"/>
                  </a:lnTo>
                  <a:lnTo>
                    <a:pt x="583" y="1931"/>
                  </a:lnTo>
                  <a:lnTo>
                    <a:pt x="597" y="1982"/>
                  </a:lnTo>
                  <a:lnTo>
                    <a:pt x="613" y="2033"/>
                  </a:lnTo>
                  <a:lnTo>
                    <a:pt x="632" y="2082"/>
                  </a:lnTo>
                  <a:lnTo>
                    <a:pt x="654" y="2132"/>
                  </a:lnTo>
                  <a:lnTo>
                    <a:pt x="678" y="2179"/>
                  </a:lnTo>
                  <a:lnTo>
                    <a:pt x="703" y="2226"/>
                  </a:lnTo>
                  <a:lnTo>
                    <a:pt x="732" y="2272"/>
                  </a:lnTo>
                  <a:lnTo>
                    <a:pt x="764" y="2317"/>
                  </a:lnTo>
                  <a:lnTo>
                    <a:pt x="798" y="2360"/>
                  </a:lnTo>
                  <a:lnTo>
                    <a:pt x="834" y="2402"/>
                  </a:lnTo>
                  <a:lnTo>
                    <a:pt x="873" y="2443"/>
                  </a:lnTo>
                  <a:lnTo>
                    <a:pt x="891" y="2460"/>
                  </a:lnTo>
                  <a:lnTo>
                    <a:pt x="908" y="2476"/>
                  </a:lnTo>
                  <a:lnTo>
                    <a:pt x="926" y="2492"/>
                  </a:lnTo>
                  <a:lnTo>
                    <a:pt x="945" y="2508"/>
                  </a:lnTo>
                  <a:lnTo>
                    <a:pt x="982" y="2538"/>
                  </a:lnTo>
                  <a:lnTo>
                    <a:pt x="1021" y="2566"/>
                  </a:lnTo>
                  <a:lnTo>
                    <a:pt x="1060" y="2592"/>
                  </a:lnTo>
                  <a:lnTo>
                    <a:pt x="1101" y="2615"/>
                  </a:lnTo>
                  <a:lnTo>
                    <a:pt x="1142" y="2638"/>
                  </a:lnTo>
                  <a:lnTo>
                    <a:pt x="1184" y="2658"/>
                  </a:lnTo>
                  <a:lnTo>
                    <a:pt x="1227" y="2677"/>
                  </a:lnTo>
                  <a:lnTo>
                    <a:pt x="1270" y="2694"/>
                  </a:lnTo>
                  <a:lnTo>
                    <a:pt x="1313" y="2709"/>
                  </a:lnTo>
                  <a:lnTo>
                    <a:pt x="1358" y="2722"/>
                  </a:lnTo>
                  <a:lnTo>
                    <a:pt x="1402" y="2732"/>
                  </a:lnTo>
                  <a:lnTo>
                    <a:pt x="1447" y="2741"/>
                  </a:lnTo>
                  <a:lnTo>
                    <a:pt x="1492" y="2748"/>
                  </a:lnTo>
                  <a:lnTo>
                    <a:pt x="1537" y="2754"/>
                  </a:lnTo>
                  <a:lnTo>
                    <a:pt x="0" y="4305"/>
                  </a:lnTo>
                  <a:lnTo>
                    <a:pt x="4303" y="8573"/>
                  </a:lnTo>
                  <a:lnTo>
                    <a:pt x="5778" y="7087"/>
                  </a:lnTo>
                  <a:lnTo>
                    <a:pt x="5743" y="7078"/>
                  </a:lnTo>
                  <a:lnTo>
                    <a:pt x="5709" y="7067"/>
                  </a:lnTo>
                  <a:lnTo>
                    <a:pt x="5674" y="7055"/>
                  </a:lnTo>
                  <a:lnTo>
                    <a:pt x="5640" y="7044"/>
                  </a:lnTo>
                  <a:lnTo>
                    <a:pt x="5607" y="7030"/>
                  </a:lnTo>
                  <a:lnTo>
                    <a:pt x="5574" y="7015"/>
                  </a:lnTo>
                  <a:lnTo>
                    <a:pt x="5540" y="6999"/>
                  </a:lnTo>
                  <a:lnTo>
                    <a:pt x="5508" y="6981"/>
                  </a:lnTo>
                  <a:lnTo>
                    <a:pt x="5476" y="6963"/>
                  </a:lnTo>
                  <a:lnTo>
                    <a:pt x="5445" y="6944"/>
                  </a:lnTo>
                  <a:lnTo>
                    <a:pt x="5414" y="6922"/>
                  </a:lnTo>
                  <a:lnTo>
                    <a:pt x="5384" y="6901"/>
                  </a:lnTo>
                  <a:lnTo>
                    <a:pt x="5354" y="6877"/>
                  </a:lnTo>
                  <a:lnTo>
                    <a:pt x="5325" y="6854"/>
                  </a:lnTo>
                  <a:lnTo>
                    <a:pt x="5296" y="6828"/>
                  </a:lnTo>
                  <a:lnTo>
                    <a:pt x="5269" y="6801"/>
                  </a:lnTo>
                  <a:lnTo>
                    <a:pt x="5229" y="6762"/>
                  </a:lnTo>
                  <a:lnTo>
                    <a:pt x="5194" y="6719"/>
                  </a:lnTo>
                  <a:lnTo>
                    <a:pt x="5159" y="6676"/>
                  </a:lnTo>
                  <a:lnTo>
                    <a:pt x="5128" y="6631"/>
                  </a:lnTo>
                  <a:lnTo>
                    <a:pt x="5099" y="6586"/>
                  </a:lnTo>
                  <a:lnTo>
                    <a:pt x="5073" y="6538"/>
                  </a:lnTo>
                  <a:lnTo>
                    <a:pt x="5049" y="6490"/>
                  </a:lnTo>
                  <a:lnTo>
                    <a:pt x="5028" y="6441"/>
                  </a:lnTo>
                  <a:lnTo>
                    <a:pt x="5008" y="6391"/>
                  </a:lnTo>
                  <a:lnTo>
                    <a:pt x="4992" y="6341"/>
                  </a:lnTo>
                  <a:lnTo>
                    <a:pt x="4978" y="6291"/>
                  </a:lnTo>
                  <a:lnTo>
                    <a:pt x="4966" y="6239"/>
                  </a:lnTo>
                  <a:lnTo>
                    <a:pt x="4958" y="6187"/>
                  </a:lnTo>
                  <a:lnTo>
                    <a:pt x="4951" y="6135"/>
                  </a:lnTo>
                  <a:lnTo>
                    <a:pt x="4947" y="6082"/>
                  </a:lnTo>
                  <a:lnTo>
                    <a:pt x="4946" y="6030"/>
                  </a:lnTo>
                  <a:lnTo>
                    <a:pt x="4947" y="5977"/>
                  </a:lnTo>
                  <a:lnTo>
                    <a:pt x="4950" y="5925"/>
                  </a:lnTo>
                  <a:lnTo>
                    <a:pt x="4957" y="5872"/>
                  </a:lnTo>
                  <a:lnTo>
                    <a:pt x="4965" y="5821"/>
                  </a:lnTo>
                  <a:lnTo>
                    <a:pt x="4976" y="5769"/>
                  </a:lnTo>
                  <a:lnTo>
                    <a:pt x="4989" y="5718"/>
                  </a:lnTo>
                  <a:lnTo>
                    <a:pt x="5005" y="5667"/>
                  </a:lnTo>
                  <a:lnTo>
                    <a:pt x="5024" y="5618"/>
                  </a:lnTo>
                  <a:lnTo>
                    <a:pt x="5045" y="5569"/>
                  </a:lnTo>
                  <a:lnTo>
                    <a:pt x="5068" y="5520"/>
                  </a:lnTo>
                  <a:lnTo>
                    <a:pt x="5094" y="5473"/>
                  </a:lnTo>
                  <a:lnTo>
                    <a:pt x="5123" y="5427"/>
                  </a:lnTo>
                  <a:lnTo>
                    <a:pt x="5154" y="5382"/>
                  </a:lnTo>
                  <a:lnTo>
                    <a:pt x="5187" y="5338"/>
                  </a:lnTo>
                  <a:lnTo>
                    <a:pt x="5224" y="5296"/>
                  </a:lnTo>
                  <a:lnTo>
                    <a:pt x="5262" y="5255"/>
                  </a:lnTo>
                  <a:lnTo>
                    <a:pt x="5302" y="5216"/>
                  </a:lnTo>
                  <a:lnTo>
                    <a:pt x="5345" y="5180"/>
                  </a:lnTo>
                  <a:lnTo>
                    <a:pt x="5388" y="5146"/>
                  </a:lnTo>
                  <a:lnTo>
                    <a:pt x="5433" y="5115"/>
                  </a:lnTo>
                  <a:lnTo>
                    <a:pt x="5479" y="5086"/>
                  </a:lnTo>
                  <a:lnTo>
                    <a:pt x="5525" y="5059"/>
                  </a:lnTo>
                  <a:lnTo>
                    <a:pt x="5574" y="5035"/>
                  </a:lnTo>
                  <a:lnTo>
                    <a:pt x="5623" y="5014"/>
                  </a:lnTo>
                  <a:lnTo>
                    <a:pt x="5672" y="4995"/>
                  </a:lnTo>
                  <a:lnTo>
                    <a:pt x="5723" y="4979"/>
                  </a:lnTo>
                  <a:lnTo>
                    <a:pt x="5773" y="4965"/>
                  </a:lnTo>
                  <a:lnTo>
                    <a:pt x="5825" y="4953"/>
                  </a:lnTo>
                  <a:lnTo>
                    <a:pt x="5877" y="4944"/>
                  </a:lnTo>
                  <a:lnTo>
                    <a:pt x="5929" y="4938"/>
                  </a:lnTo>
                  <a:lnTo>
                    <a:pt x="5981" y="4934"/>
                  </a:lnTo>
                  <a:lnTo>
                    <a:pt x="6034" y="4933"/>
                  </a:lnTo>
                  <a:lnTo>
                    <a:pt x="6086" y="4934"/>
                  </a:lnTo>
                  <a:lnTo>
                    <a:pt x="6139" y="4937"/>
                  </a:lnTo>
                  <a:lnTo>
                    <a:pt x="6191" y="4943"/>
                  </a:lnTo>
                  <a:lnTo>
                    <a:pt x="6243" y="4952"/>
                  </a:lnTo>
                  <a:lnTo>
                    <a:pt x="6294" y="4963"/>
                  </a:lnTo>
                  <a:lnTo>
                    <a:pt x="6346" y="4976"/>
                  </a:lnTo>
                  <a:lnTo>
                    <a:pt x="6396" y="4992"/>
                  </a:lnTo>
                  <a:lnTo>
                    <a:pt x="6447" y="5011"/>
                  </a:lnTo>
                  <a:lnTo>
                    <a:pt x="6495" y="5031"/>
                  </a:lnTo>
                  <a:lnTo>
                    <a:pt x="6543" y="5055"/>
                  </a:lnTo>
                  <a:lnTo>
                    <a:pt x="6591" y="5081"/>
                  </a:lnTo>
                  <a:lnTo>
                    <a:pt x="6637" y="5110"/>
                  </a:lnTo>
                  <a:lnTo>
                    <a:pt x="6682" y="5141"/>
                  </a:lnTo>
                  <a:lnTo>
                    <a:pt x="6726" y="5174"/>
                  </a:lnTo>
                  <a:lnTo>
                    <a:pt x="6768" y="5210"/>
                  </a:lnTo>
                  <a:lnTo>
                    <a:pt x="6808" y="5249"/>
                  </a:lnTo>
                  <a:lnTo>
                    <a:pt x="6835" y="5276"/>
                  </a:lnTo>
                  <a:lnTo>
                    <a:pt x="6861" y="5305"/>
                  </a:lnTo>
                  <a:lnTo>
                    <a:pt x="6886" y="5334"/>
                  </a:lnTo>
                  <a:lnTo>
                    <a:pt x="6909" y="5363"/>
                  </a:lnTo>
                  <a:lnTo>
                    <a:pt x="6931" y="5393"/>
                  </a:lnTo>
                  <a:lnTo>
                    <a:pt x="6952" y="5424"/>
                  </a:lnTo>
                  <a:lnTo>
                    <a:pt x="6971" y="5455"/>
                  </a:lnTo>
                  <a:lnTo>
                    <a:pt x="6991" y="5486"/>
                  </a:lnTo>
                  <a:lnTo>
                    <a:pt x="7008" y="5519"/>
                  </a:lnTo>
                  <a:lnTo>
                    <a:pt x="7024" y="5551"/>
                  </a:lnTo>
                  <a:lnTo>
                    <a:pt x="7040" y="5585"/>
                  </a:lnTo>
                  <a:lnTo>
                    <a:pt x="7054" y="5618"/>
                  </a:lnTo>
                  <a:lnTo>
                    <a:pt x="7067" y="5652"/>
                  </a:lnTo>
                  <a:lnTo>
                    <a:pt x="7079" y="5687"/>
                  </a:lnTo>
                  <a:lnTo>
                    <a:pt x="7088" y="5721"/>
                  </a:lnTo>
                  <a:lnTo>
                    <a:pt x="7098" y="5755"/>
                  </a:lnTo>
                  <a:lnTo>
                    <a:pt x="8573" y="4268"/>
                  </a:lnTo>
                </a:path>
              </a:pathLst>
            </a:custGeom>
            <a:solidFill>
              <a:srgbClr val="DC4646"/>
            </a:solidFill>
            <a:ln w="1270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ar-S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" name="Freeform 5"/>
            <p:cNvSpPr/>
            <p:nvPr/>
          </p:nvSpPr>
          <p:spPr bwMode="auto">
            <a:xfrm>
              <a:off x="3951518" y="1123950"/>
              <a:ext cx="1271846" cy="1271845"/>
            </a:xfrm>
            <a:custGeom>
              <a:avLst/>
              <a:gdLst/>
              <a:ahLst/>
              <a:cxnLst>
                <a:cxn ang="0">
                  <a:pos x="5906" y="1511"/>
                </a:cxn>
                <a:cxn ang="0">
                  <a:pos x="5926" y="1342"/>
                </a:cxn>
                <a:cxn ang="0">
                  <a:pos x="5971" y="1176"/>
                </a:cxn>
                <a:cxn ang="0">
                  <a:pos x="6043" y="1020"/>
                </a:cxn>
                <a:cxn ang="0">
                  <a:pos x="6142" y="873"/>
                </a:cxn>
                <a:cxn ang="0">
                  <a:pos x="6304" y="708"/>
                </a:cxn>
                <a:cxn ang="0">
                  <a:pos x="6581" y="541"/>
                </a:cxn>
                <a:cxn ang="0">
                  <a:pos x="6888" y="465"/>
                </a:cxn>
                <a:cxn ang="0">
                  <a:pos x="7202" y="479"/>
                </a:cxn>
                <a:cxn ang="0">
                  <a:pos x="7503" y="583"/>
                </a:cxn>
                <a:cxn ang="0">
                  <a:pos x="7768" y="776"/>
                </a:cxn>
                <a:cxn ang="0">
                  <a:pos x="7964" y="1040"/>
                </a:cxn>
                <a:cxn ang="0">
                  <a:pos x="8070" y="1339"/>
                </a:cxn>
                <a:cxn ang="0">
                  <a:pos x="8086" y="1654"/>
                </a:cxn>
                <a:cxn ang="0">
                  <a:pos x="8012" y="1961"/>
                </a:cxn>
                <a:cxn ang="0">
                  <a:pos x="7849" y="2239"/>
                </a:cxn>
                <a:cxn ang="0">
                  <a:pos x="7685" y="2404"/>
                </a:cxn>
                <a:cxn ang="0">
                  <a:pos x="7539" y="2503"/>
                </a:cxn>
                <a:cxn ang="0">
                  <a:pos x="7383" y="2576"/>
                </a:cxn>
                <a:cxn ang="0">
                  <a:pos x="7219" y="2624"/>
                </a:cxn>
                <a:cxn ang="0">
                  <a:pos x="7049" y="2645"/>
                </a:cxn>
                <a:cxn ang="0">
                  <a:pos x="7036" y="5819"/>
                </a:cxn>
                <a:cxn ang="0">
                  <a:pos x="6974" y="5552"/>
                </a:cxn>
                <a:cxn ang="0">
                  <a:pos x="6843" y="5305"/>
                </a:cxn>
                <a:cxn ang="0">
                  <a:pos x="6636" y="5083"/>
                </a:cxn>
                <a:cxn ang="0">
                  <a:pos x="6357" y="4920"/>
                </a:cxn>
                <a:cxn ang="0">
                  <a:pos x="6049" y="4846"/>
                </a:cxn>
                <a:cxn ang="0">
                  <a:pos x="5736" y="4862"/>
                </a:cxn>
                <a:cxn ang="0">
                  <a:pos x="5437" y="4969"/>
                </a:cxn>
                <a:cxn ang="0">
                  <a:pos x="5173" y="5165"/>
                </a:cxn>
                <a:cxn ang="0">
                  <a:pos x="4979" y="5430"/>
                </a:cxn>
                <a:cxn ang="0">
                  <a:pos x="4876" y="5730"/>
                </a:cxn>
                <a:cxn ang="0">
                  <a:pos x="4862" y="6045"/>
                </a:cxn>
                <a:cxn ang="0">
                  <a:pos x="4938" y="6350"/>
                </a:cxn>
                <a:cxn ang="0">
                  <a:pos x="5104" y="6628"/>
                </a:cxn>
                <a:cxn ang="0">
                  <a:pos x="5251" y="6776"/>
                </a:cxn>
                <a:cxn ang="0">
                  <a:pos x="5489" y="6927"/>
                </a:cxn>
                <a:cxn ang="0">
                  <a:pos x="5752" y="7010"/>
                </a:cxn>
                <a:cxn ang="0">
                  <a:pos x="2724" y="6950"/>
                </a:cxn>
                <a:cxn ang="0">
                  <a:pos x="2893" y="6938"/>
                </a:cxn>
                <a:cxn ang="0">
                  <a:pos x="3060" y="6900"/>
                </a:cxn>
                <a:cxn ang="0">
                  <a:pos x="3219" y="6835"/>
                </a:cxn>
                <a:cxn ang="0">
                  <a:pos x="3368" y="6744"/>
                </a:cxn>
                <a:cxn ang="0">
                  <a:pos x="3506" y="6628"/>
                </a:cxn>
                <a:cxn ang="0">
                  <a:pos x="3699" y="6362"/>
                </a:cxn>
                <a:cxn ang="0">
                  <a:pos x="3803" y="6062"/>
                </a:cxn>
                <a:cxn ang="0">
                  <a:pos x="3816" y="5748"/>
                </a:cxn>
                <a:cxn ang="0">
                  <a:pos x="3740" y="5442"/>
                </a:cxn>
                <a:cxn ang="0">
                  <a:pos x="3574" y="5164"/>
                </a:cxn>
                <a:cxn ang="0">
                  <a:pos x="3328" y="4942"/>
                </a:cxn>
                <a:cxn ang="0">
                  <a:pos x="3036" y="4809"/>
                </a:cxn>
                <a:cxn ang="0">
                  <a:pos x="2725" y="4765"/>
                </a:cxn>
                <a:cxn ang="0">
                  <a:pos x="2413" y="4811"/>
                </a:cxn>
                <a:cxn ang="0">
                  <a:pos x="2123" y="4947"/>
                </a:cxn>
                <a:cxn ang="0">
                  <a:pos x="1911" y="5132"/>
                </a:cxn>
                <a:cxn ang="0">
                  <a:pos x="1804" y="5273"/>
                </a:cxn>
                <a:cxn ang="0">
                  <a:pos x="1723" y="5428"/>
                </a:cxn>
                <a:cxn ang="0">
                  <a:pos x="1669" y="5591"/>
                </a:cxn>
                <a:cxn ang="0">
                  <a:pos x="1640" y="5759"/>
                </a:cxn>
                <a:cxn ang="0">
                  <a:pos x="1638" y="5929"/>
                </a:cxn>
              </a:cxnLst>
              <a:rect l="0" t="0" r="r" b="b"/>
              <a:pathLst>
                <a:path w="8573" h="8573">
                  <a:moveTo>
                    <a:pt x="4270" y="0"/>
                  </a:moveTo>
                  <a:lnTo>
                    <a:pt x="5908" y="1624"/>
                  </a:lnTo>
                  <a:lnTo>
                    <a:pt x="5906" y="1596"/>
                  </a:lnTo>
                  <a:lnTo>
                    <a:pt x="5906" y="1567"/>
                  </a:lnTo>
                  <a:lnTo>
                    <a:pt x="5906" y="1539"/>
                  </a:lnTo>
                  <a:lnTo>
                    <a:pt x="5906" y="1511"/>
                  </a:lnTo>
                  <a:lnTo>
                    <a:pt x="5908" y="1482"/>
                  </a:lnTo>
                  <a:lnTo>
                    <a:pt x="5910" y="1454"/>
                  </a:lnTo>
                  <a:lnTo>
                    <a:pt x="5912" y="1426"/>
                  </a:lnTo>
                  <a:lnTo>
                    <a:pt x="5916" y="1397"/>
                  </a:lnTo>
                  <a:lnTo>
                    <a:pt x="5921" y="1369"/>
                  </a:lnTo>
                  <a:lnTo>
                    <a:pt x="5926" y="1342"/>
                  </a:lnTo>
                  <a:lnTo>
                    <a:pt x="5931" y="1314"/>
                  </a:lnTo>
                  <a:lnTo>
                    <a:pt x="5938" y="1286"/>
                  </a:lnTo>
                  <a:lnTo>
                    <a:pt x="5945" y="1259"/>
                  </a:lnTo>
                  <a:lnTo>
                    <a:pt x="5953" y="1231"/>
                  </a:lnTo>
                  <a:lnTo>
                    <a:pt x="5961" y="1204"/>
                  </a:lnTo>
                  <a:lnTo>
                    <a:pt x="5971" y="1176"/>
                  </a:lnTo>
                  <a:lnTo>
                    <a:pt x="5982" y="1150"/>
                  </a:lnTo>
                  <a:lnTo>
                    <a:pt x="5992" y="1124"/>
                  </a:lnTo>
                  <a:lnTo>
                    <a:pt x="6004" y="1097"/>
                  </a:lnTo>
                  <a:lnTo>
                    <a:pt x="6016" y="1071"/>
                  </a:lnTo>
                  <a:lnTo>
                    <a:pt x="6029" y="1046"/>
                  </a:lnTo>
                  <a:lnTo>
                    <a:pt x="6043" y="1020"/>
                  </a:lnTo>
                  <a:lnTo>
                    <a:pt x="6058" y="994"/>
                  </a:lnTo>
                  <a:lnTo>
                    <a:pt x="6073" y="969"/>
                  </a:lnTo>
                  <a:lnTo>
                    <a:pt x="6089" y="945"/>
                  </a:lnTo>
                  <a:lnTo>
                    <a:pt x="6106" y="920"/>
                  </a:lnTo>
                  <a:lnTo>
                    <a:pt x="6123" y="896"/>
                  </a:lnTo>
                  <a:lnTo>
                    <a:pt x="6142" y="873"/>
                  </a:lnTo>
                  <a:lnTo>
                    <a:pt x="6160" y="850"/>
                  </a:lnTo>
                  <a:lnTo>
                    <a:pt x="6180" y="827"/>
                  </a:lnTo>
                  <a:lnTo>
                    <a:pt x="6201" y="805"/>
                  </a:lnTo>
                  <a:lnTo>
                    <a:pt x="6221" y="783"/>
                  </a:lnTo>
                  <a:lnTo>
                    <a:pt x="6262" y="744"/>
                  </a:lnTo>
                  <a:lnTo>
                    <a:pt x="6304" y="708"/>
                  </a:lnTo>
                  <a:lnTo>
                    <a:pt x="6348" y="673"/>
                  </a:lnTo>
                  <a:lnTo>
                    <a:pt x="6393" y="642"/>
                  </a:lnTo>
                  <a:lnTo>
                    <a:pt x="6438" y="613"/>
                  </a:lnTo>
                  <a:lnTo>
                    <a:pt x="6485" y="587"/>
                  </a:lnTo>
                  <a:lnTo>
                    <a:pt x="6533" y="563"/>
                  </a:lnTo>
                  <a:lnTo>
                    <a:pt x="6581" y="541"/>
                  </a:lnTo>
                  <a:lnTo>
                    <a:pt x="6632" y="523"/>
                  </a:lnTo>
                  <a:lnTo>
                    <a:pt x="6682" y="506"/>
                  </a:lnTo>
                  <a:lnTo>
                    <a:pt x="6733" y="492"/>
                  </a:lnTo>
                  <a:lnTo>
                    <a:pt x="6784" y="481"/>
                  </a:lnTo>
                  <a:lnTo>
                    <a:pt x="6837" y="472"/>
                  </a:lnTo>
                  <a:lnTo>
                    <a:pt x="6888" y="465"/>
                  </a:lnTo>
                  <a:lnTo>
                    <a:pt x="6941" y="462"/>
                  </a:lnTo>
                  <a:lnTo>
                    <a:pt x="6993" y="460"/>
                  </a:lnTo>
                  <a:lnTo>
                    <a:pt x="7046" y="461"/>
                  </a:lnTo>
                  <a:lnTo>
                    <a:pt x="7098" y="465"/>
                  </a:lnTo>
                  <a:lnTo>
                    <a:pt x="7151" y="471"/>
                  </a:lnTo>
                  <a:lnTo>
                    <a:pt x="7202" y="479"/>
                  </a:lnTo>
                  <a:lnTo>
                    <a:pt x="7254" y="490"/>
                  </a:lnTo>
                  <a:lnTo>
                    <a:pt x="7305" y="504"/>
                  </a:lnTo>
                  <a:lnTo>
                    <a:pt x="7356" y="520"/>
                  </a:lnTo>
                  <a:lnTo>
                    <a:pt x="7405" y="538"/>
                  </a:lnTo>
                  <a:lnTo>
                    <a:pt x="7455" y="560"/>
                  </a:lnTo>
                  <a:lnTo>
                    <a:pt x="7503" y="583"/>
                  </a:lnTo>
                  <a:lnTo>
                    <a:pt x="7550" y="609"/>
                  </a:lnTo>
                  <a:lnTo>
                    <a:pt x="7596" y="638"/>
                  </a:lnTo>
                  <a:lnTo>
                    <a:pt x="7641" y="668"/>
                  </a:lnTo>
                  <a:lnTo>
                    <a:pt x="7685" y="702"/>
                  </a:lnTo>
                  <a:lnTo>
                    <a:pt x="7727" y="738"/>
                  </a:lnTo>
                  <a:lnTo>
                    <a:pt x="7768" y="776"/>
                  </a:lnTo>
                  <a:lnTo>
                    <a:pt x="7806" y="817"/>
                  </a:lnTo>
                  <a:lnTo>
                    <a:pt x="7843" y="859"/>
                  </a:lnTo>
                  <a:lnTo>
                    <a:pt x="7877" y="903"/>
                  </a:lnTo>
                  <a:lnTo>
                    <a:pt x="7908" y="947"/>
                  </a:lnTo>
                  <a:lnTo>
                    <a:pt x="7937" y="993"/>
                  </a:lnTo>
                  <a:lnTo>
                    <a:pt x="7964" y="1040"/>
                  </a:lnTo>
                  <a:lnTo>
                    <a:pt x="7988" y="1088"/>
                  </a:lnTo>
                  <a:lnTo>
                    <a:pt x="8009" y="1137"/>
                  </a:lnTo>
                  <a:lnTo>
                    <a:pt x="8029" y="1187"/>
                  </a:lnTo>
                  <a:lnTo>
                    <a:pt x="8045" y="1238"/>
                  </a:lnTo>
                  <a:lnTo>
                    <a:pt x="8059" y="1288"/>
                  </a:lnTo>
                  <a:lnTo>
                    <a:pt x="8070" y="1339"/>
                  </a:lnTo>
                  <a:lnTo>
                    <a:pt x="8079" y="1391"/>
                  </a:lnTo>
                  <a:lnTo>
                    <a:pt x="8085" y="1444"/>
                  </a:lnTo>
                  <a:lnTo>
                    <a:pt x="8090" y="1496"/>
                  </a:lnTo>
                  <a:lnTo>
                    <a:pt x="8091" y="1549"/>
                  </a:lnTo>
                  <a:lnTo>
                    <a:pt x="8090" y="1601"/>
                  </a:lnTo>
                  <a:lnTo>
                    <a:pt x="8086" y="1654"/>
                  </a:lnTo>
                  <a:lnTo>
                    <a:pt x="8080" y="1705"/>
                  </a:lnTo>
                  <a:lnTo>
                    <a:pt x="8071" y="1758"/>
                  </a:lnTo>
                  <a:lnTo>
                    <a:pt x="8061" y="1809"/>
                  </a:lnTo>
                  <a:lnTo>
                    <a:pt x="8047" y="1861"/>
                  </a:lnTo>
                  <a:lnTo>
                    <a:pt x="8031" y="1911"/>
                  </a:lnTo>
                  <a:lnTo>
                    <a:pt x="8012" y="1961"/>
                  </a:lnTo>
                  <a:lnTo>
                    <a:pt x="7992" y="2010"/>
                  </a:lnTo>
                  <a:lnTo>
                    <a:pt x="7968" y="2058"/>
                  </a:lnTo>
                  <a:lnTo>
                    <a:pt x="7942" y="2105"/>
                  </a:lnTo>
                  <a:lnTo>
                    <a:pt x="7914" y="2152"/>
                  </a:lnTo>
                  <a:lnTo>
                    <a:pt x="7883" y="2197"/>
                  </a:lnTo>
                  <a:lnTo>
                    <a:pt x="7849" y="2239"/>
                  </a:lnTo>
                  <a:lnTo>
                    <a:pt x="7813" y="2282"/>
                  </a:lnTo>
                  <a:lnTo>
                    <a:pt x="7774" y="2323"/>
                  </a:lnTo>
                  <a:lnTo>
                    <a:pt x="7753" y="2345"/>
                  </a:lnTo>
                  <a:lnTo>
                    <a:pt x="7730" y="2365"/>
                  </a:lnTo>
                  <a:lnTo>
                    <a:pt x="7708" y="2384"/>
                  </a:lnTo>
                  <a:lnTo>
                    <a:pt x="7685" y="2404"/>
                  </a:lnTo>
                  <a:lnTo>
                    <a:pt x="7662" y="2422"/>
                  </a:lnTo>
                  <a:lnTo>
                    <a:pt x="7638" y="2440"/>
                  </a:lnTo>
                  <a:lnTo>
                    <a:pt x="7613" y="2457"/>
                  </a:lnTo>
                  <a:lnTo>
                    <a:pt x="7590" y="2473"/>
                  </a:lnTo>
                  <a:lnTo>
                    <a:pt x="7564" y="2488"/>
                  </a:lnTo>
                  <a:lnTo>
                    <a:pt x="7539" y="2503"/>
                  </a:lnTo>
                  <a:lnTo>
                    <a:pt x="7514" y="2517"/>
                  </a:lnTo>
                  <a:lnTo>
                    <a:pt x="7488" y="2530"/>
                  </a:lnTo>
                  <a:lnTo>
                    <a:pt x="7462" y="2543"/>
                  </a:lnTo>
                  <a:lnTo>
                    <a:pt x="7436" y="2555"/>
                  </a:lnTo>
                  <a:lnTo>
                    <a:pt x="7410" y="2566"/>
                  </a:lnTo>
                  <a:lnTo>
                    <a:pt x="7383" y="2576"/>
                  </a:lnTo>
                  <a:lnTo>
                    <a:pt x="7356" y="2586"/>
                  </a:lnTo>
                  <a:lnTo>
                    <a:pt x="7328" y="2595"/>
                  </a:lnTo>
                  <a:lnTo>
                    <a:pt x="7301" y="2603"/>
                  </a:lnTo>
                  <a:lnTo>
                    <a:pt x="7273" y="2611"/>
                  </a:lnTo>
                  <a:lnTo>
                    <a:pt x="7245" y="2617"/>
                  </a:lnTo>
                  <a:lnTo>
                    <a:pt x="7219" y="2624"/>
                  </a:lnTo>
                  <a:lnTo>
                    <a:pt x="7191" y="2629"/>
                  </a:lnTo>
                  <a:lnTo>
                    <a:pt x="7162" y="2633"/>
                  </a:lnTo>
                  <a:lnTo>
                    <a:pt x="7134" y="2637"/>
                  </a:lnTo>
                  <a:lnTo>
                    <a:pt x="7106" y="2641"/>
                  </a:lnTo>
                  <a:lnTo>
                    <a:pt x="7078" y="2643"/>
                  </a:lnTo>
                  <a:lnTo>
                    <a:pt x="7049" y="2645"/>
                  </a:lnTo>
                  <a:lnTo>
                    <a:pt x="7021" y="2645"/>
                  </a:lnTo>
                  <a:lnTo>
                    <a:pt x="6992" y="2646"/>
                  </a:lnTo>
                  <a:lnTo>
                    <a:pt x="6964" y="2645"/>
                  </a:lnTo>
                  <a:lnTo>
                    <a:pt x="6936" y="2644"/>
                  </a:lnTo>
                  <a:lnTo>
                    <a:pt x="8573" y="4268"/>
                  </a:lnTo>
                  <a:lnTo>
                    <a:pt x="7036" y="5819"/>
                  </a:lnTo>
                  <a:lnTo>
                    <a:pt x="7030" y="5774"/>
                  </a:lnTo>
                  <a:lnTo>
                    <a:pt x="7022" y="5729"/>
                  </a:lnTo>
                  <a:lnTo>
                    <a:pt x="7014" y="5684"/>
                  </a:lnTo>
                  <a:lnTo>
                    <a:pt x="7002" y="5640"/>
                  </a:lnTo>
                  <a:lnTo>
                    <a:pt x="6989" y="5596"/>
                  </a:lnTo>
                  <a:lnTo>
                    <a:pt x="6974" y="5552"/>
                  </a:lnTo>
                  <a:lnTo>
                    <a:pt x="6957" y="5509"/>
                  </a:lnTo>
                  <a:lnTo>
                    <a:pt x="6938" y="5467"/>
                  </a:lnTo>
                  <a:lnTo>
                    <a:pt x="6917" y="5426"/>
                  </a:lnTo>
                  <a:lnTo>
                    <a:pt x="6895" y="5385"/>
                  </a:lnTo>
                  <a:lnTo>
                    <a:pt x="6870" y="5344"/>
                  </a:lnTo>
                  <a:lnTo>
                    <a:pt x="6843" y="5305"/>
                  </a:lnTo>
                  <a:lnTo>
                    <a:pt x="6815" y="5267"/>
                  </a:lnTo>
                  <a:lnTo>
                    <a:pt x="6785" y="5229"/>
                  </a:lnTo>
                  <a:lnTo>
                    <a:pt x="6753" y="5193"/>
                  </a:lnTo>
                  <a:lnTo>
                    <a:pt x="6720" y="5158"/>
                  </a:lnTo>
                  <a:lnTo>
                    <a:pt x="6679" y="5120"/>
                  </a:lnTo>
                  <a:lnTo>
                    <a:pt x="6636" y="5083"/>
                  </a:lnTo>
                  <a:lnTo>
                    <a:pt x="6592" y="5050"/>
                  </a:lnTo>
                  <a:lnTo>
                    <a:pt x="6547" y="5019"/>
                  </a:lnTo>
                  <a:lnTo>
                    <a:pt x="6501" y="4990"/>
                  </a:lnTo>
                  <a:lnTo>
                    <a:pt x="6454" y="4964"/>
                  </a:lnTo>
                  <a:lnTo>
                    <a:pt x="6405" y="4941"/>
                  </a:lnTo>
                  <a:lnTo>
                    <a:pt x="6357" y="4920"/>
                  </a:lnTo>
                  <a:lnTo>
                    <a:pt x="6307" y="4901"/>
                  </a:lnTo>
                  <a:lnTo>
                    <a:pt x="6256" y="4886"/>
                  </a:lnTo>
                  <a:lnTo>
                    <a:pt x="6206" y="4872"/>
                  </a:lnTo>
                  <a:lnTo>
                    <a:pt x="6153" y="4861"/>
                  </a:lnTo>
                  <a:lnTo>
                    <a:pt x="6102" y="4853"/>
                  </a:lnTo>
                  <a:lnTo>
                    <a:pt x="6049" y="4846"/>
                  </a:lnTo>
                  <a:lnTo>
                    <a:pt x="5997" y="4843"/>
                  </a:lnTo>
                  <a:lnTo>
                    <a:pt x="5945" y="4842"/>
                  </a:lnTo>
                  <a:lnTo>
                    <a:pt x="5893" y="4843"/>
                  </a:lnTo>
                  <a:lnTo>
                    <a:pt x="5840" y="4847"/>
                  </a:lnTo>
                  <a:lnTo>
                    <a:pt x="5788" y="4854"/>
                  </a:lnTo>
                  <a:lnTo>
                    <a:pt x="5736" y="4862"/>
                  </a:lnTo>
                  <a:lnTo>
                    <a:pt x="5685" y="4874"/>
                  </a:lnTo>
                  <a:lnTo>
                    <a:pt x="5633" y="4888"/>
                  </a:lnTo>
                  <a:lnTo>
                    <a:pt x="5583" y="4904"/>
                  </a:lnTo>
                  <a:lnTo>
                    <a:pt x="5533" y="4924"/>
                  </a:lnTo>
                  <a:lnTo>
                    <a:pt x="5484" y="4945"/>
                  </a:lnTo>
                  <a:lnTo>
                    <a:pt x="5437" y="4969"/>
                  </a:lnTo>
                  <a:lnTo>
                    <a:pt x="5390" y="4995"/>
                  </a:lnTo>
                  <a:lnTo>
                    <a:pt x="5343" y="5024"/>
                  </a:lnTo>
                  <a:lnTo>
                    <a:pt x="5298" y="5055"/>
                  </a:lnTo>
                  <a:lnTo>
                    <a:pt x="5255" y="5090"/>
                  </a:lnTo>
                  <a:lnTo>
                    <a:pt x="5214" y="5125"/>
                  </a:lnTo>
                  <a:lnTo>
                    <a:pt x="5173" y="5165"/>
                  </a:lnTo>
                  <a:lnTo>
                    <a:pt x="5134" y="5206"/>
                  </a:lnTo>
                  <a:lnTo>
                    <a:pt x="5098" y="5247"/>
                  </a:lnTo>
                  <a:lnTo>
                    <a:pt x="5065" y="5291"/>
                  </a:lnTo>
                  <a:lnTo>
                    <a:pt x="5033" y="5337"/>
                  </a:lnTo>
                  <a:lnTo>
                    <a:pt x="5006" y="5383"/>
                  </a:lnTo>
                  <a:lnTo>
                    <a:pt x="4979" y="5430"/>
                  </a:lnTo>
                  <a:lnTo>
                    <a:pt x="4955" y="5478"/>
                  </a:lnTo>
                  <a:lnTo>
                    <a:pt x="4935" y="5526"/>
                  </a:lnTo>
                  <a:lnTo>
                    <a:pt x="4916" y="5577"/>
                  </a:lnTo>
                  <a:lnTo>
                    <a:pt x="4900" y="5627"/>
                  </a:lnTo>
                  <a:lnTo>
                    <a:pt x="4886" y="5679"/>
                  </a:lnTo>
                  <a:lnTo>
                    <a:pt x="4876" y="5730"/>
                  </a:lnTo>
                  <a:lnTo>
                    <a:pt x="4867" y="5782"/>
                  </a:lnTo>
                  <a:lnTo>
                    <a:pt x="4861" y="5834"/>
                  </a:lnTo>
                  <a:lnTo>
                    <a:pt x="4857" y="5887"/>
                  </a:lnTo>
                  <a:lnTo>
                    <a:pt x="4856" y="5939"/>
                  </a:lnTo>
                  <a:lnTo>
                    <a:pt x="4857" y="5992"/>
                  </a:lnTo>
                  <a:lnTo>
                    <a:pt x="4862" y="6045"/>
                  </a:lnTo>
                  <a:lnTo>
                    <a:pt x="4868" y="6096"/>
                  </a:lnTo>
                  <a:lnTo>
                    <a:pt x="4877" y="6149"/>
                  </a:lnTo>
                  <a:lnTo>
                    <a:pt x="4889" y="6200"/>
                  </a:lnTo>
                  <a:lnTo>
                    <a:pt x="4903" y="6250"/>
                  </a:lnTo>
                  <a:lnTo>
                    <a:pt x="4919" y="6301"/>
                  </a:lnTo>
                  <a:lnTo>
                    <a:pt x="4938" y="6350"/>
                  </a:lnTo>
                  <a:lnTo>
                    <a:pt x="4959" y="6400"/>
                  </a:lnTo>
                  <a:lnTo>
                    <a:pt x="4983" y="6448"/>
                  </a:lnTo>
                  <a:lnTo>
                    <a:pt x="5010" y="6495"/>
                  </a:lnTo>
                  <a:lnTo>
                    <a:pt x="5039" y="6540"/>
                  </a:lnTo>
                  <a:lnTo>
                    <a:pt x="5070" y="6585"/>
                  </a:lnTo>
                  <a:lnTo>
                    <a:pt x="5104" y="6628"/>
                  </a:lnTo>
                  <a:lnTo>
                    <a:pt x="5141" y="6671"/>
                  </a:lnTo>
                  <a:lnTo>
                    <a:pt x="5179" y="6711"/>
                  </a:lnTo>
                  <a:lnTo>
                    <a:pt x="5196" y="6728"/>
                  </a:lnTo>
                  <a:lnTo>
                    <a:pt x="5215" y="6745"/>
                  </a:lnTo>
                  <a:lnTo>
                    <a:pt x="5233" y="6761"/>
                  </a:lnTo>
                  <a:lnTo>
                    <a:pt x="5251" y="6776"/>
                  </a:lnTo>
                  <a:lnTo>
                    <a:pt x="5289" y="6806"/>
                  </a:lnTo>
                  <a:lnTo>
                    <a:pt x="5327" y="6834"/>
                  </a:lnTo>
                  <a:lnTo>
                    <a:pt x="5367" y="6860"/>
                  </a:lnTo>
                  <a:lnTo>
                    <a:pt x="5407" y="6884"/>
                  </a:lnTo>
                  <a:lnTo>
                    <a:pt x="5447" y="6907"/>
                  </a:lnTo>
                  <a:lnTo>
                    <a:pt x="5489" y="6927"/>
                  </a:lnTo>
                  <a:lnTo>
                    <a:pt x="5532" y="6946"/>
                  </a:lnTo>
                  <a:lnTo>
                    <a:pt x="5575" y="6962"/>
                  </a:lnTo>
                  <a:lnTo>
                    <a:pt x="5619" y="6977"/>
                  </a:lnTo>
                  <a:lnTo>
                    <a:pt x="5663" y="6990"/>
                  </a:lnTo>
                  <a:lnTo>
                    <a:pt x="5708" y="7000"/>
                  </a:lnTo>
                  <a:lnTo>
                    <a:pt x="5752" y="7010"/>
                  </a:lnTo>
                  <a:lnTo>
                    <a:pt x="5797" y="7016"/>
                  </a:lnTo>
                  <a:lnTo>
                    <a:pt x="5843" y="7022"/>
                  </a:lnTo>
                  <a:lnTo>
                    <a:pt x="4305" y="8573"/>
                  </a:lnTo>
                  <a:lnTo>
                    <a:pt x="2667" y="6949"/>
                  </a:lnTo>
                  <a:lnTo>
                    <a:pt x="2695" y="6950"/>
                  </a:lnTo>
                  <a:lnTo>
                    <a:pt x="2724" y="6950"/>
                  </a:lnTo>
                  <a:lnTo>
                    <a:pt x="2752" y="6950"/>
                  </a:lnTo>
                  <a:lnTo>
                    <a:pt x="2781" y="6949"/>
                  </a:lnTo>
                  <a:lnTo>
                    <a:pt x="2809" y="6948"/>
                  </a:lnTo>
                  <a:lnTo>
                    <a:pt x="2836" y="6945"/>
                  </a:lnTo>
                  <a:lnTo>
                    <a:pt x="2865" y="6941"/>
                  </a:lnTo>
                  <a:lnTo>
                    <a:pt x="2893" y="6938"/>
                  </a:lnTo>
                  <a:lnTo>
                    <a:pt x="2921" y="6934"/>
                  </a:lnTo>
                  <a:lnTo>
                    <a:pt x="2949" y="6928"/>
                  </a:lnTo>
                  <a:lnTo>
                    <a:pt x="2977" y="6922"/>
                  </a:lnTo>
                  <a:lnTo>
                    <a:pt x="3005" y="6916"/>
                  </a:lnTo>
                  <a:lnTo>
                    <a:pt x="3032" y="6908"/>
                  </a:lnTo>
                  <a:lnTo>
                    <a:pt x="3060" y="6900"/>
                  </a:lnTo>
                  <a:lnTo>
                    <a:pt x="3086" y="6891"/>
                  </a:lnTo>
                  <a:lnTo>
                    <a:pt x="3113" y="6881"/>
                  </a:lnTo>
                  <a:lnTo>
                    <a:pt x="3140" y="6871"/>
                  </a:lnTo>
                  <a:lnTo>
                    <a:pt x="3167" y="6860"/>
                  </a:lnTo>
                  <a:lnTo>
                    <a:pt x="3194" y="6848"/>
                  </a:lnTo>
                  <a:lnTo>
                    <a:pt x="3219" y="6835"/>
                  </a:lnTo>
                  <a:lnTo>
                    <a:pt x="3245" y="6822"/>
                  </a:lnTo>
                  <a:lnTo>
                    <a:pt x="3271" y="6807"/>
                  </a:lnTo>
                  <a:lnTo>
                    <a:pt x="3296" y="6793"/>
                  </a:lnTo>
                  <a:lnTo>
                    <a:pt x="3320" y="6777"/>
                  </a:lnTo>
                  <a:lnTo>
                    <a:pt x="3345" y="6761"/>
                  </a:lnTo>
                  <a:lnTo>
                    <a:pt x="3368" y="6744"/>
                  </a:lnTo>
                  <a:lnTo>
                    <a:pt x="3393" y="6727"/>
                  </a:lnTo>
                  <a:lnTo>
                    <a:pt x="3416" y="6709"/>
                  </a:lnTo>
                  <a:lnTo>
                    <a:pt x="3439" y="6689"/>
                  </a:lnTo>
                  <a:lnTo>
                    <a:pt x="3462" y="6670"/>
                  </a:lnTo>
                  <a:lnTo>
                    <a:pt x="3484" y="6648"/>
                  </a:lnTo>
                  <a:lnTo>
                    <a:pt x="3506" y="6628"/>
                  </a:lnTo>
                  <a:lnTo>
                    <a:pt x="3544" y="6586"/>
                  </a:lnTo>
                  <a:lnTo>
                    <a:pt x="3580" y="6544"/>
                  </a:lnTo>
                  <a:lnTo>
                    <a:pt x="3613" y="6500"/>
                  </a:lnTo>
                  <a:lnTo>
                    <a:pt x="3644" y="6455"/>
                  </a:lnTo>
                  <a:lnTo>
                    <a:pt x="3673" y="6409"/>
                  </a:lnTo>
                  <a:lnTo>
                    <a:pt x="3699" y="6362"/>
                  </a:lnTo>
                  <a:lnTo>
                    <a:pt x="3722" y="6314"/>
                  </a:lnTo>
                  <a:lnTo>
                    <a:pt x="3744" y="6266"/>
                  </a:lnTo>
                  <a:lnTo>
                    <a:pt x="3762" y="6215"/>
                  </a:lnTo>
                  <a:lnTo>
                    <a:pt x="3778" y="6165"/>
                  </a:lnTo>
                  <a:lnTo>
                    <a:pt x="3791" y="6114"/>
                  </a:lnTo>
                  <a:lnTo>
                    <a:pt x="3803" y="6062"/>
                  </a:lnTo>
                  <a:lnTo>
                    <a:pt x="3812" y="6010"/>
                  </a:lnTo>
                  <a:lnTo>
                    <a:pt x="3817" y="5958"/>
                  </a:lnTo>
                  <a:lnTo>
                    <a:pt x="3821" y="5905"/>
                  </a:lnTo>
                  <a:lnTo>
                    <a:pt x="3822" y="5853"/>
                  </a:lnTo>
                  <a:lnTo>
                    <a:pt x="3820" y="5801"/>
                  </a:lnTo>
                  <a:lnTo>
                    <a:pt x="3816" y="5748"/>
                  </a:lnTo>
                  <a:lnTo>
                    <a:pt x="3809" y="5696"/>
                  </a:lnTo>
                  <a:lnTo>
                    <a:pt x="3801" y="5644"/>
                  </a:lnTo>
                  <a:lnTo>
                    <a:pt x="3789" y="5593"/>
                  </a:lnTo>
                  <a:lnTo>
                    <a:pt x="3775" y="5541"/>
                  </a:lnTo>
                  <a:lnTo>
                    <a:pt x="3759" y="5491"/>
                  </a:lnTo>
                  <a:lnTo>
                    <a:pt x="3740" y="5442"/>
                  </a:lnTo>
                  <a:lnTo>
                    <a:pt x="3719" y="5392"/>
                  </a:lnTo>
                  <a:lnTo>
                    <a:pt x="3695" y="5345"/>
                  </a:lnTo>
                  <a:lnTo>
                    <a:pt x="3669" y="5298"/>
                  </a:lnTo>
                  <a:lnTo>
                    <a:pt x="3640" y="5252"/>
                  </a:lnTo>
                  <a:lnTo>
                    <a:pt x="3608" y="5207"/>
                  </a:lnTo>
                  <a:lnTo>
                    <a:pt x="3574" y="5164"/>
                  </a:lnTo>
                  <a:lnTo>
                    <a:pt x="3538" y="5122"/>
                  </a:lnTo>
                  <a:lnTo>
                    <a:pt x="3499" y="5081"/>
                  </a:lnTo>
                  <a:lnTo>
                    <a:pt x="3459" y="5043"/>
                  </a:lnTo>
                  <a:lnTo>
                    <a:pt x="3416" y="5006"/>
                  </a:lnTo>
                  <a:lnTo>
                    <a:pt x="3372" y="4973"/>
                  </a:lnTo>
                  <a:lnTo>
                    <a:pt x="3328" y="4942"/>
                  </a:lnTo>
                  <a:lnTo>
                    <a:pt x="3282" y="4914"/>
                  </a:lnTo>
                  <a:lnTo>
                    <a:pt x="3234" y="4887"/>
                  </a:lnTo>
                  <a:lnTo>
                    <a:pt x="3186" y="4863"/>
                  </a:lnTo>
                  <a:lnTo>
                    <a:pt x="3137" y="4843"/>
                  </a:lnTo>
                  <a:lnTo>
                    <a:pt x="3086" y="4825"/>
                  </a:lnTo>
                  <a:lnTo>
                    <a:pt x="3036" y="4809"/>
                  </a:lnTo>
                  <a:lnTo>
                    <a:pt x="2986" y="4795"/>
                  </a:lnTo>
                  <a:lnTo>
                    <a:pt x="2934" y="4784"/>
                  </a:lnTo>
                  <a:lnTo>
                    <a:pt x="2881" y="4775"/>
                  </a:lnTo>
                  <a:lnTo>
                    <a:pt x="2829" y="4769"/>
                  </a:lnTo>
                  <a:lnTo>
                    <a:pt x="2777" y="4766"/>
                  </a:lnTo>
                  <a:lnTo>
                    <a:pt x="2725" y="4765"/>
                  </a:lnTo>
                  <a:lnTo>
                    <a:pt x="2672" y="4766"/>
                  </a:lnTo>
                  <a:lnTo>
                    <a:pt x="2620" y="4770"/>
                  </a:lnTo>
                  <a:lnTo>
                    <a:pt x="2567" y="4777"/>
                  </a:lnTo>
                  <a:lnTo>
                    <a:pt x="2516" y="4785"/>
                  </a:lnTo>
                  <a:lnTo>
                    <a:pt x="2464" y="4797"/>
                  </a:lnTo>
                  <a:lnTo>
                    <a:pt x="2413" y="4811"/>
                  </a:lnTo>
                  <a:lnTo>
                    <a:pt x="2362" y="4827"/>
                  </a:lnTo>
                  <a:lnTo>
                    <a:pt x="2313" y="4846"/>
                  </a:lnTo>
                  <a:lnTo>
                    <a:pt x="2264" y="4868"/>
                  </a:lnTo>
                  <a:lnTo>
                    <a:pt x="2216" y="4891"/>
                  </a:lnTo>
                  <a:lnTo>
                    <a:pt x="2169" y="4918"/>
                  </a:lnTo>
                  <a:lnTo>
                    <a:pt x="2123" y="4947"/>
                  </a:lnTo>
                  <a:lnTo>
                    <a:pt x="2078" y="4978"/>
                  </a:lnTo>
                  <a:lnTo>
                    <a:pt x="2035" y="5013"/>
                  </a:lnTo>
                  <a:lnTo>
                    <a:pt x="1993" y="5049"/>
                  </a:lnTo>
                  <a:lnTo>
                    <a:pt x="1952" y="5088"/>
                  </a:lnTo>
                  <a:lnTo>
                    <a:pt x="1931" y="5109"/>
                  </a:lnTo>
                  <a:lnTo>
                    <a:pt x="1911" y="5132"/>
                  </a:lnTo>
                  <a:lnTo>
                    <a:pt x="1891" y="5154"/>
                  </a:lnTo>
                  <a:lnTo>
                    <a:pt x="1872" y="5178"/>
                  </a:lnTo>
                  <a:lnTo>
                    <a:pt x="1854" y="5201"/>
                  </a:lnTo>
                  <a:lnTo>
                    <a:pt x="1837" y="5225"/>
                  </a:lnTo>
                  <a:lnTo>
                    <a:pt x="1821" y="5250"/>
                  </a:lnTo>
                  <a:lnTo>
                    <a:pt x="1804" y="5273"/>
                  </a:lnTo>
                  <a:lnTo>
                    <a:pt x="1788" y="5299"/>
                  </a:lnTo>
                  <a:lnTo>
                    <a:pt x="1774" y="5324"/>
                  </a:lnTo>
                  <a:lnTo>
                    <a:pt x="1760" y="5349"/>
                  </a:lnTo>
                  <a:lnTo>
                    <a:pt x="1748" y="5375"/>
                  </a:lnTo>
                  <a:lnTo>
                    <a:pt x="1735" y="5402"/>
                  </a:lnTo>
                  <a:lnTo>
                    <a:pt x="1723" y="5428"/>
                  </a:lnTo>
                  <a:lnTo>
                    <a:pt x="1712" y="5455"/>
                  </a:lnTo>
                  <a:lnTo>
                    <a:pt x="1703" y="5481"/>
                  </a:lnTo>
                  <a:lnTo>
                    <a:pt x="1693" y="5508"/>
                  </a:lnTo>
                  <a:lnTo>
                    <a:pt x="1684" y="5536"/>
                  </a:lnTo>
                  <a:lnTo>
                    <a:pt x="1676" y="5563"/>
                  </a:lnTo>
                  <a:lnTo>
                    <a:pt x="1669" y="5591"/>
                  </a:lnTo>
                  <a:lnTo>
                    <a:pt x="1663" y="5619"/>
                  </a:lnTo>
                  <a:lnTo>
                    <a:pt x="1656" y="5647"/>
                  </a:lnTo>
                  <a:lnTo>
                    <a:pt x="1651" y="5674"/>
                  </a:lnTo>
                  <a:lnTo>
                    <a:pt x="1647" y="5702"/>
                  </a:lnTo>
                  <a:lnTo>
                    <a:pt x="1644" y="5730"/>
                  </a:lnTo>
                  <a:lnTo>
                    <a:pt x="1640" y="5759"/>
                  </a:lnTo>
                  <a:lnTo>
                    <a:pt x="1638" y="5787"/>
                  </a:lnTo>
                  <a:lnTo>
                    <a:pt x="1637" y="5815"/>
                  </a:lnTo>
                  <a:lnTo>
                    <a:pt x="1636" y="5844"/>
                  </a:lnTo>
                  <a:lnTo>
                    <a:pt x="1636" y="5872"/>
                  </a:lnTo>
                  <a:lnTo>
                    <a:pt x="1637" y="5901"/>
                  </a:lnTo>
                  <a:lnTo>
                    <a:pt x="1638" y="5929"/>
                  </a:lnTo>
                  <a:lnTo>
                    <a:pt x="0" y="4305"/>
                  </a:lnTo>
                  <a:lnTo>
                    <a:pt x="4270" y="0"/>
                  </a:lnTo>
                </a:path>
              </a:pathLst>
            </a:custGeom>
            <a:solidFill>
              <a:srgbClr val="D52323"/>
            </a:solidFill>
            <a:ln w="1270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ar-S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3318191" y="1762468"/>
              <a:ext cx="1271846" cy="1271845"/>
            </a:xfrm>
            <a:custGeom>
              <a:avLst/>
              <a:gdLst/>
              <a:ahLst/>
              <a:cxnLst>
                <a:cxn ang="0">
                  <a:pos x="5904" y="1567"/>
                </a:cxn>
                <a:cxn ang="0">
                  <a:pos x="5908" y="1453"/>
                </a:cxn>
                <a:cxn ang="0">
                  <a:pos x="5924" y="1342"/>
                </a:cxn>
                <a:cxn ang="0">
                  <a:pos x="5952" y="1231"/>
                </a:cxn>
                <a:cxn ang="0">
                  <a:pos x="5991" y="1123"/>
                </a:cxn>
                <a:cxn ang="0">
                  <a:pos x="6042" y="1019"/>
                </a:cxn>
                <a:cxn ang="0">
                  <a:pos x="6105" y="920"/>
                </a:cxn>
                <a:cxn ang="0">
                  <a:pos x="6179" y="827"/>
                </a:cxn>
                <a:cxn ang="0">
                  <a:pos x="6303" y="708"/>
                </a:cxn>
                <a:cxn ang="0">
                  <a:pos x="6484" y="586"/>
                </a:cxn>
                <a:cxn ang="0">
                  <a:pos x="6681" y="506"/>
                </a:cxn>
                <a:cxn ang="0">
                  <a:pos x="6888" y="465"/>
                </a:cxn>
                <a:cxn ang="0">
                  <a:pos x="7097" y="464"/>
                </a:cxn>
                <a:cxn ang="0">
                  <a:pos x="7304" y="504"/>
                </a:cxn>
                <a:cxn ang="0">
                  <a:pos x="7502" y="582"/>
                </a:cxn>
                <a:cxn ang="0">
                  <a:pos x="7684" y="701"/>
                </a:cxn>
                <a:cxn ang="0">
                  <a:pos x="7842" y="859"/>
                </a:cxn>
                <a:cxn ang="0">
                  <a:pos x="7963" y="1040"/>
                </a:cxn>
                <a:cxn ang="0">
                  <a:pos x="8043" y="1236"/>
                </a:cxn>
                <a:cxn ang="0">
                  <a:pos x="8084" y="1443"/>
                </a:cxn>
                <a:cxn ang="0">
                  <a:pos x="8085" y="1653"/>
                </a:cxn>
                <a:cxn ang="0">
                  <a:pos x="8046" y="1860"/>
                </a:cxn>
                <a:cxn ang="0">
                  <a:pos x="7967" y="2057"/>
                </a:cxn>
                <a:cxn ang="0">
                  <a:pos x="7848" y="2239"/>
                </a:cxn>
                <a:cxn ang="0">
                  <a:pos x="7730" y="2365"/>
                </a:cxn>
                <a:cxn ang="0">
                  <a:pos x="7636" y="2439"/>
                </a:cxn>
                <a:cxn ang="0">
                  <a:pos x="7539" y="2502"/>
                </a:cxn>
                <a:cxn ang="0">
                  <a:pos x="7435" y="2555"/>
                </a:cxn>
                <a:cxn ang="0">
                  <a:pos x="7328" y="2595"/>
                </a:cxn>
                <a:cxn ang="0">
                  <a:pos x="7217" y="2623"/>
                </a:cxn>
                <a:cxn ang="0">
                  <a:pos x="7104" y="2640"/>
                </a:cxn>
                <a:cxn ang="0">
                  <a:pos x="6992" y="2645"/>
                </a:cxn>
                <a:cxn ang="0">
                  <a:pos x="7035" y="5819"/>
                </a:cxn>
                <a:cxn ang="0">
                  <a:pos x="7001" y="5639"/>
                </a:cxn>
                <a:cxn ang="0">
                  <a:pos x="6937" y="5466"/>
                </a:cxn>
                <a:cxn ang="0">
                  <a:pos x="6843" y="5304"/>
                </a:cxn>
                <a:cxn ang="0">
                  <a:pos x="6718" y="5157"/>
                </a:cxn>
                <a:cxn ang="0">
                  <a:pos x="6547" y="5019"/>
                </a:cxn>
                <a:cxn ang="0">
                  <a:pos x="6356" y="4919"/>
                </a:cxn>
                <a:cxn ang="0">
                  <a:pos x="6153" y="4860"/>
                </a:cxn>
                <a:cxn ang="0">
                  <a:pos x="5944" y="4841"/>
                </a:cxn>
                <a:cxn ang="0">
                  <a:pos x="5735" y="4862"/>
                </a:cxn>
                <a:cxn ang="0">
                  <a:pos x="5532" y="4922"/>
                </a:cxn>
                <a:cxn ang="0">
                  <a:pos x="5343" y="5023"/>
                </a:cxn>
                <a:cxn ang="0">
                  <a:pos x="5171" y="5164"/>
                </a:cxn>
                <a:cxn ang="0">
                  <a:pos x="5033" y="5335"/>
                </a:cxn>
                <a:cxn ang="0">
                  <a:pos x="4933" y="5526"/>
                </a:cxn>
                <a:cxn ang="0">
                  <a:pos x="4874" y="5729"/>
                </a:cxn>
                <a:cxn ang="0">
                  <a:pos x="4856" y="5938"/>
                </a:cxn>
                <a:cxn ang="0">
                  <a:pos x="4876" y="6147"/>
                </a:cxn>
                <a:cxn ang="0">
                  <a:pos x="4937" y="6350"/>
                </a:cxn>
                <a:cxn ang="0">
                  <a:pos x="5037" y="6540"/>
                </a:cxn>
                <a:cxn ang="0">
                  <a:pos x="5178" y="6711"/>
                </a:cxn>
                <a:cxn ang="0">
                  <a:pos x="5250" y="6776"/>
                </a:cxn>
                <a:cxn ang="0">
                  <a:pos x="5406" y="6883"/>
                </a:cxn>
                <a:cxn ang="0">
                  <a:pos x="5575" y="6962"/>
                </a:cxn>
                <a:cxn ang="0">
                  <a:pos x="5752" y="7009"/>
                </a:cxn>
                <a:cxn ang="0">
                  <a:pos x="0" y="4303"/>
                </a:cxn>
              </a:cxnLst>
              <a:rect l="0" t="0" r="r" b="b"/>
              <a:pathLst>
                <a:path w="8573" h="8573">
                  <a:moveTo>
                    <a:pt x="4268" y="0"/>
                  </a:moveTo>
                  <a:lnTo>
                    <a:pt x="5906" y="1624"/>
                  </a:lnTo>
                  <a:lnTo>
                    <a:pt x="5905" y="1596"/>
                  </a:lnTo>
                  <a:lnTo>
                    <a:pt x="5904" y="1567"/>
                  </a:lnTo>
                  <a:lnTo>
                    <a:pt x="5904" y="1539"/>
                  </a:lnTo>
                  <a:lnTo>
                    <a:pt x="5905" y="1510"/>
                  </a:lnTo>
                  <a:lnTo>
                    <a:pt x="5906" y="1482"/>
                  </a:lnTo>
                  <a:lnTo>
                    <a:pt x="5908" y="1453"/>
                  </a:lnTo>
                  <a:lnTo>
                    <a:pt x="5912" y="1425"/>
                  </a:lnTo>
                  <a:lnTo>
                    <a:pt x="5915" y="1397"/>
                  </a:lnTo>
                  <a:lnTo>
                    <a:pt x="5919" y="1369"/>
                  </a:lnTo>
                  <a:lnTo>
                    <a:pt x="5924" y="1342"/>
                  </a:lnTo>
                  <a:lnTo>
                    <a:pt x="5931" y="1314"/>
                  </a:lnTo>
                  <a:lnTo>
                    <a:pt x="5937" y="1286"/>
                  </a:lnTo>
                  <a:lnTo>
                    <a:pt x="5944" y="1258"/>
                  </a:lnTo>
                  <a:lnTo>
                    <a:pt x="5952" y="1231"/>
                  </a:lnTo>
                  <a:lnTo>
                    <a:pt x="5961" y="1203"/>
                  </a:lnTo>
                  <a:lnTo>
                    <a:pt x="5971" y="1176"/>
                  </a:lnTo>
                  <a:lnTo>
                    <a:pt x="5980" y="1150"/>
                  </a:lnTo>
                  <a:lnTo>
                    <a:pt x="5991" y="1123"/>
                  </a:lnTo>
                  <a:lnTo>
                    <a:pt x="6003" y="1097"/>
                  </a:lnTo>
                  <a:lnTo>
                    <a:pt x="6016" y="1070"/>
                  </a:lnTo>
                  <a:lnTo>
                    <a:pt x="6028" y="1044"/>
                  </a:lnTo>
                  <a:lnTo>
                    <a:pt x="6042" y="1019"/>
                  </a:lnTo>
                  <a:lnTo>
                    <a:pt x="6056" y="994"/>
                  </a:lnTo>
                  <a:lnTo>
                    <a:pt x="6072" y="968"/>
                  </a:lnTo>
                  <a:lnTo>
                    <a:pt x="6089" y="945"/>
                  </a:lnTo>
                  <a:lnTo>
                    <a:pt x="6105" y="920"/>
                  </a:lnTo>
                  <a:lnTo>
                    <a:pt x="6122" y="896"/>
                  </a:lnTo>
                  <a:lnTo>
                    <a:pt x="6140" y="873"/>
                  </a:lnTo>
                  <a:lnTo>
                    <a:pt x="6159" y="849"/>
                  </a:lnTo>
                  <a:lnTo>
                    <a:pt x="6179" y="827"/>
                  </a:lnTo>
                  <a:lnTo>
                    <a:pt x="6199" y="804"/>
                  </a:lnTo>
                  <a:lnTo>
                    <a:pt x="6220" y="783"/>
                  </a:lnTo>
                  <a:lnTo>
                    <a:pt x="6261" y="744"/>
                  </a:lnTo>
                  <a:lnTo>
                    <a:pt x="6303" y="708"/>
                  </a:lnTo>
                  <a:lnTo>
                    <a:pt x="6346" y="673"/>
                  </a:lnTo>
                  <a:lnTo>
                    <a:pt x="6391" y="642"/>
                  </a:lnTo>
                  <a:lnTo>
                    <a:pt x="6437" y="613"/>
                  </a:lnTo>
                  <a:lnTo>
                    <a:pt x="6484" y="586"/>
                  </a:lnTo>
                  <a:lnTo>
                    <a:pt x="6532" y="563"/>
                  </a:lnTo>
                  <a:lnTo>
                    <a:pt x="6581" y="541"/>
                  </a:lnTo>
                  <a:lnTo>
                    <a:pt x="6630" y="522"/>
                  </a:lnTo>
                  <a:lnTo>
                    <a:pt x="6681" y="506"/>
                  </a:lnTo>
                  <a:lnTo>
                    <a:pt x="6732" y="492"/>
                  </a:lnTo>
                  <a:lnTo>
                    <a:pt x="6784" y="480"/>
                  </a:lnTo>
                  <a:lnTo>
                    <a:pt x="6835" y="472"/>
                  </a:lnTo>
                  <a:lnTo>
                    <a:pt x="6888" y="465"/>
                  </a:lnTo>
                  <a:lnTo>
                    <a:pt x="6940" y="461"/>
                  </a:lnTo>
                  <a:lnTo>
                    <a:pt x="6993" y="460"/>
                  </a:lnTo>
                  <a:lnTo>
                    <a:pt x="7045" y="461"/>
                  </a:lnTo>
                  <a:lnTo>
                    <a:pt x="7097" y="464"/>
                  </a:lnTo>
                  <a:lnTo>
                    <a:pt x="7149" y="470"/>
                  </a:lnTo>
                  <a:lnTo>
                    <a:pt x="7202" y="479"/>
                  </a:lnTo>
                  <a:lnTo>
                    <a:pt x="7254" y="490"/>
                  </a:lnTo>
                  <a:lnTo>
                    <a:pt x="7304" y="504"/>
                  </a:lnTo>
                  <a:lnTo>
                    <a:pt x="7354" y="520"/>
                  </a:lnTo>
                  <a:lnTo>
                    <a:pt x="7405" y="538"/>
                  </a:lnTo>
                  <a:lnTo>
                    <a:pt x="7454" y="558"/>
                  </a:lnTo>
                  <a:lnTo>
                    <a:pt x="7502" y="582"/>
                  </a:lnTo>
                  <a:lnTo>
                    <a:pt x="7550" y="609"/>
                  </a:lnTo>
                  <a:lnTo>
                    <a:pt x="7596" y="637"/>
                  </a:lnTo>
                  <a:lnTo>
                    <a:pt x="7640" y="668"/>
                  </a:lnTo>
                  <a:lnTo>
                    <a:pt x="7684" y="701"/>
                  </a:lnTo>
                  <a:lnTo>
                    <a:pt x="7727" y="738"/>
                  </a:lnTo>
                  <a:lnTo>
                    <a:pt x="7767" y="776"/>
                  </a:lnTo>
                  <a:lnTo>
                    <a:pt x="7806" y="817"/>
                  </a:lnTo>
                  <a:lnTo>
                    <a:pt x="7842" y="859"/>
                  </a:lnTo>
                  <a:lnTo>
                    <a:pt x="7876" y="902"/>
                  </a:lnTo>
                  <a:lnTo>
                    <a:pt x="7908" y="947"/>
                  </a:lnTo>
                  <a:lnTo>
                    <a:pt x="7937" y="993"/>
                  </a:lnTo>
                  <a:lnTo>
                    <a:pt x="7963" y="1040"/>
                  </a:lnTo>
                  <a:lnTo>
                    <a:pt x="7987" y="1087"/>
                  </a:lnTo>
                  <a:lnTo>
                    <a:pt x="8008" y="1137"/>
                  </a:lnTo>
                  <a:lnTo>
                    <a:pt x="8027" y="1186"/>
                  </a:lnTo>
                  <a:lnTo>
                    <a:pt x="8043" y="1236"/>
                  </a:lnTo>
                  <a:lnTo>
                    <a:pt x="8057" y="1288"/>
                  </a:lnTo>
                  <a:lnTo>
                    <a:pt x="8069" y="1339"/>
                  </a:lnTo>
                  <a:lnTo>
                    <a:pt x="8077" y="1391"/>
                  </a:lnTo>
                  <a:lnTo>
                    <a:pt x="8084" y="1443"/>
                  </a:lnTo>
                  <a:lnTo>
                    <a:pt x="8088" y="1496"/>
                  </a:lnTo>
                  <a:lnTo>
                    <a:pt x="8090" y="1548"/>
                  </a:lnTo>
                  <a:lnTo>
                    <a:pt x="8089" y="1600"/>
                  </a:lnTo>
                  <a:lnTo>
                    <a:pt x="8085" y="1653"/>
                  </a:lnTo>
                  <a:lnTo>
                    <a:pt x="8080" y="1705"/>
                  </a:lnTo>
                  <a:lnTo>
                    <a:pt x="8071" y="1757"/>
                  </a:lnTo>
                  <a:lnTo>
                    <a:pt x="8059" y="1809"/>
                  </a:lnTo>
                  <a:lnTo>
                    <a:pt x="8046" y="1860"/>
                  </a:lnTo>
                  <a:lnTo>
                    <a:pt x="8030" y="1910"/>
                  </a:lnTo>
                  <a:lnTo>
                    <a:pt x="8012" y="1961"/>
                  </a:lnTo>
                  <a:lnTo>
                    <a:pt x="7990" y="2009"/>
                  </a:lnTo>
                  <a:lnTo>
                    <a:pt x="7967" y="2057"/>
                  </a:lnTo>
                  <a:lnTo>
                    <a:pt x="7941" y="2104"/>
                  </a:lnTo>
                  <a:lnTo>
                    <a:pt x="7912" y="2150"/>
                  </a:lnTo>
                  <a:lnTo>
                    <a:pt x="7881" y="2195"/>
                  </a:lnTo>
                  <a:lnTo>
                    <a:pt x="7848" y="2239"/>
                  </a:lnTo>
                  <a:lnTo>
                    <a:pt x="7812" y="2281"/>
                  </a:lnTo>
                  <a:lnTo>
                    <a:pt x="7774" y="2323"/>
                  </a:lnTo>
                  <a:lnTo>
                    <a:pt x="7752" y="2343"/>
                  </a:lnTo>
                  <a:lnTo>
                    <a:pt x="7730" y="2365"/>
                  </a:lnTo>
                  <a:lnTo>
                    <a:pt x="7707" y="2384"/>
                  </a:lnTo>
                  <a:lnTo>
                    <a:pt x="7684" y="2404"/>
                  </a:lnTo>
                  <a:lnTo>
                    <a:pt x="7661" y="2422"/>
                  </a:lnTo>
                  <a:lnTo>
                    <a:pt x="7636" y="2439"/>
                  </a:lnTo>
                  <a:lnTo>
                    <a:pt x="7613" y="2456"/>
                  </a:lnTo>
                  <a:lnTo>
                    <a:pt x="7588" y="2472"/>
                  </a:lnTo>
                  <a:lnTo>
                    <a:pt x="7564" y="2488"/>
                  </a:lnTo>
                  <a:lnTo>
                    <a:pt x="7539" y="2502"/>
                  </a:lnTo>
                  <a:lnTo>
                    <a:pt x="7513" y="2517"/>
                  </a:lnTo>
                  <a:lnTo>
                    <a:pt x="7487" y="2530"/>
                  </a:lnTo>
                  <a:lnTo>
                    <a:pt x="7462" y="2543"/>
                  </a:lnTo>
                  <a:lnTo>
                    <a:pt x="7435" y="2555"/>
                  </a:lnTo>
                  <a:lnTo>
                    <a:pt x="7408" y="2566"/>
                  </a:lnTo>
                  <a:lnTo>
                    <a:pt x="7381" y="2576"/>
                  </a:lnTo>
                  <a:lnTo>
                    <a:pt x="7354" y="2586"/>
                  </a:lnTo>
                  <a:lnTo>
                    <a:pt x="7328" y="2595"/>
                  </a:lnTo>
                  <a:lnTo>
                    <a:pt x="7300" y="2603"/>
                  </a:lnTo>
                  <a:lnTo>
                    <a:pt x="7273" y="2611"/>
                  </a:lnTo>
                  <a:lnTo>
                    <a:pt x="7245" y="2617"/>
                  </a:lnTo>
                  <a:lnTo>
                    <a:pt x="7217" y="2623"/>
                  </a:lnTo>
                  <a:lnTo>
                    <a:pt x="7189" y="2629"/>
                  </a:lnTo>
                  <a:lnTo>
                    <a:pt x="7161" y="2633"/>
                  </a:lnTo>
                  <a:lnTo>
                    <a:pt x="7133" y="2636"/>
                  </a:lnTo>
                  <a:lnTo>
                    <a:pt x="7104" y="2640"/>
                  </a:lnTo>
                  <a:lnTo>
                    <a:pt x="7077" y="2643"/>
                  </a:lnTo>
                  <a:lnTo>
                    <a:pt x="7049" y="2644"/>
                  </a:lnTo>
                  <a:lnTo>
                    <a:pt x="7020" y="2645"/>
                  </a:lnTo>
                  <a:lnTo>
                    <a:pt x="6992" y="2645"/>
                  </a:lnTo>
                  <a:lnTo>
                    <a:pt x="6963" y="2645"/>
                  </a:lnTo>
                  <a:lnTo>
                    <a:pt x="6935" y="2644"/>
                  </a:lnTo>
                  <a:lnTo>
                    <a:pt x="8573" y="4268"/>
                  </a:lnTo>
                  <a:lnTo>
                    <a:pt x="7035" y="5819"/>
                  </a:lnTo>
                  <a:lnTo>
                    <a:pt x="7029" y="5773"/>
                  </a:lnTo>
                  <a:lnTo>
                    <a:pt x="7022" y="5728"/>
                  </a:lnTo>
                  <a:lnTo>
                    <a:pt x="7012" y="5684"/>
                  </a:lnTo>
                  <a:lnTo>
                    <a:pt x="7001" y="5639"/>
                  </a:lnTo>
                  <a:lnTo>
                    <a:pt x="6987" y="5595"/>
                  </a:lnTo>
                  <a:lnTo>
                    <a:pt x="6972" y="5552"/>
                  </a:lnTo>
                  <a:lnTo>
                    <a:pt x="6955" y="5509"/>
                  </a:lnTo>
                  <a:lnTo>
                    <a:pt x="6937" y="5466"/>
                  </a:lnTo>
                  <a:lnTo>
                    <a:pt x="6916" y="5424"/>
                  </a:lnTo>
                  <a:lnTo>
                    <a:pt x="6893" y="5384"/>
                  </a:lnTo>
                  <a:lnTo>
                    <a:pt x="6869" y="5344"/>
                  </a:lnTo>
                  <a:lnTo>
                    <a:pt x="6843" y="5304"/>
                  </a:lnTo>
                  <a:lnTo>
                    <a:pt x="6815" y="5267"/>
                  </a:lnTo>
                  <a:lnTo>
                    <a:pt x="6785" y="5229"/>
                  </a:lnTo>
                  <a:lnTo>
                    <a:pt x="6753" y="5193"/>
                  </a:lnTo>
                  <a:lnTo>
                    <a:pt x="6718" y="5157"/>
                  </a:lnTo>
                  <a:lnTo>
                    <a:pt x="6677" y="5119"/>
                  </a:lnTo>
                  <a:lnTo>
                    <a:pt x="6636" y="5083"/>
                  </a:lnTo>
                  <a:lnTo>
                    <a:pt x="6592" y="5050"/>
                  </a:lnTo>
                  <a:lnTo>
                    <a:pt x="6547" y="5019"/>
                  </a:lnTo>
                  <a:lnTo>
                    <a:pt x="6500" y="4990"/>
                  </a:lnTo>
                  <a:lnTo>
                    <a:pt x="6453" y="4964"/>
                  </a:lnTo>
                  <a:lnTo>
                    <a:pt x="6405" y="4941"/>
                  </a:lnTo>
                  <a:lnTo>
                    <a:pt x="6356" y="4919"/>
                  </a:lnTo>
                  <a:lnTo>
                    <a:pt x="6306" y="4901"/>
                  </a:lnTo>
                  <a:lnTo>
                    <a:pt x="6256" y="4885"/>
                  </a:lnTo>
                  <a:lnTo>
                    <a:pt x="6204" y="4872"/>
                  </a:lnTo>
                  <a:lnTo>
                    <a:pt x="6153" y="4860"/>
                  </a:lnTo>
                  <a:lnTo>
                    <a:pt x="6101" y="4852"/>
                  </a:lnTo>
                  <a:lnTo>
                    <a:pt x="6049" y="4846"/>
                  </a:lnTo>
                  <a:lnTo>
                    <a:pt x="5996" y="4842"/>
                  </a:lnTo>
                  <a:lnTo>
                    <a:pt x="5944" y="4841"/>
                  </a:lnTo>
                  <a:lnTo>
                    <a:pt x="5891" y="4843"/>
                  </a:lnTo>
                  <a:lnTo>
                    <a:pt x="5839" y="4846"/>
                  </a:lnTo>
                  <a:lnTo>
                    <a:pt x="5787" y="4854"/>
                  </a:lnTo>
                  <a:lnTo>
                    <a:pt x="5735" y="4862"/>
                  </a:lnTo>
                  <a:lnTo>
                    <a:pt x="5683" y="4874"/>
                  </a:lnTo>
                  <a:lnTo>
                    <a:pt x="5633" y="4888"/>
                  </a:lnTo>
                  <a:lnTo>
                    <a:pt x="5582" y="4904"/>
                  </a:lnTo>
                  <a:lnTo>
                    <a:pt x="5532" y="4922"/>
                  </a:lnTo>
                  <a:lnTo>
                    <a:pt x="5483" y="4944"/>
                  </a:lnTo>
                  <a:lnTo>
                    <a:pt x="5435" y="4969"/>
                  </a:lnTo>
                  <a:lnTo>
                    <a:pt x="5388" y="4994"/>
                  </a:lnTo>
                  <a:lnTo>
                    <a:pt x="5343" y="5023"/>
                  </a:lnTo>
                  <a:lnTo>
                    <a:pt x="5298" y="5055"/>
                  </a:lnTo>
                  <a:lnTo>
                    <a:pt x="5254" y="5089"/>
                  </a:lnTo>
                  <a:lnTo>
                    <a:pt x="5212" y="5125"/>
                  </a:lnTo>
                  <a:lnTo>
                    <a:pt x="5171" y="5164"/>
                  </a:lnTo>
                  <a:lnTo>
                    <a:pt x="5134" y="5205"/>
                  </a:lnTo>
                  <a:lnTo>
                    <a:pt x="5097" y="5247"/>
                  </a:lnTo>
                  <a:lnTo>
                    <a:pt x="5064" y="5291"/>
                  </a:lnTo>
                  <a:lnTo>
                    <a:pt x="5033" y="5335"/>
                  </a:lnTo>
                  <a:lnTo>
                    <a:pt x="5004" y="5382"/>
                  </a:lnTo>
                  <a:lnTo>
                    <a:pt x="4978" y="5429"/>
                  </a:lnTo>
                  <a:lnTo>
                    <a:pt x="4955" y="5477"/>
                  </a:lnTo>
                  <a:lnTo>
                    <a:pt x="4933" y="5526"/>
                  </a:lnTo>
                  <a:lnTo>
                    <a:pt x="4915" y="5577"/>
                  </a:lnTo>
                  <a:lnTo>
                    <a:pt x="4899" y="5627"/>
                  </a:lnTo>
                  <a:lnTo>
                    <a:pt x="4886" y="5678"/>
                  </a:lnTo>
                  <a:lnTo>
                    <a:pt x="4874" y="5729"/>
                  </a:lnTo>
                  <a:lnTo>
                    <a:pt x="4866" y="5782"/>
                  </a:lnTo>
                  <a:lnTo>
                    <a:pt x="4860" y="5834"/>
                  </a:lnTo>
                  <a:lnTo>
                    <a:pt x="4857" y="5886"/>
                  </a:lnTo>
                  <a:lnTo>
                    <a:pt x="4856" y="5938"/>
                  </a:lnTo>
                  <a:lnTo>
                    <a:pt x="4857" y="5991"/>
                  </a:lnTo>
                  <a:lnTo>
                    <a:pt x="4861" y="6043"/>
                  </a:lnTo>
                  <a:lnTo>
                    <a:pt x="4868" y="6096"/>
                  </a:lnTo>
                  <a:lnTo>
                    <a:pt x="4876" y="6147"/>
                  </a:lnTo>
                  <a:lnTo>
                    <a:pt x="4888" y="6199"/>
                  </a:lnTo>
                  <a:lnTo>
                    <a:pt x="4902" y="6250"/>
                  </a:lnTo>
                  <a:lnTo>
                    <a:pt x="4918" y="6301"/>
                  </a:lnTo>
                  <a:lnTo>
                    <a:pt x="4937" y="6350"/>
                  </a:lnTo>
                  <a:lnTo>
                    <a:pt x="4959" y="6400"/>
                  </a:lnTo>
                  <a:lnTo>
                    <a:pt x="4983" y="6447"/>
                  </a:lnTo>
                  <a:lnTo>
                    <a:pt x="5008" y="6494"/>
                  </a:lnTo>
                  <a:lnTo>
                    <a:pt x="5037" y="6540"/>
                  </a:lnTo>
                  <a:lnTo>
                    <a:pt x="5069" y="6585"/>
                  </a:lnTo>
                  <a:lnTo>
                    <a:pt x="5103" y="6628"/>
                  </a:lnTo>
                  <a:lnTo>
                    <a:pt x="5139" y="6670"/>
                  </a:lnTo>
                  <a:lnTo>
                    <a:pt x="5178" y="6711"/>
                  </a:lnTo>
                  <a:lnTo>
                    <a:pt x="5196" y="6728"/>
                  </a:lnTo>
                  <a:lnTo>
                    <a:pt x="5213" y="6744"/>
                  </a:lnTo>
                  <a:lnTo>
                    <a:pt x="5231" y="6760"/>
                  </a:lnTo>
                  <a:lnTo>
                    <a:pt x="5250" y="6776"/>
                  </a:lnTo>
                  <a:lnTo>
                    <a:pt x="5287" y="6806"/>
                  </a:lnTo>
                  <a:lnTo>
                    <a:pt x="5326" y="6834"/>
                  </a:lnTo>
                  <a:lnTo>
                    <a:pt x="5365" y="6860"/>
                  </a:lnTo>
                  <a:lnTo>
                    <a:pt x="5406" y="6883"/>
                  </a:lnTo>
                  <a:lnTo>
                    <a:pt x="5447" y="6906"/>
                  </a:lnTo>
                  <a:lnTo>
                    <a:pt x="5489" y="6926"/>
                  </a:lnTo>
                  <a:lnTo>
                    <a:pt x="5532" y="6945"/>
                  </a:lnTo>
                  <a:lnTo>
                    <a:pt x="5575" y="6962"/>
                  </a:lnTo>
                  <a:lnTo>
                    <a:pt x="5618" y="6977"/>
                  </a:lnTo>
                  <a:lnTo>
                    <a:pt x="5663" y="6990"/>
                  </a:lnTo>
                  <a:lnTo>
                    <a:pt x="5707" y="7000"/>
                  </a:lnTo>
                  <a:lnTo>
                    <a:pt x="5752" y="7009"/>
                  </a:lnTo>
                  <a:lnTo>
                    <a:pt x="5797" y="7016"/>
                  </a:lnTo>
                  <a:lnTo>
                    <a:pt x="5842" y="7022"/>
                  </a:lnTo>
                  <a:lnTo>
                    <a:pt x="4305" y="8573"/>
                  </a:lnTo>
                  <a:lnTo>
                    <a:pt x="0" y="4303"/>
                  </a:lnTo>
                  <a:lnTo>
                    <a:pt x="4268" y="0"/>
                  </a:lnTo>
                  <a:close/>
                </a:path>
              </a:pathLst>
            </a:custGeom>
            <a:solidFill>
              <a:srgbClr val="005FA5"/>
            </a:solidFill>
            <a:ln w="1270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ar-S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590037" y="1757277"/>
              <a:ext cx="1271846" cy="1271845"/>
            </a:xfrm>
            <a:custGeom>
              <a:avLst/>
              <a:gdLst/>
              <a:ahLst/>
              <a:cxnLst>
                <a:cxn ang="0">
                  <a:pos x="7105" y="2641"/>
                </a:cxn>
                <a:cxn ang="0">
                  <a:pos x="7328" y="2596"/>
                </a:cxn>
                <a:cxn ang="0">
                  <a:pos x="7539" y="2504"/>
                </a:cxn>
                <a:cxn ang="0">
                  <a:pos x="7730" y="2365"/>
                </a:cxn>
                <a:cxn ang="0">
                  <a:pos x="7967" y="2059"/>
                </a:cxn>
                <a:cxn ang="0">
                  <a:pos x="8085" y="1654"/>
                </a:cxn>
                <a:cxn ang="0">
                  <a:pos x="8045" y="1238"/>
                </a:cxn>
                <a:cxn ang="0">
                  <a:pos x="7843" y="860"/>
                </a:cxn>
                <a:cxn ang="0">
                  <a:pos x="7503" y="584"/>
                </a:cxn>
                <a:cxn ang="0">
                  <a:pos x="7098" y="466"/>
                </a:cxn>
                <a:cxn ang="0">
                  <a:pos x="6681" y="507"/>
                </a:cxn>
                <a:cxn ang="0">
                  <a:pos x="6303" y="709"/>
                </a:cxn>
                <a:cxn ang="0">
                  <a:pos x="6105" y="922"/>
                </a:cxn>
                <a:cxn ang="0">
                  <a:pos x="5992" y="1124"/>
                </a:cxn>
                <a:cxn ang="0">
                  <a:pos x="5925" y="1343"/>
                </a:cxn>
                <a:cxn ang="0">
                  <a:pos x="5904" y="1568"/>
                </a:cxn>
                <a:cxn ang="0">
                  <a:pos x="2697" y="1372"/>
                </a:cxn>
                <a:cxn ang="0">
                  <a:pos x="2538" y="1037"/>
                </a:cxn>
                <a:cxn ang="0">
                  <a:pos x="2242" y="751"/>
                </a:cxn>
                <a:cxn ang="0">
                  <a:pos x="1848" y="593"/>
                </a:cxn>
                <a:cxn ang="0">
                  <a:pos x="1431" y="594"/>
                </a:cxn>
                <a:cxn ang="0">
                  <a:pos x="1038" y="756"/>
                </a:cxn>
                <a:cxn ang="0">
                  <a:pos x="728" y="1069"/>
                </a:cxn>
                <a:cxn ang="0">
                  <a:pos x="571" y="1462"/>
                </a:cxn>
                <a:cxn ang="0">
                  <a:pos x="572" y="1881"/>
                </a:cxn>
                <a:cxn ang="0">
                  <a:pos x="734" y="2272"/>
                </a:cxn>
                <a:cxn ang="0">
                  <a:pos x="946" y="2508"/>
                </a:cxn>
                <a:cxn ang="0">
                  <a:pos x="1270" y="2694"/>
                </a:cxn>
                <a:cxn ang="0">
                  <a:pos x="1638" y="5929"/>
                </a:cxn>
                <a:cxn ang="0">
                  <a:pos x="1647" y="5703"/>
                </a:cxn>
                <a:cxn ang="0">
                  <a:pos x="1701" y="5482"/>
                </a:cxn>
                <a:cxn ang="0">
                  <a:pos x="1803" y="5275"/>
                </a:cxn>
                <a:cxn ang="0">
                  <a:pos x="1952" y="5088"/>
                </a:cxn>
                <a:cxn ang="0">
                  <a:pos x="2313" y="4847"/>
                </a:cxn>
                <a:cxn ang="0">
                  <a:pos x="2724" y="4765"/>
                </a:cxn>
                <a:cxn ang="0">
                  <a:pos x="3136" y="4844"/>
                </a:cxn>
                <a:cxn ang="0">
                  <a:pos x="3498" y="5082"/>
                </a:cxn>
                <a:cxn ang="0">
                  <a:pos x="3740" y="5442"/>
                </a:cxn>
                <a:cxn ang="0">
                  <a:pos x="3821" y="5854"/>
                </a:cxn>
                <a:cxn ang="0">
                  <a:pos x="3743" y="6266"/>
                </a:cxn>
                <a:cxn ang="0">
                  <a:pos x="3505" y="6629"/>
                </a:cxn>
                <a:cxn ang="0">
                  <a:pos x="3320" y="6779"/>
                </a:cxn>
                <a:cxn ang="0">
                  <a:pos x="3113" y="6882"/>
                </a:cxn>
                <a:cxn ang="0">
                  <a:pos x="2893" y="6939"/>
                </a:cxn>
                <a:cxn ang="0">
                  <a:pos x="2667" y="6949"/>
                </a:cxn>
                <a:cxn ang="0">
                  <a:pos x="5574" y="7015"/>
                </a:cxn>
                <a:cxn ang="0">
                  <a:pos x="5325" y="6854"/>
                </a:cxn>
                <a:cxn ang="0">
                  <a:pos x="5074" y="6538"/>
                </a:cxn>
                <a:cxn ang="0">
                  <a:pos x="4952" y="6135"/>
                </a:cxn>
                <a:cxn ang="0">
                  <a:pos x="4990" y="5718"/>
                </a:cxn>
                <a:cxn ang="0">
                  <a:pos x="5189" y="5339"/>
                </a:cxn>
                <a:cxn ang="0">
                  <a:pos x="5527" y="5060"/>
                </a:cxn>
                <a:cxn ang="0">
                  <a:pos x="5930" y="4938"/>
                </a:cxn>
                <a:cxn ang="0">
                  <a:pos x="6346" y="4977"/>
                </a:cxn>
                <a:cxn ang="0">
                  <a:pos x="6726" y="5175"/>
                </a:cxn>
                <a:cxn ang="0">
                  <a:pos x="6952" y="5424"/>
                </a:cxn>
                <a:cxn ang="0">
                  <a:pos x="7079" y="5687"/>
                </a:cxn>
              </a:cxnLst>
              <a:rect l="0" t="0" r="r" b="b"/>
              <a:pathLst>
                <a:path w="8573" h="8573">
                  <a:moveTo>
                    <a:pt x="8573" y="4270"/>
                  </a:moveTo>
                  <a:lnTo>
                    <a:pt x="6935" y="2645"/>
                  </a:lnTo>
                  <a:lnTo>
                    <a:pt x="6963" y="2647"/>
                  </a:lnTo>
                  <a:lnTo>
                    <a:pt x="6992" y="2647"/>
                  </a:lnTo>
                  <a:lnTo>
                    <a:pt x="7020" y="2647"/>
                  </a:lnTo>
                  <a:lnTo>
                    <a:pt x="7049" y="2645"/>
                  </a:lnTo>
                  <a:lnTo>
                    <a:pt x="7077" y="2644"/>
                  </a:lnTo>
                  <a:lnTo>
                    <a:pt x="7105" y="2641"/>
                  </a:lnTo>
                  <a:lnTo>
                    <a:pt x="7134" y="2638"/>
                  </a:lnTo>
                  <a:lnTo>
                    <a:pt x="7162" y="2635"/>
                  </a:lnTo>
                  <a:lnTo>
                    <a:pt x="7190" y="2629"/>
                  </a:lnTo>
                  <a:lnTo>
                    <a:pt x="7217" y="2625"/>
                  </a:lnTo>
                  <a:lnTo>
                    <a:pt x="7245" y="2619"/>
                  </a:lnTo>
                  <a:lnTo>
                    <a:pt x="7273" y="2612"/>
                  </a:lnTo>
                  <a:lnTo>
                    <a:pt x="7301" y="2605"/>
                  </a:lnTo>
                  <a:lnTo>
                    <a:pt x="7328" y="2596"/>
                  </a:lnTo>
                  <a:lnTo>
                    <a:pt x="7355" y="2588"/>
                  </a:lnTo>
                  <a:lnTo>
                    <a:pt x="7383" y="2578"/>
                  </a:lnTo>
                  <a:lnTo>
                    <a:pt x="7408" y="2567"/>
                  </a:lnTo>
                  <a:lnTo>
                    <a:pt x="7435" y="2556"/>
                  </a:lnTo>
                  <a:lnTo>
                    <a:pt x="7462" y="2545"/>
                  </a:lnTo>
                  <a:lnTo>
                    <a:pt x="7488" y="2532"/>
                  </a:lnTo>
                  <a:lnTo>
                    <a:pt x="7514" y="2518"/>
                  </a:lnTo>
                  <a:lnTo>
                    <a:pt x="7539" y="2504"/>
                  </a:lnTo>
                  <a:lnTo>
                    <a:pt x="7564" y="2490"/>
                  </a:lnTo>
                  <a:lnTo>
                    <a:pt x="7589" y="2474"/>
                  </a:lnTo>
                  <a:lnTo>
                    <a:pt x="7613" y="2458"/>
                  </a:lnTo>
                  <a:lnTo>
                    <a:pt x="7638" y="2441"/>
                  </a:lnTo>
                  <a:lnTo>
                    <a:pt x="7662" y="2423"/>
                  </a:lnTo>
                  <a:lnTo>
                    <a:pt x="7684" y="2405"/>
                  </a:lnTo>
                  <a:lnTo>
                    <a:pt x="7708" y="2386"/>
                  </a:lnTo>
                  <a:lnTo>
                    <a:pt x="7730" y="2365"/>
                  </a:lnTo>
                  <a:lnTo>
                    <a:pt x="7753" y="2345"/>
                  </a:lnTo>
                  <a:lnTo>
                    <a:pt x="7774" y="2324"/>
                  </a:lnTo>
                  <a:lnTo>
                    <a:pt x="7813" y="2283"/>
                  </a:lnTo>
                  <a:lnTo>
                    <a:pt x="7848" y="2241"/>
                  </a:lnTo>
                  <a:lnTo>
                    <a:pt x="7881" y="2197"/>
                  </a:lnTo>
                  <a:lnTo>
                    <a:pt x="7913" y="2152"/>
                  </a:lnTo>
                  <a:lnTo>
                    <a:pt x="7942" y="2106"/>
                  </a:lnTo>
                  <a:lnTo>
                    <a:pt x="7967" y="2059"/>
                  </a:lnTo>
                  <a:lnTo>
                    <a:pt x="7991" y="2010"/>
                  </a:lnTo>
                  <a:lnTo>
                    <a:pt x="8012" y="1962"/>
                  </a:lnTo>
                  <a:lnTo>
                    <a:pt x="8031" y="1912"/>
                  </a:lnTo>
                  <a:lnTo>
                    <a:pt x="8047" y="1861"/>
                  </a:lnTo>
                  <a:lnTo>
                    <a:pt x="8060" y="1810"/>
                  </a:lnTo>
                  <a:lnTo>
                    <a:pt x="8071" y="1758"/>
                  </a:lnTo>
                  <a:lnTo>
                    <a:pt x="8080" y="1707"/>
                  </a:lnTo>
                  <a:lnTo>
                    <a:pt x="8085" y="1654"/>
                  </a:lnTo>
                  <a:lnTo>
                    <a:pt x="8090" y="1602"/>
                  </a:lnTo>
                  <a:lnTo>
                    <a:pt x="8091" y="1549"/>
                  </a:lnTo>
                  <a:lnTo>
                    <a:pt x="8089" y="1497"/>
                  </a:lnTo>
                  <a:lnTo>
                    <a:pt x="8085" y="1445"/>
                  </a:lnTo>
                  <a:lnTo>
                    <a:pt x="8078" y="1392"/>
                  </a:lnTo>
                  <a:lnTo>
                    <a:pt x="8069" y="1340"/>
                  </a:lnTo>
                  <a:lnTo>
                    <a:pt x="8057" y="1289"/>
                  </a:lnTo>
                  <a:lnTo>
                    <a:pt x="8045" y="1238"/>
                  </a:lnTo>
                  <a:lnTo>
                    <a:pt x="8027" y="1188"/>
                  </a:lnTo>
                  <a:lnTo>
                    <a:pt x="8009" y="1138"/>
                  </a:lnTo>
                  <a:lnTo>
                    <a:pt x="7988" y="1089"/>
                  </a:lnTo>
                  <a:lnTo>
                    <a:pt x="7963" y="1041"/>
                  </a:lnTo>
                  <a:lnTo>
                    <a:pt x="7937" y="994"/>
                  </a:lnTo>
                  <a:lnTo>
                    <a:pt x="7908" y="948"/>
                  </a:lnTo>
                  <a:lnTo>
                    <a:pt x="7876" y="903"/>
                  </a:lnTo>
                  <a:lnTo>
                    <a:pt x="7843" y="860"/>
                  </a:lnTo>
                  <a:lnTo>
                    <a:pt x="7806" y="817"/>
                  </a:lnTo>
                  <a:lnTo>
                    <a:pt x="7768" y="778"/>
                  </a:lnTo>
                  <a:lnTo>
                    <a:pt x="7727" y="739"/>
                  </a:lnTo>
                  <a:lnTo>
                    <a:pt x="7684" y="703"/>
                  </a:lnTo>
                  <a:lnTo>
                    <a:pt x="7641" y="669"/>
                  </a:lnTo>
                  <a:lnTo>
                    <a:pt x="7596" y="638"/>
                  </a:lnTo>
                  <a:lnTo>
                    <a:pt x="7550" y="609"/>
                  </a:lnTo>
                  <a:lnTo>
                    <a:pt x="7503" y="584"/>
                  </a:lnTo>
                  <a:lnTo>
                    <a:pt x="7455" y="560"/>
                  </a:lnTo>
                  <a:lnTo>
                    <a:pt x="7405" y="540"/>
                  </a:lnTo>
                  <a:lnTo>
                    <a:pt x="7355" y="520"/>
                  </a:lnTo>
                  <a:lnTo>
                    <a:pt x="7304" y="505"/>
                  </a:lnTo>
                  <a:lnTo>
                    <a:pt x="7254" y="491"/>
                  </a:lnTo>
                  <a:lnTo>
                    <a:pt x="7202" y="481"/>
                  </a:lnTo>
                  <a:lnTo>
                    <a:pt x="7150" y="472"/>
                  </a:lnTo>
                  <a:lnTo>
                    <a:pt x="7098" y="466"/>
                  </a:lnTo>
                  <a:lnTo>
                    <a:pt x="7046" y="462"/>
                  </a:lnTo>
                  <a:lnTo>
                    <a:pt x="6993" y="461"/>
                  </a:lnTo>
                  <a:lnTo>
                    <a:pt x="6941" y="462"/>
                  </a:lnTo>
                  <a:lnTo>
                    <a:pt x="6888" y="467"/>
                  </a:lnTo>
                  <a:lnTo>
                    <a:pt x="6836" y="473"/>
                  </a:lnTo>
                  <a:lnTo>
                    <a:pt x="6784" y="482"/>
                  </a:lnTo>
                  <a:lnTo>
                    <a:pt x="6733" y="494"/>
                  </a:lnTo>
                  <a:lnTo>
                    <a:pt x="6681" y="507"/>
                  </a:lnTo>
                  <a:lnTo>
                    <a:pt x="6631" y="524"/>
                  </a:lnTo>
                  <a:lnTo>
                    <a:pt x="6581" y="543"/>
                  </a:lnTo>
                  <a:lnTo>
                    <a:pt x="6532" y="564"/>
                  </a:lnTo>
                  <a:lnTo>
                    <a:pt x="6485" y="588"/>
                  </a:lnTo>
                  <a:lnTo>
                    <a:pt x="6438" y="615"/>
                  </a:lnTo>
                  <a:lnTo>
                    <a:pt x="6391" y="644"/>
                  </a:lnTo>
                  <a:lnTo>
                    <a:pt x="6346" y="675"/>
                  </a:lnTo>
                  <a:lnTo>
                    <a:pt x="6303" y="709"/>
                  </a:lnTo>
                  <a:lnTo>
                    <a:pt x="6262" y="745"/>
                  </a:lnTo>
                  <a:lnTo>
                    <a:pt x="6221" y="784"/>
                  </a:lnTo>
                  <a:lnTo>
                    <a:pt x="6199" y="806"/>
                  </a:lnTo>
                  <a:lnTo>
                    <a:pt x="6179" y="828"/>
                  </a:lnTo>
                  <a:lnTo>
                    <a:pt x="6160" y="851"/>
                  </a:lnTo>
                  <a:lnTo>
                    <a:pt x="6140" y="874"/>
                  </a:lnTo>
                  <a:lnTo>
                    <a:pt x="6122" y="898"/>
                  </a:lnTo>
                  <a:lnTo>
                    <a:pt x="6105" y="922"/>
                  </a:lnTo>
                  <a:lnTo>
                    <a:pt x="6089" y="945"/>
                  </a:lnTo>
                  <a:lnTo>
                    <a:pt x="6073" y="970"/>
                  </a:lnTo>
                  <a:lnTo>
                    <a:pt x="6057" y="996"/>
                  </a:lnTo>
                  <a:lnTo>
                    <a:pt x="6043" y="1020"/>
                  </a:lnTo>
                  <a:lnTo>
                    <a:pt x="6029" y="1046"/>
                  </a:lnTo>
                  <a:lnTo>
                    <a:pt x="6016" y="1072"/>
                  </a:lnTo>
                  <a:lnTo>
                    <a:pt x="6003" y="1097"/>
                  </a:lnTo>
                  <a:lnTo>
                    <a:pt x="5992" y="1124"/>
                  </a:lnTo>
                  <a:lnTo>
                    <a:pt x="5981" y="1151"/>
                  </a:lnTo>
                  <a:lnTo>
                    <a:pt x="5971" y="1178"/>
                  </a:lnTo>
                  <a:lnTo>
                    <a:pt x="5961" y="1205"/>
                  </a:lnTo>
                  <a:lnTo>
                    <a:pt x="5953" y="1232"/>
                  </a:lnTo>
                  <a:lnTo>
                    <a:pt x="5945" y="1259"/>
                  </a:lnTo>
                  <a:lnTo>
                    <a:pt x="5938" y="1287"/>
                  </a:lnTo>
                  <a:lnTo>
                    <a:pt x="5931" y="1315"/>
                  </a:lnTo>
                  <a:lnTo>
                    <a:pt x="5925" y="1343"/>
                  </a:lnTo>
                  <a:lnTo>
                    <a:pt x="5921" y="1371"/>
                  </a:lnTo>
                  <a:lnTo>
                    <a:pt x="5915" y="1399"/>
                  </a:lnTo>
                  <a:lnTo>
                    <a:pt x="5912" y="1427"/>
                  </a:lnTo>
                  <a:lnTo>
                    <a:pt x="5909" y="1455"/>
                  </a:lnTo>
                  <a:lnTo>
                    <a:pt x="5907" y="1484"/>
                  </a:lnTo>
                  <a:lnTo>
                    <a:pt x="5905" y="1512"/>
                  </a:lnTo>
                  <a:lnTo>
                    <a:pt x="5904" y="1541"/>
                  </a:lnTo>
                  <a:lnTo>
                    <a:pt x="5904" y="1568"/>
                  </a:lnTo>
                  <a:lnTo>
                    <a:pt x="5905" y="1596"/>
                  </a:lnTo>
                  <a:lnTo>
                    <a:pt x="5907" y="1625"/>
                  </a:lnTo>
                  <a:lnTo>
                    <a:pt x="4268" y="0"/>
                  </a:lnTo>
                  <a:lnTo>
                    <a:pt x="2731" y="1551"/>
                  </a:lnTo>
                  <a:lnTo>
                    <a:pt x="2725" y="1506"/>
                  </a:lnTo>
                  <a:lnTo>
                    <a:pt x="2717" y="1461"/>
                  </a:lnTo>
                  <a:lnTo>
                    <a:pt x="2709" y="1416"/>
                  </a:lnTo>
                  <a:lnTo>
                    <a:pt x="2697" y="1372"/>
                  </a:lnTo>
                  <a:lnTo>
                    <a:pt x="2684" y="1328"/>
                  </a:lnTo>
                  <a:lnTo>
                    <a:pt x="2669" y="1284"/>
                  </a:lnTo>
                  <a:lnTo>
                    <a:pt x="2652" y="1241"/>
                  </a:lnTo>
                  <a:lnTo>
                    <a:pt x="2633" y="1199"/>
                  </a:lnTo>
                  <a:lnTo>
                    <a:pt x="2612" y="1158"/>
                  </a:lnTo>
                  <a:lnTo>
                    <a:pt x="2590" y="1117"/>
                  </a:lnTo>
                  <a:lnTo>
                    <a:pt x="2565" y="1076"/>
                  </a:lnTo>
                  <a:lnTo>
                    <a:pt x="2538" y="1037"/>
                  </a:lnTo>
                  <a:lnTo>
                    <a:pt x="2510" y="999"/>
                  </a:lnTo>
                  <a:lnTo>
                    <a:pt x="2480" y="961"/>
                  </a:lnTo>
                  <a:lnTo>
                    <a:pt x="2448" y="925"/>
                  </a:lnTo>
                  <a:lnTo>
                    <a:pt x="2415" y="890"/>
                  </a:lnTo>
                  <a:lnTo>
                    <a:pt x="2374" y="852"/>
                  </a:lnTo>
                  <a:lnTo>
                    <a:pt x="2331" y="815"/>
                  </a:lnTo>
                  <a:lnTo>
                    <a:pt x="2287" y="782"/>
                  </a:lnTo>
                  <a:lnTo>
                    <a:pt x="2242" y="751"/>
                  </a:lnTo>
                  <a:lnTo>
                    <a:pt x="2196" y="722"/>
                  </a:lnTo>
                  <a:lnTo>
                    <a:pt x="2149" y="696"/>
                  </a:lnTo>
                  <a:lnTo>
                    <a:pt x="2100" y="673"/>
                  </a:lnTo>
                  <a:lnTo>
                    <a:pt x="2052" y="652"/>
                  </a:lnTo>
                  <a:lnTo>
                    <a:pt x="2002" y="633"/>
                  </a:lnTo>
                  <a:lnTo>
                    <a:pt x="1951" y="618"/>
                  </a:lnTo>
                  <a:lnTo>
                    <a:pt x="1901" y="604"/>
                  </a:lnTo>
                  <a:lnTo>
                    <a:pt x="1848" y="593"/>
                  </a:lnTo>
                  <a:lnTo>
                    <a:pt x="1797" y="585"/>
                  </a:lnTo>
                  <a:lnTo>
                    <a:pt x="1744" y="578"/>
                  </a:lnTo>
                  <a:lnTo>
                    <a:pt x="1692" y="575"/>
                  </a:lnTo>
                  <a:lnTo>
                    <a:pt x="1640" y="574"/>
                  </a:lnTo>
                  <a:lnTo>
                    <a:pt x="1588" y="575"/>
                  </a:lnTo>
                  <a:lnTo>
                    <a:pt x="1535" y="579"/>
                  </a:lnTo>
                  <a:lnTo>
                    <a:pt x="1483" y="586"/>
                  </a:lnTo>
                  <a:lnTo>
                    <a:pt x="1431" y="594"/>
                  </a:lnTo>
                  <a:lnTo>
                    <a:pt x="1380" y="606"/>
                  </a:lnTo>
                  <a:lnTo>
                    <a:pt x="1328" y="620"/>
                  </a:lnTo>
                  <a:lnTo>
                    <a:pt x="1278" y="636"/>
                  </a:lnTo>
                  <a:lnTo>
                    <a:pt x="1228" y="656"/>
                  </a:lnTo>
                  <a:lnTo>
                    <a:pt x="1179" y="677"/>
                  </a:lnTo>
                  <a:lnTo>
                    <a:pt x="1132" y="701"/>
                  </a:lnTo>
                  <a:lnTo>
                    <a:pt x="1085" y="727"/>
                  </a:lnTo>
                  <a:lnTo>
                    <a:pt x="1038" y="756"/>
                  </a:lnTo>
                  <a:lnTo>
                    <a:pt x="993" y="787"/>
                  </a:lnTo>
                  <a:lnTo>
                    <a:pt x="950" y="822"/>
                  </a:lnTo>
                  <a:lnTo>
                    <a:pt x="909" y="857"/>
                  </a:lnTo>
                  <a:lnTo>
                    <a:pt x="868" y="897"/>
                  </a:lnTo>
                  <a:lnTo>
                    <a:pt x="829" y="938"/>
                  </a:lnTo>
                  <a:lnTo>
                    <a:pt x="793" y="979"/>
                  </a:lnTo>
                  <a:lnTo>
                    <a:pt x="760" y="1023"/>
                  </a:lnTo>
                  <a:lnTo>
                    <a:pt x="728" y="1069"/>
                  </a:lnTo>
                  <a:lnTo>
                    <a:pt x="701" y="1115"/>
                  </a:lnTo>
                  <a:lnTo>
                    <a:pt x="674" y="1162"/>
                  </a:lnTo>
                  <a:lnTo>
                    <a:pt x="650" y="1210"/>
                  </a:lnTo>
                  <a:lnTo>
                    <a:pt x="630" y="1258"/>
                  </a:lnTo>
                  <a:lnTo>
                    <a:pt x="611" y="1309"/>
                  </a:lnTo>
                  <a:lnTo>
                    <a:pt x="595" y="1359"/>
                  </a:lnTo>
                  <a:lnTo>
                    <a:pt x="581" y="1411"/>
                  </a:lnTo>
                  <a:lnTo>
                    <a:pt x="571" y="1462"/>
                  </a:lnTo>
                  <a:lnTo>
                    <a:pt x="562" y="1514"/>
                  </a:lnTo>
                  <a:lnTo>
                    <a:pt x="556" y="1566"/>
                  </a:lnTo>
                  <a:lnTo>
                    <a:pt x="552" y="1619"/>
                  </a:lnTo>
                  <a:lnTo>
                    <a:pt x="551" y="1671"/>
                  </a:lnTo>
                  <a:lnTo>
                    <a:pt x="552" y="1724"/>
                  </a:lnTo>
                  <a:lnTo>
                    <a:pt x="557" y="1777"/>
                  </a:lnTo>
                  <a:lnTo>
                    <a:pt x="563" y="1828"/>
                  </a:lnTo>
                  <a:lnTo>
                    <a:pt x="572" y="1881"/>
                  </a:lnTo>
                  <a:lnTo>
                    <a:pt x="584" y="1932"/>
                  </a:lnTo>
                  <a:lnTo>
                    <a:pt x="598" y="1982"/>
                  </a:lnTo>
                  <a:lnTo>
                    <a:pt x="614" y="2033"/>
                  </a:lnTo>
                  <a:lnTo>
                    <a:pt x="633" y="2082"/>
                  </a:lnTo>
                  <a:lnTo>
                    <a:pt x="654" y="2132"/>
                  </a:lnTo>
                  <a:lnTo>
                    <a:pt x="678" y="2180"/>
                  </a:lnTo>
                  <a:lnTo>
                    <a:pt x="705" y="2227"/>
                  </a:lnTo>
                  <a:lnTo>
                    <a:pt x="734" y="2272"/>
                  </a:lnTo>
                  <a:lnTo>
                    <a:pt x="765" y="2317"/>
                  </a:lnTo>
                  <a:lnTo>
                    <a:pt x="799" y="2360"/>
                  </a:lnTo>
                  <a:lnTo>
                    <a:pt x="836" y="2403"/>
                  </a:lnTo>
                  <a:lnTo>
                    <a:pt x="874" y="2443"/>
                  </a:lnTo>
                  <a:lnTo>
                    <a:pt x="891" y="2460"/>
                  </a:lnTo>
                  <a:lnTo>
                    <a:pt x="910" y="2477"/>
                  </a:lnTo>
                  <a:lnTo>
                    <a:pt x="928" y="2493"/>
                  </a:lnTo>
                  <a:lnTo>
                    <a:pt x="946" y="2508"/>
                  </a:lnTo>
                  <a:lnTo>
                    <a:pt x="984" y="2538"/>
                  </a:lnTo>
                  <a:lnTo>
                    <a:pt x="1022" y="2566"/>
                  </a:lnTo>
                  <a:lnTo>
                    <a:pt x="1062" y="2592"/>
                  </a:lnTo>
                  <a:lnTo>
                    <a:pt x="1102" y="2616"/>
                  </a:lnTo>
                  <a:lnTo>
                    <a:pt x="1142" y="2639"/>
                  </a:lnTo>
                  <a:lnTo>
                    <a:pt x="1184" y="2659"/>
                  </a:lnTo>
                  <a:lnTo>
                    <a:pt x="1227" y="2678"/>
                  </a:lnTo>
                  <a:lnTo>
                    <a:pt x="1270" y="2694"/>
                  </a:lnTo>
                  <a:lnTo>
                    <a:pt x="1314" y="2709"/>
                  </a:lnTo>
                  <a:lnTo>
                    <a:pt x="1358" y="2722"/>
                  </a:lnTo>
                  <a:lnTo>
                    <a:pt x="1403" y="2732"/>
                  </a:lnTo>
                  <a:lnTo>
                    <a:pt x="1447" y="2742"/>
                  </a:lnTo>
                  <a:lnTo>
                    <a:pt x="1492" y="2748"/>
                  </a:lnTo>
                  <a:lnTo>
                    <a:pt x="1538" y="2754"/>
                  </a:lnTo>
                  <a:lnTo>
                    <a:pt x="0" y="4305"/>
                  </a:lnTo>
                  <a:lnTo>
                    <a:pt x="1638" y="5929"/>
                  </a:lnTo>
                  <a:lnTo>
                    <a:pt x="1637" y="5901"/>
                  </a:lnTo>
                  <a:lnTo>
                    <a:pt x="1636" y="5873"/>
                  </a:lnTo>
                  <a:lnTo>
                    <a:pt x="1636" y="5844"/>
                  </a:lnTo>
                  <a:lnTo>
                    <a:pt x="1637" y="5817"/>
                  </a:lnTo>
                  <a:lnTo>
                    <a:pt x="1638" y="5788"/>
                  </a:lnTo>
                  <a:lnTo>
                    <a:pt x="1640" y="5760"/>
                  </a:lnTo>
                  <a:lnTo>
                    <a:pt x="1643" y="5732"/>
                  </a:lnTo>
                  <a:lnTo>
                    <a:pt x="1647" y="5703"/>
                  </a:lnTo>
                  <a:lnTo>
                    <a:pt x="1651" y="5675"/>
                  </a:lnTo>
                  <a:lnTo>
                    <a:pt x="1656" y="5647"/>
                  </a:lnTo>
                  <a:lnTo>
                    <a:pt x="1662" y="5619"/>
                  </a:lnTo>
                  <a:lnTo>
                    <a:pt x="1668" y="5591"/>
                  </a:lnTo>
                  <a:lnTo>
                    <a:pt x="1676" y="5564"/>
                  </a:lnTo>
                  <a:lnTo>
                    <a:pt x="1684" y="5537"/>
                  </a:lnTo>
                  <a:lnTo>
                    <a:pt x="1693" y="5510"/>
                  </a:lnTo>
                  <a:lnTo>
                    <a:pt x="1701" y="5482"/>
                  </a:lnTo>
                  <a:lnTo>
                    <a:pt x="1712" y="5455"/>
                  </a:lnTo>
                  <a:lnTo>
                    <a:pt x="1723" y="5429"/>
                  </a:lnTo>
                  <a:lnTo>
                    <a:pt x="1735" y="5402"/>
                  </a:lnTo>
                  <a:lnTo>
                    <a:pt x="1746" y="5377"/>
                  </a:lnTo>
                  <a:lnTo>
                    <a:pt x="1760" y="5351"/>
                  </a:lnTo>
                  <a:lnTo>
                    <a:pt x="1773" y="5325"/>
                  </a:lnTo>
                  <a:lnTo>
                    <a:pt x="1788" y="5299"/>
                  </a:lnTo>
                  <a:lnTo>
                    <a:pt x="1803" y="5275"/>
                  </a:lnTo>
                  <a:lnTo>
                    <a:pt x="1819" y="5250"/>
                  </a:lnTo>
                  <a:lnTo>
                    <a:pt x="1837" y="5225"/>
                  </a:lnTo>
                  <a:lnTo>
                    <a:pt x="1854" y="5202"/>
                  </a:lnTo>
                  <a:lnTo>
                    <a:pt x="1872" y="5178"/>
                  </a:lnTo>
                  <a:lnTo>
                    <a:pt x="1891" y="5156"/>
                  </a:lnTo>
                  <a:lnTo>
                    <a:pt x="1911" y="5132"/>
                  </a:lnTo>
                  <a:lnTo>
                    <a:pt x="1931" y="5111"/>
                  </a:lnTo>
                  <a:lnTo>
                    <a:pt x="1952" y="5088"/>
                  </a:lnTo>
                  <a:lnTo>
                    <a:pt x="1992" y="5049"/>
                  </a:lnTo>
                  <a:lnTo>
                    <a:pt x="2035" y="5013"/>
                  </a:lnTo>
                  <a:lnTo>
                    <a:pt x="2078" y="4980"/>
                  </a:lnTo>
                  <a:lnTo>
                    <a:pt x="2123" y="4948"/>
                  </a:lnTo>
                  <a:lnTo>
                    <a:pt x="2168" y="4919"/>
                  </a:lnTo>
                  <a:lnTo>
                    <a:pt x="2215" y="4893"/>
                  </a:lnTo>
                  <a:lnTo>
                    <a:pt x="2264" y="4868"/>
                  </a:lnTo>
                  <a:lnTo>
                    <a:pt x="2313" y="4847"/>
                  </a:lnTo>
                  <a:lnTo>
                    <a:pt x="2362" y="4829"/>
                  </a:lnTo>
                  <a:lnTo>
                    <a:pt x="2413" y="4812"/>
                  </a:lnTo>
                  <a:lnTo>
                    <a:pt x="2463" y="4798"/>
                  </a:lnTo>
                  <a:lnTo>
                    <a:pt x="2515" y="4787"/>
                  </a:lnTo>
                  <a:lnTo>
                    <a:pt x="2567" y="4778"/>
                  </a:lnTo>
                  <a:lnTo>
                    <a:pt x="2619" y="4772"/>
                  </a:lnTo>
                  <a:lnTo>
                    <a:pt x="2671" y="4767"/>
                  </a:lnTo>
                  <a:lnTo>
                    <a:pt x="2724" y="4765"/>
                  </a:lnTo>
                  <a:lnTo>
                    <a:pt x="2776" y="4766"/>
                  </a:lnTo>
                  <a:lnTo>
                    <a:pt x="2829" y="4771"/>
                  </a:lnTo>
                  <a:lnTo>
                    <a:pt x="2881" y="4776"/>
                  </a:lnTo>
                  <a:lnTo>
                    <a:pt x="2933" y="4785"/>
                  </a:lnTo>
                  <a:lnTo>
                    <a:pt x="2984" y="4796"/>
                  </a:lnTo>
                  <a:lnTo>
                    <a:pt x="3036" y="4809"/>
                  </a:lnTo>
                  <a:lnTo>
                    <a:pt x="3086" y="4825"/>
                  </a:lnTo>
                  <a:lnTo>
                    <a:pt x="3136" y="4844"/>
                  </a:lnTo>
                  <a:lnTo>
                    <a:pt x="3185" y="4865"/>
                  </a:lnTo>
                  <a:lnTo>
                    <a:pt x="3233" y="4889"/>
                  </a:lnTo>
                  <a:lnTo>
                    <a:pt x="3280" y="4914"/>
                  </a:lnTo>
                  <a:lnTo>
                    <a:pt x="3327" y="4943"/>
                  </a:lnTo>
                  <a:lnTo>
                    <a:pt x="3372" y="4974"/>
                  </a:lnTo>
                  <a:lnTo>
                    <a:pt x="3416" y="5008"/>
                  </a:lnTo>
                  <a:lnTo>
                    <a:pt x="3457" y="5043"/>
                  </a:lnTo>
                  <a:lnTo>
                    <a:pt x="3498" y="5082"/>
                  </a:lnTo>
                  <a:lnTo>
                    <a:pt x="3538" y="5122"/>
                  </a:lnTo>
                  <a:lnTo>
                    <a:pt x="3573" y="5164"/>
                  </a:lnTo>
                  <a:lnTo>
                    <a:pt x="3608" y="5208"/>
                  </a:lnTo>
                  <a:lnTo>
                    <a:pt x="3639" y="5252"/>
                  </a:lnTo>
                  <a:lnTo>
                    <a:pt x="3668" y="5298"/>
                  </a:lnTo>
                  <a:lnTo>
                    <a:pt x="3695" y="5346"/>
                  </a:lnTo>
                  <a:lnTo>
                    <a:pt x="3718" y="5394"/>
                  </a:lnTo>
                  <a:lnTo>
                    <a:pt x="3740" y="5442"/>
                  </a:lnTo>
                  <a:lnTo>
                    <a:pt x="3759" y="5493"/>
                  </a:lnTo>
                  <a:lnTo>
                    <a:pt x="3775" y="5543"/>
                  </a:lnTo>
                  <a:lnTo>
                    <a:pt x="3789" y="5593"/>
                  </a:lnTo>
                  <a:lnTo>
                    <a:pt x="3801" y="5645"/>
                  </a:lnTo>
                  <a:lnTo>
                    <a:pt x="3809" y="5696"/>
                  </a:lnTo>
                  <a:lnTo>
                    <a:pt x="3816" y="5749"/>
                  </a:lnTo>
                  <a:lnTo>
                    <a:pt x="3820" y="5801"/>
                  </a:lnTo>
                  <a:lnTo>
                    <a:pt x="3821" y="5854"/>
                  </a:lnTo>
                  <a:lnTo>
                    <a:pt x="3820" y="5907"/>
                  </a:lnTo>
                  <a:lnTo>
                    <a:pt x="3817" y="5959"/>
                  </a:lnTo>
                  <a:lnTo>
                    <a:pt x="3810" y="6011"/>
                  </a:lnTo>
                  <a:lnTo>
                    <a:pt x="3802" y="6063"/>
                  </a:lnTo>
                  <a:lnTo>
                    <a:pt x="3791" y="6115"/>
                  </a:lnTo>
                  <a:lnTo>
                    <a:pt x="3777" y="6166"/>
                  </a:lnTo>
                  <a:lnTo>
                    <a:pt x="3762" y="6217"/>
                  </a:lnTo>
                  <a:lnTo>
                    <a:pt x="3743" y="6266"/>
                  </a:lnTo>
                  <a:lnTo>
                    <a:pt x="3722" y="6315"/>
                  </a:lnTo>
                  <a:lnTo>
                    <a:pt x="3699" y="6364"/>
                  </a:lnTo>
                  <a:lnTo>
                    <a:pt x="3672" y="6411"/>
                  </a:lnTo>
                  <a:lnTo>
                    <a:pt x="3644" y="6457"/>
                  </a:lnTo>
                  <a:lnTo>
                    <a:pt x="3613" y="6502"/>
                  </a:lnTo>
                  <a:lnTo>
                    <a:pt x="3580" y="6545"/>
                  </a:lnTo>
                  <a:lnTo>
                    <a:pt x="3543" y="6588"/>
                  </a:lnTo>
                  <a:lnTo>
                    <a:pt x="3505" y="6629"/>
                  </a:lnTo>
                  <a:lnTo>
                    <a:pt x="3483" y="6650"/>
                  </a:lnTo>
                  <a:lnTo>
                    <a:pt x="3461" y="6670"/>
                  </a:lnTo>
                  <a:lnTo>
                    <a:pt x="3438" y="6691"/>
                  </a:lnTo>
                  <a:lnTo>
                    <a:pt x="3416" y="6709"/>
                  </a:lnTo>
                  <a:lnTo>
                    <a:pt x="3392" y="6727"/>
                  </a:lnTo>
                  <a:lnTo>
                    <a:pt x="3368" y="6746"/>
                  </a:lnTo>
                  <a:lnTo>
                    <a:pt x="3345" y="6763"/>
                  </a:lnTo>
                  <a:lnTo>
                    <a:pt x="3320" y="6779"/>
                  </a:lnTo>
                  <a:lnTo>
                    <a:pt x="3295" y="6794"/>
                  </a:lnTo>
                  <a:lnTo>
                    <a:pt x="3270" y="6809"/>
                  </a:lnTo>
                  <a:lnTo>
                    <a:pt x="3244" y="6823"/>
                  </a:lnTo>
                  <a:lnTo>
                    <a:pt x="3218" y="6836"/>
                  </a:lnTo>
                  <a:lnTo>
                    <a:pt x="3193" y="6848"/>
                  </a:lnTo>
                  <a:lnTo>
                    <a:pt x="3167" y="6860"/>
                  </a:lnTo>
                  <a:lnTo>
                    <a:pt x="3140" y="6872"/>
                  </a:lnTo>
                  <a:lnTo>
                    <a:pt x="3113" y="6882"/>
                  </a:lnTo>
                  <a:lnTo>
                    <a:pt x="3086" y="6891"/>
                  </a:lnTo>
                  <a:lnTo>
                    <a:pt x="3059" y="6901"/>
                  </a:lnTo>
                  <a:lnTo>
                    <a:pt x="3032" y="6909"/>
                  </a:lnTo>
                  <a:lnTo>
                    <a:pt x="3004" y="6916"/>
                  </a:lnTo>
                  <a:lnTo>
                    <a:pt x="2977" y="6923"/>
                  </a:lnTo>
                  <a:lnTo>
                    <a:pt x="2949" y="6929"/>
                  </a:lnTo>
                  <a:lnTo>
                    <a:pt x="2921" y="6934"/>
                  </a:lnTo>
                  <a:lnTo>
                    <a:pt x="2893" y="6939"/>
                  </a:lnTo>
                  <a:lnTo>
                    <a:pt x="2864" y="6943"/>
                  </a:lnTo>
                  <a:lnTo>
                    <a:pt x="2836" y="6946"/>
                  </a:lnTo>
                  <a:lnTo>
                    <a:pt x="2808" y="6948"/>
                  </a:lnTo>
                  <a:lnTo>
                    <a:pt x="2779" y="6950"/>
                  </a:lnTo>
                  <a:lnTo>
                    <a:pt x="2752" y="6951"/>
                  </a:lnTo>
                  <a:lnTo>
                    <a:pt x="2723" y="6951"/>
                  </a:lnTo>
                  <a:lnTo>
                    <a:pt x="2695" y="6950"/>
                  </a:lnTo>
                  <a:lnTo>
                    <a:pt x="2667" y="6949"/>
                  </a:lnTo>
                  <a:lnTo>
                    <a:pt x="4305" y="8573"/>
                  </a:lnTo>
                  <a:lnTo>
                    <a:pt x="5779" y="7088"/>
                  </a:lnTo>
                  <a:lnTo>
                    <a:pt x="5745" y="7078"/>
                  </a:lnTo>
                  <a:lnTo>
                    <a:pt x="5709" y="7068"/>
                  </a:lnTo>
                  <a:lnTo>
                    <a:pt x="5675" y="7057"/>
                  </a:lnTo>
                  <a:lnTo>
                    <a:pt x="5642" y="7044"/>
                  </a:lnTo>
                  <a:lnTo>
                    <a:pt x="5607" y="7030"/>
                  </a:lnTo>
                  <a:lnTo>
                    <a:pt x="5574" y="7015"/>
                  </a:lnTo>
                  <a:lnTo>
                    <a:pt x="5542" y="6999"/>
                  </a:lnTo>
                  <a:lnTo>
                    <a:pt x="5509" y="6982"/>
                  </a:lnTo>
                  <a:lnTo>
                    <a:pt x="5477" y="6963"/>
                  </a:lnTo>
                  <a:lnTo>
                    <a:pt x="5445" y="6944"/>
                  </a:lnTo>
                  <a:lnTo>
                    <a:pt x="5414" y="6924"/>
                  </a:lnTo>
                  <a:lnTo>
                    <a:pt x="5384" y="6901"/>
                  </a:lnTo>
                  <a:lnTo>
                    <a:pt x="5354" y="6879"/>
                  </a:lnTo>
                  <a:lnTo>
                    <a:pt x="5325" y="6854"/>
                  </a:lnTo>
                  <a:lnTo>
                    <a:pt x="5297" y="6829"/>
                  </a:lnTo>
                  <a:lnTo>
                    <a:pt x="5269" y="6802"/>
                  </a:lnTo>
                  <a:lnTo>
                    <a:pt x="5231" y="6762"/>
                  </a:lnTo>
                  <a:lnTo>
                    <a:pt x="5194" y="6720"/>
                  </a:lnTo>
                  <a:lnTo>
                    <a:pt x="5160" y="6676"/>
                  </a:lnTo>
                  <a:lnTo>
                    <a:pt x="5129" y="6632"/>
                  </a:lnTo>
                  <a:lnTo>
                    <a:pt x="5100" y="6586"/>
                  </a:lnTo>
                  <a:lnTo>
                    <a:pt x="5074" y="6538"/>
                  </a:lnTo>
                  <a:lnTo>
                    <a:pt x="5049" y="6490"/>
                  </a:lnTo>
                  <a:lnTo>
                    <a:pt x="5028" y="6442"/>
                  </a:lnTo>
                  <a:lnTo>
                    <a:pt x="5010" y="6393"/>
                  </a:lnTo>
                  <a:lnTo>
                    <a:pt x="4993" y="6342"/>
                  </a:lnTo>
                  <a:lnTo>
                    <a:pt x="4979" y="6291"/>
                  </a:lnTo>
                  <a:lnTo>
                    <a:pt x="4968" y="6239"/>
                  </a:lnTo>
                  <a:lnTo>
                    <a:pt x="4958" y="6188"/>
                  </a:lnTo>
                  <a:lnTo>
                    <a:pt x="4952" y="6135"/>
                  </a:lnTo>
                  <a:lnTo>
                    <a:pt x="4949" y="6083"/>
                  </a:lnTo>
                  <a:lnTo>
                    <a:pt x="4946" y="6030"/>
                  </a:lnTo>
                  <a:lnTo>
                    <a:pt x="4948" y="5977"/>
                  </a:lnTo>
                  <a:lnTo>
                    <a:pt x="4952" y="5925"/>
                  </a:lnTo>
                  <a:lnTo>
                    <a:pt x="4957" y="5873"/>
                  </a:lnTo>
                  <a:lnTo>
                    <a:pt x="4966" y="5821"/>
                  </a:lnTo>
                  <a:lnTo>
                    <a:pt x="4976" y="5769"/>
                  </a:lnTo>
                  <a:lnTo>
                    <a:pt x="4990" y="5718"/>
                  </a:lnTo>
                  <a:lnTo>
                    <a:pt x="5007" y="5667"/>
                  </a:lnTo>
                  <a:lnTo>
                    <a:pt x="5025" y="5618"/>
                  </a:lnTo>
                  <a:lnTo>
                    <a:pt x="5046" y="5569"/>
                  </a:lnTo>
                  <a:lnTo>
                    <a:pt x="5070" y="5520"/>
                  </a:lnTo>
                  <a:lnTo>
                    <a:pt x="5096" y="5473"/>
                  </a:lnTo>
                  <a:lnTo>
                    <a:pt x="5123" y="5427"/>
                  </a:lnTo>
                  <a:lnTo>
                    <a:pt x="5155" y="5382"/>
                  </a:lnTo>
                  <a:lnTo>
                    <a:pt x="5189" y="5339"/>
                  </a:lnTo>
                  <a:lnTo>
                    <a:pt x="5224" y="5296"/>
                  </a:lnTo>
                  <a:lnTo>
                    <a:pt x="5263" y="5255"/>
                  </a:lnTo>
                  <a:lnTo>
                    <a:pt x="5304" y="5217"/>
                  </a:lnTo>
                  <a:lnTo>
                    <a:pt x="5346" y="5180"/>
                  </a:lnTo>
                  <a:lnTo>
                    <a:pt x="5389" y="5146"/>
                  </a:lnTo>
                  <a:lnTo>
                    <a:pt x="5433" y="5115"/>
                  </a:lnTo>
                  <a:lnTo>
                    <a:pt x="5480" y="5086"/>
                  </a:lnTo>
                  <a:lnTo>
                    <a:pt x="5527" y="5060"/>
                  </a:lnTo>
                  <a:lnTo>
                    <a:pt x="5575" y="5036"/>
                  </a:lnTo>
                  <a:lnTo>
                    <a:pt x="5623" y="5014"/>
                  </a:lnTo>
                  <a:lnTo>
                    <a:pt x="5673" y="4996"/>
                  </a:lnTo>
                  <a:lnTo>
                    <a:pt x="5723" y="4979"/>
                  </a:lnTo>
                  <a:lnTo>
                    <a:pt x="5775" y="4965"/>
                  </a:lnTo>
                  <a:lnTo>
                    <a:pt x="5826" y="4954"/>
                  </a:lnTo>
                  <a:lnTo>
                    <a:pt x="5878" y="4944"/>
                  </a:lnTo>
                  <a:lnTo>
                    <a:pt x="5930" y="4938"/>
                  </a:lnTo>
                  <a:lnTo>
                    <a:pt x="5983" y="4935"/>
                  </a:lnTo>
                  <a:lnTo>
                    <a:pt x="6035" y="4933"/>
                  </a:lnTo>
                  <a:lnTo>
                    <a:pt x="6088" y="4934"/>
                  </a:lnTo>
                  <a:lnTo>
                    <a:pt x="6140" y="4938"/>
                  </a:lnTo>
                  <a:lnTo>
                    <a:pt x="6192" y="4943"/>
                  </a:lnTo>
                  <a:lnTo>
                    <a:pt x="6244" y="4952"/>
                  </a:lnTo>
                  <a:lnTo>
                    <a:pt x="6296" y="4963"/>
                  </a:lnTo>
                  <a:lnTo>
                    <a:pt x="6346" y="4977"/>
                  </a:lnTo>
                  <a:lnTo>
                    <a:pt x="6398" y="4993"/>
                  </a:lnTo>
                  <a:lnTo>
                    <a:pt x="6447" y="5011"/>
                  </a:lnTo>
                  <a:lnTo>
                    <a:pt x="6497" y="5032"/>
                  </a:lnTo>
                  <a:lnTo>
                    <a:pt x="6545" y="5056"/>
                  </a:lnTo>
                  <a:lnTo>
                    <a:pt x="6592" y="5082"/>
                  </a:lnTo>
                  <a:lnTo>
                    <a:pt x="6638" y="5110"/>
                  </a:lnTo>
                  <a:lnTo>
                    <a:pt x="6683" y="5141"/>
                  </a:lnTo>
                  <a:lnTo>
                    <a:pt x="6726" y="5175"/>
                  </a:lnTo>
                  <a:lnTo>
                    <a:pt x="6769" y="5210"/>
                  </a:lnTo>
                  <a:lnTo>
                    <a:pt x="6810" y="5249"/>
                  </a:lnTo>
                  <a:lnTo>
                    <a:pt x="6837" y="5277"/>
                  </a:lnTo>
                  <a:lnTo>
                    <a:pt x="6862" y="5305"/>
                  </a:lnTo>
                  <a:lnTo>
                    <a:pt x="6887" y="5334"/>
                  </a:lnTo>
                  <a:lnTo>
                    <a:pt x="6910" y="5363"/>
                  </a:lnTo>
                  <a:lnTo>
                    <a:pt x="6932" y="5394"/>
                  </a:lnTo>
                  <a:lnTo>
                    <a:pt x="6952" y="5424"/>
                  </a:lnTo>
                  <a:lnTo>
                    <a:pt x="6973" y="5455"/>
                  </a:lnTo>
                  <a:lnTo>
                    <a:pt x="6991" y="5487"/>
                  </a:lnTo>
                  <a:lnTo>
                    <a:pt x="7009" y="5519"/>
                  </a:lnTo>
                  <a:lnTo>
                    <a:pt x="7025" y="5553"/>
                  </a:lnTo>
                  <a:lnTo>
                    <a:pt x="7040" y="5585"/>
                  </a:lnTo>
                  <a:lnTo>
                    <a:pt x="7054" y="5619"/>
                  </a:lnTo>
                  <a:lnTo>
                    <a:pt x="7067" y="5652"/>
                  </a:lnTo>
                  <a:lnTo>
                    <a:pt x="7079" y="5687"/>
                  </a:lnTo>
                  <a:lnTo>
                    <a:pt x="7090" y="5721"/>
                  </a:lnTo>
                  <a:lnTo>
                    <a:pt x="7099" y="5756"/>
                  </a:lnTo>
                  <a:lnTo>
                    <a:pt x="8573" y="4270"/>
                  </a:lnTo>
                </a:path>
              </a:pathLst>
            </a:custGeom>
            <a:solidFill>
              <a:srgbClr val="5596BE"/>
            </a:solidFill>
            <a:ln w="12700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ar-SA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11785" y="956310"/>
            <a:ext cx="3697069" cy="1066641"/>
            <a:chOff x="1066800" y="895350"/>
            <a:chExt cx="3697069" cy="1066641"/>
          </a:xfrm>
        </p:grpSpPr>
        <p:sp>
          <p:nvSpPr>
            <p:cNvPr id="7" name="TextBox 11"/>
            <p:cNvSpPr txBox="1"/>
            <p:nvPr/>
          </p:nvSpPr>
          <p:spPr>
            <a:xfrm>
              <a:off x="1066800" y="1223486"/>
              <a:ext cx="2514600" cy="738505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914400" rtl="1"/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姓名</a:t>
              </a:r>
              <a:r>
                <a:rPr lang="zh-CN" altLang="en-US" sz="1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endParaRPr lang="en-US" altLang="zh-CN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defTabSz="914400" rtl="1"/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职位</a:t>
              </a:r>
              <a:r>
                <a:rPr lang="zh-CN" altLang="en-US" sz="1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软件开发工程队一员</a:t>
              </a:r>
              <a:endParaRPr lang="en-US" altLang="zh-CN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r" defTabSz="914400" rtl="1"/>
              <a:r>
                <a:rPr lang="zh-CN" altLang="en-US" sz="12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入</a:t>
              </a:r>
              <a:r>
                <a:rPr lang="zh-CN" altLang="en-US" sz="12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职：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2019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月</a:t>
              </a:r>
              <a:endParaRPr lang="zh-CN" alt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 rtl="1"/>
              <a:endParaRPr lang="zh-CN" altLang="zh-CN" sz="1200" kern="1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TextBox 12"/>
            <p:cNvSpPr txBox="1"/>
            <p:nvPr/>
          </p:nvSpPr>
          <p:spPr>
            <a:xfrm>
              <a:off x="2743200" y="895350"/>
              <a:ext cx="1066800" cy="24622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914400">
                <a:spcAft>
                  <a:spcPts val="1200"/>
                </a:spcAft>
              </a:pPr>
              <a:r>
                <a:rPr lang="zh-CN" altLang="en-US" sz="1600" b="1" dirty="0">
                  <a:solidFill>
                    <a:srgbClr val="DC4646"/>
                  </a:solidFill>
                  <a:latin typeface="Lato Black" pitchFamily="34" charset="0"/>
                  <a:ea typeface="Open Sans" pitchFamily="34" charset="0"/>
                  <a:cs typeface="Open Sans" pitchFamily="34" charset="0"/>
                </a:rPr>
                <a:t>个人简介</a:t>
              </a:r>
              <a:endParaRPr lang="en-US" sz="1600" b="1" dirty="0">
                <a:solidFill>
                  <a:srgbClr val="DC4646"/>
                </a:solidFill>
                <a:latin typeface="Lato Black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4" name="Group 58"/>
            <p:cNvGrpSpPr/>
            <p:nvPr/>
          </p:nvGrpSpPr>
          <p:grpSpPr>
            <a:xfrm>
              <a:off x="4431270" y="1470983"/>
              <a:ext cx="332599" cy="291024"/>
              <a:chOff x="2336800" y="2800350"/>
              <a:chExt cx="406400" cy="355600"/>
            </a:xfrm>
            <a:solidFill>
              <a:srgbClr val="FFFFFF"/>
            </a:solidFill>
          </p:grpSpPr>
          <p:sp>
            <p:nvSpPr>
              <p:cNvPr id="15" name="Freeform 123"/>
              <p:cNvSpPr>
                <a:spLocks noEditPoints="1"/>
              </p:cNvSpPr>
              <p:nvPr/>
            </p:nvSpPr>
            <p:spPr bwMode="auto">
              <a:xfrm>
                <a:off x="2336800" y="2800350"/>
                <a:ext cx="406400" cy="292100"/>
              </a:xfrm>
              <a:custGeom>
                <a:avLst/>
                <a:gdLst/>
                <a:ahLst/>
                <a:cxnLst>
                  <a:cxn ang="0">
                    <a:pos x="256" y="48"/>
                  </a:cxn>
                  <a:cxn ang="0">
                    <a:pos x="250" y="34"/>
                  </a:cxn>
                  <a:cxn ang="0">
                    <a:pos x="238" y="24"/>
                  </a:cxn>
                  <a:cxn ang="0">
                    <a:pos x="134" y="0"/>
                  </a:cxn>
                  <a:cxn ang="0">
                    <a:pos x="128" y="0"/>
                  </a:cxn>
                  <a:cxn ang="0">
                    <a:pos x="18" y="24"/>
                  </a:cxn>
                  <a:cxn ang="0">
                    <a:pos x="12" y="28"/>
                  </a:cxn>
                  <a:cxn ang="0">
                    <a:pos x="2" y="40"/>
                  </a:cxn>
                  <a:cxn ang="0">
                    <a:pos x="0" y="48"/>
                  </a:cxn>
                  <a:cxn ang="0">
                    <a:pos x="6" y="62"/>
                  </a:cxn>
                  <a:cxn ang="0">
                    <a:pos x="18" y="72"/>
                  </a:cxn>
                  <a:cxn ang="0">
                    <a:pos x="40" y="144"/>
                  </a:cxn>
                  <a:cxn ang="0">
                    <a:pos x="42" y="152"/>
                  </a:cxn>
                  <a:cxn ang="0">
                    <a:pos x="52" y="166"/>
                  </a:cxn>
                  <a:cxn ang="0">
                    <a:pos x="72" y="176"/>
                  </a:cxn>
                  <a:cxn ang="0">
                    <a:pos x="106" y="184"/>
                  </a:cxn>
                  <a:cxn ang="0">
                    <a:pos x="128" y="184"/>
                  </a:cxn>
                  <a:cxn ang="0">
                    <a:pos x="168" y="180"/>
                  </a:cxn>
                  <a:cxn ang="0">
                    <a:pos x="196" y="172"/>
                  </a:cxn>
                  <a:cxn ang="0">
                    <a:pos x="212" y="160"/>
                  </a:cxn>
                  <a:cxn ang="0">
                    <a:pos x="216" y="144"/>
                  </a:cxn>
                  <a:cxn ang="0">
                    <a:pos x="238" y="72"/>
                  </a:cxn>
                  <a:cxn ang="0">
                    <a:pos x="244" y="68"/>
                  </a:cxn>
                  <a:cxn ang="0">
                    <a:pos x="254" y="56"/>
                  </a:cxn>
                  <a:cxn ang="0">
                    <a:pos x="200" y="144"/>
                  </a:cxn>
                  <a:cxn ang="0">
                    <a:pos x="198" y="148"/>
                  </a:cxn>
                  <a:cxn ang="0">
                    <a:pos x="190" y="156"/>
                  </a:cxn>
                  <a:cxn ang="0">
                    <a:pos x="172" y="162"/>
                  </a:cxn>
                  <a:cxn ang="0">
                    <a:pos x="144" y="168"/>
                  </a:cxn>
                  <a:cxn ang="0">
                    <a:pos x="128" y="168"/>
                  </a:cxn>
                  <a:cxn ang="0">
                    <a:pos x="96" y="166"/>
                  </a:cxn>
                  <a:cxn ang="0">
                    <a:pos x="74" y="160"/>
                  </a:cxn>
                  <a:cxn ang="0">
                    <a:pos x="60" y="152"/>
                  </a:cxn>
                  <a:cxn ang="0">
                    <a:pos x="56" y="144"/>
                  </a:cxn>
                  <a:cxn ang="0">
                    <a:pos x="122" y="96"/>
                  </a:cxn>
                  <a:cxn ang="0">
                    <a:pos x="128" y="96"/>
                  </a:cxn>
                  <a:cxn ang="0">
                    <a:pos x="134" y="96"/>
                  </a:cxn>
                  <a:cxn ang="0">
                    <a:pos x="200" y="144"/>
                  </a:cxn>
                  <a:cxn ang="0">
                    <a:pos x="130" y="80"/>
                  </a:cxn>
                  <a:cxn ang="0">
                    <a:pos x="128" y="80"/>
                  </a:cxn>
                  <a:cxn ang="0">
                    <a:pos x="22" y="56"/>
                  </a:cxn>
                  <a:cxn ang="0">
                    <a:pos x="18" y="52"/>
                  </a:cxn>
                  <a:cxn ang="0">
                    <a:pos x="16" y="48"/>
                  </a:cxn>
                  <a:cxn ang="0">
                    <a:pos x="22" y="40"/>
                  </a:cxn>
                  <a:cxn ang="0">
                    <a:pos x="126" y="16"/>
                  </a:cxn>
                  <a:cxn ang="0">
                    <a:pos x="128" y="16"/>
                  </a:cxn>
                  <a:cxn ang="0">
                    <a:pos x="234" y="40"/>
                  </a:cxn>
                  <a:cxn ang="0">
                    <a:pos x="238" y="44"/>
                  </a:cxn>
                  <a:cxn ang="0">
                    <a:pos x="240" y="48"/>
                  </a:cxn>
                  <a:cxn ang="0">
                    <a:pos x="234" y="56"/>
                  </a:cxn>
                </a:cxnLst>
                <a:rect l="0" t="0" r="r" b="b"/>
                <a:pathLst>
                  <a:path w="256" h="184">
                    <a:moveTo>
                      <a:pt x="256" y="48"/>
                    </a:moveTo>
                    <a:lnTo>
                      <a:pt x="256" y="48"/>
                    </a:lnTo>
                    <a:lnTo>
                      <a:pt x="254" y="40"/>
                    </a:lnTo>
                    <a:lnTo>
                      <a:pt x="250" y="34"/>
                    </a:lnTo>
                    <a:lnTo>
                      <a:pt x="244" y="28"/>
                    </a:lnTo>
                    <a:lnTo>
                      <a:pt x="238" y="24"/>
                    </a:lnTo>
                    <a:lnTo>
                      <a:pt x="134" y="0"/>
                    </a:lnTo>
                    <a:lnTo>
                      <a:pt x="134" y="0"/>
                    </a:lnTo>
                    <a:lnTo>
                      <a:pt x="128" y="0"/>
                    </a:lnTo>
                    <a:lnTo>
                      <a:pt x="128" y="0"/>
                    </a:lnTo>
                    <a:lnTo>
                      <a:pt x="122" y="0"/>
                    </a:lnTo>
                    <a:lnTo>
                      <a:pt x="18" y="24"/>
                    </a:lnTo>
                    <a:lnTo>
                      <a:pt x="18" y="24"/>
                    </a:lnTo>
                    <a:lnTo>
                      <a:pt x="12" y="28"/>
                    </a:lnTo>
                    <a:lnTo>
                      <a:pt x="6" y="34"/>
                    </a:lnTo>
                    <a:lnTo>
                      <a:pt x="2" y="40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6"/>
                    </a:lnTo>
                    <a:lnTo>
                      <a:pt x="6" y="62"/>
                    </a:lnTo>
                    <a:lnTo>
                      <a:pt x="12" y="68"/>
                    </a:lnTo>
                    <a:lnTo>
                      <a:pt x="18" y="72"/>
                    </a:lnTo>
                    <a:lnTo>
                      <a:pt x="40" y="76"/>
                    </a:lnTo>
                    <a:lnTo>
                      <a:pt x="40" y="144"/>
                    </a:lnTo>
                    <a:lnTo>
                      <a:pt x="40" y="144"/>
                    </a:lnTo>
                    <a:lnTo>
                      <a:pt x="42" y="152"/>
                    </a:lnTo>
                    <a:lnTo>
                      <a:pt x="44" y="160"/>
                    </a:lnTo>
                    <a:lnTo>
                      <a:pt x="52" y="166"/>
                    </a:lnTo>
                    <a:lnTo>
                      <a:pt x="60" y="172"/>
                    </a:lnTo>
                    <a:lnTo>
                      <a:pt x="72" y="176"/>
                    </a:lnTo>
                    <a:lnTo>
                      <a:pt x="88" y="180"/>
                    </a:lnTo>
                    <a:lnTo>
                      <a:pt x="106" y="184"/>
                    </a:lnTo>
                    <a:lnTo>
                      <a:pt x="128" y="184"/>
                    </a:lnTo>
                    <a:lnTo>
                      <a:pt x="128" y="184"/>
                    </a:lnTo>
                    <a:lnTo>
                      <a:pt x="150" y="184"/>
                    </a:lnTo>
                    <a:lnTo>
                      <a:pt x="168" y="180"/>
                    </a:lnTo>
                    <a:lnTo>
                      <a:pt x="184" y="176"/>
                    </a:lnTo>
                    <a:lnTo>
                      <a:pt x="196" y="172"/>
                    </a:lnTo>
                    <a:lnTo>
                      <a:pt x="204" y="166"/>
                    </a:lnTo>
                    <a:lnTo>
                      <a:pt x="212" y="160"/>
                    </a:lnTo>
                    <a:lnTo>
                      <a:pt x="214" y="152"/>
                    </a:lnTo>
                    <a:lnTo>
                      <a:pt x="216" y="144"/>
                    </a:lnTo>
                    <a:lnTo>
                      <a:pt x="216" y="76"/>
                    </a:lnTo>
                    <a:lnTo>
                      <a:pt x="238" y="72"/>
                    </a:lnTo>
                    <a:lnTo>
                      <a:pt x="238" y="72"/>
                    </a:lnTo>
                    <a:lnTo>
                      <a:pt x="244" y="68"/>
                    </a:lnTo>
                    <a:lnTo>
                      <a:pt x="250" y="62"/>
                    </a:lnTo>
                    <a:lnTo>
                      <a:pt x="254" y="56"/>
                    </a:lnTo>
                    <a:lnTo>
                      <a:pt x="256" y="48"/>
                    </a:lnTo>
                    <a:close/>
                    <a:moveTo>
                      <a:pt x="200" y="144"/>
                    </a:moveTo>
                    <a:lnTo>
                      <a:pt x="200" y="144"/>
                    </a:lnTo>
                    <a:lnTo>
                      <a:pt x="198" y="148"/>
                    </a:lnTo>
                    <a:lnTo>
                      <a:pt x="196" y="152"/>
                    </a:lnTo>
                    <a:lnTo>
                      <a:pt x="190" y="156"/>
                    </a:lnTo>
                    <a:lnTo>
                      <a:pt x="182" y="160"/>
                    </a:lnTo>
                    <a:lnTo>
                      <a:pt x="172" y="162"/>
                    </a:lnTo>
                    <a:lnTo>
                      <a:pt x="160" y="166"/>
                    </a:lnTo>
                    <a:lnTo>
                      <a:pt x="144" y="168"/>
                    </a:lnTo>
                    <a:lnTo>
                      <a:pt x="128" y="168"/>
                    </a:lnTo>
                    <a:lnTo>
                      <a:pt x="128" y="168"/>
                    </a:lnTo>
                    <a:lnTo>
                      <a:pt x="112" y="168"/>
                    </a:lnTo>
                    <a:lnTo>
                      <a:pt x="96" y="166"/>
                    </a:lnTo>
                    <a:lnTo>
                      <a:pt x="84" y="162"/>
                    </a:lnTo>
                    <a:lnTo>
                      <a:pt x="74" y="160"/>
                    </a:lnTo>
                    <a:lnTo>
                      <a:pt x="66" y="156"/>
                    </a:lnTo>
                    <a:lnTo>
                      <a:pt x="60" y="152"/>
                    </a:lnTo>
                    <a:lnTo>
                      <a:pt x="58" y="148"/>
                    </a:lnTo>
                    <a:lnTo>
                      <a:pt x="56" y="144"/>
                    </a:lnTo>
                    <a:lnTo>
                      <a:pt x="56" y="80"/>
                    </a:lnTo>
                    <a:lnTo>
                      <a:pt x="122" y="96"/>
                    </a:lnTo>
                    <a:lnTo>
                      <a:pt x="122" y="96"/>
                    </a:lnTo>
                    <a:lnTo>
                      <a:pt x="128" y="96"/>
                    </a:lnTo>
                    <a:lnTo>
                      <a:pt x="128" y="96"/>
                    </a:lnTo>
                    <a:lnTo>
                      <a:pt x="134" y="96"/>
                    </a:lnTo>
                    <a:lnTo>
                      <a:pt x="200" y="80"/>
                    </a:lnTo>
                    <a:lnTo>
                      <a:pt x="200" y="144"/>
                    </a:lnTo>
                    <a:close/>
                    <a:moveTo>
                      <a:pt x="130" y="80"/>
                    </a:moveTo>
                    <a:lnTo>
                      <a:pt x="130" y="80"/>
                    </a:lnTo>
                    <a:lnTo>
                      <a:pt x="128" y="80"/>
                    </a:lnTo>
                    <a:lnTo>
                      <a:pt x="128" y="80"/>
                    </a:lnTo>
                    <a:lnTo>
                      <a:pt x="126" y="80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18" y="52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18" y="44"/>
                    </a:lnTo>
                    <a:lnTo>
                      <a:pt x="22" y="40"/>
                    </a:lnTo>
                    <a:lnTo>
                      <a:pt x="126" y="16"/>
                    </a:lnTo>
                    <a:lnTo>
                      <a:pt x="126" y="16"/>
                    </a:lnTo>
                    <a:lnTo>
                      <a:pt x="128" y="16"/>
                    </a:lnTo>
                    <a:lnTo>
                      <a:pt x="128" y="16"/>
                    </a:lnTo>
                    <a:lnTo>
                      <a:pt x="130" y="16"/>
                    </a:lnTo>
                    <a:lnTo>
                      <a:pt x="234" y="40"/>
                    </a:lnTo>
                    <a:lnTo>
                      <a:pt x="234" y="40"/>
                    </a:lnTo>
                    <a:lnTo>
                      <a:pt x="238" y="44"/>
                    </a:lnTo>
                    <a:lnTo>
                      <a:pt x="240" y="48"/>
                    </a:lnTo>
                    <a:lnTo>
                      <a:pt x="240" y="48"/>
                    </a:lnTo>
                    <a:lnTo>
                      <a:pt x="238" y="52"/>
                    </a:lnTo>
                    <a:lnTo>
                      <a:pt x="234" y="56"/>
                    </a:lnTo>
                    <a:lnTo>
                      <a:pt x="130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127"/>
              <p:cNvSpPr/>
              <p:nvPr/>
            </p:nvSpPr>
            <p:spPr bwMode="auto">
              <a:xfrm>
                <a:off x="2705100" y="2927350"/>
                <a:ext cx="25400" cy="139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0"/>
                  </a:cxn>
                  <a:cxn ang="0">
                    <a:pos x="0" y="80"/>
                  </a:cxn>
                  <a:cxn ang="0">
                    <a:pos x="0" y="84"/>
                  </a:cxn>
                  <a:cxn ang="0">
                    <a:pos x="2" y="86"/>
                  </a:cxn>
                  <a:cxn ang="0">
                    <a:pos x="4" y="88"/>
                  </a:cxn>
                  <a:cxn ang="0">
                    <a:pos x="8" y="88"/>
                  </a:cxn>
                  <a:cxn ang="0">
                    <a:pos x="8" y="88"/>
                  </a:cxn>
                  <a:cxn ang="0">
                    <a:pos x="12" y="88"/>
                  </a:cxn>
                  <a:cxn ang="0">
                    <a:pos x="14" y="86"/>
                  </a:cxn>
                  <a:cxn ang="0">
                    <a:pos x="16" y="84"/>
                  </a:cxn>
                  <a:cxn ang="0">
                    <a:pos x="16" y="80"/>
                  </a:cxn>
                  <a:cxn ang="0">
                    <a:pos x="16" y="8"/>
                  </a:cxn>
                  <a:cxn ang="0">
                    <a:pos x="16" y="8"/>
                  </a:cxn>
                  <a:cxn ang="0">
                    <a:pos x="16" y="4"/>
                  </a:cxn>
                  <a:cxn ang="0">
                    <a:pos x="14" y="2"/>
                  </a:cxn>
                  <a:cxn ang="0">
                    <a:pos x="12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8"/>
                  </a:cxn>
                </a:cxnLst>
                <a:rect l="0" t="0" r="r" b="b"/>
                <a:pathLst>
                  <a:path w="16" h="88">
                    <a:moveTo>
                      <a:pt x="0" y="8"/>
                    </a:moveTo>
                    <a:lnTo>
                      <a:pt x="0" y="80"/>
                    </a:lnTo>
                    <a:lnTo>
                      <a:pt x="0" y="80"/>
                    </a:lnTo>
                    <a:lnTo>
                      <a:pt x="0" y="84"/>
                    </a:lnTo>
                    <a:lnTo>
                      <a:pt x="2" y="86"/>
                    </a:lnTo>
                    <a:lnTo>
                      <a:pt x="4" y="88"/>
                    </a:lnTo>
                    <a:lnTo>
                      <a:pt x="8" y="88"/>
                    </a:lnTo>
                    <a:lnTo>
                      <a:pt x="8" y="88"/>
                    </a:lnTo>
                    <a:lnTo>
                      <a:pt x="12" y="88"/>
                    </a:lnTo>
                    <a:lnTo>
                      <a:pt x="14" y="86"/>
                    </a:lnTo>
                    <a:lnTo>
                      <a:pt x="16" y="84"/>
                    </a:lnTo>
                    <a:lnTo>
                      <a:pt x="16" y="80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6" y="4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129"/>
              <p:cNvSpPr/>
              <p:nvPr/>
            </p:nvSpPr>
            <p:spPr bwMode="auto">
              <a:xfrm>
                <a:off x="2692400" y="3079750"/>
                <a:ext cx="50800" cy="7620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6" y="0"/>
                  </a:cxn>
                  <a:cxn ang="0">
                    <a:pos x="12" y="2"/>
                  </a:cxn>
                  <a:cxn ang="0">
                    <a:pos x="10" y="4"/>
                  </a:cxn>
                  <a:cxn ang="0">
                    <a:pos x="4" y="12"/>
                  </a:cxn>
                  <a:cxn ang="0">
                    <a:pos x="2" y="24"/>
                  </a:cxn>
                  <a:cxn ang="0">
                    <a:pos x="0" y="32"/>
                  </a:cxn>
                  <a:cxn ang="0">
                    <a:pos x="0" y="32"/>
                  </a:cxn>
                  <a:cxn ang="0">
                    <a:pos x="2" y="38"/>
                  </a:cxn>
                  <a:cxn ang="0">
                    <a:pos x="4" y="44"/>
                  </a:cxn>
                  <a:cxn ang="0">
                    <a:pos x="10" y="46"/>
                  </a:cxn>
                  <a:cxn ang="0">
                    <a:pos x="16" y="48"/>
                  </a:cxn>
                  <a:cxn ang="0">
                    <a:pos x="16" y="48"/>
                  </a:cxn>
                  <a:cxn ang="0">
                    <a:pos x="22" y="46"/>
                  </a:cxn>
                  <a:cxn ang="0">
                    <a:pos x="28" y="44"/>
                  </a:cxn>
                  <a:cxn ang="0">
                    <a:pos x="30" y="38"/>
                  </a:cxn>
                  <a:cxn ang="0">
                    <a:pos x="32" y="32"/>
                  </a:cxn>
                  <a:cxn ang="0">
                    <a:pos x="32" y="32"/>
                  </a:cxn>
                  <a:cxn ang="0">
                    <a:pos x="30" y="24"/>
                  </a:cxn>
                  <a:cxn ang="0">
                    <a:pos x="28" y="12"/>
                  </a:cxn>
                  <a:cxn ang="0">
                    <a:pos x="22" y="4"/>
                  </a:cxn>
                  <a:cxn ang="0">
                    <a:pos x="20" y="2"/>
                  </a:cxn>
                  <a:cxn ang="0">
                    <a:pos x="16" y="0"/>
                  </a:cxn>
                </a:cxnLst>
                <a:rect l="0" t="0" r="r" b="b"/>
                <a:pathLst>
                  <a:path w="32" h="48">
                    <a:moveTo>
                      <a:pt x="16" y="0"/>
                    </a:moveTo>
                    <a:lnTo>
                      <a:pt x="16" y="0"/>
                    </a:lnTo>
                    <a:lnTo>
                      <a:pt x="12" y="2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2" y="24"/>
                    </a:lnTo>
                    <a:lnTo>
                      <a:pt x="0" y="32"/>
                    </a:lnTo>
                    <a:lnTo>
                      <a:pt x="0" y="32"/>
                    </a:lnTo>
                    <a:lnTo>
                      <a:pt x="2" y="38"/>
                    </a:lnTo>
                    <a:lnTo>
                      <a:pt x="4" y="44"/>
                    </a:lnTo>
                    <a:lnTo>
                      <a:pt x="10" y="46"/>
                    </a:lnTo>
                    <a:lnTo>
                      <a:pt x="16" y="48"/>
                    </a:lnTo>
                    <a:lnTo>
                      <a:pt x="16" y="48"/>
                    </a:lnTo>
                    <a:lnTo>
                      <a:pt x="22" y="46"/>
                    </a:lnTo>
                    <a:lnTo>
                      <a:pt x="28" y="44"/>
                    </a:lnTo>
                    <a:lnTo>
                      <a:pt x="30" y="38"/>
                    </a:lnTo>
                    <a:lnTo>
                      <a:pt x="32" y="32"/>
                    </a:lnTo>
                    <a:lnTo>
                      <a:pt x="32" y="32"/>
                    </a:lnTo>
                    <a:lnTo>
                      <a:pt x="30" y="24"/>
                    </a:lnTo>
                    <a:lnTo>
                      <a:pt x="28" y="12"/>
                    </a:lnTo>
                    <a:lnTo>
                      <a:pt x="22" y="4"/>
                    </a:lnTo>
                    <a:lnTo>
                      <a:pt x="20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2" name="Group 42"/>
            <p:cNvGrpSpPr/>
            <p:nvPr/>
          </p:nvGrpSpPr>
          <p:grpSpPr>
            <a:xfrm>
              <a:off x="2636109" y="1129482"/>
              <a:ext cx="1645919" cy="64008"/>
              <a:chOff x="2628900" y="1909491"/>
              <a:chExt cx="1645919" cy="64008"/>
            </a:xfrm>
          </p:grpSpPr>
          <p:cxnSp>
            <p:nvCxnSpPr>
              <p:cNvPr id="23" name="Straight Connector 9"/>
              <p:cNvCxnSpPr>
                <a:stCxn id="24" idx="6"/>
              </p:cNvCxnSpPr>
              <p:nvPr/>
            </p:nvCxnSpPr>
            <p:spPr>
              <a:xfrm>
                <a:off x="2692907" y="1941495"/>
                <a:ext cx="1581912" cy="158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24" name="Oval 40"/>
              <p:cNvSpPr/>
              <p:nvPr/>
            </p:nvSpPr>
            <p:spPr>
              <a:xfrm>
                <a:off x="2628900" y="1909491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3637209" y="2962395"/>
            <a:ext cx="4379666" cy="1097453"/>
            <a:chOff x="4459534" y="2845555"/>
            <a:chExt cx="4379666" cy="1097453"/>
          </a:xfrm>
        </p:grpSpPr>
        <p:sp>
          <p:nvSpPr>
            <p:cNvPr id="12" name="TextBox 56"/>
            <p:cNvSpPr txBox="1"/>
            <p:nvPr/>
          </p:nvSpPr>
          <p:spPr>
            <a:xfrm>
              <a:off x="6553200" y="3776638"/>
              <a:ext cx="2286000" cy="166370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914400">
                <a:lnSpc>
                  <a:spcPts val="1300"/>
                </a:lnSpc>
                <a:spcAft>
                  <a:spcPts val="1200"/>
                </a:spcAft>
              </a:pP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不断提升</a:t>
              </a:r>
              <a:r>
                <a:rPr lang="zh-CN" altLang="en-US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专业水平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能力</a:t>
              </a:r>
              <a:endParaRPr lang="en-US" sz="1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57"/>
            <p:cNvSpPr txBox="1"/>
            <p:nvPr/>
          </p:nvSpPr>
          <p:spPr>
            <a:xfrm>
              <a:off x="6553200" y="3471838"/>
              <a:ext cx="1763711" cy="24622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914400" rtl="1">
                <a:defRPr/>
              </a:pPr>
              <a:r>
                <a:rPr lang="zh-CN" altLang="en-US" sz="1600" b="1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自我发展需求</a:t>
              </a:r>
              <a:endParaRPr lang="zh-CN" altLang="en-US" sz="1600" b="1" dirty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" name="Group 62"/>
            <p:cNvGrpSpPr/>
            <p:nvPr/>
          </p:nvGrpSpPr>
          <p:grpSpPr>
            <a:xfrm>
              <a:off x="4459534" y="2845555"/>
              <a:ext cx="228662" cy="332599"/>
              <a:chOff x="4838700" y="2774950"/>
              <a:chExt cx="279400" cy="406400"/>
            </a:xfrm>
            <a:solidFill>
              <a:srgbClr val="FFFFFF"/>
            </a:solidFill>
          </p:grpSpPr>
          <p:sp>
            <p:nvSpPr>
              <p:cNvPr id="19" name="Freeform 60"/>
              <p:cNvSpPr>
                <a:spLocks noEditPoints="1"/>
              </p:cNvSpPr>
              <p:nvPr/>
            </p:nvSpPr>
            <p:spPr bwMode="auto">
              <a:xfrm>
                <a:off x="4838700" y="2774950"/>
                <a:ext cx="279400" cy="406400"/>
              </a:xfrm>
              <a:custGeom>
                <a:avLst/>
                <a:gdLst/>
                <a:ahLst/>
                <a:cxnLst>
                  <a:cxn ang="0">
                    <a:pos x="88" y="0"/>
                  </a:cxn>
                  <a:cxn ang="0">
                    <a:pos x="54" y="6"/>
                  </a:cxn>
                  <a:cxn ang="0">
                    <a:pos x="26" y="26"/>
                  </a:cxn>
                  <a:cxn ang="0">
                    <a:pos x="6" y="54"/>
                  </a:cxn>
                  <a:cxn ang="0">
                    <a:pos x="0" y="88"/>
                  </a:cxn>
                  <a:cxn ang="0">
                    <a:pos x="2" y="100"/>
                  </a:cxn>
                  <a:cxn ang="0">
                    <a:pos x="16" y="138"/>
                  </a:cxn>
                  <a:cxn ang="0">
                    <a:pos x="40" y="184"/>
                  </a:cxn>
                  <a:cxn ang="0">
                    <a:pos x="50" y="214"/>
                  </a:cxn>
                  <a:cxn ang="0">
                    <a:pos x="62" y="246"/>
                  </a:cxn>
                  <a:cxn ang="0">
                    <a:pos x="76" y="254"/>
                  </a:cxn>
                  <a:cxn ang="0">
                    <a:pos x="88" y="256"/>
                  </a:cxn>
                  <a:cxn ang="0">
                    <a:pos x="108" y="252"/>
                  </a:cxn>
                  <a:cxn ang="0">
                    <a:pos x="118" y="238"/>
                  </a:cxn>
                  <a:cxn ang="0">
                    <a:pos x="136" y="184"/>
                  </a:cxn>
                  <a:cxn ang="0">
                    <a:pos x="146" y="162"/>
                  </a:cxn>
                  <a:cxn ang="0">
                    <a:pos x="172" y="112"/>
                  </a:cxn>
                  <a:cxn ang="0">
                    <a:pos x="176" y="88"/>
                  </a:cxn>
                  <a:cxn ang="0">
                    <a:pos x="174" y="70"/>
                  </a:cxn>
                  <a:cxn ang="0">
                    <a:pos x="160" y="38"/>
                  </a:cxn>
                  <a:cxn ang="0">
                    <a:pos x="138" y="16"/>
                  </a:cxn>
                  <a:cxn ang="0">
                    <a:pos x="106" y="2"/>
                  </a:cxn>
                  <a:cxn ang="0">
                    <a:pos x="108" y="218"/>
                  </a:cxn>
                  <a:cxn ang="0">
                    <a:pos x="70" y="222"/>
                  </a:cxn>
                  <a:cxn ang="0">
                    <a:pos x="64" y="208"/>
                  </a:cxn>
                  <a:cxn ang="0">
                    <a:pos x="114" y="200"/>
                  </a:cxn>
                  <a:cxn ang="0">
                    <a:pos x="112" y="208"/>
                  </a:cxn>
                  <a:cxn ang="0">
                    <a:pos x="108" y="218"/>
                  </a:cxn>
                  <a:cxn ang="0">
                    <a:pos x="62" y="200"/>
                  </a:cxn>
                  <a:cxn ang="0">
                    <a:pos x="120" y="184"/>
                  </a:cxn>
                  <a:cxn ang="0">
                    <a:pos x="116" y="192"/>
                  </a:cxn>
                  <a:cxn ang="0">
                    <a:pos x="88" y="240"/>
                  </a:cxn>
                  <a:cxn ang="0">
                    <a:pos x="82" y="240"/>
                  </a:cxn>
                  <a:cxn ang="0">
                    <a:pos x="76" y="236"/>
                  </a:cxn>
                  <a:cxn ang="0">
                    <a:pos x="106" y="226"/>
                  </a:cxn>
                  <a:cxn ang="0">
                    <a:pos x="102" y="234"/>
                  </a:cxn>
                  <a:cxn ang="0">
                    <a:pos x="94" y="240"/>
                  </a:cxn>
                  <a:cxn ang="0">
                    <a:pos x="126" y="168"/>
                  </a:cxn>
                  <a:cxn ang="0">
                    <a:pos x="50" y="168"/>
                  </a:cxn>
                  <a:cxn ang="0">
                    <a:pos x="38" y="142"/>
                  </a:cxn>
                  <a:cxn ang="0">
                    <a:pos x="18" y="100"/>
                  </a:cxn>
                  <a:cxn ang="0">
                    <a:pos x="16" y="88"/>
                  </a:cxn>
                  <a:cxn ang="0">
                    <a:pos x="22" y="60"/>
                  </a:cxn>
                  <a:cxn ang="0">
                    <a:pos x="38" y="38"/>
                  </a:cxn>
                  <a:cxn ang="0">
                    <a:pos x="60" y="22"/>
                  </a:cxn>
                  <a:cxn ang="0">
                    <a:pos x="88" y="16"/>
                  </a:cxn>
                  <a:cxn ang="0">
                    <a:pos x="102" y="18"/>
                  </a:cxn>
                  <a:cxn ang="0">
                    <a:pos x="128" y="28"/>
                  </a:cxn>
                  <a:cxn ang="0">
                    <a:pos x="148" y="48"/>
                  </a:cxn>
                  <a:cxn ang="0">
                    <a:pos x="158" y="74"/>
                  </a:cxn>
                  <a:cxn ang="0">
                    <a:pos x="160" y="88"/>
                  </a:cxn>
                  <a:cxn ang="0">
                    <a:pos x="154" y="114"/>
                  </a:cxn>
                  <a:cxn ang="0">
                    <a:pos x="138" y="142"/>
                  </a:cxn>
                </a:cxnLst>
                <a:rect l="0" t="0" r="r" b="b"/>
                <a:pathLst>
                  <a:path w="176" h="256">
                    <a:moveTo>
                      <a:pt x="88" y="0"/>
                    </a:moveTo>
                    <a:lnTo>
                      <a:pt x="88" y="0"/>
                    </a:lnTo>
                    <a:lnTo>
                      <a:pt x="70" y="2"/>
                    </a:lnTo>
                    <a:lnTo>
                      <a:pt x="54" y="6"/>
                    </a:lnTo>
                    <a:lnTo>
                      <a:pt x="38" y="16"/>
                    </a:lnTo>
                    <a:lnTo>
                      <a:pt x="26" y="26"/>
                    </a:lnTo>
                    <a:lnTo>
                      <a:pt x="16" y="38"/>
                    </a:lnTo>
                    <a:lnTo>
                      <a:pt x="6" y="54"/>
                    </a:lnTo>
                    <a:lnTo>
                      <a:pt x="2" y="70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2" y="100"/>
                    </a:lnTo>
                    <a:lnTo>
                      <a:pt x="4" y="112"/>
                    </a:lnTo>
                    <a:lnTo>
                      <a:pt x="16" y="138"/>
                    </a:lnTo>
                    <a:lnTo>
                      <a:pt x="30" y="162"/>
                    </a:lnTo>
                    <a:lnTo>
                      <a:pt x="40" y="184"/>
                    </a:lnTo>
                    <a:lnTo>
                      <a:pt x="40" y="184"/>
                    </a:lnTo>
                    <a:lnTo>
                      <a:pt x="50" y="214"/>
                    </a:lnTo>
                    <a:lnTo>
                      <a:pt x="58" y="238"/>
                    </a:lnTo>
                    <a:lnTo>
                      <a:pt x="62" y="246"/>
                    </a:lnTo>
                    <a:lnTo>
                      <a:pt x="68" y="252"/>
                    </a:lnTo>
                    <a:lnTo>
                      <a:pt x="76" y="254"/>
                    </a:lnTo>
                    <a:lnTo>
                      <a:pt x="88" y="256"/>
                    </a:lnTo>
                    <a:lnTo>
                      <a:pt x="88" y="256"/>
                    </a:lnTo>
                    <a:lnTo>
                      <a:pt x="100" y="254"/>
                    </a:lnTo>
                    <a:lnTo>
                      <a:pt x="108" y="252"/>
                    </a:lnTo>
                    <a:lnTo>
                      <a:pt x="114" y="246"/>
                    </a:lnTo>
                    <a:lnTo>
                      <a:pt x="118" y="238"/>
                    </a:lnTo>
                    <a:lnTo>
                      <a:pt x="126" y="214"/>
                    </a:lnTo>
                    <a:lnTo>
                      <a:pt x="136" y="184"/>
                    </a:lnTo>
                    <a:lnTo>
                      <a:pt x="136" y="184"/>
                    </a:lnTo>
                    <a:lnTo>
                      <a:pt x="146" y="162"/>
                    </a:lnTo>
                    <a:lnTo>
                      <a:pt x="160" y="138"/>
                    </a:lnTo>
                    <a:lnTo>
                      <a:pt x="172" y="112"/>
                    </a:lnTo>
                    <a:lnTo>
                      <a:pt x="174" y="100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70"/>
                    </a:lnTo>
                    <a:lnTo>
                      <a:pt x="170" y="54"/>
                    </a:lnTo>
                    <a:lnTo>
                      <a:pt x="160" y="38"/>
                    </a:lnTo>
                    <a:lnTo>
                      <a:pt x="150" y="26"/>
                    </a:lnTo>
                    <a:lnTo>
                      <a:pt x="138" y="16"/>
                    </a:lnTo>
                    <a:lnTo>
                      <a:pt x="122" y="6"/>
                    </a:lnTo>
                    <a:lnTo>
                      <a:pt x="106" y="2"/>
                    </a:lnTo>
                    <a:lnTo>
                      <a:pt x="88" y="0"/>
                    </a:lnTo>
                    <a:close/>
                    <a:moveTo>
                      <a:pt x="108" y="218"/>
                    </a:moveTo>
                    <a:lnTo>
                      <a:pt x="70" y="222"/>
                    </a:lnTo>
                    <a:lnTo>
                      <a:pt x="70" y="222"/>
                    </a:lnTo>
                    <a:lnTo>
                      <a:pt x="64" y="208"/>
                    </a:lnTo>
                    <a:lnTo>
                      <a:pt x="64" y="208"/>
                    </a:lnTo>
                    <a:lnTo>
                      <a:pt x="64" y="206"/>
                    </a:lnTo>
                    <a:lnTo>
                      <a:pt x="114" y="200"/>
                    </a:lnTo>
                    <a:lnTo>
                      <a:pt x="114" y="200"/>
                    </a:lnTo>
                    <a:lnTo>
                      <a:pt x="112" y="208"/>
                    </a:lnTo>
                    <a:lnTo>
                      <a:pt x="112" y="208"/>
                    </a:lnTo>
                    <a:lnTo>
                      <a:pt x="108" y="218"/>
                    </a:lnTo>
                    <a:close/>
                    <a:moveTo>
                      <a:pt x="62" y="200"/>
                    </a:moveTo>
                    <a:lnTo>
                      <a:pt x="62" y="200"/>
                    </a:lnTo>
                    <a:lnTo>
                      <a:pt x="56" y="184"/>
                    </a:lnTo>
                    <a:lnTo>
                      <a:pt x="120" y="184"/>
                    </a:lnTo>
                    <a:lnTo>
                      <a:pt x="120" y="184"/>
                    </a:lnTo>
                    <a:lnTo>
                      <a:pt x="116" y="192"/>
                    </a:lnTo>
                    <a:lnTo>
                      <a:pt x="62" y="200"/>
                    </a:lnTo>
                    <a:close/>
                    <a:moveTo>
                      <a:pt x="88" y="240"/>
                    </a:moveTo>
                    <a:lnTo>
                      <a:pt x="88" y="240"/>
                    </a:lnTo>
                    <a:lnTo>
                      <a:pt x="82" y="240"/>
                    </a:lnTo>
                    <a:lnTo>
                      <a:pt x="78" y="238"/>
                    </a:lnTo>
                    <a:lnTo>
                      <a:pt x="76" y="236"/>
                    </a:lnTo>
                    <a:lnTo>
                      <a:pt x="72" y="230"/>
                    </a:lnTo>
                    <a:lnTo>
                      <a:pt x="106" y="226"/>
                    </a:lnTo>
                    <a:lnTo>
                      <a:pt x="106" y="226"/>
                    </a:lnTo>
                    <a:lnTo>
                      <a:pt x="102" y="234"/>
                    </a:lnTo>
                    <a:lnTo>
                      <a:pt x="98" y="238"/>
                    </a:lnTo>
                    <a:lnTo>
                      <a:pt x="94" y="240"/>
                    </a:lnTo>
                    <a:lnTo>
                      <a:pt x="88" y="240"/>
                    </a:lnTo>
                    <a:close/>
                    <a:moveTo>
                      <a:pt x="126" y="168"/>
                    </a:moveTo>
                    <a:lnTo>
                      <a:pt x="50" y="168"/>
                    </a:lnTo>
                    <a:lnTo>
                      <a:pt x="50" y="168"/>
                    </a:lnTo>
                    <a:lnTo>
                      <a:pt x="38" y="142"/>
                    </a:lnTo>
                    <a:lnTo>
                      <a:pt x="38" y="142"/>
                    </a:lnTo>
                    <a:lnTo>
                      <a:pt x="22" y="114"/>
                    </a:lnTo>
                    <a:lnTo>
                      <a:pt x="18" y="100"/>
                    </a:lnTo>
                    <a:lnTo>
                      <a:pt x="16" y="88"/>
                    </a:lnTo>
                    <a:lnTo>
                      <a:pt x="16" y="88"/>
                    </a:lnTo>
                    <a:lnTo>
                      <a:pt x="18" y="74"/>
                    </a:lnTo>
                    <a:lnTo>
                      <a:pt x="22" y="60"/>
                    </a:lnTo>
                    <a:lnTo>
                      <a:pt x="28" y="48"/>
                    </a:lnTo>
                    <a:lnTo>
                      <a:pt x="38" y="38"/>
                    </a:lnTo>
                    <a:lnTo>
                      <a:pt x="48" y="28"/>
                    </a:lnTo>
                    <a:lnTo>
                      <a:pt x="60" y="22"/>
                    </a:lnTo>
                    <a:lnTo>
                      <a:pt x="74" y="18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102" y="18"/>
                    </a:lnTo>
                    <a:lnTo>
                      <a:pt x="116" y="22"/>
                    </a:lnTo>
                    <a:lnTo>
                      <a:pt x="128" y="28"/>
                    </a:lnTo>
                    <a:lnTo>
                      <a:pt x="138" y="38"/>
                    </a:lnTo>
                    <a:lnTo>
                      <a:pt x="148" y="48"/>
                    </a:lnTo>
                    <a:lnTo>
                      <a:pt x="154" y="60"/>
                    </a:lnTo>
                    <a:lnTo>
                      <a:pt x="158" y="74"/>
                    </a:lnTo>
                    <a:lnTo>
                      <a:pt x="160" y="88"/>
                    </a:lnTo>
                    <a:lnTo>
                      <a:pt x="160" y="88"/>
                    </a:lnTo>
                    <a:lnTo>
                      <a:pt x="158" y="100"/>
                    </a:lnTo>
                    <a:lnTo>
                      <a:pt x="154" y="114"/>
                    </a:lnTo>
                    <a:lnTo>
                      <a:pt x="138" y="142"/>
                    </a:lnTo>
                    <a:lnTo>
                      <a:pt x="138" y="142"/>
                    </a:lnTo>
                    <a:lnTo>
                      <a:pt x="126" y="16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Freeform 66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7"/>
              <p:cNvSpPr/>
              <p:nvPr/>
            </p:nvSpPr>
            <p:spPr bwMode="auto">
              <a:xfrm>
                <a:off x="4902200" y="2838450"/>
                <a:ext cx="82550" cy="82550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8" y="0"/>
                  </a:cxn>
                  <a:cxn ang="0">
                    <a:pos x="38" y="0"/>
                  </a:cxn>
                  <a:cxn ang="0">
                    <a:pos x="30" y="4"/>
                  </a:cxn>
                  <a:cxn ang="0">
                    <a:pos x="22" y="8"/>
                  </a:cxn>
                  <a:cxn ang="0">
                    <a:pos x="14" y="14"/>
                  </a:cxn>
                  <a:cxn ang="0">
                    <a:pos x="8" y="22"/>
                  </a:cxn>
                  <a:cxn ang="0">
                    <a:pos x="4" y="30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2" y="50"/>
                  </a:cxn>
                  <a:cxn ang="0">
                    <a:pos x="4" y="52"/>
                  </a:cxn>
                  <a:cxn ang="0">
                    <a:pos x="4" y="52"/>
                  </a:cxn>
                  <a:cxn ang="0">
                    <a:pos x="6" y="50"/>
                  </a:cxn>
                  <a:cxn ang="0">
                    <a:pos x="8" y="48"/>
                  </a:cxn>
                  <a:cxn ang="0">
                    <a:pos x="8" y="48"/>
                  </a:cxn>
                  <a:cxn ang="0">
                    <a:pos x="8" y="40"/>
                  </a:cxn>
                  <a:cxn ang="0">
                    <a:pos x="12" y="32"/>
                  </a:cxn>
                  <a:cxn ang="0">
                    <a:pos x="14" y="26"/>
                  </a:cxn>
                  <a:cxn ang="0">
                    <a:pos x="20" y="20"/>
                  </a:cxn>
                  <a:cxn ang="0">
                    <a:pos x="26" y="14"/>
                  </a:cxn>
                  <a:cxn ang="0">
                    <a:pos x="32" y="12"/>
                  </a:cxn>
                  <a:cxn ang="0">
                    <a:pos x="40" y="8"/>
                  </a:cxn>
                  <a:cxn ang="0">
                    <a:pos x="48" y="8"/>
                  </a:cxn>
                  <a:cxn ang="0">
                    <a:pos x="48" y="8"/>
                  </a:cxn>
                  <a:cxn ang="0">
                    <a:pos x="50" y="6"/>
                  </a:cxn>
                  <a:cxn ang="0">
                    <a:pos x="52" y="4"/>
                  </a:cxn>
                  <a:cxn ang="0">
                    <a:pos x="52" y="4"/>
                  </a:cxn>
                  <a:cxn ang="0">
                    <a:pos x="50" y="2"/>
                  </a:cxn>
                  <a:cxn ang="0">
                    <a:pos x="48" y="0"/>
                  </a:cxn>
                </a:cxnLst>
                <a:rect l="0" t="0" r="r" b="b"/>
                <a:pathLst>
                  <a:path w="52" h="52">
                    <a:moveTo>
                      <a:pt x="48" y="0"/>
                    </a:moveTo>
                    <a:lnTo>
                      <a:pt x="48" y="0"/>
                    </a:lnTo>
                    <a:lnTo>
                      <a:pt x="38" y="0"/>
                    </a:lnTo>
                    <a:lnTo>
                      <a:pt x="30" y="4"/>
                    </a:lnTo>
                    <a:lnTo>
                      <a:pt x="22" y="8"/>
                    </a:lnTo>
                    <a:lnTo>
                      <a:pt x="14" y="14"/>
                    </a:lnTo>
                    <a:lnTo>
                      <a:pt x="8" y="22"/>
                    </a:lnTo>
                    <a:lnTo>
                      <a:pt x="4" y="30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2" y="50"/>
                    </a:lnTo>
                    <a:lnTo>
                      <a:pt x="4" y="52"/>
                    </a:lnTo>
                    <a:lnTo>
                      <a:pt x="4" y="52"/>
                    </a:lnTo>
                    <a:lnTo>
                      <a:pt x="6" y="50"/>
                    </a:lnTo>
                    <a:lnTo>
                      <a:pt x="8" y="48"/>
                    </a:lnTo>
                    <a:lnTo>
                      <a:pt x="8" y="48"/>
                    </a:lnTo>
                    <a:lnTo>
                      <a:pt x="8" y="40"/>
                    </a:lnTo>
                    <a:lnTo>
                      <a:pt x="12" y="32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6" y="14"/>
                    </a:lnTo>
                    <a:lnTo>
                      <a:pt x="32" y="12"/>
                    </a:lnTo>
                    <a:lnTo>
                      <a:pt x="40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0" y="6"/>
                    </a:lnTo>
                    <a:lnTo>
                      <a:pt x="52" y="4"/>
                    </a:lnTo>
                    <a:lnTo>
                      <a:pt x="52" y="4"/>
                    </a:lnTo>
                    <a:lnTo>
                      <a:pt x="50" y="2"/>
                    </a:lnTo>
                    <a:lnTo>
                      <a:pt x="4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oup 52"/>
            <p:cNvGrpSpPr/>
            <p:nvPr/>
          </p:nvGrpSpPr>
          <p:grpSpPr>
            <a:xfrm rot="10800000">
              <a:off x="4884195" y="3644329"/>
              <a:ext cx="1645919" cy="64008"/>
              <a:chOff x="2628900" y="1909491"/>
              <a:chExt cx="1645919" cy="64008"/>
            </a:xfrm>
          </p:grpSpPr>
          <p:cxnSp>
            <p:nvCxnSpPr>
              <p:cNvPr id="32" name="Straight Connector 74"/>
              <p:cNvCxnSpPr>
                <a:stCxn id="33" idx="6"/>
              </p:cNvCxnSpPr>
              <p:nvPr/>
            </p:nvCxnSpPr>
            <p:spPr>
              <a:xfrm>
                <a:off x="2692907" y="1941495"/>
                <a:ext cx="1581912" cy="158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Oval 77"/>
              <p:cNvSpPr/>
              <p:nvPr/>
            </p:nvSpPr>
            <p:spPr>
              <a:xfrm>
                <a:off x="2628900" y="1909491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-410818" y="2178571"/>
            <a:ext cx="3696275" cy="721609"/>
            <a:chOff x="427382" y="2081416"/>
            <a:chExt cx="3696275" cy="721609"/>
          </a:xfrm>
        </p:grpSpPr>
        <p:sp>
          <p:nvSpPr>
            <p:cNvPr id="9" name="TextBox 22"/>
            <p:cNvSpPr txBox="1"/>
            <p:nvPr/>
          </p:nvSpPr>
          <p:spPr>
            <a:xfrm>
              <a:off x="838200" y="2288895"/>
              <a:ext cx="1763711" cy="246221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r" defTabSz="914400">
                <a:spcAft>
                  <a:spcPts val="1200"/>
                </a:spcAft>
              </a:pPr>
              <a:r>
                <a:rPr lang="zh-CN" altLang="en-US" sz="1600" b="1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获得奖项</a:t>
              </a:r>
              <a:endParaRPr lang="en-US" sz="1600" b="1" dirty="0">
                <a:solidFill>
                  <a:srgbClr val="DC4646"/>
                </a:solidFill>
                <a:latin typeface="Lato Black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25" name="Group 43"/>
            <p:cNvGrpSpPr/>
            <p:nvPr/>
          </p:nvGrpSpPr>
          <p:grpSpPr>
            <a:xfrm>
              <a:off x="2636109" y="2385186"/>
              <a:ext cx="612647" cy="64008"/>
              <a:chOff x="2628900" y="1909491"/>
              <a:chExt cx="612647" cy="64008"/>
            </a:xfrm>
          </p:grpSpPr>
          <p:cxnSp>
            <p:nvCxnSpPr>
              <p:cNvPr id="26" name="Straight Connector 45"/>
              <p:cNvCxnSpPr>
                <a:stCxn id="27" idx="6"/>
              </p:cNvCxnSpPr>
              <p:nvPr/>
            </p:nvCxnSpPr>
            <p:spPr>
              <a:xfrm>
                <a:off x="2692907" y="1941495"/>
                <a:ext cx="548640" cy="158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27" name="Oval 46"/>
              <p:cNvSpPr/>
              <p:nvPr/>
            </p:nvSpPr>
            <p:spPr>
              <a:xfrm>
                <a:off x="2628900" y="1909491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427382" y="2527435"/>
              <a:ext cx="2259495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zh-CN" altLang="zh-CN" sz="1200" kern="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暂无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946" y="2081416"/>
              <a:ext cx="391711" cy="391711"/>
            </a:xfrm>
            <a:prstGeom prst="rect">
              <a:avLst/>
            </a:prstGeom>
          </p:spPr>
        </p:pic>
      </p:grpSp>
      <p:grpSp>
        <p:nvGrpSpPr>
          <p:cNvPr id="54" name="组合 53"/>
          <p:cNvGrpSpPr/>
          <p:nvPr/>
        </p:nvGrpSpPr>
        <p:grpSpPr>
          <a:xfrm>
            <a:off x="4330700" y="1771015"/>
            <a:ext cx="3900805" cy="1749439"/>
            <a:chOff x="5130351" y="1733550"/>
            <a:chExt cx="3785049" cy="1749456"/>
          </a:xfrm>
        </p:grpSpPr>
        <p:sp>
          <p:nvSpPr>
            <p:cNvPr id="10" name="TextBox 54"/>
            <p:cNvSpPr txBox="1"/>
            <p:nvPr/>
          </p:nvSpPr>
          <p:spPr>
            <a:xfrm>
              <a:off x="6553200" y="2005982"/>
              <a:ext cx="2362200" cy="1477024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914400"/>
              <a:r>
                <a:rPr lang="en-US" altLang="zh-CN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ruby,rails</a:t>
              </a:r>
              <a:r>
                <a:rPr lang="zh-CN" altLang="en-US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常用方法和</a:t>
              </a:r>
              <a:r>
                <a:rPr lang="en-US" altLang="zh-CN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vue</a:t>
              </a:r>
              <a:r>
                <a:rPr lang="zh-CN" altLang="en-US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知识水平</a:t>
              </a:r>
              <a:r>
                <a:rPr lang="en-US" altLang="zh-CN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提高后</a:t>
              </a:r>
              <a:endPara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/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ruby,rails的常用方法和vue的常用组件基本掌握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可以为公司</a:t>
              </a:r>
              <a:r>
                <a:rPr lang="en-US" altLang="zh-CN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部贡献自己的一份力量</a:t>
              </a:r>
              <a:endParaRPr lang="zh-CN" altLang="en-US" sz="1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defTabSz="914400"/>
              <a:r>
                <a:rPr lang="zh-CN" altLang="en-US" sz="1200" b="1" kern="100" dirty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rPr>
                <a:t>预算分析能力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如能进一步加强，将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为营运伙伴了解重要业务数据</a:t>
              </a:r>
              <a:r>
                <a:rPr lang="zh-CN" altLang="en-US" sz="12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提供帮助</a:t>
              </a:r>
              <a:endParaRPr lang="en-US" sz="1200" dirty="0">
                <a:solidFill>
                  <a:srgbClr val="FFFFFF">
                    <a:lumMod val="50000"/>
                    <a:lumOff val="50000"/>
                  </a:srgbClr>
                </a:solidFill>
                <a:latin typeface="Lato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1" name="TextBox 55"/>
            <p:cNvSpPr txBox="1"/>
            <p:nvPr/>
          </p:nvSpPr>
          <p:spPr>
            <a:xfrm>
              <a:off x="6539948" y="1733550"/>
              <a:ext cx="1763711" cy="245747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defTabSz="914400" rtl="1">
                <a:defRPr/>
              </a:pPr>
              <a:r>
                <a:rPr lang="zh-CN" altLang="en-US" sz="1600" b="1" dirty="0" smtClean="0">
                  <a:solidFill>
                    <a:srgbClr val="DC4646"/>
                  </a:solidFill>
                  <a:latin typeface="微软雅黑" pitchFamily="34" charset="-122"/>
                  <a:ea typeface="微软雅黑" pitchFamily="34" charset="-122"/>
                </a:rPr>
                <a:t>学习提升</a:t>
              </a:r>
              <a:endParaRPr lang="zh-CN" altLang="en-US" sz="1600" b="1" dirty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8" name="Group 47"/>
            <p:cNvGrpSpPr/>
            <p:nvPr/>
          </p:nvGrpSpPr>
          <p:grpSpPr>
            <a:xfrm rot="10800000">
              <a:off x="5917467" y="2356098"/>
              <a:ext cx="612647" cy="64008"/>
              <a:chOff x="2628900" y="1909491"/>
              <a:chExt cx="612647" cy="64008"/>
            </a:xfrm>
          </p:grpSpPr>
          <p:cxnSp>
            <p:nvCxnSpPr>
              <p:cNvPr id="29" name="Straight Connector 48"/>
              <p:cNvCxnSpPr>
                <a:stCxn id="30" idx="6"/>
              </p:cNvCxnSpPr>
              <p:nvPr/>
            </p:nvCxnSpPr>
            <p:spPr>
              <a:xfrm>
                <a:off x="2692907" y="1941495"/>
                <a:ext cx="548640" cy="158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30" name="Oval 49"/>
              <p:cNvSpPr/>
              <p:nvPr/>
            </p:nvSpPr>
            <p:spPr>
              <a:xfrm>
                <a:off x="2628900" y="1909491"/>
                <a:ext cx="64008" cy="64008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marL="0" marR="0" lvl="0" indent="0" algn="ct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ar-SA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cs typeface="Arial" panose="02080604020202020204" pitchFamily="34" charset="0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5162719" y="2217218"/>
              <a:ext cx="80920" cy="210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284808" y="2136298"/>
              <a:ext cx="8092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5130351" y="2023009"/>
              <a:ext cx="250853" cy="1456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 Placeholder 1"/>
          <p:cNvSpPr txBox="1"/>
          <p:nvPr/>
        </p:nvSpPr>
        <p:spPr>
          <a:xfrm>
            <a:off x="312057" y="176467"/>
            <a:ext cx="2008521" cy="3809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个人综述</a:t>
            </a: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饼形 60"/>
          <p:cNvSpPr/>
          <p:nvPr/>
        </p:nvSpPr>
        <p:spPr>
          <a:xfrm>
            <a:off x="799818" y="815505"/>
            <a:ext cx="3648732" cy="3648732"/>
          </a:xfrm>
          <a:prstGeom prst="pie">
            <a:avLst>
              <a:gd name="adj1" fmla="val 6759240"/>
              <a:gd name="adj2" fmla="val 12539286"/>
            </a:avLst>
          </a:prstGeom>
          <a:solidFill>
            <a:sysClr val="windowText" lastClr="000000">
              <a:lumMod val="50000"/>
              <a:lumOff val="5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63" name="饼形 62"/>
          <p:cNvSpPr/>
          <p:nvPr/>
        </p:nvSpPr>
        <p:spPr>
          <a:xfrm>
            <a:off x="799818" y="815505"/>
            <a:ext cx="3648732" cy="3648732"/>
          </a:xfrm>
          <a:prstGeom prst="pie">
            <a:avLst>
              <a:gd name="adj1" fmla="val 12530122"/>
              <a:gd name="adj2" fmla="val 6797448"/>
            </a:avLst>
          </a:prstGeom>
          <a:solidFill>
            <a:srgbClr val="EB625C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553C74"/>
                  </a:gs>
                  <a:gs pos="100000">
                    <a:srgbClr val="8D6DB3"/>
                  </a:gs>
                </a:gsLst>
                <a:lin ang="5400000" scaled="1"/>
              </a:gra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874580" y="888347"/>
            <a:ext cx="3485727" cy="3485727"/>
          </a:xfrm>
          <a:prstGeom prst="ellips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37833" y="1775842"/>
            <a:ext cx="1607888" cy="1607888"/>
            <a:chOff x="1390158" y="1928242"/>
            <a:chExt cx="1607888" cy="1607888"/>
          </a:xfrm>
        </p:grpSpPr>
        <p:sp>
          <p:nvSpPr>
            <p:cNvPr id="125" name="椭圆 124"/>
            <p:cNvSpPr/>
            <p:nvPr/>
          </p:nvSpPr>
          <p:spPr>
            <a:xfrm>
              <a:off x="1390158" y="1928242"/>
              <a:ext cx="1607888" cy="1607888"/>
            </a:xfrm>
            <a:prstGeom prst="ellipse">
              <a:avLst/>
            </a:prstGeom>
            <a:solidFill>
              <a:srgbClr val="283C5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15480" y="2114089"/>
              <a:ext cx="123249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600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全</a:t>
              </a: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集团报表</a:t>
              </a:r>
              <a:endPara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50750" y="2471550"/>
              <a:ext cx="1080000" cy="810000"/>
            </a:xfrm>
            <a:prstGeom prst="rect">
              <a:avLst/>
            </a:prstGeom>
          </p:spPr>
        </p:pic>
      </p:grpSp>
      <p:sp>
        <p:nvSpPr>
          <p:cNvPr id="191" name="TextBox 30"/>
          <p:cNvSpPr txBox="1"/>
          <p:nvPr/>
        </p:nvSpPr>
        <p:spPr>
          <a:xfrm>
            <a:off x="1498063" y="1242485"/>
            <a:ext cx="220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50" normalizeH="0" baseline="0" noProof="0" dirty="0" smtClean="0">
                <a:ln w="11430"/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zh-CN" altLang="en-US" sz="1800" b="1" i="0" u="none" strike="noStrike" kern="0" cap="none" spc="50" normalizeH="0" baseline="0" noProof="0" dirty="0" smtClean="0">
                <a:ln w="11430"/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集团报表</a:t>
            </a:r>
            <a:endParaRPr kumimoji="0" lang="zh-CN" altLang="en-US" sz="1800" b="1" i="0" u="none" strike="noStrike" kern="0" cap="none" spc="50" normalizeH="0" baseline="0" noProof="0" dirty="0">
              <a:ln w="11430"/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42635" y="2113062"/>
            <a:ext cx="10903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kern="0" spc="50" dirty="0">
                <a:ln w="11430"/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en-US" altLang="zh-CN" sz="1600" b="1" kern="0" spc="50" dirty="0">
                <a:ln w="11430"/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sz="1400" dirty="0"/>
          </a:p>
        </p:txBody>
      </p:sp>
      <p:sp>
        <p:nvSpPr>
          <p:cNvPr id="195" name="矩形 194"/>
          <p:cNvSpPr/>
          <p:nvPr/>
        </p:nvSpPr>
        <p:spPr>
          <a:xfrm>
            <a:off x="996355" y="2837989"/>
            <a:ext cx="11181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其他报表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96411" y="1623626"/>
            <a:ext cx="35766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集团</a:t>
            </a:r>
            <a:r>
              <a:rPr lang="zh-CN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</a:t>
            </a:r>
            <a:r>
              <a: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账套是集团</a:t>
            </a:r>
            <a:r>
              <a:rPr lang="zh-CN" altLang="zh-CN" sz="1400" b="1" dirty="0">
                <a:solidFill>
                  <a:srgbClr val="EB625C"/>
                </a:solidFill>
                <a:latin typeface="微软雅黑" pitchFamily="34" charset="-122"/>
                <a:ea typeface="微软雅黑" pitchFamily="34" charset="-122"/>
              </a:rPr>
              <a:t>重中之重</a:t>
            </a:r>
            <a:r>
              <a:rPr lang="zh-CN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的账套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Placeholder 1"/>
          <p:cNvSpPr txBox="1"/>
          <p:nvPr/>
        </p:nvSpPr>
        <p:spPr>
          <a:xfrm>
            <a:off x="312057" y="49858"/>
            <a:ext cx="3068918" cy="3809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02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工作目标及成果</a:t>
            </a:r>
            <a:endParaRPr kumimoji="0" lang="ar-SA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153" grpId="0" animBg="1"/>
      <p:bldP spid="191" grpId="0"/>
      <p:bldP spid="9" grpId="0"/>
      <p:bldP spid="19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74781" y="2067240"/>
            <a:ext cx="352600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495" indent="-277495">
              <a:buFont typeface="Wingdings" panose="05000000000000000000" pitchFamily="2" charset="2"/>
              <a:buChar char="n"/>
            </a:pP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制定有效的工作目标和计划</a:t>
            </a:r>
            <a:r>
              <a:rPr lang="zh-CN" altLang="en-US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中心报表</a:t>
            </a:r>
            <a:r>
              <a:rPr lang="zh-CN" altLang="en-US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的质量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，如：什么时候查账目明细账、什么时候复审、过账凭证等。</a:t>
            </a:r>
            <a:endParaRPr lang="en-US" altLang="zh-CN" sz="136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*</a:t>
            </a:r>
            <a:r>
              <a:rPr lang="zh-CN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正因如此，我才可以快速、准确</a:t>
            </a:r>
            <a:r>
              <a:rPr lang="zh-CN" altLang="en-US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、高效</a:t>
            </a:r>
            <a:r>
              <a:rPr lang="zh-CN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的制作卓越中心报表</a:t>
            </a:r>
            <a:endParaRPr lang="en-US" altLang="zh-CN" sz="136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饼形 60"/>
          <p:cNvSpPr/>
          <p:nvPr/>
        </p:nvSpPr>
        <p:spPr>
          <a:xfrm>
            <a:off x="908602" y="866153"/>
            <a:ext cx="3543508" cy="3543508"/>
          </a:xfrm>
          <a:prstGeom prst="pie">
            <a:avLst>
              <a:gd name="adj1" fmla="val 6759240"/>
              <a:gd name="adj2" fmla="val 12539286"/>
            </a:avLst>
          </a:prstGeom>
          <a:solidFill>
            <a:sysClr val="windowText" lastClr="000000">
              <a:lumMod val="50000"/>
              <a:lumOff val="5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888365">
              <a:defRPr/>
            </a:pPr>
            <a:endParaRPr lang="zh-CN" altLang="en-US" sz="1750" kern="0">
              <a:solidFill>
                <a:prstClr val="black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63" name="饼形 62"/>
          <p:cNvSpPr/>
          <p:nvPr/>
        </p:nvSpPr>
        <p:spPr>
          <a:xfrm>
            <a:off x="908602" y="866153"/>
            <a:ext cx="3543508" cy="3543508"/>
          </a:xfrm>
          <a:prstGeom prst="pie">
            <a:avLst>
              <a:gd name="adj1" fmla="val 12530122"/>
              <a:gd name="adj2" fmla="val 6797448"/>
            </a:avLst>
          </a:prstGeom>
          <a:solidFill>
            <a:srgbClr val="EB625C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888365">
              <a:defRPr/>
            </a:pPr>
            <a:endParaRPr lang="zh-CN" altLang="en-US" sz="1750" kern="0">
              <a:gradFill>
                <a:gsLst>
                  <a:gs pos="0">
                    <a:srgbClr val="553C74"/>
                  </a:gs>
                  <a:gs pos="100000">
                    <a:srgbClr val="8D6DB3"/>
                  </a:gs>
                </a:gsLst>
                <a:lin ang="5400000" scaled="1"/>
              </a:gradFill>
              <a:latin typeface="Calibri"/>
              <a:ea typeface="宋体" pitchFamily="2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981209" y="936894"/>
            <a:ext cx="3385204" cy="3385204"/>
          </a:xfrm>
          <a:prstGeom prst="ellipse">
            <a:avLst/>
          </a:pr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888365">
              <a:defRPr/>
            </a:pPr>
            <a:endParaRPr lang="zh-CN" altLang="en-US" sz="1750" kern="0">
              <a:solidFill>
                <a:prstClr val="white"/>
              </a:solidFill>
              <a:latin typeface="Calibri"/>
              <a:ea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16683" y="1798795"/>
            <a:ext cx="1561519" cy="1561519"/>
            <a:chOff x="1390158" y="1928242"/>
            <a:chExt cx="1607888" cy="1607888"/>
          </a:xfrm>
        </p:grpSpPr>
        <p:sp>
          <p:nvSpPr>
            <p:cNvPr id="125" name="椭圆 124"/>
            <p:cNvSpPr/>
            <p:nvPr/>
          </p:nvSpPr>
          <p:spPr>
            <a:xfrm>
              <a:off x="1390158" y="1928242"/>
              <a:ext cx="1607888" cy="1607888"/>
            </a:xfrm>
            <a:prstGeom prst="ellipse">
              <a:avLst/>
            </a:prstGeom>
            <a:solidFill>
              <a:srgbClr val="283C50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88365">
                <a:defRPr/>
              </a:pPr>
              <a:endParaRPr lang="zh-CN" altLang="en-US" sz="1750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615480" y="2114089"/>
              <a:ext cx="1232495" cy="341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88365">
                <a:defRPr/>
              </a:pPr>
              <a:r>
                <a:rPr lang="zh-CN" altLang="en-US" sz="1555" b="1" kern="0" dirty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全集团报表</a:t>
              </a:r>
              <a:endParaRPr lang="en-US" altLang="zh-CN" sz="1555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50750" y="2471550"/>
              <a:ext cx="1080000" cy="810000"/>
            </a:xfrm>
            <a:prstGeom prst="rect">
              <a:avLst/>
            </a:prstGeom>
          </p:spPr>
        </p:pic>
      </p:grpSp>
      <p:sp>
        <p:nvSpPr>
          <p:cNvPr id="191" name="TextBox 30"/>
          <p:cNvSpPr txBox="1"/>
          <p:nvPr/>
        </p:nvSpPr>
        <p:spPr>
          <a:xfrm>
            <a:off x="1586712" y="1280820"/>
            <a:ext cx="2143510" cy="361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88365">
              <a:defRPr/>
            </a:pPr>
            <a:r>
              <a:rPr lang="zh-CN" altLang="en-US" sz="1750" b="1" kern="0" spc="49" dirty="0">
                <a:ln w="11430"/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卓越集团报表</a:t>
            </a:r>
            <a:endParaRPr lang="zh-CN" altLang="en-US" sz="1750" b="1" kern="0" spc="49" dirty="0">
              <a:ln w="11430"/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78089" y="2126290"/>
            <a:ext cx="1065933" cy="749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275" b="1" kern="0" spc="49" dirty="0">
                <a:ln w="11430"/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en-US" altLang="zh-CN" sz="1555" b="1" kern="0" spc="49" dirty="0">
                <a:ln w="11430"/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%</a:t>
            </a:r>
            <a:endParaRPr lang="zh-CN" altLang="en-US" sz="1360" dirty="0"/>
          </a:p>
        </p:txBody>
      </p:sp>
      <p:sp>
        <p:nvSpPr>
          <p:cNvPr id="195" name="矩形 194"/>
          <p:cNvSpPr/>
          <p:nvPr/>
        </p:nvSpPr>
        <p:spPr>
          <a:xfrm>
            <a:off x="1099472" y="2830312"/>
            <a:ext cx="1085948" cy="33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88365">
              <a:defRPr/>
            </a:pPr>
            <a:r>
              <a:rPr lang="zh-CN" altLang="en-US" sz="1555" b="1" kern="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其他报表</a:t>
            </a:r>
            <a:endParaRPr lang="en-US" altLang="zh-CN" sz="1555" b="1" kern="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1288" y="1650969"/>
            <a:ext cx="326050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7495" indent="-277495">
              <a:buFont typeface="Wingdings" panose="05000000000000000000" pitchFamily="2" charset="2"/>
              <a:buChar char="n"/>
            </a:pP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卓越中心账套是集团</a:t>
            </a:r>
            <a:r>
              <a:rPr lang="zh-CN" altLang="zh-CN" sz="1360" b="1" dirty="0">
                <a:solidFill>
                  <a:srgbClr val="EB625C"/>
                </a:solidFill>
                <a:latin typeface="微软雅黑" pitchFamily="34" charset="-122"/>
                <a:ea typeface="微软雅黑" pitchFamily="34" charset="-122"/>
              </a:rPr>
              <a:t>重中之重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的账套</a:t>
            </a:r>
            <a:endParaRPr lang="en-US" altLang="zh-CN" sz="136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1" name="Straight Connector 31"/>
          <p:cNvCxnSpPr>
            <a:endCxn id="59" idx="3"/>
          </p:cNvCxnSpPr>
          <p:nvPr/>
        </p:nvCxnSpPr>
        <p:spPr>
          <a:xfrm rot="5400000" flipH="1" flipV="1">
            <a:off x="1265957" y="2542603"/>
            <a:ext cx="686392" cy="701501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cxnSp>
        <p:nvCxnSpPr>
          <p:cNvPr id="42" name="Straight Connector 33"/>
          <p:cNvCxnSpPr>
            <a:stCxn id="59" idx="5"/>
            <a:endCxn id="64" idx="1"/>
          </p:cNvCxnSpPr>
          <p:nvPr/>
        </p:nvCxnSpPr>
        <p:spPr>
          <a:xfrm rot="16200000" flipH="1">
            <a:off x="2509197" y="2367155"/>
            <a:ext cx="335497" cy="701501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sp>
        <p:nvSpPr>
          <p:cNvPr id="43" name="TextBox 65"/>
          <p:cNvSpPr txBox="1"/>
          <p:nvPr/>
        </p:nvSpPr>
        <p:spPr>
          <a:xfrm>
            <a:off x="418609" y="2403308"/>
            <a:ext cx="1260170" cy="16671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888365">
              <a:lnSpc>
                <a:spcPts val="1265"/>
              </a:lnSpc>
              <a:spcAft>
                <a:spcPts val="195"/>
              </a:spcAft>
            </a:pPr>
            <a:r>
              <a:rPr lang="zh-CN" altLang="en-US" sz="1555" dirty="0">
                <a:solidFill>
                  <a:srgbClr val="FFFFFF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查账目明细账</a:t>
            </a:r>
            <a:endParaRPr lang="en-US" sz="1555" dirty="0">
              <a:solidFill>
                <a:srgbClr val="FFFFFF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44" name="TextBox 72"/>
          <p:cNvSpPr txBox="1"/>
          <p:nvPr/>
        </p:nvSpPr>
        <p:spPr>
          <a:xfrm>
            <a:off x="2553246" y="2110529"/>
            <a:ext cx="1260170" cy="16671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888365">
              <a:lnSpc>
                <a:spcPts val="1265"/>
              </a:lnSpc>
              <a:spcAft>
                <a:spcPts val="195"/>
              </a:spcAft>
            </a:pPr>
            <a:r>
              <a:rPr lang="zh-CN" altLang="en-US" sz="1555" dirty="0">
                <a:solidFill>
                  <a:srgbClr val="FFFFFF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过账凭证</a:t>
            </a:r>
            <a:endParaRPr lang="en-US" sz="1555" dirty="0">
              <a:solidFill>
                <a:srgbClr val="FFFFFF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45" name="TextBox 83"/>
          <p:cNvSpPr txBox="1"/>
          <p:nvPr/>
        </p:nvSpPr>
        <p:spPr>
          <a:xfrm>
            <a:off x="1497029" y="3208512"/>
            <a:ext cx="1260170" cy="166712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 defTabSz="888365">
              <a:lnSpc>
                <a:spcPts val="1265"/>
              </a:lnSpc>
              <a:spcAft>
                <a:spcPts val="195"/>
              </a:spcAft>
            </a:pPr>
            <a:r>
              <a:rPr lang="zh-CN" altLang="en-US" sz="1555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复审</a:t>
            </a:r>
            <a:endParaRPr lang="en-US" sz="1165" dirty="0">
              <a:solidFill>
                <a:srgbClr val="FFFFFF">
                  <a:lumMod val="50000"/>
                  <a:lumOff val="50000"/>
                </a:srgbClr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grpSp>
        <p:nvGrpSpPr>
          <p:cNvPr id="46" name="Group 99"/>
          <p:cNvGrpSpPr/>
          <p:nvPr/>
        </p:nvGrpSpPr>
        <p:grpSpPr>
          <a:xfrm rot="10800000">
            <a:off x="2106792" y="2673504"/>
            <a:ext cx="59435" cy="437847"/>
            <a:chOff x="2257425" y="3444870"/>
            <a:chExt cx="61200" cy="450849"/>
          </a:xfrm>
        </p:grpSpPr>
        <p:cxnSp>
          <p:nvCxnSpPr>
            <p:cNvPr id="47" name="Straight Connector 100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8" name="Oval 101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</p:grpSp>
      <p:grpSp>
        <p:nvGrpSpPr>
          <p:cNvPr id="49" name="Group 111"/>
          <p:cNvGrpSpPr/>
          <p:nvPr/>
        </p:nvGrpSpPr>
        <p:grpSpPr>
          <a:xfrm>
            <a:off x="1015255" y="2647141"/>
            <a:ext cx="59435" cy="437847"/>
            <a:chOff x="2257425" y="3444870"/>
            <a:chExt cx="61200" cy="450849"/>
          </a:xfrm>
        </p:grpSpPr>
        <p:cxnSp>
          <p:nvCxnSpPr>
            <p:cNvPr id="50" name="Straight Connector 112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51" name="Oval 113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</p:grpSp>
      <p:grpSp>
        <p:nvGrpSpPr>
          <p:cNvPr id="52" name="Group 114"/>
          <p:cNvGrpSpPr/>
          <p:nvPr/>
        </p:nvGrpSpPr>
        <p:grpSpPr>
          <a:xfrm>
            <a:off x="3142827" y="2308579"/>
            <a:ext cx="59435" cy="437847"/>
            <a:chOff x="2257425" y="3444870"/>
            <a:chExt cx="61200" cy="450849"/>
          </a:xfrm>
        </p:grpSpPr>
        <p:cxnSp>
          <p:nvCxnSpPr>
            <p:cNvPr id="53" name="Straight Connector 115"/>
            <p:cNvCxnSpPr/>
            <p:nvPr/>
          </p:nvCxnSpPr>
          <p:spPr>
            <a:xfrm rot="5400000">
              <a:off x="2067565" y="3674861"/>
              <a:ext cx="441319" cy="398"/>
            </a:xfrm>
            <a:prstGeom prst="line">
              <a:avLst/>
            </a:prstGeom>
            <a:noFill/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54" name="Oval 116"/>
            <p:cNvSpPr/>
            <p:nvPr/>
          </p:nvSpPr>
          <p:spPr>
            <a:xfrm>
              <a:off x="2257425" y="3444870"/>
              <a:ext cx="61200" cy="6120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</p:grpSp>
      <p:grpSp>
        <p:nvGrpSpPr>
          <p:cNvPr id="58" name="Group 30"/>
          <p:cNvGrpSpPr/>
          <p:nvPr/>
        </p:nvGrpSpPr>
        <p:grpSpPr>
          <a:xfrm>
            <a:off x="1884040" y="2108001"/>
            <a:ext cx="518018" cy="518018"/>
            <a:chOff x="2118546" y="2989580"/>
            <a:chExt cx="533400" cy="533400"/>
          </a:xfrm>
        </p:grpSpPr>
        <p:sp>
          <p:nvSpPr>
            <p:cNvPr id="59" name="Oval 25"/>
            <p:cNvSpPr/>
            <p:nvPr/>
          </p:nvSpPr>
          <p:spPr>
            <a:xfrm>
              <a:off x="2118546" y="2989580"/>
              <a:ext cx="533400" cy="533400"/>
            </a:xfrm>
            <a:prstGeom prst="ellipse">
              <a:avLst/>
            </a:prstGeom>
            <a:solidFill>
              <a:srgbClr val="D52323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  <p:sp>
          <p:nvSpPr>
            <p:cNvPr id="60" name="Freeform 60"/>
            <p:cNvSpPr>
              <a:spLocks noEditPoints="1"/>
            </p:cNvSpPr>
            <p:nvPr/>
          </p:nvSpPr>
          <p:spPr bwMode="auto">
            <a:xfrm>
              <a:off x="2273878" y="3136428"/>
              <a:ext cx="193048" cy="193048"/>
            </a:xfrm>
            <a:custGeom>
              <a:avLst/>
              <a:gdLst>
                <a:gd name="T0" fmla="*/ 186 w 251"/>
                <a:gd name="T1" fmla="*/ 152 h 251"/>
                <a:gd name="T2" fmla="*/ 200 w 251"/>
                <a:gd name="T3" fmla="*/ 114 h 251"/>
                <a:gd name="T4" fmla="*/ 200 w 251"/>
                <a:gd name="T5" fmla="*/ 91 h 251"/>
                <a:gd name="T6" fmla="*/ 192 w 251"/>
                <a:gd name="T7" fmla="*/ 62 h 251"/>
                <a:gd name="T8" fmla="*/ 177 w 251"/>
                <a:gd name="T9" fmla="*/ 37 h 251"/>
                <a:gd name="T10" fmla="*/ 154 w 251"/>
                <a:gd name="T11" fmla="*/ 17 h 251"/>
                <a:gd name="T12" fmla="*/ 128 w 251"/>
                <a:gd name="T13" fmla="*/ 4 h 251"/>
                <a:gd name="T14" fmla="*/ 98 w 251"/>
                <a:gd name="T15" fmla="*/ 0 h 251"/>
                <a:gd name="T16" fmla="*/ 78 w 251"/>
                <a:gd name="T17" fmla="*/ 2 h 251"/>
                <a:gd name="T18" fmla="*/ 52 w 251"/>
                <a:gd name="T19" fmla="*/ 11 h 251"/>
                <a:gd name="T20" fmla="*/ 29 w 251"/>
                <a:gd name="T21" fmla="*/ 28 h 251"/>
                <a:gd name="T22" fmla="*/ 11 w 251"/>
                <a:gd name="T23" fmla="*/ 50 h 251"/>
                <a:gd name="T24" fmla="*/ 2 w 251"/>
                <a:gd name="T25" fmla="*/ 78 h 251"/>
                <a:gd name="T26" fmla="*/ 0 w 251"/>
                <a:gd name="T27" fmla="*/ 98 h 251"/>
                <a:gd name="T28" fmla="*/ 5 w 251"/>
                <a:gd name="T29" fmla="*/ 127 h 251"/>
                <a:gd name="T30" fmla="*/ 17 w 251"/>
                <a:gd name="T31" fmla="*/ 154 h 251"/>
                <a:gd name="T32" fmla="*/ 37 w 251"/>
                <a:gd name="T33" fmla="*/ 175 h 251"/>
                <a:gd name="T34" fmla="*/ 63 w 251"/>
                <a:gd name="T35" fmla="*/ 191 h 251"/>
                <a:gd name="T36" fmla="*/ 91 w 251"/>
                <a:gd name="T37" fmla="*/ 199 h 251"/>
                <a:gd name="T38" fmla="*/ 115 w 251"/>
                <a:gd name="T39" fmla="*/ 198 h 251"/>
                <a:gd name="T40" fmla="*/ 151 w 251"/>
                <a:gd name="T41" fmla="*/ 186 h 251"/>
                <a:gd name="T42" fmla="*/ 214 w 251"/>
                <a:gd name="T43" fmla="*/ 248 h 251"/>
                <a:gd name="T44" fmla="*/ 228 w 251"/>
                <a:gd name="T45" fmla="*/ 250 h 251"/>
                <a:gd name="T46" fmla="*/ 248 w 251"/>
                <a:gd name="T47" fmla="*/ 231 h 251"/>
                <a:gd name="T48" fmla="*/ 251 w 251"/>
                <a:gd name="T49" fmla="*/ 227 h 251"/>
                <a:gd name="T50" fmla="*/ 249 w 251"/>
                <a:gd name="T51" fmla="*/ 217 h 251"/>
                <a:gd name="T52" fmla="*/ 30 w 251"/>
                <a:gd name="T53" fmla="*/ 98 h 251"/>
                <a:gd name="T54" fmla="*/ 32 w 251"/>
                <a:gd name="T55" fmla="*/ 84 h 251"/>
                <a:gd name="T56" fmla="*/ 38 w 251"/>
                <a:gd name="T57" fmla="*/ 65 h 251"/>
                <a:gd name="T58" fmla="*/ 51 w 251"/>
                <a:gd name="T59" fmla="*/ 49 h 251"/>
                <a:gd name="T60" fmla="*/ 66 w 251"/>
                <a:gd name="T61" fmla="*/ 38 h 251"/>
                <a:gd name="T62" fmla="*/ 85 w 251"/>
                <a:gd name="T63" fmla="*/ 31 h 251"/>
                <a:gd name="T64" fmla="*/ 98 w 251"/>
                <a:gd name="T65" fmla="*/ 30 h 251"/>
                <a:gd name="T66" fmla="*/ 119 w 251"/>
                <a:gd name="T67" fmla="*/ 33 h 251"/>
                <a:gd name="T68" fmla="*/ 137 w 251"/>
                <a:gd name="T69" fmla="*/ 42 h 251"/>
                <a:gd name="T70" fmla="*/ 153 w 251"/>
                <a:gd name="T71" fmla="*/ 57 h 251"/>
                <a:gd name="T72" fmla="*/ 164 w 251"/>
                <a:gd name="T73" fmla="*/ 74 h 251"/>
                <a:gd name="T74" fmla="*/ 170 w 251"/>
                <a:gd name="T75" fmla="*/ 94 h 251"/>
                <a:gd name="T76" fmla="*/ 170 w 251"/>
                <a:gd name="T77" fmla="*/ 108 h 251"/>
                <a:gd name="T78" fmla="*/ 164 w 251"/>
                <a:gd name="T79" fmla="*/ 127 h 251"/>
                <a:gd name="T80" fmla="*/ 154 w 251"/>
                <a:gd name="T81" fmla="*/ 144 h 251"/>
                <a:gd name="T82" fmla="*/ 140 w 251"/>
                <a:gd name="T83" fmla="*/ 157 h 251"/>
                <a:gd name="T84" fmla="*/ 122 w 251"/>
                <a:gd name="T85" fmla="*/ 166 h 251"/>
                <a:gd name="T86" fmla="*/ 101 w 251"/>
                <a:gd name="T87" fmla="*/ 169 h 251"/>
                <a:gd name="T88" fmla="*/ 88 w 251"/>
                <a:gd name="T89" fmla="*/ 167 h 251"/>
                <a:gd name="T90" fmla="*/ 68 w 251"/>
                <a:gd name="T91" fmla="*/ 160 h 251"/>
                <a:gd name="T92" fmla="*/ 52 w 251"/>
                <a:gd name="T93" fmla="*/ 148 h 251"/>
                <a:gd name="T94" fmla="*/ 39 w 251"/>
                <a:gd name="T95" fmla="*/ 131 h 251"/>
                <a:gd name="T96" fmla="*/ 32 w 251"/>
                <a:gd name="T97" fmla="*/ 111 h 251"/>
                <a:gd name="T98" fmla="*/ 30 w 251"/>
                <a:gd name="T99" fmla="*/ 9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251">
                  <a:moveTo>
                    <a:pt x="246" y="212"/>
                  </a:moveTo>
                  <a:lnTo>
                    <a:pt x="186" y="152"/>
                  </a:lnTo>
                  <a:lnTo>
                    <a:pt x="186" y="152"/>
                  </a:lnTo>
                  <a:lnTo>
                    <a:pt x="192" y="140"/>
                  </a:lnTo>
                  <a:lnTo>
                    <a:pt x="196" y="128"/>
                  </a:lnTo>
                  <a:lnTo>
                    <a:pt x="200" y="114"/>
                  </a:lnTo>
                  <a:lnTo>
                    <a:pt x="200" y="101"/>
                  </a:lnTo>
                  <a:lnTo>
                    <a:pt x="200" y="101"/>
                  </a:lnTo>
                  <a:lnTo>
                    <a:pt x="200" y="91"/>
                  </a:lnTo>
                  <a:lnTo>
                    <a:pt x="197" y="80"/>
                  </a:lnTo>
                  <a:lnTo>
                    <a:pt x="195" y="71"/>
                  </a:lnTo>
                  <a:lnTo>
                    <a:pt x="192" y="62"/>
                  </a:lnTo>
                  <a:lnTo>
                    <a:pt x="187" y="53"/>
                  </a:lnTo>
                  <a:lnTo>
                    <a:pt x="182" y="45"/>
                  </a:lnTo>
                  <a:lnTo>
                    <a:pt x="177" y="37"/>
                  </a:lnTo>
                  <a:lnTo>
                    <a:pt x="170" y="30"/>
                  </a:lnTo>
                  <a:lnTo>
                    <a:pt x="162" y="23"/>
                  </a:lnTo>
                  <a:lnTo>
                    <a:pt x="154" y="17"/>
                  </a:lnTo>
                  <a:lnTo>
                    <a:pt x="146" y="12"/>
                  </a:lnTo>
                  <a:lnTo>
                    <a:pt x="137" y="8"/>
                  </a:lnTo>
                  <a:lnTo>
                    <a:pt x="128" y="4"/>
                  </a:lnTo>
                  <a:lnTo>
                    <a:pt x="119" y="2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89" y="0"/>
                  </a:lnTo>
                  <a:lnTo>
                    <a:pt x="78" y="2"/>
                  </a:lnTo>
                  <a:lnTo>
                    <a:pt x="69" y="4"/>
                  </a:lnTo>
                  <a:lnTo>
                    <a:pt x="60" y="7"/>
                  </a:lnTo>
                  <a:lnTo>
                    <a:pt x="52" y="11"/>
                  </a:lnTo>
                  <a:lnTo>
                    <a:pt x="43" y="16"/>
                  </a:lnTo>
                  <a:lnTo>
                    <a:pt x="36" y="21"/>
                  </a:lnTo>
                  <a:lnTo>
                    <a:pt x="29" y="28"/>
                  </a:lnTo>
                  <a:lnTo>
                    <a:pt x="23" y="35"/>
                  </a:lnTo>
                  <a:lnTo>
                    <a:pt x="16" y="43"/>
                  </a:lnTo>
                  <a:lnTo>
                    <a:pt x="11" y="50"/>
                  </a:lnTo>
                  <a:lnTo>
                    <a:pt x="7" y="60"/>
                  </a:lnTo>
                  <a:lnTo>
                    <a:pt x="4" y="69"/>
                  </a:lnTo>
                  <a:lnTo>
                    <a:pt x="2" y="78"/>
                  </a:lnTo>
                  <a:lnTo>
                    <a:pt x="0" y="8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8"/>
                  </a:lnTo>
                  <a:lnTo>
                    <a:pt x="5" y="127"/>
                  </a:lnTo>
                  <a:lnTo>
                    <a:pt x="8" y="136"/>
                  </a:lnTo>
                  <a:lnTo>
                    <a:pt x="12" y="145"/>
                  </a:lnTo>
                  <a:lnTo>
                    <a:pt x="17" y="154"/>
                  </a:lnTo>
                  <a:lnTo>
                    <a:pt x="24" y="162"/>
                  </a:lnTo>
                  <a:lnTo>
                    <a:pt x="30" y="169"/>
                  </a:lnTo>
                  <a:lnTo>
                    <a:pt x="37" y="175"/>
                  </a:lnTo>
                  <a:lnTo>
                    <a:pt x="45" y="182"/>
                  </a:lnTo>
                  <a:lnTo>
                    <a:pt x="54" y="187"/>
                  </a:lnTo>
                  <a:lnTo>
                    <a:pt x="63" y="191"/>
                  </a:lnTo>
                  <a:lnTo>
                    <a:pt x="72" y="195"/>
                  </a:lnTo>
                  <a:lnTo>
                    <a:pt x="82" y="197"/>
                  </a:lnTo>
                  <a:lnTo>
                    <a:pt x="91" y="199"/>
                  </a:lnTo>
                  <a:lnTo>
                    <a:pt x="101" y="199"/>
                  </a:lnTo>
                  <a:lnTo>
                    <a:pt x="101" y="199"/>
                  </a:lnTo>
                  <a:lnTo>
                    <a:pt x="115" y="198"/>
                  </a:lnTo>
                  <a:lnTo>
                    <a:pt x="127" y="196"/>
                  </a:lnTo>
                  <a:lnTo>
                    <a:pt x="140" y="192"/>
                  </a:lnTo>
                  <a:lnTo>
                    <a:pt x="151" y="186"/>
                  </a:lnTo>
                  <a:lnTo>
                    <a:pt x="212" y="247"/>
                  </a:lnTo>
                  <a:lnTo>
                    <a:pt x="212" y="247"/>
                  </a:lnTo>
                  <a:lnTo>
                    <a:pt x="214" y="248"/>
                  </a:lnTo>
                  <a:lnTo>
                    <a:pt x="217" y="250"/>
                  </a:lnTo>
                  <a:lnTo>
                    <a:pt x="222" y="251"/>
                  </a:lnTo>
                  <a:lnTo>
                    <a:pt x="228" y="250"/>
                  </a:lnTo>
                  <a:lnTo>
                    <a:pt x="231" y="248"/>
                  </a:lnTo>
                  <a:lnTo>
                    <a:pt x="233" y="247"/>
                  </a:lnTo>
                  <a:lnTo>
                    <a:pt x="248" y="231"/>
                  </a:lnTo>
                  <a:lnTo>
                    <a:pt x="248" y="231"/>
                  </a:lnTo>
                  <a:lnTo>
                    <a:pt x="250" y="229"/>
                  </a:lnTo>
                  <a:lnTo>
                    <a:pt x="251" y="227"/>
                  </a:lnTo>
                  <a:lnTo>
                    <a:pt x="251" y="224"/>
                  </a:lnTo>
                  <a:lnTo>
                    <a:pt x="251" y="222"/>
                  </a:lnTo>
                  <a:lnTo>
                    <a:pt x="249" y="217"/>
                  </a:lnTo>
                  <a:lnTo>
                    <a:pt x="246" y="212"/>
                  </a:lnTo>
                  <a:lnTo>
                    <a:pt x="246" y="212"/>
                  </a:lnTo>
                  <a:close/>
                  <a:moveTo>
                    <a:pt x="30" y="98"/>
                  </a:moveTo>
                  <a:lnTo>
                    <a:pt x="30" y="98"/>
                  </a:lnTo>
                  <a:lnTo>
                    <a:pt x="31" y="91"/>
                  </a:lnTo>
                  <a:lnTo>
                    <a:pt x="32" y="84"/>
                  </a:lnTo>
                  <a:lnTo>
                    <a:pt x="33" y="77"/>
                  </a:lnTo>
                  <a:lnTo>
                    <a:pt x="35" y="71"/>
                  </a:lnTo>
                  <a:lnTo>
                    <a:pt x="38" y="65"/>
                  </a:lnTo>
                  <a:lnTo>
                    <a:pt x="42" y="60"/>
                  </a:lnTo>
                  <a:lnTo>
                    <a:pt x="45" y="54"/>
                  </a:lnTo>
                  <a:lnTo>
                    <a:pt x="51" y="49"/>
                  </a:lnTo>
                  <a:lnTo>
                    <a:pt x="55" y="45"/>
                  </a:lnTo>
                  <a:lnTo>
                    <a:pt x="60" y="41"/>
                  </a:lnTo>
                  <a:lnTo>
                    <a:pt x="66" y="38"/>
                  </a:lnTo>
                  <a:lnTo>
                    <a:pt x="72" y="35"/>
                  </a:lnTo>
                  <a:lnTo>
                    <a:pt x="78" y="33"/>
                  </a:lnTo>
                  <a:lnTo>
                    <a:pt x="85" y="31"/>
                  </a:lnTo>
                  <a:lnTo>
                    <a:pt x="92" y="30"/>
                  </a:lnTo>
                  <a:lnTo>
                    <a:pt x="98" y="30"/>
                  </a:lnTo>
                  <a:lnTo>
                    <a:pt x="98" y="30"/>
                  </a:lnTo>
                  <a:lnTo>
                    <a:pt x="105" y="30"/>
                  </a:lnTo>
                  <a:lnTo>
                    <a:pt x="113" y="31"/>
                  </a:lnTo>
                  <a:lnTo>
                    <a:pt x="119" y="33"/>
                  </a:lnTo>
                  <a:lnTo>
                    <a:pt x="125" y="36"/>
                  </a:lnTo>
                  <a:lnTo>
                    <a:pt x="131" y="39"/>
                  </a:lnTo>
                  <a:lnTo>
                    <a:pt x="137" y="42"/>
                  </a:lnTo>
                  <a:lnTo>
                    <a:pt x="143" y="46"/>
                  </a:lnTo>
                  <a:lnTo>
                    <a:pt x="148" y="51"/>
                  </a:lnTo>
                  <a:lnTo>
                    <a:pt x="153" y="57"/>
                  </a:lnTo>
                  <a:lnTo>
                    <a:pt x="157" y="62"/>
                  </a:lnTo>
                  <a:lnTo>
                    <a:pt x="161" y="68"/>
                  </a:lnTo>
                  <a:lnTo>
                    <a:pt x="164" y="74"/>
                  </a:lnTo>
                  <a:lnTo>
                    <a:pt x="166" y="80"/>
                  </a:lnTo>
                  <a:lnTo>
                    <a:pt x="168" y="86"/>
                  </a:lnTo>
                  <a:lnTo>
                    <a:pt x="170" y="94"/>
                  </a:lnTo>
                  <a:lnTo>
                    <a:pt x="170" y="101"/>
                  </a:lnTo>
                  <a:lnTo>
                    <a:pt x="170" y="101"/>
                  </a:lnTo>
                  <a:lnTo>
                    <a:pt x="170" y="108"/>
                  </a:lnTo>
                  <a:lnTo>
                    <a:pt x="168" y="114"/>
                  </a:lnTo>
                  <a:lnTo>
                    <a:pt x="166" y="121"/>
                  </a:lnTo>
                  <a:lnTo>
                    <a:pt x="164" y="127"/>
                  </a:lnTo>
                  <a:lnTo>
                    <a:pt x="161" y="133"/>
                  </a:lnTo>
                  <a:lnTo>
                    <a:pt x="158" y="139"/>
                  </a:lnTo>
                  <a:lnTo>
                    <a:pt x="154" y="144"/>
                  </a:lnTo>
                  <a:lnTo>
                    <a:pt x="150" y="149"/>
                  </a:lnTo>
                  <a:lnTo>
                    <a:pt x="145" y="154"/>
                  </a:lnTo>
                  <a:lnTo>
                    <a:pt x="140" y="157"/>
                  </a:lnTo>
                  <a:lnTo>
                    <a:pt x="134" y="161"/>
                  </a:lnTo>
                  <a:lnTo>
                    <a:pt x="128" y="164"/>
                  </a:lnTo>
                  <a:lnTo>
                    <a:pt x="122" y="166"/>
                  </a:lnTo>
                  <a:lnTo>
                    <a:pt x="115" y="167"/>
                  </a:lnTo>
                  <a:lnTo>
                    <a:pt x="108" y="168"/>
                  </a:lnTo>
                  <a:lnTo>
                    <a:pt x="101" y="169"/>
                  </a:lnTo>
                  <a:lnTo>
                    <a:pt x="101" y="169"/>
                  </a:lnTo>
                  <a:lnTo>
                    <a:pt x="94" y="168"/>
                  </a:lnTo>
                  <a:lnTo>
                    <a:pt x="88" y="167"/>
                  </a:lnTo>
                  <a:lnTo>
                    <a:pt x="81" y="166"/>
                  </a:lnTo>
                  <a:lnTo>
                    <a:pt x="74" y="163"/>
                  </a:lnTo>
                  <a:lnTo>
                    <a:pt x="68" y="160"/>
                  </a:lnTo>
                  <a:lnTo>
                    <a:pt x="62" y="157"/>
                  </a:lnTo>
                  <a:lnTo>
                    <a:pt x="57" y="152"/>
                  </a:lnTo>
                  <a:lnTo>
                    <a:pt x="52" y="148"/>
                  </a:lnTo>
                  <a:lnTo>
                    <a:pt x="47" y="142"/>
                  </a:lnTo>
                  <a:lnTo>
                    <a:pt x="42" y="137"/>
                  </a:lnTo>
                  <a:lnTo>
                    <a:pt x="39" y="131"/>
                  </a:lnTo>
                  <a:lnTo>
                    <a:pt x="36" y="125"/>
                  </a:lnTo>
                  <a:lnTo>
                    <a:pt x="34" y="119"/>
                  </a:lnTo>
                  <a:lnTo>
                    <a:pt x="32" y="111"/>
                  </a:lnTo>
                  <a:lnTo>
                    <a:pt x="31" y="105"/>
                  </a:lnTo>
                  <a:lnTo>
                    <a:pt x="30" y="98"/>
                  </a:lnTo>
                  <a:lnTo>
                    <a:pt x="30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803" tIns="44402" rIns="88803" bIns="44402" numCol="1" anchor="t" anchorCtr="0" compatLnSpc="1"/>
            <a:lstStyle/>
            <a:p>
              <a:pPr algn="r" defTabSz="888365" rtl="1">
                <a:defRPr/>
              </a:pPr>
              <a:endParaRPr lang="en-US" sz="1750" kern="0">
                <a:solidFill>
                  <a:srgbClr val="FFFFFF">
                    <a:lumMod val="65000"/>
                    <a:lumOff val="35000"/>
                  </a:srgbClr>
                </a:solidFill>
              </a:endParaRPr>
            </a:p>
          </p:txBody>
        </p:sp>
      </p:grpSp>
      <p:grpSp>
        <p:nvGrpSpPr>
          <p:cNvPr id="62" name="Group 32"/>
          <p:cNvGrpSpPr/>
          <p:nvPr/>
        </p:nvGrpSpPr>
        <p:grpSpPr>
          <a:xfrm>
            <a:off x="2951834" y="2809791"/>
            <a:ext cx="518018" cy="518018"/>
            <a:chOff x="3218048" y="3712210"/>
            <a:chExt cx="533400" cy="533400"/>
          </a:xfrm>
        </p:grpSpPr>
        <p:sp>
          <p:nvSpPr>
            <p:cNvPr id="64" name="Oval 26"/>
            <p:cNvSpPr/>
            <p:nvPr/>
          </p:nvSpPr>
          <p:spPr>
            <a:xfrm>
              <a:off x="3218048" y="3712210"/>
              <a:ext cx="533400" cy="533400"/>
            </a:xfrm>
            <a:prstGeom prst="ellipse">
              <a:avLst/>
            </a:prstGeom>
            <a:solidFill>
              <a:srgbClr val="5596BE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  <p:sp>
          <p:nvSpPr>
            <p:cNvPr id="65" name="Freeform 102"/>
            <p:cNvSpPr>
              <a:spLocks noEditPoints="1"/>
            </p:cNvSpPr>
            <p:nvPr/>
          </p:nvSpPr>
          <p:spPr bwMode="auto">
            <a:xfrm>
              <a:off x="3356784" y="3851785"/>
              <a:ext cx="232882" cy="229819"/>
            </a:xfrm>
            <a:custGeom>
              <a:avLst/>
              <a:gdLst>
                <a:gd name="T0" fmla="*/ 37 w 305"/>
                <a:gd name="T1" fmla="*/ 206 h 299"/>
                <a:gd name="T2" fmla="*/ 30 w 305"/>
                <a:gd name="T3" fmla="*/ 215 h 299"/>
                <a:gd name="T4" fmla="*/ 26 w 305"/>
                <a:gd name="T5" fmla="*/ 225 h 299"/>
                <a:gd name="T6" fmla="*/ 23 w 305"/>
                <a:gd name="T7" fmla="*/ 244 h 299"/>
                <a:gd name="T8" fmla="*/ 18 w 305"/>
                <a:gd name="T9" fmla="*/ 265 h 299"/>
                <a:gd name="T10" fmla="*/ 11 w 305"/>
                <a:gd name="T11" fmla="*/ 278 h 299"/>
                <a:gd name="T12" fmla="*/ 2 w 305"/>
                <a:gd name="T13" fmla="*/ 291 h 299"/>
                <a:gd name="T14" fmla="*/ 0 w 305"/>
                <a:gd name="T15" fmla="*/ 293 h 299"/>
                <a:gd name="T16" fmla="*/ 2 w 305"/>
                <a:gd name="T17" fmla="*/ 297 h 299"/>
                <a:gd name="T18" fmla="*/ 10 w 305"/>
                <a:gd name="T19" fmla="*/ 299 h 299"/>
                <a:gd name="T20" fmla="*/ 31 w 305"/>
                <a:gd name="T21" fmla="*/ 298 h 299"/>
                <a:gd name="T22" fmla="*/ 56 w 305"/>
                <a:gd name="T23" fmla="*/ 291 h 299"/>
                <a:gd name="T24" fmla="*/ 74 w 305"/>
                <a:gd name="T25" fmla="*/ 283 h 299"/>
                <a:gd name="T26" fmla="*/ 91 w 305"/>
                <a:gd name="T27" fmla="*/ 272 h 299"/>
                <a:gd name="T28" fmla="*/ 98 w 305"/>
                <a:gd name="T29" fmla="*/ 266 h 299"/>
                <a:gd name="T30" fmla="*/ 105 w 305"/>
                <a:gd name="T31" fmla="*/ 254 h 299"/>
                <a:gd name="T32" fmla="*/ 108 w 305"/>
                <a:gd name="T33" fmla="*/ 239 h 299"/>
                <a:gd name="T34" fmla="*/ 102 w 305"/>
                <a:gd name="T35" fmla="*/ 225 h 299"/>
                <a:gd name="T36" fmla="*/ 92 w 305"/>
                <a:gd name="T37" fmla="*/ 212 h 299"/>
                <a:gd name="T38" fmla="*/ 86 w 305"/>
                <a:gd name="T39" fmla="*/ 206 h 299"/>
                <a:gd name="T40" fmla="*/ 71 w 305"/>
                <a:gd name="T41" fmla="*/ 199 h 299"/>
                <a:gd name="T42" fmla="*/ 57 w 305"/>
                <a:gd name="T43" fmla="*/ 197 h 299"/>
                <a:gd name="T44" fmla="*/ 43 w 305"/>
                <a:gd name="T45" fmla="*/ 202 h 299"/>
                <a:gd name="T46" fmla="*/ 37 w 305"/>
                <a:gd name="T47" fmla="*/ 206 h 299"/>
                <a:gd name="T48" fmla="*/ 305 w 305"/>
                <a:gd name="T49" fmla="*/ 1 h 299"/>
                <a:gd name="T50" fmla="*/ 301 w 305"/>
                <a:gd name="T51" fmla="*/ 0 h 299"/>
                <a:gd name="T52" fmla="*/ 287 w 305"/>
                <a:gd name="T53" fmla="*/ 6 h 299"/>
                <a:gd name="T54" fmla="*/ 250 w 305"/>
                <a:gd name="T55" fmla="*/ 28 h 299"/>
                <a:gd name="T56" fmla="*/ 189 w 305"/>
                <a:gd name="T57" fmla="*/ 74 h 299"/>
                <a:gd name="T58" fmla="*/ 133 w 305"/>
                <a:gd name="T59" fmla="*/ 120 h 299"/>
                <a:gd name="T60" fmla="*/ 115 w 305"/>
                <a:gd name="T61" fmla="*/ 139 h 299"/>
                <a:gd name="T62" fmla="*/ 93 w 305"/>
                <a:gd name="T63" fmla="*/ 163 h 299"/>
                <a:gd name="T64" fmla="*/ 82 w 305"/>
                <a:gd name="T65" fmla="*/ 177 h 299"/>
                <a:gd name="T66" fmla="*/ 81 w 305"/>
                <a:gd name="T67" fmla="*/ 181 h 299"/>
                <a:gd name="T68" fmla="*/ 84 w 305"/>
                <a:gd name="T69" fmla="*/ 182 h 299"/>
                <a:gd name="T70" fmla="*/ 104 w 305"/>
                <a:gd name="T71" fmla="*/ 198 h 299"/>
                <a:gd name="T72" fmla="*/ 114 w 305"/>
                <a:gd name="T73" fmla="*/ 207 h 299"/>
                <a:gd name="T74" fmla="*/ 120 w 305"/>
                <a:gd name="T75" fmla="*/ 219 h 299"/>
                <a:gd name="T76" fmla="*/ 123 w 305"/>
                <a:gd name="T77" fmla="*/ 222 h 299"/>
                <a:gd name="T78" fmla="*/ 125 w 305"/>
                <a:gd name="T79" fmla="*/ 221 h 299"/>
                <a:gd name="T80" fmla="*/ 151 w 305"/>
                <a:gd name="T81" fmla="*/ 201 h 299"/>
                <a:gd name="T82" fmla="*/ 164 w 305"/>
                <a:gd name="T83" fmla="*/ 188 h 299"/>
                <a:gd name="T84" fmla="*/ 206 w 305"/>
                <a:gd name="T85" fmla="*/ 143 h 299"/>
                <a:gd name="T86" fmla="*/ 254 w 305"/>
                <a:gd name="T87" fmla="*/ 84 h 299"/>
                <a:gd name="T88" fmla="*/ 294 w 305"/>
                <a:gd name="T89" fmla="*/ 29 h 299"/>
                <a:gd name="T90" fmla="*/ 304 w 305"/>
                <a:gd name="T91" fmla="*/ 11 h 299"/>
                <a:gd name="T92" fmla="*/ 305 w 305"/>
                <a:gd name="T93" fmla="*/ 2 h 299"/>
                <a:gd name="T94" fmla="*/ 305 w 305"/>
                <a:gd name="T95" fmla="*/ 1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5" h="299">
                  <a:moveTo>
                    <a:pt x="37" y="206"/>
                  </a:moveTo>
                  <a:lnTo>
                    <a:pt x="37" y="206"/>
                  </a:lnTo>
                  <a:lnTo>
                    <a:pt x="33" y="211"/>
                  </a:lnTo>
                  <a:lnTo>
                    <a:pt x="30" y="215"/>
                  </a:lnTo>
                  <a:lnTo>
                    <a:pt x="28" y="220"/>
                  </a:lnTo>
                  <a:lnTo>
                    <a:pt x="26" y="225"/>
                  </a:lnTo>
                  <a:lnTo>
                    <a:pt x="24" y="234"/>
                  </a:lnTo>
                  <a:lnTo>
                    <a:pt x="23" y="244"/>
                  </a:lnTo>
                  <a:lnTo>
                    <a:pt x="21" y="255"/>
                  </a:lnTo>
                  <a:lnTo>
                    <a:pt x="18" y="265"/>
                  </a:lnTo>
                  <a:lnTo>
                    <a:pt x="14" y="271"/>
                  </a:lnTo>
                  <a:lnTo>
                    <a:pt x="11" y="278"/>
                  </a:lnTo>
                  <a:lnTo>
                    <a:pt x="7" y="284"/>
                  </a:lnTo>
                  <a:lnTo>
                    <a:pt x="2" y="291"/>
                  </a:lnTo>
                  <a:lnTo>
                    <a:pt x="2" y="291"/>
                  </a:lnTo>
                  <a:lnTo>
                    <a:pt x="0" y="293"/>
                  </a:lnTo>
                  <a:lnTo>
                    <a:pt x="0" y="296"/>
                  </a:lnTo>
                  <a:lnTo>
                    <a:pt x="2" y="297"/>
                  </a:lnTo>
                  <a:lnTo>
                    <a:pt x="5" y="298"/>
                  </a:lnTo>
                  <a:lnTo>
                    <a:pt x="10" y="299"/>
                  </a:lnTo>
                  <a:lnTo>
                    <a:pt x="17" y="299"/>
                  </a:lnTo>
                  <a:lnTo>
                    <a:pt x="31" y="298"/>
                  </a:lnTo>
                  <a:lnTo>
                    <a:pt x="48" y="294"/>
                  </a:lnTo>
                  <a:lnTo>
                    <a:pt x="56" y="291"/>
                  </a:lnTo>
                  <a:lnTo>
                    <a:pt x="65" y="287"/>
                  </a:lnTo>
                  <a:lnTo>
                    <a:pt x="74" y="283"/>
                  </a:lnTo>
                  <a:lnTo>
                    <a:pt x="83" y="278"/>
                  </a:lnTo>
                  <a:lnTo>
                    <a:pt x="91" y="272"/>
                  </a:lnTo>
                  <a:lnTo>
                    <a:pt x="98" y="266"/>
                  </a:lnTo>
                  <a:lnTo>
                    <a:pt x="98" y="266"/>
                  </a:lnTo>
                  <a:lnTo>
                    <a:pt x="102" y="260"/>
                  </a:lnTo>
                  <a:lnTo>
                    <a:pt x="105" y="254"/>
                  </a:lnTo>
                  <a:lnTo>
                    <a:pt x="108" y="247"/>
                  </a:lnTo>
                  <a:lnTo>
                    <a:pt x="108" y="239"/>
                  </a:lnTo>
                  <a:lnTo>
                    <a:pt x="105" y="232"/>
                  </a:lnTo>
                  <a:lnTo>
                    <a:pt x="102" y="225"/>
                  </a:lnTo>
                  <a:lnTo>
                    <a:pt x="98" y="219"/>
                  </a:lnTo>
                  <a:lnTo>
                    <a:pt x="92" y="212"/>
                  </a:lnTo>
                  <a:lnTo>
                    <a:pt x="92" y="212"/>
                  </a:lnTo>
                  <a:lnTo>
                    <a:pt x="86" y="206"/>
                  </a:lnTo>
                  <a:lnTo>
                    <a:pt x="79" y="202"/>
                  </a:lnTo>
                  <a:lnTo>
                    <a:pt x="71" y="199"/>
                  </a:lnTo>
                  <a:lnTo>
                    <a:pt x="64" y="197"/>
                  </a:lnTo>
                  <a:lnTo>
                    <a:pt x="57" y="197"/>
                  </a:lnTo>
                  <a:lnTo>
                    <a:pt x="51" y="199"/>
                  </a:lnTo>
                  <a:lnTo>
                    <a:pt x="43" y="202"/>
                  </a:lnTo>
                  <a:lnTo>
                    <a:pt x="37" y="206"/>
                  </a:lnTo>
                  <a:lnTo>
                    <a:pt x="37" y="206"/>
                  </a:lnTo>
                  <a:close/>
                  <a:moveTo>
                    <a:pt x="305" y="1"/>
                  </a:moveTo>
                  <a:lnTo>
                    <a:pt x="305" y="1"/>
                  </a:lnTo>
                  <a:lnTo>
                    <a:pt x="303" y="0"/>
                  </a:lnTo>
                  <a:lnTo>
                    <a:pt x="301" y="0"/>
                  </a:lnTo>
                  <a:lnTo>
                    <a:pt x="295" y="1"/>
                  </a:lnTo>
                  <a:lnTo>
                    <a:pt x="287" y="6"/>
                  </a:lnTo>
                  <a:lnTo>
                    <a:pt x="275" y="12"/>
                  </a:lnTo>
                  <a:lnTo>
                    <a:pt x="250" y="28"/>
                  </a:lnTo>
                  <a:lnTo>
                    <a:pt x="220" y="50"/>
                  </a:lnTo>
                  <a:lnTo>
                    <a:pt x="189" y="74"/>
                  </a:lnTo>
                  <a:lnTo>
                    <a:pt x="159" y="99"/>
                  </a:lnTo>
                  <a:lnTo>
                    <a:pt x="133" y="120"/>
                  </a:lnTo>
                  <a:lnTo>
                    <a:pt x="115" y="139"/>
                  </a:lnTo>
                  <a:lnTo>
                    <a:pt x="115" y="139"/>
                  </a:lnTo>
                  <a:lnTo>
                    <a:pt x="101" y="152"/>
                  </a:lnTo>
                  <a:lnTo>
                    <a:pt x="93" y="163"/>
                  </a:lnTo>
                  <a:lnTo>
                    <a:pt x="82" y="177"/>
                  </a:lnTo>
                  <a:lnTo>
                    <a:pt x="82" y="177"/>
                  </a:lnTo>
                  <a:lnTo>
                    <a:pt x="81" y="179"/>
                  </a:lnTo>
                  <a:lnTo>
                    <a:pt x="81" y="181"/>
                  </a:lnTo>
                  <a:lnTo>
                    <a:pt x="84" y="182"/>
                  </a:lnTo>
                  <a:lnTo>
                    <a:pt x="84" y="182"/>
                  </a:lnTo>
                  <a:lnTo>
                    <a:pt x="94" y="189"/>
                  </a:lnTo>
                  <a:lnTo>
                    <a:pt x="104" y="198"/>
                  </a:lnTo>
                  <a:lnTo>
                    <a:pt x="104" y="198"/>
                  </a:lnTo>
                  <a:lnTo>
                    <a:pt x="114" y="207"/>
                  </a:lnTo>
                  <a:lnTo>
                    <a:pt x="120" y="219"/>
                  </a:lnTo>
                  <a:lnTo>
                    <a:pt x="120" y="219"/>
                  </a:lnTo>
                  <a:lnTo>
                    <a:pt x="122" y="221"/>
                  </a:lnTo>
                  <a:lnTo>
                    <a:pt x="123" y="222"/>
                  </a:lnTo>
                  <a:lnTo>
                    <a:pt x="125" y="221"/>
                  </a:lnTo>
                  <a:lnTo>
                    <a:pt x="125" y="221"/>
                  </a:lnTo>
                  <a:lnTo>
                    <a:pt x="141" y="209"/>
                  </a:lnTo>
                  <a:lnTo>
                    <a:pt x="151" y="201"/>
                  </a:lnTo>
                  <a:lnTo>
                    <a:pt x="164" y="188"/>
                  </a:lnTo>
                  <a:lnTo>
                    <a:pt x="164" y="188"/>
                  </a:lnTo>
                  <a:lnTo>
                    <a:pt x="183" y="169"/>
                  </a:lnTo>
                  <a:lnTo>
                    <a:pt x="206" y="143"/>
                  </a:lnTo>
                  <a:lnTo>
                    <a:pt x="230" y="114"/>
                  </a:lnTo>
                  <a:lnTo>
                    <a:pt x="254" y="84"/>
                  </a:lnTo>
                  <a:lnTo>
                    <a:pt x="276" y="55"/>
                  </a:lnTo>
                  <a:lnTo>
                    <a:pt x="294" y="29"/>
                  </a:lnTo>
                  <a:lnTo>
                    <a:pt x="300" y="19"/>
                  </a:lnTo>
                  <a:lnTo>
                    <a:pt x="304" y="11"/>
                  </a:lnTo>
                  <a:lnTo>
                    <a:pt x="305" y="4"/>
                  </a:lnTo>
                  <a:lnTo>
                    <a:pt x="305" y="2"/>
                  </a:lnTo>
                  <a:lnTo>
                    <a:pt x="305" y="1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803" tIns="44402" rIns="88803" bIns="44402" numCol="1" anchor="t" anchorCtr="0" compatLnSpc="1"/>
            <a:lstStyle/>
            <a:p>
              <a:pPr algn="r" defTabSz="888365" rtl="1">
                <a:defRPr/>
              </a:pPr>
              <a:endParaRPr lang="en-US" sz="1750" kern="0">
                <a:solidFill>
                  <a:srgbClr val="FFFFFF">
                    <a:lumMod val="65000"/>
                    <a:lumOff val="35000"/>
                  </a:srgbClr>
                </a:solidFill>
              </a:endParaRPr>
            </a:p>
          </p:txBody>
        </p:sp>
      </p:grpSp>
      <p:cxnSp>
        <p:nvCxnSpPr>
          <p:cNvPr id="66" name="Straight Connector 37"/>
          <p:cNvCxnSpPr>
            <a:endCxn id="68" idx="3"/>
          </p:cNvCxnSpPr>
          <p:nvPr/>
        </p:nvCxnSpPr>
        <p:spPr>
          <a:xfrm rot="5400000" flipH="1" flipV="1">
            <a:off x="3475547" y="2274960"/>
            <a:ext cx="686392" cy="701501"/>
          </a:xfrm>
          <a:prstGeom prst="line">
            <a:avLst/>
          </a:prstGeom>
          <a:noFill/>
          <a:ln w="1905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</p:cxnSp>
      <p:grpSp>
        <p:nvGrpSpPr>
          <p:cNvPr id="67" name="Group 34"/>
          <p:cNvGrpSpPr/>
          <p:nvPr/>
        </p:nvGrpSpPr>
        <p:grpSpPr>
          <a:xfrm>
            <a:off x="4093630" y="1840358"/>
            <a:ext cx="518018" cy="518018"/>
            <a:chOff x="4317550" y="2628265"/>
            <a:chExt cx="533400" cy="533400"/>
          </a:xfrm>
        </p:grpSpPr>
        <p:sp>
          <p:nvSpPr>
            <p:cNvPr id="68" name="Oval 27"/>
            <p:cNvSpPr/>
            <p:nvPr/>
          </p:nvSpPr>
          <p:spPr>
            <a:xfrm>
              <a:off x="4317550" y="2628265"/>
              <a:ext cx="533400" cy="533400"/>
            </a:xfrm>
            <a:prstGeom prst="ellipse">
              <a:avLst/>
            </a:prstGeom>
            <a:solidFill>
              <a:srgbClr val="DC4646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  <p:sp>
          <p:nvSpPr>
            <p:cNvPr id="69" name="Freeform 111"/>
            <p:cNvSpPr>
              <a:spLocks noEditPoints="1"/>
            </p:cNvSpPr>
            <p:nvPr/>
          </p:nvSpPr>
          <p:spPr bwMode="auto">
            <a:xfrm>
              <a:off x="4502526" y="2771967"/>
              <a:ext cx="168534" cy="245139"/>
            </a:xfrm>
            <a:custGeom>
              <a:avLst/>
              <a:gdLst>
                <a:gd name="T0" fmla="*/ 76 w 222"/>
                <a:gd name="T1" fmla="*/ 311 h 319"/>
                <a:gd name="T2" fmla="*/ 111 w 222"/>
                <a:gd name="T3" fmla="*/ 319 h 319"/>
                <a:gd name="T4" fmla="*/ 135 w 222"/>
                <a:gd name="T5" fmla="*/ 315 h 319"/>
                <a:gd name="T6" fmla="*/ 156 w 222"/>
                <a:gd name="T7" fmla="*/ 272 h 319"/>
                <a:gd name="T8" fmla="*/ 154 w 222"/>
                <a:gd name="T9" fmla="*/ 253 h 319"/>
                <a:gd name="T10" fmla="*/ 157 w 222"/>
                <a:gd name="T11" fmla="*/ 229 h 319"/>
                <a:gd name="T12" fmla="*/ 171 w 222"/>
                <a:gd name="T13" fmla="*/ 199 h 319"/>
                <a:gd name="T14" fmla="*/ 203 w 222"/>
                <a:gd name="T15" fmla="*/ 155 h 319"/>
                <a:gd name="T16" fmla="*/ 218 w 222"/>
                <a:gd name="T17" fmla="*/ 126 h 319"/>
                <a:gd name="T18" fmla="*/ 222 w 222"/>
                <a:gd name="T19" fmla="*/ 92 h 319"/>
                <a:gd name="T20" fmla="*/ 220 w 222"/>
                <a:gd name="T21" fmla="*/ 76 h 319"/>
                <a:gd name="T22" fmla="*/ 211 w 222"/>
                <a:gd name="T23" fmla="*/ 52 h 319"/>
                <a:gd name="T24" fmla="*/ 195 w 222"/>
                <a:gd name="T25" fmla="*/ 29 h 319"/>
                <a:gd name="T26" fmla="*/ 171 w 222"/>
                <a:gd name="T27" fmla="*/ 13 h 319"/>
                <a:gd name="T28" fmla="*/ 138 w 222"/>
                <a:gd name="T29" fmla="*/ 2 h 319"/>
                <a:gd name="T30" fmla="*/ 111 w 222"/>
                <a:gd name="T31" fmla="*/ 0 h 319"/>
                <a:gd name="T32" fmla="*/ 72 w 222"/>
                <a:gd name="T33" fmla="*/ 4 h 319"/>
                <a:gd name="T34" fmla="*/ 42 w 222"/>
                <a:gd name="T35" fmla="*/ 18 h 319"/>
                <a:gd name="T36" fmla="*/ 21 w 222"/>
                <a:gd name="T37" fmla="*/ 36 h 319"/>
                <a:gd name="T38" fmla="*/ 8 w 222"/>
                <a:gd name="T39" fmla="*/ 59 h 319"/>
                <a:gd name="T40" fmla="*/ 1 w 222"/>
                <a:gd name="T41" fmla="*/ 84 h 319"/>
                <a:gd name="T42" fmla="*/ 0 w 222"/>
                <a:gd name="T43" fmla="*/ 105 h 319"/>
                <a:gd name="T44" fmla="*/ 8 w 222"/>
                <a:gd name="T45" fmla="*/ 137 h 319"/>
                <a:gd name="T46" fmla="*/ 32 w 222"/>
                <a:gd name="T47" fmla="*/ 173 h 319"/>
                <a:gd name="T48" fmla="*/ 57 w 222"/>
                <a:gd name="T49" fmla="*/ 208 h 319"/>
                <a:gd name="T50" fmla="*/ 67 w 222"/>
                <a:gd name="T51" fmla="*/ 240 h 319"/>
                <a:gd name="T52" fmla="*/ 34 w 222"/>
                <a:gd name="T53" fmla="*/ 94 h 319"/>
                <a:gd name="T54" fmla="*/ 36 w 222"/>
                <a:gd name="T55" fmla="*/ 80 h 319"/>
                <a:gd name="T56" fmla="*/ 44 w 222"/>
                <a:gd name="T57" fmla="*/ 62 h 319"/>
                <a:gd name="T58" fmla="*/ 57 w 222"/>
                <a:gd name="T59" fmla="*/ 48 h 319"/>
                <a:gd name="T60" fmla="*/ 73 w 222"/>
                <a:gd name="T61" fmla="*/ 38 h 319"/>
                <a:gd name="T62" fmla="*/ 111 w 222"/>
                <a:gd name="T63" fmla="*/ 32 h 319"/>
                <a:gd name="T64" fmla="*/ 142 w 222"/>
                <a:gd name="T65" fmla="*/ 36 h 319"/>
                <a:gd name="T66" fmla="*/ 161 w 222"/>
                <a:gd name="T67" fmla="*/ 45 h 319"/>
                <a:gd name="T68" fmla="*/ 175 w 222"/>
                <a:gd name="T69" fmla="*/ 57 h 319"/>
                <a:gd name="T70" fmla="*/ 184 w 222"/>
                <a:gd name="T71" fmla="*/ 74 h 319"/>
                <a:gd name="T72" fmla="*/ 189 w 222"/>
                <a:gd name="T73" fmla="*/ 94 h 319"/>
                <a:gd name="T74" fmla="*/ 187 w 222"/>
                <a:gd name="T75" fmla="*/ 111 h 319"/>
                <a:gd name="T76" fmla="*/ 172 w 222"/>
                <a:gd name="T77" fmla="*/ 140 h 319"/>
                <a:gd name="T78" fmla="*/ 150 w 222"/>
                <a:gd name="T79" fmla="*/ 172 h 319"/>
                <a:gd name="T80" fmla="*/ 127 w 222"/>
                <a:gd name="T81" fmla="*/ 215 h 319"/>
                <a:gd name="T82" fmla="*/ 98 w 222"/>
                <a:gd name="T83" fmla="*/ 226 h 319"/>
                <a:gd name="T84" fmla="*/ 82 w 222"/>
                <a:gd name="T85" fmla="*/ 187 h 319"/>
                <a:gd name="T86" fmla="*/ 63 w 222"/>
                <a:gd name="T87" fmla="*/ 157 h 319"/>
                <a:gd name="T88" fmla="*/ 37 w 222"/>
                <a:gd name="T89" fmla="*/ 118 h 319"/>
                <a:gd name="T90" fmla="*/ 34 w 222"/>
                <a:gd name="T91" fmla="*/ 94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2" h="319">
                  <a:moveTo>
                    <a:pt x="66" y="305"/>
                  </a:moveTo>
                  <a:lnTo>
                    <a:pt x="66" y="305"/>
                  </a:lnTo>
                  <a:lnTo>
                    <a:pt x="76" y="311"/>
                  </a:lnTo>
                  <a:lnTo>
                    <a:pt x="87" y="315"/>
                  </a:lnTo>
                  <a:lnTo>
                    <a:pt x="99" y="318"/>
                  </a:lnTo>
                  <a:lnTo>
                    <a:pt x="111" y="319"/>
                  </a:lnTo>
                  <a:lnTo>
                    <a:pt x="111" y="319"/>
                  </a:lnTo>
                  <a:lnTo>
                    <a:pt x="124" y="318"/>
                  </a:lnTo>
                  <a:lnTo>
                    <a:pt x="135" y="315"/>
                  </a:lnTo>
                  <a:lnTo>
                    <a:pt x="147" y="311"/>
                  </a:lnTo>
                  <a:lnTo>
                    <a:pt x="156" y="305"/>
                  </a:lnTo>
                  <a:lnTo>
                    <a:pt x="156" y="272"/>
                  </a:lnTo>
                  <a:lnTo>
                    <a:pt x="66" y="272"/>
                  </a:lnTo>
                  <a:lnTo>
                    <a:pt x="66" y="305"/>
                  </a:lnTo>
                  <a:close/>
                  <a:moveTo>
                    <a:pt x="154" y="253"/>
                  </a:moveTo>
                  <a:lnTo>
                    <a:pt x="154" y="253"/>
                  </a:lnTo>
                  <a:lnTo>
                    <a:pt x="155" y="240"/>
                  </a:lnTo>
                  <a:lnTo>
                    <a:pt x="157" y="229"/>
                  </a:lnTo>
                  <a:lnTo>
                    <a:pt x="161" y="218"/>
                  </a:lnTo>
                  <a:lnTo>
                    <a:pt x="165" y="208"/>
                  </a:lnTo>
                  <a:lnTo>
                    <a:pt x="171" y="199"/>
                  </a:lnTo>
                  <a:lnTo>
                    <a:pt x="178" y="189"/>
                  </a:lnTo>
                  <a:lnTo>
                    <a:pt x="190" y="173"/>
                  </a:lnTo>
                  <a:lnTo>
                    <a:pt x="203" y="155"/>
                  </a:lnTo>
                  <a:lnTo>
                    <a:pt x="209" y="146"/>
                  </a:lnTo>
                  <a:lnTo>
                    <a:pt x="214" y="137"/>
                  </a:lnTo>
                  <a:lnTo>
                    <a:pt x="218" y="126"/>
                  </a:lnTo>
                  <a:lnTo>
                    <a:pt x="221" y="116"/>
                  </a:lnTo>
                  <a:lnTo>
                    <a:pt x="222" y="105"/>
                  </a:lnTo>
                  <a:lnTo>
                    <a:pt x="222" y="92"/>
                  </a:lnTo>
                  <a:lnTo>
                    <a:pt x="222" y="92"/>
                  </a:lnTo>
                  <a:lnTo>
                    <a:pt x="221" y="84"/>
                  </a:lnTo>
                  <a:lnTo>
                    <a:pt x="220" y="76"/>
                  </a:lnTo>
                  <a:lnTo>
                    <a:pt x="218" y="67"/>
                  </a:lnTo>
                  <a:lnTo>
                    <a:pt x="215" y="59"/>
                  </a:lnTo>
                  <a:lnTo>
                    <a:pt x="211" y="52"/>
                  </a:lnTo>
                  <a:lnTo>
                    <a:pt x="207" y="44"/>
                  </a:lnTo>
                  <a:lnTo>
                    <a:pt x="201" y="36"/>
                  </a:lnTo>
                  <a:lnTo>
                    <a:pt x="195" y="29"/>
                  </a:lnTo>
                  <a:lnTo>
                    <a:pt x="188" y="23"/>
                  </a:lnTo>
                  <a:lnTo>
                    <a:pt x="180" y="18"/>
                  </a:lnTo>
                  <a:lnTo>
                    <a:pt x="171" y="13"/>
                  </a:lnTo>
                  <a:lnTo>
                    <a:pt x="161" y="8"/>
                  </a:lnTo>
                  <a:lnTo>
                    <a:pt x="151" y="4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5" y="2"/>
                  </a:lnTo>
                  <a:lnTo>
                    <a:pt x="72" y="4"/>
                  </a:lnTo>
                  <a:lnTo>
                    <a:pt x="62" y="8"/>
                  </a:lnTo>
                  <a:lnTo>
                    <a:pt x="51" y="13"/>
                  </a:lnTo>
                  <a:lnTo>
                    <a:pt x="42" y="18"/>
                  </a:lnTo>
                  <a:lnTo>
                    <a:pt x="35" y="23"/>
                  </a:lnTo>
                  <a:lnTo>
                    <a:pt x="28" y="29"/>
                  </a:lnTo>
                  <a:lnTo>
                    <a:pt x="21" y="36"/>
                  </a:lnTo>
                  <a:lnTo>
                    <a:pt x="16" y="44"/>
                  </a:lnTo>
                  <a:lnTo>
                    <a:pt x="11" y="52"/>
                  </a:lnTo>
                  <a:lnTo>
                    <a:pt x="8" y="59"/>
                  </a:lnTo>
                  <a:lnTo>
                    <a:pt x="5" y="67"/>
                  </a:lnTo>
                  <a:lnTo>
                    <a:pt x="3" y="76"/>
                  </a:lnTo>
                  <a:lnTo>
                    <a:pt x="1" y="84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105"/>
                  </a:lnTo>
                  <a:lnTo>
                    <a:pt x="2" y="116"/>
                  </a:lnTo>
                  <a:lnTo>
                    <a:pt x="4" y="126"/>
                  </a:lnTo>
                  <a:lnTo>
                    <a:pt x="8" y="137"/>
                  </a:lnTo>
                  <a:lnTo>
                    <a:pt x="13" y="146"/>
                  </a:lnTo>
                  <a:lnTo>
                    <a:pt x="19" y="155"/>
                  </a:lnTo>
                  <a:lnTo>
                    <a:pt x="32" y="173"/>
                  </a:lnTo>
                  <a:lnTo>
                    <a:pt x="45" y="189"/>
                  </a:lnTo>
                  <a:lnTo>
                    <a:pt x="51" y="199"/>
                  </a:lnTo>
                  <a:lnTo>
                    <a:pt x="57" y="208"/>
                  </a:lnTo>
                  <a:lnTo>
                    <a:pt x="62" y="218"/>
                  </a:lnTo>
                  <a:lnTo>
                    <a:pt x="65" y="229"/>
                  </a:lnTo>
                  <a:lnTo>
                    <a:pt x="67" y="240"/>
                  </a:lnTo>
                  <a:lnTo>
                    <a:pt x="68" y="253"/>
                  </a:lnTo>
                  <a:lnTo>
                    <a:pt x="154" y="253"/>
                  </a:lnTo>
                  <a:close/>
                  <a:moveTo>
                    <a:pt x="34" y="94"/>
                  </a:moveTo>
                  <a:lnTo>
                    <a:pt x="34" y="94"/>
                  </a:lnTo>
                  <a:lnTo>
                    <a:pt x="35" y="87"/>
                  </a:lnTo>
                  <a:lnTo>
                    <a:pt x="36" y="80"/>
                  </a:lnTo>
                  <a:lnTo>
                    <a:pt x="38" y="74"/>
                  </a:lnTo>
                  <a:lnTo>
                    <a:pt x="41" y="67"/>
                  </a:lnTo>
                  <a:lnTo>
                    <a:pt x="44" y="62"/>
                  </a:lnTo>
                  <a:lnTo>
                    <a:pt x="47" y="57"/>
                  </a:lnTo>
                  <a:lnTo>
                    <a:pt x="51" y="52"/>
                  </a:lnTo>
                  <a:lnTo>
                    <a:pt x="57" y="48"/>
                  </a:lnTo>
                  <a:lnTo>
                    <a:pt x="62" y="45"/>
                  </a:lnTo>
                  <a:lnTo>
                    <a:pt x="67" y="42"/>
                  </a:lnTo>
                  <a:lnTo>
                    <a:pt x="73" y="38"/>
                  </a:lnTo>
                  <a:lnTo>
                    <a:pt x="80" y="36"/>
                  </a:lnTo>
                  <a:lnTo>
                    <a:pt x="95" y="33"/>
                  </a:lnTo>
                  <a:lnTo>
                    <a:pt x="111" y="32"/>
                  </a:lnTo>
                  <a:lnTo>
                    <a:pt x="111" y="32"/>
                  </a:lnTo>
                  <a:lnTo>
                    <a:pt x="128" y="33"/>
                  </a:lnTo>
                  <a:lnTo>
                    <a:pt x="142" y="36"/>
                  </a:lnTo>
                  <a:lnTo>
                    <a:pt x="149" y="38"/>
                  </a:lnTo>
                  <a:lnTo>
                    <a:pt x="155" y="42"/>
                  </a:lnTo>
                  <a:lnTo>
                    <a:pt x="161" y="45"/>
                  </a:lnTo>
                  <a:lnTo>
                    <a:pt x="166" y="48"/>
                  </a:lnTo>
                  <a:lnTo>
                    <a:pt x="170" y="52"/>
                  </a:lnTo>
                  <a:lnTo>
                    <a:pt x="175" y="57"/>
                  </a:lnTo>
                  <a:lnTo>
                    <a:pt x="179" y="62"/>
                  </a:lnTo>
                  <a:lnTo>
                    <a:pt x="182" y="67"/>
                  </a:lnTo>
                  <a:lnTo>
                    <a:pt x="184" y="74"/>
                  </a:lnTo>
                  <a:lnTo>
                    <a:pt x="186" y="80"/>
                  </a:lnTo>
                  <a:lnTo>
                    <a:pt x="188" y="87"/>
                  </a:lnTo>
                  <a:lnTo>
                    <a:pt x="189" y="94"/>
                  </a:lnTo>
                  <a:lnTo>
                    <a:pt x="189" y="94"/>
                  </a:lnTo>
                  <a:lnTo>
                    <a:pt x="189" y="103"/>
                  </a:lnTo>
                  <a:lnTo>
                    <a:pt x="187" y="111"/>
                  </a:lnTo>
                  <a:lnTo>
                    <a:pt x="185" y="118"/>
                  </a:lnTo>
                  <a:lnTo>
                    <a:pt x="182" y="125"/>
                  </a:lnTo>
                  <a:lnTo>
                    <a:pt x="172" y="140"/>
                  </a:lnTo>
                  <a:lnTo>
                    <a:pt x="160" y="157"/>
                  </a:lnTo>
                  <a:lnTo>
                    <a:pt x="160" y="157"/>
                  </a:lnTo>
                  <a:lnTo>
                    <a:pt x="150" y="172"/>
                  </a:lnTo>
                  <a:lnTo>
                    <a:pt x="140" y="187"/>
                  </a:lnTo>
                  <a:lnTo>
                    <a:pt x="131" y="205"/>
                  </a:lnTo>
                  <a:lnTo>
                    <a:pt x="127" y="215"/>
                  </a:lnTo>
                  <a:lnTo>
                    <a:pt x="125" y="226"/>
                  </a:lnTo>
                  <a:lnTo>
                    <a:pt x="98" y="226"/>
                  </a:lnTo>
                  <a:lnTo>
                    <a:pt x="98" y="226"/>
                  </a:lnTo>
                  <a:lnTo>
                    <a:pt x="95" y="215"/>
                  </a:lnTo>
                  <a:lnTo>
                    <a:pt x="92" y="205"/>
                  </a:lnTo>
                  <a:lnTo>
                    <a:pt x="82" y="187"/>
                  </a:lnTo>
                  <a:lnTo>
                    <a:pt x="72" y="172"/>
                  </a:lnTo>
                  <a:lnTo>
                    <a:pt x="63" y="157"/>
                  </a:lnTo>
                  <a:lnTo>
                    <a:pt x="63" y="157"/>
                  </a:lnTo>
                  <a:lnTo>
                    <a:pt x="50" y="140"/>
                  </a:lnTo>
                  <a:lnTo>
                    <a:pt x="41" y="125"/>
                  </a:lnTo>
                  <a:lnTo>
                    <a:pt x="37" y="118"/>
                  </a:lnTo>
                  <a:lnTo>
                    <a:pt x="35" y="111"/>
                  </a:lnTo>
                  <a:lnTo>
                    <a:pt x="34" y="103"/>
                  </a:lnTo>
                  <a:lnTo>
                    <a:pt x="34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803" tIns="44402" rIns="88803" bIns="44402" numCol="1" anchor="t" anchorCtr="0" compatLnSpc="1"/>
            <a:lstStyle/>
            <a:p>
              <a:pPr algn="r" defTabSz="888365" rtl="1">
                <a:defRPr/>
              </a:pPr>
              <a:endParaRPr lang="en-US" sz="1750" kern="0">
                <a:solidFill>
                  <a:srgbClr val="FFFFFF">
                    <a:lumMod val="65000"/>
                    <a:lumOff val="35000"/>
                  </a:srgbClr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26004" y="3063104"/>
            <a:ext cx="518018" cy="518018"/>
            <a:chOff x="704719" y="3178175"/>
            <a:chExt cx="533400" cy="533400"/>
          </a:xfrm>
        </p:grpSpPr>
        <p:sp>
          <p:nvSpPr>
            <p:cNvPr id="72" name="Oval 24"/>
            <p:cNvSpPr/>
            <p:nvPr/>
          </p:nvSpPr>
          <p:spPr>
            <a:xfrm>
              <a:off x="704719" y="3178175"/>
              <a:ext cx="533400" cy="533400"/>
            </a:xfrm>
            <a:prstGeom prst="ellipse">
              <a:avLst/>
            </a:prstGeom>
            <a:solidFill>
              <a:srgbClr val="005FA5"/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88365" rtl="1">
                <a:defRPr/>
              </a:pPr>
              <a:endParaRPr lang="ar-SA" sz="1750" kern="0">
                <a:solidFill>
                  <a:srgbClr val="FFFFFF"/>
                </a:solidFill>
                <a:latin typeface="Calibri"/>
                <a:cs typeface="Arial" panose="02080604020202020204" pitchFamily="34" charset="0"/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857220" y="3278553"/>
              <a:ext cx="254106" cy="313775"/>
              <a:chOff x="1409993" y="1562611"/>
              <a:chExt cx="1246288" cy="1538938"/>
            </a:xfrm>
          </p:grpSpPr>
          <p:sp>
            <p:nvSpPr>
              <p:cNvPr id="74" name="Freeform 148"/>
              <p:cNvSpPr/>
              <p:nvPr/>
            </p:nvSpPr>
            <p:spPr bwMode="auto">
              <a:xfrm>
                <a:off x="1409993" y="1562611"/>
                <a:ext cx="1246288" cy="1538938"/>
              </a:xfrm>
              <a:custGeom>
                <a:avLst/>
                <a:gdLst>
                  <a:gd name="T0" fmla="*/ 173 w 247"/>
                  <a:gd name="T1" fmla="*/ 0 h 305"/>
                  <a:gd name="T2" fmla="*/ 0 w 247"/>
                  <a:gd name="T3" fmla="*/ 0 h 305"/>
                  <a:gd name="T4" fmla="*/ 0 w 247"/>
                  <a:gd name="T5" fmla="*/ 305 h 305"/>
                  <a:gd name="T6" fmla="*/ 247 w 247"/>
                  <a:gd name="T7" fmla="*/ 305 h 305"/>
                  <a:gd name="T8" fmla="*/ 247 w 247"/>
                  <a:gd name="T9" fmla="*/ 74 h 305"/>
                  <a:gd name="T10" fmla="*/ 173 w 247"/>
                  <a:gd name="T11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7" h="305">
                    <a:moveTo>
                      <a:pt x="173" y="0"/>
                    </a:moveTo>
                    <a:lnTo>
                      <a:pt x="0" y="0"/>
                    </a:lnTo>
                    <a:lnTo>
                      <a:pt x="0" y="305"/>
                    </a:lnTo>
                    <a:lnTo>
                      <a:pt x="247" y="305"/>
                    </a:lnTo>
                    <a:lnTo>
                      <a:pt x="247" y="74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F0F0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75" name="Freeform 149"/>
              <p:cNvSpPr/>
              <p:nvPr/>
            </p:nvSpPr>
            <p:spPr bwMode="auto">
              <a:xfrm>
                <a:off x="2282896" y="1562611"/>
                <a:ext cx="373381" cy="373381"/>
              </a:xfrm>
              <a:custGeom>
                <a:avLst/>
                <a:gdLst>
                  <a:gd name="T0" fmla="*/ 0 w 74"/>
                  <a:gd name="T1" fmla="*/ 74 h 74"/>
                  <a:gd name="T2" fmla="*/ 74 w 74"/>
                  <a:gd name="T3" fmla="*/ 74 h 74"/>
                  <a:gd name="T4" fmla="*/ 0 w 74"/>
                  <a:gd name="T5" fmla="*/ 0 h 74"/>
                  <a:gd name="T6" fmla="*/ 0 w 74"/>
                  <a:gd name="T7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74">
                    <a:moveTo>
                      <a:pt x="0" y="74"/>
                    </a:moveTo>
                    <a:lnTo>
                      <a:pt x="74" y="74"/>
                    </a:lnTo>
                    <a:lnTo>
                      <a:pt x="0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76" name="Rectangle 150"/>
              <p:cNvSpPr>
                <a:spLocks noChangeArrowheads="1"/>
              </p:cNvSpPr>
              <p:nvPr/>
            </p:nvSpPr>
            <p:spPr bwMode="auto">
              <a:xfrm>
                <a:off x="1556317" y="1703890"/>
                <a:ext cx="726580" cy="25230"/>
              </a:xfrm>
              <a:prstGeom prst="rect">
                <a:avLst/>
              </a:pr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77" name="Rectangle 151"/>
              <p:cNvSpPr>
                <a:spLocks noChangeArrowheads="1"/>
              </p:cNvSpPr>
              <p:nvPr/>
            </p:nvSpPr>
            <p:spPr bwMode="auto">
              <a:xfrm>
                <a:off x="1450359" y="1754347"/>
                <a:ext cx="832541" cy="25230"/>
              </a:xfrm>
              <a:prstGeom prst="rect">
                <a:avLst/>
              </a:pr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78" name="Rectangle 152"/>
              <p:cNvSpPr>
                <a:spLocks noChangeArrowheads="1"/>
              </p:cNvSpPr>
              <p:nvPr/>
            </p:nvSpPr>
            <p:spPr bwMode="auto">
              <a:xfrm>
                <a:off x="1450359" y="1804804"/>
                <a:ext cx="287606" cy="25230"/>
              </a:xfrm>
              <a:prstGeom prst="rect">
                <a:avLst/>
              </a:prstGeom>
              <a:solidFill>
                <a:srgbClr val="DCD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79" name="Rectangle 153"/>
              <p:cNvSpPr>
                <a:spLocks noChangeArrowheads="1"/>
              </p:cNvSpPr>
              <p:nvPr/>
            </p:nvSpPr>
            <p:spPr bwMode="auto">
              <a:xfrm>
                <a:off x="1445311" y="2021771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0" name="Rectangle 154"/>
              <p:cNvSpPr>
                <a:spLocks noChangeArrowheads="1"/>
              </p:cNvSpPr>
              <p:nvPr/>
            </p:nvSpPr>
            <p:spPr bwMode="auto">
              <a:xfrm>
                <a:off x="1445311" y="1900674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1" name="Rectangle 155"/>
              <p:cNvSpPr>
                <a:spLocks noChangeArrowheads="1"/>
              </p:cNvSpPr>
              <p:nvPr/>
            </p:nvSpPr>
            <p:spPr bwMode="auto">
              <a:xfrm>
                <a:off x="1445311" y="2152959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2" name="Rectangle 156"/>
              <p:cNvSpPr>
                <a:spLocks noChangeArrowheads="1"/>
              </p:cNvSpPr>
              <p:nvPr/>
            </p:nvSpPr>
            <p:spPr bwMode="auto">
              <a:xfrm>
                <a:off x="1445311" y="2284147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3" name="Rectangle 157"/>
              <p:cNvSpPr>
                <a:spLocks noChangeArrowheads="1"/>
              </p:cNvSpPr>
              <p:nvPr/>
            </p:nvSpPr>
            <p:spPr bwMode="auto">
              <a:xfrm>
                <a:off x="1445311" y="2415335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4" name="Rectangle 158"/>
              <p:cNvSpPr>
                <a:spLocks noChangeArrowheads="1"/>
              </p:cNvSpPr>
              <p:nvPr/>
            </p:nvSpPr>
            <p:spPr bwMode="auto">
              <a:xfrm>
                <a:off x="1445311" y="2546523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5" name="Rectangle 159"/>
              <p:cNvSpPr>
                <a:spLocks noChangeArrowheads="1"/>
              </p:cNvSpPr>
              <p:nvPr/>
            </p:nvSpPr>
            <p:spPr bwMode="auto">
              <a:xfrm>
                <a:off x="1445311" y="2677711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6" name="Rectangle 160"/>
              <p:cNvSpPr>
                <a:spLocks noChangeArrowheads="1"/>
              </p:cNvSpPr>
              <p:nvPr/>
            </p:nvSpPr>
            <p:spPr bwMode="auto">
              <a:xfrm>
                <a:off x="1445311" y="2808899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7" name="Rectangle 161"/>
              <p:cNvSpPr>
                <a:spLocks noChangeArrowheads="1"/>
              </p:cNvSpPr>
              <p:nvPr/>
            </p:nvSpPr>
            <p:spPr bwMode="auto">
              <a:xfrm>
                <a:off x="1445311" y="2945131"/>
                <a:ext cx="1170601" cy="5047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8" name="Rectangle 162"/>
              <p:cNvSpPr>
                <a:spLocks noChangeArrowheads="1"/>
              </p:cNvSpPr>
              <p:nvPr/>
            </p:nvSpPr>
            <p:spPr bwMode="auto">
              <a:xfrm>
                <a:off x="1445311" y="3061183"/>
                <a:ext cx="1170601" cy="1009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89" name="Rectangle 163"/>
              <p:cNvSpPr>
                <a:spLocks noChangeArrowheads="1"/>
              </p:cNvSpPr>
              <p:nvPr/>
            </p:nvSpPr>
            <p:spPr bwMode="auto">
              <a:xfrm>
                <a:off x="2489771" y="1900674"/>
                <a:ext cx="5047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0" name="Rectangle 164"/>
              <p:cNvSpPr>
                <a:spLocks noChangeArrowheads="1"/>
              </p:cNvSpPr>
              <p:nvPr/>
            </p:nvSpPr>
            <p:spPr bwMode="auto">
              <a:xfrm>
                <a:off x="2605821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1" name="Rectangle 165"/>
              <p:cNvSpPr>
                <a:spLocks noChangeArrowheads="1"/>
              </p:cNvSpPr>
              <p:nvPr/>
            </p:nvSpPr>
            <p:spPr bwMode="auto">
              <a:xfrm>
                <a:off x="2353536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2" name="Rectangle 166"/>
              <p:cNvSpPr>
                <a:spLocks noChangeArrowheads="1"/>
              </p:cNvSpPr>
              <p:nvPr/>
            </p:nvSpPr>
            <p:spPr bwMode="auto">
              <a:xfrm>
                <a:off x="2222348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3" name="Rectangle 167"/>
              <p:cNvSpPr>
                <a:spLocks noChangeArrowheads="1"/>
              </p:cNvSpPr>
              <p:nvPr/>
            </p:nvSpPr>
            <p:spPr bwMode="auto">
              <a:xfrm>
                <a:off x="2091160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4" name="Rectangle 168"/>
              <p:cNvSpPr>
                <a:spLocks noChangeArrowheads="1"/>
              </p:cNvSpPr>
              <p:nvPr/>
            </p:nvSpPr>
            <p:spPr bwMode="auto">
              <a:xfrm>
                <a:off x="1959972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5" name="Rectangle 169"/>
              <p:cNvSpPr>
                <a:spLocks noChangeArrowheads="1"/>
              </p:cNvSpPr>
              <p:nvPr/>
            </p:nvSpPr>
            <p:spPr bwMode="auto">
              <a:xfrm>
                <a:off x="1828784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6" name="Rectangle 170"/>
              <p:cNvSpPr>
                <a:spLocks noChangeArrowheads="1"/>
              </p:cNvSpPr>
              <p:nvPr/>
            </p:nvSpPr>
            <p:spPr bwMode="auto">
              <a:xfrm>
                <a:off x="1697596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7" name="Rectangle 171"/>
              <p:cNvSpPr>
                <a:spLocks noChangeArrowheads="1"/>
              </p:cNvSpPr>
              <p:nvPr/>
            </p:nvSpPr>
            <p:spPr bwMode="auto">
              <a:xfrm>
                <a:off x="1566408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8" name="Rectangle 172"/>
              <p:cNvSpPr>
                <a:spLocks noChangeArrowheads="1"/>
              </p:cNvSpPr>
              <p:nvPr/>
            </p:nvSpPr>
            <p:spPr bwMode="auto">
              <a:xfrm>
                <a:off x="1445311" y="1900674"/>
                <a:ext cx="10091" cy="1170601"/>
              </a:xfrm>
              <a:prstGeom prst="rect">
                <a:avLst/>
              </a:prstGeom>
              <a:solidFill>
                <a:srgbClr val="C8C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99" name="Rectangle 173"/>
              <p:cNvSpPr>
                <a:spLocks noChangeArrowheads="1"/>
              </p:cNvSpPr>
              <p:nvPr/>
            </p:nvSpPr>
            <p:spPr bwMode="auto">
              <a:xfrm>
                <a:off x="1576499" y="2818990"/>
                <a:ext cx="121097" cy="126144"/>
              </a:xfrm>
              <a:prstGeom prst="rect">
                <a:avLst/>
              </a:prstGeom>
              <a:solidFill>
                <a:srgbClr val="DC5E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0" name="Rectangle 174"/>
              <p:cNvSpPr>
                <a:spLocks noChangeArrowheads="1"/>
              </p:cNvSpPr>
              <p:nvPr/>
            </p:nvSpPr>
            <p:spPr bwMode="auto">
              <a:xfrm>
                <a:off x="1707687" y="2687802"/>
                <a:ext cx="121097" cy="121097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1" name="Rectangle 175"/>
              <p:cNvSpPr>
                <a:spLocks noChangeArrowheads="1"/>
              </p:cNvSpPr>
              <p:nvPr/>
            </p:nvSpPr>
            <p:spPr bwMode="auto">
              <a:xfrm>
                <a:off x="1838875" y="2556614"/>
                <a:ext cx="121097" cy="252285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2" name="Rectangle 176"/>
              <p:cNvSpPr>
                <a:spLocks noChangeArrowheads="1"/>
              </p:cNvSpPr>
              <p:nvPr/>
            </p:nvSpPr>
            <p:spPr bwMode="auto">
              <a:xfrm>
                <a:off x="1970063" y="2425426"/>
                <a:ext cx="121097" cy="383473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3" name="Rectangle 177"/>
              <p:cNvSpPr>
                <a:spLocks noChangeArrowheads="1"/>
              </p:cNvSpPr>
              <p:nvPr/>
            </p:nvSpPr>
            <p:spPr bwMode="auto">
              <a:xfrm>
                <a:off x="2101251" y="2556614"/>
                <a:ext cx="121097" cy="252285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4" name="Rectangle 178"/>
              <p:cNvSpPr>
                <a:spLocks noChangeArrowheads="1"/>
              </p:cNvSpPr>
              <p:nvPr/>
            </p:nvSpPr>
            <p:spPr bwMode="auto">
              <a:xfrm>
                <a:off x="2232439" y="2294238"/>
                <a:ext cx="121097" cy="514661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  <p:sp>
            <p:nvSpPr>
              <p:cNvPr id="105" name="Rectangle 179"/>
              <p:cNvSpPr>
                <a:spLocks noChangeArrowheads="1"/>
              </p:cNvSpPr>
              <p:nvPr/>
            </p:nvSpPr>
            <p:spPr bwMode="auto">
              <a:xfrm>
                <a:off x="2265541" y="2026811"/>
                <a:ext cx="224233" cy="865420"/>
              </a:xfrm>
              <a:prstGeom prst="rect">
                <a:avLst/>
              </a:prstGeom>
              <a:solidFill>
                <a:srgbClr val="D0A1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endParaRPr lang="zh-CN" altLang="en-US" sz="175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 animBg="1"/>
      <p:bldP spid="61" grpId="1" animBg="1"/>
      <p:bldP spid="63" grpId="0" animBg="1"/>
      <p:bldP spid="63" grpId="1" animBg="1"/>
      <p:bldP spid="153" grpId="0" animBg="1"/>
      <p:bldP spid="153" grpId="1" animBg="1"/>
      <p:bldP spid="191" grpId="0"/>
      <p:bldP spid="191" grpId="1"/>
      <p:bldP spid="9" grpId="0"/>
      <p:bldP spid="9" grpId="1"/>
      <p:bldP spid="195" grpId="0"/>
      <p:bldP spid="195" grpId="1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074781" y="2067240"/>
            <a:ext cx="352600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7495" indent="-277495">
              <a:buFont typeface="Wingdings" panose="05000000000000000000" pitchFamily="2" charset="2"/>
              <a:buChar char="n"/>
            </a:pP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制定有效的工作目标和计划</a:t>
            </a:r>
            <a:r>
              <a:rPr lang="zh-CN" altLang="en-US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中心报表</a:t>
            </a:r>
            <a:r>
              <a:rPr lang="zh-CN" altLang="en-US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的质量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，如：什么时候查账目明细账、什么时候复审、过账凭证等。</a:t>
            </a:r>
            <a:endParaRPr lang="en-US" altLang="zh-CN" sz="136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*</a:t>
            </a:r>
            <a:r>
              <a:rPr lang="zh-CN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正因如此，我才可以快速、准确</a:t>
            </a:r>
            <a:r>
              <a:rPr lang="zh-CN" altLang="en-US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、高效</a:t>
            </a:r>
            <a:r>
              <a:rPr lang="zh-CN" altLang="zh-CN" sz="136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的制作卓越中心报表</a:t>
            </a:r>
            <a:endParaRPr lang="en-US" altLang="zh-CN" sz="136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81288" y="1650969"/>
            <a:ext cx="3260508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7495" indent="-277495">
              <a:buFont typeface="Wingdings" panose="05000000000000000000" pitchFamily="2" charset="2"/>
              <a:buChar char="n"/>
            </a:pP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卓越中心账套是集团</a:t>
            </a:r>
            <a:r>
              <a:rPr lang="zh-CN" altLang="zh-CN" sz="1360" b="1" dirty="0">
                <a:solidFill>
                  <a:srgbClr val="EB625C"/>
                </a:solidFill>
                <a:latin typeface="微软雅黑" pitchFamily="34" charset="-122"/>
                <a:ea typeface="微软雅黑" pitchFamily="34" charset="-122"/>
              </a:rPr>
              <a:t>重中之重</a:t>
            </a: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的账套</a:t>
            </a:r>
            <a:endParaRPr lang="en-US" altLang="zh-CN" sz="136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18610" y="1840360"/>
            <a:ext cx="4193038" cy="1740763"/>
            <a:chOff x="295275" y="1818640"/>
            <a:chExt cx="4317550" cy="1792455"/>
          </a:xfrm>
        </p:grpSpPr>
        <p:cxnSp>
          <p:nvCxnSpPr>
            <p:cNvPr id="41" name="Straight Connector 31"/>
            <p:cNvCxnSpPr>
              <a:endCxn id="59" idx="3"/>
            </p:cNvCxnSpPr>
            <p:nvPr/>
          </p:nvCxnSpPr>
          <p:spPr>
            <a:xfrm rot="5400000" flipH="1" flipV="1">
              <a:off x="1167783" y="2541737"/>
              <a:ext cx="706775" cy="72233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42" name="Straight Connector 33"/>
            <p:cNvCxnSpPr>
              <a:stCxn id="59" idx="5"/>
              <a:endCxn id="64" idx="1"/>
            </p:cNvCxnSpPr>
            <p:nvPr/>
          </p:nvCxnSpPr>
          <p:spPr>
            <a:xfrm rot="16200000" flipH="1">
              <a:off x="2447942" y="2361079"/>
              <a:ext cx="345460" cy="72233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sp>
          <p:nvSpPr>
            <p:cNvPr id="43" name="TextBox 65"/>
            <p:cNvSpPr txBox="1"/>
            <p:nvPr/>
          </p:nvSpPr>
          <p:spPr>
            <a:xfrm>
              <a:off x="295275" y="2398305"/>
              <a:ext cx="1297590" cy="17166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888365">
                <a:lnSpc>
                  <a:spcPts val="1265"/>
                </a:lnSpc>
                <a:spcAft>
                  <a:spcPts val="195"/>
                </a:spcAft>
              </a:pPr>
              <a:r>
                <a:rPr lang="zh-CN" altLang="en-US" sz="1555" dirty="0">
                  <a:solidFill>
                    <a:srgbClr val="FFFFFF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rPr>
                <a:t>查账目明细账</a:t>
              </a:r>
              <a:endParaRPr lang="en-US" sz="1555" dirty="0">
                <a:solidFill>
                  <a:srgbClr val="FFFFFF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endParaRPr>
            </a:p>
          </p:txBody>
        </p:sp>
        <p:sp>
          <p:nvSpPr>
            <p:cNvPr id="44" name="TextBox 72"/>
            <p:cNvSpPr txBox="1"/>
            <p:nvPr/>
          </p:nvSpPr>
          <p:spPr>
            <a:xfrm>
              <a:off x="2493299" y="2096833"/>
              <a:ext cx="1297590" cy="17166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888365">
                <a:lnSpc>
                  <a:spcPts val="1265"/>
                </a:lnSpc>
                <a:spcAft>
                  <a:spcPts val="195"/>
                </a:spcAft>
              </a:pPr>
              <a:r>
                <a:rPr lang="zh-CN" altLang="en-US" sz="1555" dirty="0">
                  <a:solidFill>
                    <a:srgbClr val="FFFFFF">
                      <a:lumMod val="50000"/>
                      <a:lumOff val="50000"/>
                    </a:srgbClr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rPr>
                <a:t>过账凭证</a:t>
              </a:r>
              <a:endParaRPr lang="en-US" sz="1555" dirty="0">
                <a:solidFill>
                  <a:srgbClr val="FFFFFF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endParaRPr>
            </a:p>
          </p:txBody>
        </p:sp>
        <p:sp>
          <p:nvSpPr>
            <p:cNvPr id="45" name="TextBox 83"/>
            <p:cNvSpPr txBox="1"/>
            <p:nvPr/>
          </p:nvSpPr>
          <p:spPr>
            <a:xfrm>
              <a:off x="1405718" y="3227420"/>
              <a:ext cx="1297590" cy="171663"/>
            </a:xfrm>
            <a:prstGeom prst="rect">
              <a:avLst/>
            </a:prstGeom>
            <a:noFill/>
          </p:spPr>
          <p:txBody>
            <a:bodyPr wrap="square" lIns="0" tIns="0" rIns="0" bIns="0" rtlCol="1">
              <a:spAutoFit/>
            </a:bodyPr>
            <a:lstStyle/>
            <a:p>
              <a:pPr algn="ctr" defTabSz="888365">
                <a:lnSpc>
                  <a:spcPts val="1265"/>
                </a:lnSpc>
                <a:spcAft>
                  <a:spcPts val="195"/>
                </a:spcAft>
              </a:pPr>
              <a:r>
                <a:rPr lang="zh-CN" altLang="en-US" sz="1555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Open Sans" pitchFamily="34" charset="0"/>
                </a:rPr>
                <a:t>复审</a:t>
              </a:r>
              <a:endParaRPr lang="en-US" sz="1165" dirty="0">
                <a:solidFill>
                  <a:srgbClr val="FFFFFF">
                    <a:lumMod val="50000"/>
                    <a:lumOff val="50000"/>
                  </a:srgbClr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endParaRPr>
            </a:p>
          </p:txBody>
        </p:sp>
        <p:grpSp>
          <p:nvGrpSpPr>
            <p:cNvPr id="46" name="Group 99"/>
            <p:cNvGrpSpPr/>
            <p:nvPr/>
          </p:nvGrpSpPr>
          <p:grpSpPr>
            <a:xfrm rot="10800000">
              <a:off x="2033588" y="2676525"/>
              <a:ext cx="61200" cy="450849"/>
              <a:chOff x="2257425" y="3444870"/>
              <a:chExt cx="61200" cy="450849"/>
            </a:xfrm>
          </p:grpSpPr>
          <p:cxnSp>
            <p:nvCxnSpPr>
              <p:cNvPr id="47" name="Straight Connector 100"/>
              <p:cNvCxnSpPr/>
              <p:nvPr/>
            </p:nvCxnSpPr>
            <p:spPr>
              <a:xfrm rot="5400000">
                <a:off x="2067565" y="3674861"/>
                <a:ext cx="441319" cy="39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48" name="Oval 101"/>
              <p:cNvSpPr/>
              <p:nvPr/>
            </p:nvSpPr>
            <p:spPr>
              <a:xfrm>
                <a:off x="2257425" y="3444870"/>
                <a:ext cx="61200" cy="6120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</p:grpSp>
        <p:grpSp>
          <p:nvGrpSpPr>
            <p:cNvPr id="49" name="Group 111"/>
            <p:cNvGrpSpPr/>
            <p:nvPr/>
          </p:nvGrpSpPr>
          <p:grpSpPr>
            <a:xfrm>
              <a:off x="909638" y="2649379"/>
              <a:ext cx="61200" cy="450849"/>
              <a:chOff x="2257425" y="3444870"/>
              <a:chExt cx="61200" cy="450849"/>
            </a:xfrm>
          </p:grpSpPr>
          <p:cxnSp>
            <p:nvCxnSpPr>
              <p:cNvPr id="50" name="Straight Connector 112"/>
              <p:cNvCxnSpPr/>
              <p:nvPr/>
            </p:nvCxnSpPr>
            <p:spPr>
              <a:xfrm rot="5400000">
                <a:off x="2067565" y="3674861"/>
                <a:ext cx="441319" cy="39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51" name="Oval 113"/>
              <p:cNvSpPr/>
              <p:nvPr/>
            </p:nvSpPr>
            <p:spPr>
              <a:xfrm>
                <a:off x="2257425" y="3444870"/>
                <a:ext cx="61200" cy="6120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</p:grpSp>
        <p:grpSp>
          <p:nvGrpSpPr>
            <p:cNvPr id="52" name="Group 114"/>
            <p:cNvGrpSpPr/>
            <p:nvPr/>
          </p:nvGrpSpPr>
          <p:grpSpPr>
            <a:xfrm>
              <a:off x="3100388" y="2300764"/>
              <a:ext cx="61200" cy="450849"/>
              <a:chOff x="2257425" y="3444870"/>
              <a:chExt cx="61200" cy="450849"/>
            </a:xfrm>
          </p:grpSpPr>
          <p:cxnSp>
            <p:nvCxnSpPr>
              <p:cNvPr id="53" name="Straight Connector 115"/>
              <p:cNvCxnSpPr/>
              <p:nvPr/>
            </p:nvCxnSpPr>
            <p:spPr>
              <a:xfrm rot="5400000">
                <a:off x="2067565" y="3674861"/>
                <a:ext cx="441319" cy="398"/>
              </a:xfrm>
              <a:prstGeom prst="line">
                <a:avLst/>
              </a:prstGeom>
              <a:noFill/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</p:cxnSp>
          <p:sp>
            <p:nvSpPr>
              <p:cNvPr id="54" name="Oval 116"/>
              <p:cNvSpPr/>
              <p:nvPr/>
            </p:nvSpPr>
            <p:spPr>
              <a:xfrm>
                <a:off x="2257425" y="3444870"/>
                <a:ext cx="61200" cy="61200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</p:grpSp>
        <p:grpSp>
          <p:nvGrpSpPr>
            <p:cNvPr id="58" name="Group 30"/>
            <p:cNvGrpSpPr/>
            <p:nvPr/>
          </p:nvGrpSpPr>
          <p:grpSpPr>
            <a:xfrm>
              <a:off x="1804221" y="2094230"/>
              <a:ext cx="533400" cy="533400"/>
              <a:chOff x="2118546" y="2989580"/>
              <a:chExt cx="533400" cy="533400"/>
            </a:xfrm>
          </p:grpSpPr>
          <p:sp>
            <p:nvSpPr>
              <p:cNvPr id="59" name="Oval 25"/>
              <p:cNvSpPr/>
              <p:nvPr/>
            </p:nvSpPr>
            <p:spPr>
              <a:xfrm>
                <a:off x="2118546" y="2989580"/>
                <a:ext cx="533400" cy="533400"/>
              </a:xfrm>
              <a:prstGeom prst="ellipse">
                <a:avLst/>
              </a:prstGeom>
              <a:solidFill>
                <a:srgbClr val="D52323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  <p:sp>
            <p:nvSpPr>
              <p:cNvPr id="60" name="Freeform 60"/>
              <p:cNvSpPr>
                <a:spLocks noEditPoints="1"/>
              </p:cNvSpPr>
              <p:nvPr/>
            </p:nvSpPr>
            <p:spPr bwMode="auto">
              <a:xfrm>
                <a:off x="2273878" y="3136428"/>
                <a:ext cx="193048" cy="193048"/>
              </a:xfrm>
              <a:custGeom>
                <a:avLst/>
                <a:gdLst>
                  <a:gd name="T0" fmla="*/ 186 w 251"/>
                  <a:gd name="T1" fmla="*/ 152 h 251"/>
                  <a:gd name="T2" fmla="*/ 200 w 251"/>
                  <a:gd name="T3" fmla="*/ 114 h 251"/>
                  <a:gd name="T4" fmla="*/ 200 w 251"/>
                  <a:gd name="T5" fmla="*/ 91 h 251"/>
                  <a:gd name="T6" fmla="*/ 192 w 251"/>
                  <a:gd name="T7" fmla="*/ 62 h 251"/>
                  <a:gd name="T8" fmla="*/ 177 w 251"/>
                  <a:gd name="T9" fmla="*/ 37 h 251"/>
                  <a:gd name="T10" fmla="*/ 154 w 251"/>
                  <a:gd name="T11" fmla="*/ 17 h 251"/>
                  <a:gd name="T12" fmla="*/ 128 w 251"/>
                  <a:gd name="T13" fmla="*/ 4 h 251"/>
                  <a:gd name="T14" fmla="*/ 98 w 251"/>
                  <a:gd name="T15" fmla="*/ 0 h 251"/>
                  <a:gd name="T16" fmla="*/ 78 w 251"/>
                  <a:gd name="T17" fmla="*/ 2 h 251"/>
                  <a:gd name="T18" fmla="*/ 52 w 251"/>
                  <a:gd name="T19" fmla="*/ 11 h 251"/>
                  <a:gd name="T20" fmla="*/ 29 w 251"/>
                  <a:gd name="T21" fmla="*/ 28 h 251"/>
                  <a:gd name="T22" fmla="*/ 11 w 251"/>
                  <a:gd name="T23" fmla="*/ 50 h 251"/>
                  <a:gd name="T24" fmla="*/ 2 w 251"/>
                  <a:gd name="T25" fmla="*/ 78 h 251"/>
                  <a:gd name="T26" fmla="*/ 0 w 251"/>
                  <a:gd name="T27" fmla="*/ 98 h 251"/>
                  <a:gd name="T28" fmla="*/ 5 w 251"/>
                  <a:gd name="T29" fmla="*/ 127 h 251"/>
                  <a:gd name="T30" fmla="*/ 17 w 251"/>
                  <a:gd name="T31" fmla="*/ 154 h 251"/>
                  <a:gd name="T32" fmla="*/ 37 w 251"/>
                  <a:gd name="T33" fmla="*/ 175 h 251"/>
                  <a:gd name="T34" fmla="*/ 63 w 251"/>
                  <a:gd name="T35" fmla="*/ 191 h 251"/>
                  <a:gd name="T36" fmla="*/ 91 w 251"/>
                  <a:gd name="T37" fmla="*/ 199 h 251"/>
                  <a:gd name="T38" fmla="*/ 115 w 251"/>
                  <a:gd name="T39" fmla="*/ 198 h 251"/>
                  <a:gd name="T40" fmla="*/ 151 w 251"/>
                  <a:gd name="T41" fmla="*/ 186 h 251"/>
                  <a:gd name="T42" fmla="*/ 214 w 251"/>
                  <a:gd name="T43" fmla="*/ 248 h 251"/>
                  <a:gd name="T44" fmla="*/ 228 w 251"/>
                  <a:gd name="T45" fmla="*/ 250 h 251"/>
                  <a:gd name="T46" fmla="*/ 248 w 251"/>
                  <a:gd name="T47" fmla="*/ 231 h 251"/>
                  <a:gd name="T48" fmla="*/ 251 w 251"/>
                  <a:gd name="T49" fmla="*/ 227 h 251"/>
                  <a:gd name="T50" fmla="*/ 249 w 251"/>
                  <a:gd name="T51" fmla="*/ 217 h 251"/>
                  <a:gd name="T52" fmla="*/ 30 w 251"/>
                  <a:gd name="T53" fmla="*/ 98 h 251"/>
                  <a:gd name="T54" fmla="*/ 32 w 251"/>
                  <a:gd name="T55" fmla="*/ 84 h 251"/>
                  <a:gd name="T56" fmla="*/ 38 w 251"/>
                  <a:gd name="T57" fmla="*/ 65 h 251"/>
                  <a:gd name="T58" fmla="*/ 51 w 251"/>
                  <a:gd name="T59" fmla="*/ 49 h 251"/>
                  <a:gd name="T60" fmla="*/ 66 w 251"/>
                  <a:gd name="T61" fmla="*/ 38 h 251"/>
                  <a:gd name="T62" fmla="*/ 85 w 251"/>
                  <a:gd name="T63" fmla="*/ 31 h 251"/>
                  <a:gd name="T64" fmla="*/ 98 w 251"/>
                  <a:gd name="T65" fmla="*/ 30 h 251"/>
                  <a:gd name="T66" fmla="*/ 119 w 251"/>
                  <a:gd name="T67" fmla="*/ 33 h 251"/>
                  <a:gd name="T68" fmla="*/ 137 w 251"/>
                  <a:gd name="T69" fmla="*/ 42 h 251"/>
                  <a:gd name="T70" fmla="*/ 153 w 251"/>
                  <a:gd name="T71" fmla="*/ 57 h 251"/>
                  <a:gd name="T72" fmla="*/ 164 w 251"/>
                  <a:gd name="T73" fmla="*/ 74 h 251"/>
                  <a:gd name="T74" fmla="*/ 170 w 251"/>
                  <a:gd name="T75" fmla="*/ 94 h 251"/>
                  <a:gd name="T76" fmla="*/ 170 w 251"/>
                  <a:gd name="T77" fmla="*/ 108 h 251"/>
                  <a:gd name="T78" fmla="*/ 164 w 251"/>
                  <a:gd name="T79" fmla="*/ 127 h 251"/>
                  <a:gd name="T80" fmla="*/ 154 w 251"/>
                  <a:gd name="T81" fmla="*/ 144 h 251"/>
                  <a:gd name="T82" fmla="*/ 140 w 251"/>
                  <a:gd name="T83" fmla="*/ 157 h 251"/>
                  <a:gd name="T84" fmla="*/ 122 w 251"/>
                  <a:gd name="T85" fmla="*/ 166 h 251"/>
                  <a:gd name="T86" fmla="*/ 101 w 251"/>
                  <a:gd name="T87" fmla="*/ 169 h 251"/>
                  <a:gd name="T88" fmla="*/ 88 w 251"/>
                  <a:gd name="T89" fmla="*/ 167 h 251"/>
                  <a:gd name="T90" fmla="*/ 68 w 251"/>
                  <a:gd name="T91" fmla="*/ 160 h 251"/>
                  <a:gd name="T92" fmla="*/ 52 w 251"/>
                  <a:gd name="T93" fmla="*/ 148 h 251"/>
                  <a:gd name="T94" fmla="*/ 39 w 251"/>
                  <a:gd name="T95" fmla="*/ 131 h 251"/>
                  <a:gd name="T96" fmla="*/ 32 w 251"/>
                  <a:gd name="T97" fmla="*/ 111 h 251"/>
                  <a:gd name="T98" fmla="*/ 30 w 251"/>
                  <a:gd name="T99" fmla="*/ 98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1" h="251">
                    <a:moveTo>
                      <a:pt x="246" y="212"/>
                    </a:moveTo>
                    <a:lnTo>
                      <a:pt x="186" y="152"/>
                    </a:lnTo>
                    <a:lnTo>
                      <a:pt x="186" y="152"/>
                    </a:lnTo>
                    <a:lnTo>
                      <a:pt x="192" y="140"/>
                    </a:lnTo>
                    <a:lnTo>
                      <a:pt x="196" y="128"/>
                    </a:lnTo>
                    <a:lnTo>
                      <a:pt x="200" y="114"/>
                    </a:lnTo>
                    <a:lnTo>
                      <a:pt x="200" y="101"/>
                    </a:lnTo>
                    <a:lnTo>
                      <a:pt x="200" y="101"/>
                    </a:lnTo>
                    <a:lnTo>
                      <a:pt x="200" y="91"/>
                    </a:lnTo>
                    <a:lnTo>
                      <a:pt x="197" y="80"/>
                    </a:lnTo>
                    <a:lnTo>
                      <a:pt x="195" y="71"/>
                    </a:lnTo>
                    <a:lnTo>
                      <a:pt x="192" y="62"/>
                    </a:lnTo>
                    <a:lnTo>
                      <a:pt x="187" y="53"/>
                    </a:lnTo>
                    <a:lnTo>
                      <a:pt x="182" y="45"/>
                    </a:lnTo>
                    <a:lnTo>
                      <a:pt x="177" y="37"/>
                    </a:lnTo>
                    <a:lnTo>
                      <a:pt x="170" y="30"/>
                    </a:lnTo>
                    <a:lnTo>
                      <a:pt x="162" y="23"/>
                    </a:lnTo>
                    <a:lnTo>
                      <a:pt x="154" y="17"/>
                    </a:lnTo>
                    <a:lnTo>
                      <a:pt x="146" y="12"/>
                    </a:lnTo>
                    <a:lnTo>
                      <a:pt x="137" y="8"/>
                    </a:lnTo>
                    <a:lnTo>
                      <a:pt x="128" y="4"/>
                    </a:lnTo>
                    <a:lnTo>
                      <a:pt x="119" y="2"/>
                    </a:lnTo>
                    <a:lnTo>
                      <a:pt x="108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89" y="0"/>
                    </a:lnTo>
                    <a:lnTo>
                      <a:pt x="78" y="2"/>
                    </a:lnTo>
                    <a:lnTo>
                      <a:pt x="69" y="4"/>
                    </a:lnTo>
                    <a:lnTo>
                      <a:pt x="60" y="7"/>
                    </a:lnTo>
                    <a:lnTo>
                      <a:pt x="52" y="11"/>
                    </a:lnTo>
                    <a:lnTo>
                      <a:pt x="43" y="16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23" y="35"/>
                    </a:lnTo>
                    <a:lnTo>
                      <a:pt x="16" y="43"/>
                    </a:lnTo>
                    <a:lnTo>
                      <a:pt x="11" y="50"/>
                    </a:lnTo>
                    <a:lnTo>
                      <a:pt x="7" y="60"/>
                    </a:lnTo>
                    <a:lnTo>
                      <a:pt x="4" y="69"/>
                    </a:lnTo>
                    <a:lnTo>
                      <a:pt x="2" y="78"/>
                    </a:lnTo>
                    <a:lnTo>
                      <a:pt x="0" y="88"/>
                    </a:lnTo>
                    <a:lnTo>
                      <a:pt x="0" y="98"/>
                    </a:lnTo>
                    <a:lnTo>
                      <a:pt x="0" y="98"/>
                    </a:lnTo>
                    <a:lnTo>
                      <a:pt x="0" y="108"/>
                    </a:lnTo>
                    <a:lnTo>
                      <a:pt x="2" y="118"/>
                    </a:lnTo>
                    <a:lnTo>
                      <a:pt x="5" y="127"/>
                    </a:lnTo>
                    <a:lnTo>
                      <a:pt x="8" y="136"/>
                    </a:lnTo>
                    <a:lnTo>
                      <a:pt x="12" y="145"/>
                    </a:lnTo>
                    <a:lnTo>
                      <a:pt x="17" y="154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7" y="175"/>
                    </a:lnTo>
                    <a:lnTo>
                      <a:pt x="45" y="182"/>
                    </a:lnTo>
                    <a:lnTo>
                      <a:pt x="54" y="187"/>
                    </a:lnTo>
                    <a:lnTo>
                      <a:pt x="63" y="191"/>
                    </a:lnTo>
                    <a:lnTo>
                      <a:pt x="72" y="195"/>
                    </a:lnTo>
                    <a:lnTo>
                      <a:pt x="82" y="197"/>
                    </a:lnTo>
                    <a:lnTo>
                      <a:pt x="91" y="199"/>
                    </a:lnTo>
                    <a:lnTo>
                      <a:pt x="101" y="199"/>
                    </a:lnTo>
                    <a:lnTo>
                      <a:pt x="101" y="199"/>
                    </a:lnTo>
                    <a:lnTo>
                      <a:pt x="115" y="198"/>
                    </a:lnTo>
                    <a:lnTo>
                      <a:pt x="127" y="196"/>
                    </a:lnTo>
                    <a:lnTo>
                      <a:pt x="140" y="192"/>
                    </a:lnTo>
                    <a:lnTo>
                      <a:pt x="151" y="186"/>
                    </a:lnTo>
                    <a:lnTo>
                      <a:pt x="212" y="247"/>
                    </a:lnTo>
                    <a:lnTo>
                      <a:pt x="212" y="247"/>
                    </a:lnTo>
                    <a:lnTo>
                      <a:pt x="214" y="248"/>
                    </a:lnTo>
                    <a:lnTo>
                      <a:pt x="217" y="250"/>
                    </a:lnTo>
                    <a:lnTo>
                      <a:pt x="222" y="251"/>
                    </a:lnTo>
                    <a:lnTo>
                      <a:pt x="228" y="250"/>
                    </a:lnTo>
                    <a:lnTo>
                      <a:pt x="231" y="248"/>
                    </a:lnTo>
                    <a:lnTo>
                      <a:pt x="233" y="247"/>
                    </a:lnTo>
                    <a:lnTo>
                      <a:pt x="248" y="231"/>
                    </a:lnTo>
                    <a:lnTo>
                      <a:pt x="248" y="231"/>
                    </a:lnTo>
                    <a:lnTo>
                      <a:pt x="250" y="229"/>
                    </a:lnTo>
                    <a:lnTo>
                      <a:pt x="251" y="227"/>
                    </a:lnTo>
                    <a:lnTo>
                      <a:pt x="251" y="224"/>
                    </a:lnTo>
                    <a:lnTo>
                      <a:pt x="251" y="222"/>
                    </a:lnTo>
                    <a:lnTo>
                      <a:pt x="249" y="217"/>
                    </a:lnTo>
                    <a:lnTo>
                      <a:pt x="246" y="212"/>
                    </a:lnTo>
                    <a:lnTo>
                      <a:pt x="246" y="212"/>
                    </a:lnTo>
                    <a:close/>
                    <a:moveTo>
                      <a:pt x="30" y="98"/>
                    </a:moveTo>
                    <a:lnTo>
                      <a:pt x="30" y="98"/>
                    </a:lnTo>
                    <a:lnTo>
                      <a:pt x="31" y="91"/>
                    </a:lnTo>
                    <a:lnTo>
                      <a:pt x="32" y="84"/>
                    </a:lnTo>
                    <a:lnTo>
                      <a:pt x="33" y="77"/>
                    </a:lnTo>
                    <a:lnTo>
                      <a:pt x="35" y="71"/>
                    </a:lnTo>
                    <a:lnTo>
                      <a:pt x="38" y="65"/>
                    </a:lnTo>
                    <a:lnTo>
                      <a:pt x="42" y="60"/>
                    </a:lnTo>
                    <a:lnTo>
                      <a:pt x="45" y="54"/>
                    </a:lnTo>
                    <a:lnTo>
                      <a:pt x="51" y="49"/>
                    </a:lnTo>
                    <a:lnTo>
                      <a:pt x="55" y="45"/>
                    </a:lnTo>
                    <a:lnTo>
                      <a:pt x="60" y="41"/>
                    </a:lnTo>
                    <a:lnTo>
                      <a:pt x="66" y="38"/>
                    </a:lnTo>
                    <a:lnTo>
                      <a:pt x="72" y="35"/>
                    </a:lnTo>
                    <a:lnTo>
                      <a:pt x="78" y="33"/>
                    </a:lnTo>
                    <a:lnTo>
                      <a:pt x="85" y="31"/>
                    </a:lnTo>
                    <a:lnTo>
                      <a:pt x="92" y="30"/>
                    </a:lnTo>
                    <a:lnTo>
                      <a:pt x="98" y="30"/>
                    </a:lnTo>
                    <a:lnTo>
                      <a:pt x="98" y="30"/>
                    </a:lnTo>
                    <a:lnTo>
                      <a:pt x="105" y="30"/>
                    </a:lnTo>
                    <a:lnTo>
                      <a:pt x="113" y="31"/>
                    </a:lnTo>
                    <a:lnTo>
                      <a:pt x="119" y="33"/>
                    </a:lnTo>
                    <a:lnTo>
                      <a:pt x="125" y="36"/>
                    </a:lnTo>
                    <a:lnTo>
                      <a:pt x="131" y="39"/>
                    </a:lnTo>
                    <a:lnTo>
                      <a:pt x="137" y="42"/>
                    </a:lnTo>
                    <a:lnTo>
                      <a:pt x="143" y="46"/>
                    </a:lnTo>
                    <a:lnTo>
                      <a:pt x="148" y="51"/>
                    </a:lnTo>
                    <a:lnTo>
                      <a:pt x="153" y="57"/>
                    </a:lnTo>
                    <a:lnTo>
                      <a:pt x="157" y="62"/>
                    </a:lnTo>
                    <a:lnTo>
                      <a:pt x="161" y="68"/>
                    </a:lnTo>
                    <a:lnTo>
                      <a:pt x="164" y="74"/>
                    </a:lnTo>
                    <a:lnTo>
                      <a:pt x="166" y="80"/>
                    </a:lnTo>
                    <a:lnTo>
                      <a:pt x="168" y="86"/>
                    </a:lnTo>
                    <a:lnTo>
                      <a:pt x="170" y="94"/>
                    </a:lnTo>
                    <a:lnTo>
                      <a:pt x="170" y="101"/>
                    </a:lnTo>
                    <a:lnTo>
                      <a:pt x="170" y="101"/>
                    </a:lnTo>
                    <a:lnTo>
                      <a:pt x="170" y="108"/>
                    </a:lnTo>
                    <a:lnTo>
                      <a:pt x="168" y="114"/>
                    </a:lnTo>
                    <a:lnTo>
                      <a:pt x="166" y="121"/>
                    </a:lnTo>
                    <a:lnTo>
                      <a:pt x="164" y="127"/>
                    </a:lnTo>
                    <a:lnTo>
                      <a:pt x="161" y="133"/>
                    </a:lnTo>
                    <a:lnTo>
                      <a:pt x="158" y="139"/>
                    </a:lnTo>
                    <a:lnTo>
                      <a:pt x="154" y="144"/>
                    </a:lnTo>
                    <a:lnTo>
                      <a:pt x="150" y="149"/>
                    </a:lnTo>
                    <a:lnTo>
                      <a:pt x="145" y="154"/>
                    </a:lnTo>
                    <a:lnTo>
                      <a:pt x="140" y="157"/>
                    </a:lnTo>
                    <a:lnTo>
                      <a:pt x="134" y="161"/>
                    </a:lnTo>
                    <a:lnTo>
                      <a:pt x="128" y="164"/>
                    </a:lnTo>
                    <a:lnTo>
                      <a:pt x="122" y="166"/>
                    </a:lnTo>
                    <a:lnTo>
                      <a:pt x="115" y="167"/>
                    </a:lnTo>
                    <a:lnTo>
                      <a:pt x="108" y="168"/>
                    </a:lnTo>
                    <a:lnTo>
                      <a:pt x="101" y="169"/>
                    </a:lnTo>
                    <a:lnTo>
                      <a:pt x="101" y="169"/>
                    </a:lnTo>
                    <a:lnTo>
                      <a:pt x="94" y="168"/>
                    </a:lnTo>
                    <a:lnTo>
                      <a:pt x="88" y="167"/>
                    </a:lnTo>
                    <a:lnTo>
                      <a:pt x="81" y="166"/>
                    </a:lnTo>
                    <a:lnTo>
                      <a:pt x="74" y="163"/>
                    </a:lnTo>
                    <a:lnTo>
                      <a:pt x="68" y="160"/>
                    </a:lnTo>
                    <a:lnTo>
                      <a:pt x="62" y="157"/>
                    </a:lnTo>
                    <a:lnTo>
                      <a:pt x="57" y="152"/>
                    </a:lnTo>
                    <a:lnTo>
                      <a:pt x="52" y="148"/>
                    </a:lnTo>
                    <a:lnTo>
                      <a:pt x="47" y="142"/>
                    </a:lnTo>
                    <a:lnTo>
                      <a:pt x="42" y="137"/>
                    </a:lnTo>
                    <a:lnTo>
                      <a:pt x="39" y="131"/>
                    </a:lnTo>
                    <a:lnTo>
                      <a:pt x="36" y="125"/>
                    </a:lnTo>
                    <a:lnTo>
                      <a:pt x="34" y="119"/>
                    </a:lnTo>
                    <a:lnTo>
                      <a:pt x="32" y="111"/>
                    </a:lnTo>
                    <a:lnTo>
                      <a:pt x="31" y="105"/>
                    </a:lnTo>
                    <a:lnTo>
                      <a:pt x="30" y="98"/>
                    </a:lnTo>
                    <a:lnTo>
                      <a:pt x="30" y="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pPr algn="r" defTabSz="888365" rtl="1">
                  <a:defRPr/>
                </a:pPr>
                <a:endParaRPr lang="en-US" sz="1750" kern="0">
                  <a:solidFill>
                    <a:srgbClr val="FFFFFF">
                      <a:lumMod val="65000"/>
                      <a:lumOff val="35000"/>
                    </a:srgbClr>
                  </a:solidFill>
                </a:endParaRPr>
              </a:p>
            </p:txBody>
          </p:sp>
        </p:grpSp>
        <p:grpSp>
          <p:nvGrpSpPr>
            <p:cNvPr id="62" name="Group 32"/>
            <p:cNvGrpSpPr/>
            <p:nvPr/>
          </p:nvGrpSpPr>
          <p:grpSpPr>
            <a:xfrm>
              <a:off x="2903723" y="2816860"/>
              <a:ext cx="533400" cy="533400"/>
              <a:chOff x="3218048" y="3712210"/>
              <a:chExt cx="533400" cy="533400"/>
            </a:xfrm>
          </p:grpSpPr>
          <p:sp>
            <p:nvSpPr>
              <p:cNvPr id="64" name="Oval 26"/>
              <p:cNvSpPr/>
              <p:nvPr/>
            </p:nvSpPr>
            <p:spPr>
              <a:xfrm>
                <a:off x="3218048" y="3712210"/>
                <a:ext cx="533400" cy="533400"/>
              </a:xfrm>
              <a:prstGeom prst="ellipse">
                <a:avLst/>
              </a:prstGeom>
              <a:solidFill>
                <a:srgbClr val="5596BE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  <p:sp>
            <p:nvSpPr>
              <p:cNvPr id="65" name="Freeform 102"/>
              <p:cNvSpPr>
                <a:spLocks noEditPoints="1"/>
              </p:cNvSpPr>
              <p:nvPr/>
            </p:nvSpPr>
            <p:spPr bwMode="auto">
              <a:xfrm>
                <a:off x="3356784" y="3851785"/>
                <a:ext cx="232882" cy="229819"/>
              </a:xfrm>
              <a:custGeom>
                <a:avLst/>
                <a:gdLst>
                  <a:gd name="T0" fmla="*/ 37 w 305"/>
                  <a:gd name="T1" fmla="*/ 206 h 299"/>
                  <a:gd name="T2" fmla="*/ 30 w 305"/>
                  <a:gd name="T3" fmla="*/ 215 h 299"/>
                  <a:gd name="T4" fmla="*/ 26 w 305"/>
                  <a:gd name="T5" fmla="*/ 225 h 299"/>
                  <a:gd name="T6" fmla="*/ 23 w 305"/>
                  <a:gd name="T7" fmla="*/ 244 h 299"/>
                  <a:gd name="T8" fmla="*/ 18 w 305"/>
                  <a:gd name="T9" fmla="*/ 265 h 299"/>
                  <a:gd name="T10" fmla="*/ 11 w 305"/>
                  <a:gd name="T11" fmla="*/ 278 h 299"/>
                  <a:gd name="T12" fmla="*/ 2 w 305"/>
                  <a:gd name="T13" fmla="*/ 291 h 299"/>
                  <a:gd name="T14" fmla="*/ 0 w 305"/>
                  <a:gd name="T15" fmla="*/ 293 h 299"/>
                  <a:gd name="T16" fmla="*/ 2 w 305"/>
                  <a:gd name="T17" fmla="*/ 297 h 299"/>
                  <a:gd name="T18" fmla="*/ 10 w 305"/>
                  <a:gd name="T19" fmla="*/ 299 h 299"/>
                  <a:gd name="T20" fmla="*/ 31 w 305"/>
                  <a:gd name="T21" fmla="*/ 298 h 299"/>
                  <a:gd name="T22" fmla="*/ 56 w 305"/>
                  <a:gd name="T23" fmla="*/ 291 h 299"/>
                  <a:gd name="T24" fmla="*/ 74 w 305"/>
                  <a:gd name="T25" fmla="*/ 283 h 299"/>
                  <a:gd name="T26" fmla="*/ 91 w 305"/>
                  <a:gd name="T27" fmla="*/ 272 h 299"/>
                  <a:gd name="T28" fmla="*/ 98 w 305"/>
                  <a:gd name="T29" fmla="*/ 266 h 299"/>
                  <a:gd name="T30" fmla="*/ 105 w 305"/>
                  <a:gd name="T31" fmla="*/ 254 h 299"/>
                  <a:gd name="T32" fmla="*/ 108 w 305"/>
                  <a:gd name="T33" fmla="*/ 239 h 299"/>
                  <a:gd name="T34" fmla="*/ 102 w 305"/>
                  <a:gd name="T35" fmla="*/ 225 h 299"/>
                  <a:gd name="T36" fmla="*/ 92 w 305"/>
                  <a:gd name="T37" fmla="*/ 212 h 299"/>
                  <a:gd name="T38" fmla="*/ 86 w 305"/>
                  <a:gd name="T39" fmla="*/ 206 h 299"/>
                  <a:gd name="T40" fmla="*/ 71 w 305"/>
                  <a:gd name="T41" fmla="*/ 199 h 299"/>
                  <a:gd name="T42" fmla="*/ 57 w 305"/>
                  <a:gd name="T43" fmla="*/ 197 h 299"/>
                  <a:gd name="T44" fmla="*/ 43 w 305"/>
                  <a:gd name="T45" fmla="*/ 202 h 299"/>
                  <a:gd name="T46" fmla="*/ 37 w 305"/>
                  <a:gd name="T47" fmla="*/ 206 h 299"/>
                  <a:gd name="T48" fmla="*/ 305 w 305"/>
                  <a:gd name="T49" fmla="*/ 1 h 299"/>
                  <a:gd name="T50" fmla="*/ 301 w 305"/>
                  <a:gd name="T51" fmla="*/ 0 h 299"/>
                  <a:gd name="T52" fmla="*/ 287 w 305"/>
                  <a:gd name="T53" fmla="*/ 6 h 299"/>
                  <a:gd name="T54" fmla="*/ 250 w 305"/>
                  <a:gd name="T55" fmla="*/ 28 h 299"/>
                  <a:gd name="T56" fmla="*/ 189 w 305"/>
                  <a:gd name="T57" fmla="*/ 74 h 299"/>
                  <a:gd name="T58" fmla="*/ 133 w 305"/>
                  <a:gd name="T59" fmla="*/ 120 h 299"/>
                  <a:gd name="T60" fmla="*/ 115 w 305"/>
                  <a:gd name="T61" fmla="*/ 139 h 299"/>
                  <a:gd name="T62" fmla="*/ 93 w 305"/>
                  <a:gd name="T63" fmla="*/ 163 h 299"/>
                  <a:gd name="T64" fmla="*/ 82 w 305"/>
                  <a:gd name="T65" fmla="*/ 177 h 299"/>
                  <a:gd name="T66" fmla="*/ 81 w 305"/>
                  <a:gd name="T67" fmla="*/ 181 h 299"/>
                  <a:gd name="T68" fmla="*/ 84 w 305"/>
                  <a:gd name="T69" fmla="*/ 182 h 299"/>
                  <a:gd name="T70" fmla="*/ 104 w 305"/>
                  <a:gd name="T71" fmla="*/ 198 h 299"/>
                  <a:gd name="T72" fmla="*/ 114 w 305"/>
                  <a:gd name="T73" fmla="*/ 207 h 299"/>
                  <a:gd name="T74" fmla="*/ 120 w 305"/>
                  <a:gd name="T75" fmla="*/ 219 h 299"/>
                  <a:gd name="T76" fmla="*/ 123 w 305"/>
                  <a:gd name="T77" fmla="*/ 222 h 299"/>
                  <a:gd name="T78" fmla="*/ 125 w 305"/>
                  <a:gd name="T79" fmla="*/ 221 h 299"/>
                  <a:gd name="T80" fmla="*/ 151 w 305"/>
                  <a:gd name="T81" fmla="*/ 201 h 299"/>
                  <a:gd name="T82" fmla="*/ 164 w 305"/>
                  <a:gd name="T83" fmla="*/ 188 h 299"/>
                  <a:gd name="T84" fmla="*/ 206 w 305"/>
                  <a:gd name="T85" fmla="*/ 143 h 299"/>
                  <a:gd name="T86" fmla="*/ 254 w 305"/>
                  <a:gd name="T87" fmla="*/ 84 h 299"/>
                  <a:gd name="T88" fmla="*/ 294 w 305"/>
                  <a:gd name="T89" fmla="*/ 29 h 299"/>
                  <a:gd name="T90" fmla="*/ 304 w 305"/>
                  <a:gd name="T91" fmla="*/ 11 h 299"/>
                  <a:gd name="T92" fmla="*/ 305 w 305"/>
                  <a:gd name="T93" fmla="*/ 2 h 299"/>
                  <a:gd name="T94" fmla="*/ 305 w 305"/>
                  <a:gd name="T95" fmla="*/ 1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5" h="299">
                    <a:moveTo>
                      <a:pt x="37" y="206"/>
                    </a:moveTo>
                    <a:lnTo>
                      <a:pt x="37" y="206"/>
                    </a:lnTo>
                    <a:lnTo>
                      <a:pt x="33" y="211"/>
                    </a:lnTo>
                    <a:lnTo>
                      <a:pt x="30" y="215"/>
                    </a:lnTo>
                    <a:lnTo>
                      <a:pt x="28" y="220"/>
                    </a:lnTo>
                    <a:lnTo>
                      <a:pt x="26" y="225"/>
                    </a:lnTo>
                    <a:lnTo>
                      <a:pt x="24" y="234"/>
                    </a:lnTo>
                    <a:lnTo>
                      <a:pt x="23" y="244"/>
                    </a:lnTo>
                    <a:lnTo>
                      <a:pt x="21" y="255"/>
                    </a:lnTo>
                    <a:lnTo>
                      <a:pt x="18" y="265"/>
                    </a:lnTo>
                    <a:lnTo>
                      <a:pt x="14" y="271"/>
                    </a:lnTo>
                    <a:lnTo>
                      <a:pt x="11" y="278"/>
                    </a:lnTo>
                    <a:lnTo>
                      <a:pt x="7" y="284"/>
                    </a:lnTo>
                    <a:lnTo>
                      <a:pt x="2" y="291"/>
                    </a:lnTo>
                    <a:lnTo>
                      <a:pt x="2" y="291"/>
                    </a:lnTo>
                    <a:lnTo>
                      <a:pt x="0" y="293"/>
                    </a:lnTo>
                    <a:lnTo>
                      <a:pt x="0" y="296"/>
                    </a:lnTo>
                    <a:lnTo>
                      <a:pt x="2" y="297"/>
                    </a:lnTo>
                    <a:lnTo>
                      <a:pt x="5" y="298"/>
                    </a:lnTo>
                    <a:lnTo>
                      <a:pt x="10" y="299"/>
                    </a:lnTo>
                    <a:lnTo>
                      <a:pt x="17" y="299"/>
                    </a:lnTo>
                    <a:lnTo>
                      <a:pt x="31" y="298"/>
                    </a:lnTo>
                    <a:lnTo>
                      <a:pt x="48" y="294"/>
                    </a:lnTo>
                    <a:lnTo>
                      <a:pt x="56" y="291"/>
                    </a:lnTo>
                    <a:lnTo>
                      <a:pt x="65" y="287"/>
                    </a:lnTo>
                    <a:lnTo>
                      <a:pt x="74" y="283"/>
                    </a:lnTo>
                    <a:lnTo>
                      <a:pt x="83" y="278"/>
                    </a:lnTo>
                    <a:lnTo>
                      <a:pt x="91" y="272"/>
                    </a:lnTo>
                    <a:lnTo>
                      <a:pt x="98" y="266"/>
                    </a:lnTo>
                    <a:lnTo>
                      <a:pt x="98" y="266"/>
                    </a:lnTo>
                    <a:lnTo>
                      <a:pt x="102" y="260"/>
                    </a:lnTo>
                    <a:lnTo>
                      <a:pt x="105" y="254"/>
                    </a:lnTo>
                    <a:lnTo>
                      <a:pt x="108" y="247"/>
                    </a:lnTo>
                    <a:lnTo>
                      <a:pt x="108" y="239"/>
                    </a:lnTo>
                    <a:lnTo>
                      <a:pt x="105" y="232"/>
                    </a:lnTo>
                    <a:lnTo>
                      <a:pt x="102" y="225"/>
                    </a:lnTo>
                    <a:lnTo>
                      <a:pt x="98" y="219"/>
                    </a:lnTo>
                    <a:lnTo>
                      <a:pt x="92" y="212"/>
                    </a:lnTo>
                    <a:lnTo>
                      <a:pt x="92" y="212"/>
                    </a:lnTo>
                    <a:lnTo>
                      <a:pt x="86" y="206"/>
                    </a:lnTo>
                    <a:lnTo>
                      <a:pt x="79" y="202"/>
                    </a:lnTo>
                    <a:lnTo>
                      <a:pt x="71" y="199"/>
                    </a:lnTo>
                    <a:lnTo>
                      <a:pt x="64" y="197"/>
                    </a:lnTo>
                    <a:lnTo>
                      <a:pt x="57" y="197"/>
                    </a:lnTo>
                    <a:lnTo>
                      <a:pt x="51" y="199"/>
                    </a:lnTo>
                    <a:lnTo>
                      <a:pt x="43" y="202"/>
                    </a:lnTo>
                    <a:lnTo>
                      <a:pt x="37" y="206"/>
                    </a:lnTo>
                    <a:lnTo>
                      <a:pt x="37" y="206"/>
                    </a:lnTo>
                    <a:close/>
                    <a:moveTo>
                      <a:pt x="305" y="1"/>
                    </a:moveTo>
                    <a:lnTo>
                      <a:pt x="305" y="1"/>
                    </a:lnTo>
                    <a:lnTo>
                      <a:pt x="303" y="0"/>
                    </a:lnTo>
                    <a:lnTo>
                      <a:pt x="301" y="0"/>
                    </a:lnTo>
                    <a:lnTo>
                      <a:pt x="295" y="1"/>
                    </a:lnTo>
                    <a:lnTo>
                      <a:pt x="287" y="6"/>
                    </a:lnTo>
                    <a:lnTo>
                      <a:pt x="275" y="12"/>
                    </a:lnTo>
                    <a:lnTo>
                      <a:pt x="250" y="28"/>
                    </a:lnTo>
                    <a:lnTo>
                      <a:pt x="220" y="50"/>
                    </a:lnTo>
                    <a:lnTo>
                      <a:pt x="189" y="74"/>
                    </a:lnTo>
                    <a:lnTo>
                      <a:pt x="159" y="99"/>
                    </a:lnTo>
                    <a:lnTo>
                      <a:pt x="133" y="120"/>
                    </a:lnTo>
                    <a:lnTo>
                      <a:pt x="115" y="139"/>
                    </a:lnTo>
                    <a:lnTo>
                      <a:pt x="115" y="139"/>
                    </a:lnTo>
                    <a:lnTo>
                      <a:pt x="101" y="152"/>
                    </a:lnTo>
                    <a:lnTo>
                      <a:pt x="93" y="163"/>
                    </a:lnTo>
                    <a:lnTo>
                      <a:pt x="82" y="177"/>
                    </a:lnTo>
                    <a:lnTo>
                      <a:pt x="82" y="177"/>
                    </a:lnTo>
                    <a:lnTo>
                      <a:pt x="81" y="179"/>
                    </a:lnTo>
                    <a:lnTo>
                      <a:pt x="81" y="181"/>
                    </a:lnTo>
                    <a:lnTo>
                      <a:pt x="84" y="182"/>
                    </a:lnTo>
                    <a:lnTo>
                      <a:pt x="84" y="182"/>
                    </a:lnTo>
                    <a:lnTo>
                      <a:pt x="94" y="189"/>
                    </a:lnTo>
                    <a:lnTo>
                      <a:pt x="104" y="198"/>
                    </a:lnTo>
                    <a:lnTo>
                      <a:pt x="104" y="198"/>
                    </a:lnTo>
                    <a:lnTo>
                      <a:pt x="114" y="207"/>
                    </a:lnTo>
                    <a:lnTo>
                      <a:pt x="120" y="219"/>
                    </a:lnTo>
                    <a:lnTo>
                      <a:pt x="120" y="219"/>
                    </a:lnTo>
                    <a:lnTo>
                      <a:pt x="122" y="221"/>
                    </a:lnTo>
                    <a:lnTo>
                      <a:pt x="123" y="222"/>
                    </a:lnTo>
                    <a:lnTo>
                      <a:pt x="125" y="221"/>
                    </a:lnTo>
                    <a:lnTo>
                      <a:pt x="125" y="221"/>
                    </a:lnTo>
                    <a:lnTo>
                      <a:pt x="141" y="209"/>
                    </a:lnTo>
                    <a:lnTo>
                      <a:pt x="151" y="201"/>
                    </a:lnTo>
                    <a:lnTo>
                      <a:pt x="164" y="188"/>
                    </a:lnTo>
                    <a:lnTo>
                      <a:pt x="164" y="188"/>
                    </a:lnTo>
                    <a:lnTo>
                      <a:pt x="183" y="169"/>
                    </a:lnTo>
                    <a:lnTo>
                      <a:pt x="206" y="143"/>
                    </a:lnTo>
                    <a:lnTo>
                      <a:pt x="230" y="114"/>
                    </a:lnTo>
                    <a:lnTo>
                      <a:pt x="254" y="84"/>
                    </a:lnTo>
                    <a:lnTo>
                      <a:pt x="276" y="55"/>
                    </a:lnTo>
                    <a:lnTo>
                      <a:pt x="294" y="29"/>
                    </a:lnTo>
                    <a:lnTo>
                      <a:pt x="300" y="19"/>
                    </a:lnTo>
                    <a:lnTo>
                      <a:pt x="304" y="11"/>
                    </a:lnTo>
                    <a:lnTo>
                      <a:pt x="305" y="4"/>
                    </a:lnTo>
                    <a:lnTo>
                      <a:pt x="305" y="2"/>
                    </a:lnTo>
                    <a:lnTo>
                      <a:pt x="305" y="1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pPr algn="r" defTabSz="888365" rtl="1">
                  <a:defRPr/>
                </a:pPr>
                <a:endParaRPr lang="en-US" sz="1750" kern="0">
                  <a:solidFill>
                    <a:srgbClr val="FFFFFF">
                      <a:lumMod val="65000"/>
                      <a:lumOff val="35000"/>
                    </a:srgbClr>
                  </a:solidFill>
                </a:endParaRPr>
              </a:p>
            </p:txBody>
          </p:sp>
        </p:grpSp>
        <p:cxnSp>
          <p:nvCxnSpPr>
            <p:cNvPr id="66" name="Straight Connector 37"/>
            <p:cNvCxnSpPr>
              <a:endCxn id="68" idx="3"/>
            </p:cNvCxnSpPr>
            <p:nvPr/>
          </p:nvCxnSpPr>
          <p:spPr>
            <a:xfrm rot="5400000" flipH="1" flipV="1">
              <a:off x="3442987" y="2266147"/>
              <a:ext cx="706775" cy="722332"/>
            </a:xfrm>
            <a:prstGeom prst="line">
              <a:avLst/>
            </a:prstGeom>
            <a:noFill/>
            <a:ln w="19050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</p:cxnSp>
        <p:grpSp>
          <p:nvGrpSpPr>
            <p:cNvPr id="67" name="Group 34"/>
            <p:cNvGrpSpPr/>
            <p:nvPr/>
          </p:nvGrpSpPr>
          <p:grpSpPr>
            <a:xfrm>
              <a:off x="4079425" y="1818640"/>
              <a:ext cx="533400" cy="533400"/>
              <a:chOff x="4317550" y="2628265"/>
              <a:chExt cx="533400" cy="533400"/>
            </a:xfrm>
          </p:grpSpPr>
          <p:sp>
            <p:nvSpPr>
              <p:cNvPr id="68" name="Oval 27"/>
              <p:cNvSpPr/>
              <p:nvPr/>
            </p:nvSpPr>
            <p:spPr>
              <a:xfrm>
                <a:off x="4317550" y="2628265"/>
                <a:ext cx="533400" cy="533400"/>
              </a:xfrm>
              <a:prstGeom prst="ellipse">
                <a:avLst/>
              </a:prstGeom>
              <a:solidFill>
                <a:srgbClr val="DC4646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  <p:sp>
            <p:nvSpPr>
              <p:cNvPr id="69" name="Freeform 111"/>
              <p:cNvSpPr>
                <a:spLocks noEditPoints="1"/>
              </p:cNvSpPr>
              <p:nvPr/>
            </p:nvSpPr>
            <p:spPr bwMode="auto">
              <a:xfrm>
                <a:off x="4502526" y="2771967"/>
                <a:ext cx="168534" cy="245139"/>
              </a:xfrm>
              <a:custGeom>
                <a:avLst/>
                <a:gdLst>
                  <a:gd name="T0" fmla="*/ 76 w 222"/>
                  <a:gd name="T1" fmla="*/ 311 h 319"/>
                  <a:gd name="T2" fmla="*/ 111 w 222"/>
                  <a:gd name="T3" fmla="*/ 319 h 319"/>
                  <a:gd name="T4" fmla="*/ 135 w 222"/>
                  <a:gd name="T5" fmla="*/ 315 h 319"/>
                  <a:gd name="T6" fmla="*/ 156 w 222"/>
                  <a:gd name="T7" fmla="*/ 272 h 319"/>
                  <a:gd name="T8" fmla="*/ 154 w 222"/>
                  <a:gd name="T9" fmla="*/ 253 h 319"/>
                  <a:gd name="T10" fmla="*/ 157 w 222"/>
                  <a:gd name="T11" fmla="*/ 229 h 319"/>
                  <a:gd name="T12" fmla="*/ 171 w 222"/>
                  <a:gd name="T13" fmla="*/ 199 h 319"/>
                  <a:gd name="T14" fmla="*/ 203 w 222"/>
                  <a:gd name="T15" fmla="*/ 155 h 319"/>
                  <a:gd name="T16" fmla="*/ 218 w 222"/>
                  <a:gd name="T17" fmla="*/ 126 h 319"/>
                  <a:gd name="T18" fmla="*/ 222 w 222"/>
                  <a:gd name="T19" fmla="*/ 92 h 319"/>
                  <a:gd name="T20" fmla="*/ 220 w 222"/>
                  <a:gd name="T21" fmla="*/ 76 h 319"/>
                  <a:gd name="T22" fmla="*/ 211 w 222"/>
                  <a:gd name="T23" fmla="*/ 52 h 319"/>
                  <a:gd name="T24" fmla="*/ 195 w 222"/>
                  <a:gd name="T25" fmla="*/ 29 h 319"/>
                  <a:gd name="T26" fmla="*/ 171 w 222"/>
                  <a:gd name="T27" fmla="*/ 13 h 319"/>
                  <a:gd name="T28" fmla="*/ 138 w 222"/>
                  <a:gd name="T29" fmla="*/ 2 h 319"/>
                  <a:gd name="T30" fmla="*/ 111 w 222"/>
                  <a:gd name="T31" fmla="*/ 0 h 319"/>
                  <a:gd name="T32" fmla="*/ 72 w 222"/>
                  <a:gd name="T33" fmla="*/ 4 h 319"/>
                  <a:gd name="T34" fmla="*/ 42 w 222"/>
                  <a:gd name="T35" fmla="*/ 18 h 319"/>
                  <a:gd name="T36" fmla="*/ 21 w 222"/>
                  <a:gd name="T37" fmla="*/ 36 h 319"/>
                  <a:gd name="T38" fmla="*/ 8 w 222"/>
                  <a:gd name="T39" fmla="*/ 59 h 319"/>
                  <a:gd name="T40" fmla="*/ 1 w 222"/>
                  <a:gd name="T41" fmla="*/ 84 h 319"/>
                  <a:gd name="T42" fmla="*/ 0 w 222"/>
                  <a:gd name="T43" fmla="*/ 105 h 319"/>
                  <a:gd name="T44" fmla="*/ 8 w 222"/>
                  <a:gd name="T45" fmla="*/ 137 h 319"/>
                  <a:gd name="T46" fmla="*/ 32 w 222"/>
                  <a:gd name="T47" fmla="*/ 173 h 319"/>
                  <a:gd name="T48" fmla="*/ 57 w 222"/>
                  <a:gd name="T49" fmla="*/ 208 h 319"/>
                  <a:gd name="T50" fmla="*/ 67 w 222"/>
                  <a:gd name="T51" fmla="*/ 240 h 319"/>
                  <a:gd name="T52" fmla="*/ 34 w 222"/>
                  <a:gd name="T53" fmla="*/ 94 h 319"/>
                  <a:gd name="T54" fmla="*/ 36 w 222"/>
                  <a:gd name="T55" fmla="*/ 80 h 319"/>
                  <a:gd name="T56" fmla="*/ 44 w 222"/>
                  <a:gd name="T57" fmla="*/ 62 h 319"/>
                  <a:gd name="T58" fmla="*/ 57 w 222"/>
                  <a:gd name="T59" fmla="*/ 48 h 319"/>
                  <a:gd name="T60" fmla="*/ 73 w 222"/>
                  <a:gd name="T61" fmla="*/ 38 h 319"/>
                  <a:gd name="T62" fmla="*/ 111 w 222"/>
                  <a:gd name="T63" fmla="*/ 32 h 319"/>
                  <a:gd name="T64" fmla="*/ 142 w 222"/>
                  <a:gd name="T65" fmla="*/ 36 h 319"/>
                  <a:gd name="T66" fmla="*/ 161 w 222"/>
                  <a:gd name="T67" fmla="*/ 45 h 319"/>
                  <a:gd name="T68" fmla="*/ 175 w 222"/>
                  <a:gd name="T69" fmla="*/ 57 h 319"/>
                  <a:gd name="T70" fmla="*/ 184 w 222"/>
                  <a:gd name="T71" fmla="*/ 74 h 319"/>
                  <a:gd name="T72" fmla="*/ 189 w 222"/>
                  <a:gd name="T73" fmla="*/ 94 h 319"/>
                  <a:gd name="T74" fmla="*/ 187 w 222"/>
                  <a:gd name="T75" fmla="*/ 111 h 319"/>
                  <a:gd name="T76" fmla="*/ 172 w 222"/>
                  <a:gd name="T77" fmla="*/ 140 h 319"/>
                  <a:gd name="T78" fmla="*/ 150 w 222"/>
                  <a:gd name="T79" fmla="*/ 172 h 319"/>
                  <a:gd name="T80" fmla="*/ 127 w 222"/>
                  <a:gd name="T81" fmla="*/ 215 h 319"/>
                  <a:gd name="T82" fmla="*/ 98 w 222"/>
                  <a:gd name="T83" fmla="*/ 226 h 319"/>
                  <a:gd name="T84" fmla="*/ 82 w 222"/>
                  <a:gd name="T85" fmla="*/ 187 h 319"/>
                  <a:gd name="T86" fmla="*/ 63 w 222"/>
                  <a:gd name="T87" fmla="*/ 157 h 319"/>
                  <a:gd name="T88" fmla="*/ 37 w 222"/>
                  <a:gd name="T89" fmla="*/ 118 h 319"/>
                  <a:gd name="T90" fmla="*/ 34 w 222"/>
                  <a:gd name="T91" fmla="*/ 9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2" h="319">
                    <a:moveTo>
                      <a:pt x="66" y="305"/>
                    </a:moveTo>
                    <a:lnTo>
                      <a:pt x="66" y="305"/>
                    </a:lnTo>
                    <a:lnTo>
                      <a:pt x="76" y="311"/>
                    </a:lnTo>
                    <a:lnTo>
                      <a:pt x="87" y="315"/>
                    </a:lnTo>
                    <a:lnTo>
                      <a:pt x="99" y="318"/>
                    </a:lnTo>
                    <a:lnTo>
                      <a:pt x="111" y="319"/>
                    </a:lnTo>
                    <a:lnTo>
                      <a:pt x="111" y="319"/>
                    </a:lnTo>
                    <a:lnTo>
                      <a:pt x="124" y="318"/>
                    </a:lnTo>
                    <a:lnTo>
                      <a:pt x="135" y="315"/>
                    </a:lnTo>
                    <a:lnTo>
                      <a:pt x="147" y="311"/>
                    </a:lnTo>
                    <a:lnTo>
                      <a:pt x="156" y="305"/>
                    </a:lnTo>
                    <a:lnTo>
                      <a:pt x="156" y="272"/>
                    </a:lnTo>
                    <a:lnTo>
                      <a:pt x="66" y="272"/>
                    </a:lnTo>
                    <a:lnTo>
                      <a:pt x="66" y="305"/>
                    </a:lnTo>
                    <a:close/>
                    <a:moveTo>
                      <a:pt x="154" y="253"/>
                    </a:moveTo>
                    <a:lnTo>
                      <a:pt x="154" y="253"/>
                    </a:lnTo>
                    <a:lnTo>
                      <a:pt x="155" y="240"/>
                    </a:lnTo>
                    <a:lnTo>
                      <a:pt x="157" y="229"/>
                    </a:lnTo>
                    <a:lnTo>
                      <a:pt x="161" y="218"/>
                    </a:lnTo>
                    <a:lnTo>
                      <a:pt x="165" y="208"/>
                    </a:lnTo>
                    <a:lnTo>
                      <a:pt x="171" y="199"/>
                    </a:lnTo>
                    <a:lnTo>
                      <a:pt x="178" y="189"/>
                    </a:lnTo>
                    <a:lnTo>
                      <a:pt x="190" y="173"/>
                    </a:lnTo>
                    <a:lnTo>
                      <a:pt x="203" y="155"/>
                    </a:lnTo>
                    <a:lnTo>
                      <a:pt x="209" y="146"/>
                    </a:lnTo>
                    <a:lnTo>
                      <a:pt x="214" y="137"/>
                    </a:lnTo>
                    <a:lnTo>
                      <a:pt x="218" y="126"/>
                    </a:lnTo>
                    <a:lnTo>
                      <a:pt x="221" y="116"/>
                    </a:lnTo>
                    <a:lnTo>
                      <a:pt x="222" y="105"/>
                    </a:lnTo>
                    <a:lnTo>
                      <a:pt x="222" y="92"/>
                    </a:lnTo>
                    <a:lnTo>
                      <a:pt x="222" y="92"/>
                    </a:lnTo>
                    <a:lnTo>
                      <a:pt x="221" y="84"/>
                    </a:lnTo>
                    <a:lnTo>
                      <a:pt x="220" y="76"/>
                    </a:lnTo>
                    <a:lnTo>
                      <a:pt x="218" y="67"/>
                    </a:lnTo>
                    <a:lnTo>
                      <a:pt x="215" y="59"/>
                    </a:lnTo>
                    <a:lnTo>
                      <a:pt x="211" y="52"/>
                    </a:lnTo>
                    <a:lnTo>
                      <a:pt x="207" y="44"/>
                    </a:lnTo>
                    <a:lnTo>
                      <a:pt x="201" y="36"/>
                    </a:lnTo>
                    <a:lnTo>
                      <a:pt x="195" y="29"/>
                    </a:lnTo>
                    <a:lnTo>
                      <a:pt x="188" y="23"/>
                    </a:lnTo>
                    <a:lnTo>
                      <a:pt x="180" y="18"/>
                    </a:lnTo>
                    <a:lnTo>
                      <a:pt x="171" y="13"/>
                    </a:lnTo>
                    <a:lnTo>
                      <a:pt x="161" y="8"/>
                    </a:lnTo>
                    <a:lnTo>
                      <a:pt x="151" y="4"/>
                    </a:lnTo>
                    <a:lnTo>
                      <a:pt x="138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5" y="2"/>
                    </a:lnTo>
                    <a:lnTo>
                      <a:pt x="72" y="4"/>
                    </a:lnTo>
                    <a:lnTo>
                      <a:pt x="62" y="8"/>
                    </a:lnTo>
                    <a:lnTo>
                      <a:pt x="51" y="13"/>
                    </a:lnTo>
                    <a:lnTo>
                      <a:pt x="42" y="18"/>
                    </a:lnTo>
                    <a:lnTo>
                      <a:pt x="35" y="23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16" y="44"/>
                    </a:lnTo>
                    <a:lnTo>
                      <a:pt x="11" y="52"/>
                    </a:lnTo>
                    <a:lnTo>
                      <a:pt x="8" y="59"/>
                    </a:lnTo>
                    <a:lnTo>
                      <a:pt x="5" y="67"/>
                    </a:lnTo>
                    <a:lnTo>
                      <a:pt x="3" y="76"/>
                    </a:lnTo>
                    <a:lnTo>
                      <a:pt x="1" y="8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105"/>
                    </a:lnTo>
                    <a:lnTo>
                      <a:pt x="2" y="116"/>
                    </a:lnTo>
                    <a:lnTo>
                      <a:pt x="4" y="126"/>
                    </a:lnTo>
                    <a:lnTo>
                      <a:pt x="8" y="137"/>
                    </a:lnTo>
                    <a:lnTo>
                      <a:pt x="13" y="146"/>
                    </a:lnTo>
                    <a:lnTo>
                      <a:pt x="19" y="155"/>
                    </a:lnTo>
                    <a:lnTo>
                      <a:pt x="32" y="173"/>
                    </a:lnTo>
                    <a:lnTo>
                      <a:pt x="45" y="189"/>
                    </a:lnTo>
                    <a:lnTo>
                      <a:pt x="51" y="199"/>
                    </a:lnTo>
                    <a:lnTo>
                      <a:pt x="57" y="208"/>
                    </a:lnTo>
                    <a:lnTo>
                      <a:pt x="62" y="218"/>
                    </a:lnTo>
                    <a:lnTo>
                      <a:pt x="65" y="229"/>
                    </a:lnTo>
                    <a:lnTo>
                      <a:pt x="67" y="240"/>
                    </a:lnTo>
                    <a:lnTo>
                      <a:pt x="68" y="253"/>
                    </a:lnTo>
                    <a:lnTo>
                      <a:pt x="154" y="253"/>
                    </a:lnTo>
                    <a:close/>
                    <a:moveTo>
                      <a:pt x="34" y="94"/>
                    </a:moveTo>
                    <a:lnTo>
                      <a:pt x="34" y="94"/>
                    </a:lnTo>
                    <a:lnTo>
                      <a:pt x="35" y="87"/>
                    </a:lnTo>
                    <a:lnTo>
                      <a:pt x="36" y="80"/>
                    </a:lnTo>
                    <a:lnTo>
                      <a:pt x="38" y="74"/>
                    </a:lnTo>
                    <a:lnTo>
                      <a:pt x="41" y="67"/>
                    </a:lnTo>
                    <a:lnTo>
                      <a:pt x="44" y="62"/>
                    </a:lnTo>
                    <a:lnTo>
                      <a:pt x="47" y="57"/>
                    </a:lnTo>
                    <a:lnTo>
                      <a:pt x="51" y="52"/>
                    </a:lnTo>
                    <a:lnTo>
                      <a:pt x="57" y="48"/>
                    </a:lnTo>
                    <a:lnTo>
                      <a:pt x="62" y="45"/>
                    </a:lnTo>
                    <a:lnTo>
                      <a:pt x="67" y="42"/>
                    </a:lnTo>
                    <a:lnTo>
                      <a:pt x="73" y="38"/>
                    </a:lnTo>
                    <a:lnTo>
                      <a:pt x="80" y="36"/>
                    </a:lnTo>
                    <a:lnTo>
                      <a:pt x="95" y="33"/>
                    </a:lnTo>
                    <a:lnTo>
                      <a:pt x="111" y="32"/>
                    </a:lnTo>
                    <a:lnTo>
                      <a:pt x="111" y="32"/>
                    </a:lnTo>
                    <a:lnTo>
                      <a:pt x="128" y="33"/>
                    </a:lnTo>
                    <a:lnTo>
                      <a:pt x="142" y="36"/>
                    </a:lnTo>
                    <a:lnTo>
                      <a:pt x="149" y="38"/>
                    </a:lnTo>
                    <a:lnTo>
                      <a:pt x="155" y="42"/>
                    </a:lnTo>
                    <a:lnTo>
                      <a:pt x="161" y="45"/>
                    </a:lnTo>
                    <a:lnTo>
                      <a:pt x="166" y="48"/>
                    </a:lnTo>
                    <a:lnTo>
                      <a:pt x="170" y="52"/>
                    </a:lnTo>
                    <a:lnTo>
                      <a:pt x="175" y="57"/>
                    </a:lnTo>
                    <a:lnTo>
                      <a:pt x="179" y="62"/>
                    </a:lnTo>
                    <a:lnTo>
                      <a:pt x="182" y="67"/>
                    </a:lnTo>
                    <a:lnTo>
                      <a:pt x="184" y="74"/>
                    </a:lnTo>
                    <a:lnTo>
                      <a:pt x="186" y="80"/>
                    </a:lnTo>
                    <a:lnTo>
                      <a:pt x="188" y="87"/>
                    </a:lnTo>
                    <a:lnTo>
                      <a:pt x="189" y="94"/>
                    </a:lnTo>
                    <a:lnTo>
                      <a:pt x="189" y="94"/>
                    </a:lnTo>
                    <a:lnTo>
                      <a:pt x="189" y="103"/>
                    </a:lnTo>
                    <a:lnTo>
                      <a:pt x="187" y="111"/>
                    </a:lnTo>
                    <a:lnTo>
                      <a:pt x="185" y="118"/>
                    </a:lnTo>
                    <a:lnTo>
                      <a:pt x="182" y="125"/>
                    </a:lnTo>
                    <a:lnTo>
                      <a:pt x="172" y="140"/>
                    </a:lnTo>
                    <a:lnTo>
                      <a:pt x="160" y="157"/>
                    </a:lnTo>
                    <a:lnTo>
                      <a:pt x="160" y="157"/>
                    </a:lnTo>
                    <a:lnTo>
                      <a:pt x="150" y="172"/>
                    </a:lnTo>
                    <a:lnTo>
                      <a:pt x="140" y="187"/>
                    </a:lnTo>
                    <a:lnTo>
                      <a:pt x="131" y="205"/>
                    </a:lnTo>
                    <a:lnTo>
                      <a:pt x="127" y="215"/>
                    </a:lnTo>
                    <a:lnTo>
                      <a:pt x="125" y="226"/>
                    </a:lnTo>
                    <a:lnTo>
                      <a:pt x="98" y="226"/>
                    </a:lnTo>
                    <a:lnTo>
                      <a:pt x="98" y="226"/>
                    </a:lnTo>
                    <a:lnTo>
                      <a:pt x="95" y="215"/>
                    </a:lnTo>
                    <a:lnTo>
                      <a:pt x="92" y="205"/>
                    </a:lnTo>
                    <a:lnTo>
                      <a:pt x="82" y="187"/>
                    </a:lnTo>
                    <a:lnTo>
                      <a:pt x="72" y="172"/>
                    </a:lnTo>
                    <a:lnTo>
                      <a:pt x="63" y="157"/>
                    </a:lnTo>
                    <a:lnTo>
                      <a:pt x="63" y="157"/>
                    </a:lnTo>
                    <a:lnTo>
                      <a:pt x="50" y="140"/>
                    </a:lnTo>
                    <a:lnTo>
                      <a:pt x="41" y="125"/>
                    </a:lnTo>
                    <a:lnTo>
                      <a:pt x="37" y="118"/>
                    </a:lnTo>
                    <a:lnTo>
                      <a:pt x="35" y="111"/>
                    </a:lnTo>
                    <a:lnTo>
                      <a:pt x="34" y="103"/>
                    </a:lnTo>
                    <a:lnTo>
                      <a:pt x="34" y="94"/>
                    </a:lnTo>
                    <a:lnTo>
                      <a:pt x="34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803" tIns="44402" rIns="88803" bIns="44402" numCol="1" anchor="t" anchorCtr="0" compatLnSpc="1"/>
              <a:lstStyle/>
              <a:p>
                <a:pPr algn="r" defTabSz="888365" rtl="1">
                  <a:defRPr/>
                </a:pPr>
                <a:endParaRPr lang="en-US" sz="1750" kern="0">
                  <a:solidFill>
                    <a:srgbClr val="FFFFFF">
                      <a:lumMod val="65000"/>
                      <a:lumOff val="35000"/>
                    </a:srgbClr>
                  </a:solidFill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714767" y="3077695"/>
              <a:ext cx="533400" cy="533400"/>
              <a:chOff x="704719" y="3178175"/>
              <a:chExt cx="533400" cy="533400"/>
            </a:xfrm>
          </p:grpSpPr>
          <p:sp>
            <p:nvSpPr>
              <p:cNvPr id="72" name="Oval 24"/>
              <p:cNvSpPr/>
              <p:nvPr/>
            </p:nvSpPr>
            <p:spPr>
              <a:xfrm>
                <a:off x="704719" y="3178175"/>
                <a:ext cx="533400" cy="533400"/>
              </a:xfrm>
              <a:prstGeom prst="ellipse">
                <a:avLst/>
              </a:prstGeom>
              <a:solidFill>
                <a:srgbClr val="005FA5"/>
              </a:solidFill>
              <a:ln w="12700" cap="flat" cmpd="sng" algn="ctr">
                <a:solidFill>
                  <a:srgbClr val="FFFFFF"/>
                </a:solidFill>
                <a:prstDash val="solid"/>
              </a:ln>
              <a:effectLst/>
            </p:spPr>
            <p:txBody>
              <a:bodyPr rtlCol="1" anchor="ctr"/>
              <a:lstStyle/>
              <a:p>
                <a:pPr algn="ctr" defTabSz="888365" rtl="1">
                  <a:defRPr/>
                </a:pPr>
                <a:endParaRPr lang="ar-SA" sz="1750" kern="0">
                  <a:solidFill>
                    <a:srgbClr val="FFFFFF"/>
                  </a:solidFill>
                  <a:latin typeface="Calibri"/>
                  <a:cs typeface="Arial" panose="02080604020202020204" pitchFamily="34" charset="0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857220" y="3278553"/>
                <a:ext cx="254106" cy="313775"/>
                <a:chOff x="1409993" y="1562611"/>
                <a:chExt cx="1246288" cy="1538938"/>
              </a:xfrm>
            </p:grpSpPr>
            <p:sp>
              <p:nvSpPr>
                <p:cNvPr id="74" name="Freeform 148"/>
                <p:cNvSpPr/>
                <p:nvPr/>
              </p:nvSpPr>
              <p:spPr bwMode="auto">
                <a:xfrm>
                  <a:off x="1409993" y="1562611"/>
                  <a:ext cx="1246288" cy="1538938"/>
                </a:xfrm>
                <a:custGeom>
                  <a:avLst/>
                  <a:gdLst>
                    <a:gd name="T0" fmla="*/ 173 w 247"/>
                    <a:gd name="T1" fmla="*/ 0 h 305"/>
                    <a:gd name="T2" fmla="*/ 0 w 247"/>
                    <a:gd name="T3" fmla="*/ 0 h 305"/>
                    <a:gd name="T4" fmla="*/ 0 w 247"/>
                    <a:gd name="T5" fmla="*/ 305 h 305"/>
                    <a:gd name="T6" fmla="*/ 247 w 247"/>
                    <a:gd name="T7" fmla="*/ 305 h 305"/>
                    <a:gd name="T8" fmla="*/ 247 w 247"/>
                    <a:gd name="T9" fmla="*/ 74 h 305"/>
                    <a:gd name="T10" fmla="*/ 173 w 247"/>
                    <a:gd name="T11" fmla="*/ 0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47" h="305">
                      <a:moveTo>
                        <a:pt x="173" y="0"/>
                      </a:moveTo>
                      <a:lnTo>
                        <a:pt x="0" y="0"/>
                      </a:lnTo>
                      <a:lnTo>
                        <a:pt x="0" y="305"/>
                      </a:lnTo>
                      <a:lnTo>
                        <a:pt x="247" y="305"/>
                      </a:lnTo>
                      <a:lnTo>
                        <a:pt x="247" y="74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rgbClr val="F0F0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75" name="Freeform 149"/>
                <p:cNvSpPr/>
                <p:nvPr/>
              </p:nvSpPr>
              <p:spPr bwMode="auto">
                <a:xfrm>
                  <a:off x="2282896" y="1562611"/>
                  <a:ext cx="373381" cy="373381"/>
                </a:xfrm>
                <a:custGeom>
                  <a:avLst/>
                  <a:gdLst>
                    <a:gd name="T0" fmla="*/ 0 w 74"/>
                    <a:gd name="T1" fmla="*/ 74 h 74"/>
                    <a:gd name="T2" fmla="*/ 74 w 74"/>
                    <a:gd name="T3" fmla="*/ 74 h 74"/>
                    <a:gd name="T4" fmla="*/ 0 w 74"/>
                    <a:gd name="T5" fmla="*/ 0 h 74"/>
                    <a:gd name="T6" fmla="*/ 0 w 74"/>
                    <a:gd name="T7" fmla="*/ 74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4" h="74">
                      <a:moveTo>
                        <a:pt x="0" y="74"/>
                      </a:moveTo>
                      <a:lnTo>
                        <a:pt x="74" y="74"/>
                      </a:lnTo>
                      <a:lnTo>
                        <a:pt x="0" y="0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76" name="Rectangle 150"/>
                <p:cNvSpPr>
                  <a:spLocks noChangeArrowheads="1"/>
                </p:cNvSpPr>
                <p:nvPr/>
              </p:nvSpPr>
              <p:spPr bwMode="auto">
                <a:xfrm>
                  <a:off x="1556317" y="1703890"/>
                  <a:ext cx="726580" cy="25230"/>
                </a:xfrm>
                <a:prstGeom prst="rect">
                  <a:avLst/>
                </a:prstGeom>
                <a:solidFill>
                  <a:srgbClr val="DCDC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77" name="Rectangle 151"/>
                <p:cNvSpPr>
                  <a:spLocks noChangeArrowheads="1"/>
                </p:cNvSpPr>
                <p:nvPr/>
              </p:nvSpPr>
              <p:spPr bwMode="auto">
                <a:xfrm>
                  <a:off x="1450359" y="1754347"/>
                  <a:ext cx="832541" cy="25230"/>
                </a:xfrm>
                <a:prstGeom prst="rect">
                  <a:avLst/>
                </a:prstGeom>
                <a:solidFill>
                  <a:srgbClr val="DCDC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78" name="Rectangle 152"/>
                <p:cNvSpPr>
                  <a:spLocks noChangeArrowheads="1"/>
                </p:cNvSpPr>
                <p:nvPr/>
              </p:nvSpPr>
              <p:spPr bwMode="auto">
                <a:xfrm>
                  <a:off x="1450359" y="1804804"/>
                  <a:ext cx="287606" cy="25230"/>
                </a:xfrm>
                <a:prstGeom prst="rect">
                  <a:avLst/>
                </a:prstGeom>
                <a:solidFill>
                  <a:srgbClr val="DCDCC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79" name="Rectangle 153"/>
                <p:cNvSpPr>
                  <a:spLocks noChangeArrowheads="1"/>
                </p:cNvSpPr>
                <p:nvPr/>
              </p:nvSpPr>
              <p:spPr bwMode="auto">
                <a:xfrm>
                  <a:off x="1445311" y="2021771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0" name="Rectangle 154"/>
                <p:cNvSpPr>
                  <a:spLocks noChangeArrowheads="1"/>
                </p:cNvSpPr>
                <p:nvPr/>
              </p:nvSpPr>
              <p:spPr bwMode="auto">
                <a:xfrm>
                  <a:off x="1445311" y="1900674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1" name="Rectangle 155"/>
                <p:cNvSpPr>
                  <a:spLocks noChangeArrowheads="1"/>
                </p:cNvSpPr>
                <p:nvPr/>
              </p:nvSpPr>
              <p:spPr bwMode="auto">
                <a:xfrm>
                  <a:off x="1445311" y="2152959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2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45311" y="2284147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3" name="Rectangle 157"/>
                <p:cNvSpPr>
                  <a:spLocks noChangeArrowheads="1"/>
                </p:cNvSpPr>
                <p:nvPr/>
              </p:nvSpPr>
              <p:spPr bwMode="auto">
                <a:xfrm>
                  <a:off x="1445311" y="2415335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4" name="Rectangle 158"/>
                <p:cNvSpPr>
                  <a:spLocks noChangeArrowheads="1"/>
                </p:cNvSpPr>
                <p:nvPr/>
              </p:nvSpPr>
              <p:spPr bwMode="auto">
                <a:xfrm>
                  <a:off x="1445311" y="2546523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5" name="Rectangle 159"/>
                <p:cNvSpPr>
                  <a:spLocks noChangeArrowheads="1"/>
                </p:cNvSpPr>
                <p:nvPr/>
              </p:nvSpPr>
              <p:spPr bwMode="auto">
                <a:xfrm>
                  <a:off x="1445311" y="2677711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6" name="Rectangle 160"/>
                <p:cNvSpPr>
                  <a:spLocks noChangeArrowheads="1"/>
                </p:cNvSpPr>
                <p:nvPr/>
              </p:nvSpPr>
              <p:spPr bwMode="auto">
                <a:xfrm>
                  <a:off x="1445311" y="2808899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7" name="Rectangle 161"/>
                <p:cNvSpPr>
                  <a:spLocks noChangeArrowheads="1"/>
                </p:cNvSpPr>
                <p:nvPr/>
              </p:nvSpPr>
              <p:spPr bwMode="auto">
                <a:xfrm>
                  <a:off x="1445311" y="2945131"/>
                  <a:ext cx="1170601" cy="5047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8" name="Rectangle 162"/>
                <p:cNvSpPr>
                  <a:spLocks noChangeArrowheads="1"/>
                </p:cNvSpPr>
                <p:nvPr/>
              </p:nvSpPr>
              <p:spPr bwMode="auto">
                <a:xfrm>
                  <a:off x="1445311" y="3061183"/>
                  <a:ext cx="1170601" cy="1009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89" name="Rectangle 163"/>
                <p:cNvSpPr>
                  <a:spLocks noChangeArrowheads="1"/>
                </p:cNvSpPr>
                <p:nvPr/>
              </p:nvSpPr>
              <p:spPr bwMode="auto">
                <a:xfrm>
                  <a:off x="2489771" y="1900674"/>
                  <a:ext cx="5047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0" name="Rectangle 164"/>
                <p:cNvSpPr>
                  <a:spLocks noChangeArrowheads="1"/>
                </p:cNvSpPr>
                <p:nvPr/>
              </p:nvSpPr>
              <p:spPr bwMode="auto">
                <a:xfrm>
                  <a:off x="2605821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1" name="Rectangle 165"/>
                <p:cNvSpPr>
                  <a:spLocks noChangeArrowheads="1"/>
                </p:cNvSpPr>
                <p:nvPr/>
              </p:nvSpPr>
              <p:spPr bwMode="auto">
                <a:xfrm>
                  <a:off x="2353536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2" name="Rectangle 166"/>
                <p:cNvSpPr>
                  <a:spLocks noChangeArrowheads="1"/>
                </p:cNvSpPr>
                <p:nvPr/>
              </p:nvSpPr>
              <p:spPr bwMode="auto">
                <a:xfrm>
                  <a:off x="2222348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3" name="Rectangle 167"/>
                <p:cNvSpPr>
                  <a:spLocks noChangeArrowheads="1"/>
                </p:cNvSpPr>
                <p:nvPr/>
              </p:nvSpPr>
              <p:spPr bwMode="auto">
                <a:xfrm>
                  <a:off x="2091160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4" name="Rectangle 168"/>
                <p:cNvSpPr>
                  <a:spLocks noChangeArrowheads="1"/>
                </p:cNvSpPr>
                <p:nvPr/>
              </p:nvSpPr>
              <p:spPr bwMode="auto">
                <a:xfrm>
                  <a:off x="1959972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5" name="Rectangle 169"/>
                <p:cNvSpPr>
                  <a:spLocks noChangeArrowheads="1"/>
                </p:cNvSpPr>
                <p:nvPr/>
              </p:nvSpPr>
              <p:spPr bwMode="auto">
                <a:xfrm>
                  <a:off x="1828784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6" name="Rectangle 170"/>
                <p:cNvSpPr>
                  <a:spLocks noChangeArrowheads="1"/>
                </p:cNvSpPr>
                <p:nvPr/>
              </p:nvSpPr>
              <p:spPr bwMode="auto">
                <a:xfrm>
                  <a:off x="1697596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7" name="Rectangle 171"/>
                <p:cNvSpPr>
                  <a:spLocks noChangeArrowheads="1"/>
                </p:cNvSpPr>
                <p:nvPr/>
              </p:nvSpPr>
              <p:spPr bwMode="auto">
                <a:xfrm>
                  <a:off x="1566408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8" name="Rectangle 172"/>
                <p:cNvSpPr>
                  <a:spLocks noChangeArrowheads="1"/>
                </p:cNvSpPr>
                <p:nvPr/>
              </p:nvSpPr>
              <p:spPr bwMode="auto">
                <a:xfrm>
                  <a:off x="1445311" y="1900674"/>
                  <a:ext cx="10091" cy="1170601"/>
                </a:xfrm>
                <a:prstGeom prst="rect">
                  <a:avLst/>
                </a:prstGeom>
                <a:solidFill>
                  <a:srgbClr val="C8C8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99" name="Rectangle 173"/>
                <p:cNvSpPr>
                  <a:spLocks noChangeArrowheads="1"/>
                </p:cNvSpPr>
                <p:nvPr/>
              </p:nvSpPr>
              <p:spPr bwMode="auto">
                <a:xfrm>
                  <a:off x="1576499" y="2818990"/>
                  <a:ext cx="121097" cy="126144"/>
                </a:xfrm>
                <a:prstGeom prst="rect">
                  <a:avLst/>
                </a:prstGeom>
                <a:solidFill>
                  <a:srgbClr val="DC5E4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0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07687" y="2687802"/>
                  <a:ext cx="121097" cy="121097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1" name="Rectangle 175"/>
                <p:cNvSpPr>
                  <a:spLocks noChangeArrowheads="1"/>
                </p:cNvSpPr>
                <p:nvPr/>
              </p:nvSpPr>
              <p:spPr bwMode="auto">
                <a:xfrm>
                  <a:off x="1838875" y="2556614"/>
                  <a:ext cx="121097" cy="252285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2" name="Rectangle 176"/>
                <p:cNvSpPr>
                  <a:spLocks noChangeArrowheads="1"/>
                </p:cNvSpPr>
                <p:nvPr/>
              </p:nvSpPr>
              <p:spPr bwMode="auto">
                <a:xfrm>
                  <a:off x="1970063" y="2425426"/>
                  <a:ext cx="121097" cy="383473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3" name="Rectangle 177"/>
                <p:cNvSpPr>
                  <a:spLocks noChangeArrowheads="1"/>
                </p:cNvSpPr>
                <p:nvPr/>
              </p:nvSpPr>
              <p:spPr bwMode="auto">
                <a:xfrm>
                  <a:off x="2101251" y="2556614"/>
                  <a:ext cx="121097" cy="252285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4" name="Rectangle 178"/>
                <p:cNvSpPr>
                  <a:spLocks noChangeArrowheads="1"/>
                </p:cNvSpPr>
                <p:nvPr/>
              </p:nvSpPr>
              <p:spPr bwMode="auto">
                <a:xfrm>
                  <a:off x="2232439" y="2294238"/>
                  <a:ext cx="121097" cy="514661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  <p:sp>
              <p:nvSpPr>
                <p:cNvPr id="105" name="Rectangle 179"/>
                <p:cNvSpPr>
                  <a:spLocks noChangeArrowheads="1"/>
                </p:cNvSpPr>
                <p:nvPr/>
              </p:nvSpPr>
              <p:spPr bwMode="auto">
                <a:xfrm>
                  <a:off x="2265541" y="2026811"/>
                  <a:ext cx="224233" cy="865420"/>
                </a:xfrm>
                <a:prstGeom prst="rect">
                  <a:avLst/>
                </a:prstGeom>
                <a:solidFill>
                  <a:srgbClr val="D0A1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8803" tIns="44402" rIns="88803" bIns="44402" numCol="1" anchor="t" anchorCtr="0" compatLnSpc="1"/>
                <a:lstStyle/>
                <a:p>
                  <a:endParaRPr lang="zh-CN" altLang="en-US" sz="1750"/>
                </a:p>
              </p:txBody>
            </p:sp>
          </p:grpSp>
        </p:grpSp>
      </p:grpSp>
      <p:sp>
        <p:nvSpPr>
          <p:cNvPr id="106" name="矩形 105"/>
          <p:cNvSpPr/>
          <p:nvPr/>
        </p:nvSpPr>
        <p:spPr>
          <a:xfrm>
            <a:off x="5084539" y="3228740"/>
            <a:ext cx="2386872" cy="3016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7495" indent="-277495">
              <a:buFont typeface="Wingdings" panose="05000000000000000000" pitchFamily="2" charset="2"/>
              <a:buChar char="n"/>
            </a:pPr>
            <a:r>
              <a:rPr lang="zh-CN" altLang="zh-CN" sz="136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体现我的</a:t>
            </a:r>
            <a:r>
              <a:rPr lang="zh-CN" altLang="zh-CN" sz="1360" b="1" dirty="0">
                <a:solidFill>
                  <a:srgbClr val="DC4646"/>
                </a:solidFill>
                <a:latin typeface="微软雅黑" pitchFamily="34" charset="-122"/>
                <a:ea typeface="微软雅黑" pitchFamily="34" charset="-122"/>
              </a:rPr>
              <a:t>管理目标及结果</a:t>
            </a:r>
            <a:endParaRPr lang="zh-CN" altLang="zh-CN" sz="97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670" y="727172"/>
            <a:ext cx="3729878" cy="3723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Placeholder 1"/>
          <p:cNvSpPr txBox="1"/>
          <p:nvPr/>
        </p:nvSpPr>
        <p:spPr>
          <a:xfrm>
            <a:off x="312057" y="0"/>
            <a:ext cx="4920770" cy="380960"/>
          </a:xfrm>
          <a:prstGeom prst="rect">
            <a:avLst/>
          </a:prstGeom>
        </p:spPr>
        <p:txBody>
          <a:bodyPr lIns="0" tIns="0" rIns="0" bIns="0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02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工作目标及成果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培养新人</a:t>
            </a:r>
            <a:endParaRPr kumimoji="0" lang="ar-SA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Freeform 115"/>
          <p:cNvSpPr/>
          <p:nvPr/>
        </p:nvSpPr>
        <p:spPr bwMode="auto">
          <a:xfrm>
            <a:off x="395536" y="812822"/>
            <a:ext cx="1797592" cy="619805"/>
          </a:xfrm>
          <a:custGeom>
            <a:avLst/>
            <a:gdLst>
              <a:gd name="T0" fmla="*/ 1836738 w 490"/>
              <a:gd name="T1" fmla="*/ 452438 h 121"/>
              <a:gd name="T2" fmla="*/ 1469390 w 490"/>
              <a:gd name="T3" fmla="*/ 340263 h 121"/>
              <a:gd name="T4" fmla="*/ 895878 w 490"/>
              <a:gd name="T5" fmla="*/ 201914 h 121"/>
              <a:gd name="T6" fmla="*/ 329863 w 490"/>
              <a:gd name="T7" fmla="*/ 201914 h 121"/>
              <a:gd name="T8" fmla="*/ 0 w 490"/>
              <a:gd name="T9" fmla="*/ 452438 h 121"/>
              <a:gd name="T10" fmla="*/ 1836738 w 490"/>
              <a:gd name="T11" fmla="*/ 452438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0" h="121">
                <a:moveTo>
                  <a:pt x="490" y="121"/>
                </a:moveTo>
                <a:cubicBezTo>
                  <a:pt x="490" y="121"/>
                  <a:pt x="451" y="62"/>
                  <a:pt x="392" y="91"/>
                </a:cubicBezTo>
                <a:cubicBezTo>
                  <a:pt x="382" y="49"/>
                  <a:pt x="293" y="15"/>
                  <a:pt x="239" y="54"/>
                </a:cubicBezTo>
                <a:cubicBezTo>
                  <a:pt x="201" y="0"/>
                  <a:pt x="122" y="0"/>
                  <a:pt x="88" y="54"/>
                </a:cubicBezTo>
                <a:cubicBezTo>
                  <a:pt x="10" y="51"/>
                  <a:pt x="0" y="121"/>
                  <a:pt x="0" y="121"/>
                </a:cubicBezTo>
                <a:lnTo>
                  <a:pt x="490" y="12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88" name="Freeform 115"/>
          <p:cNvSpPr/>
          <p:nvPr/>
        </p:nvSpPr>
        <p:spPr bwMode="auto">
          <a:xfrm>
            <a:off x="7131623" y="469162"/>
            <a:ext cx="1153105" cy="396600"/>
          </a:xfrm>
          <a:custGeom>
            <a:avLst/>
            <a:gdLst>
              <a:gd name="T0" fmla="*/ 1200686 w 490"/>
              <a:gd name="T1" fmla="*/ 295762 h 121"/>
              <a:gd name="T2" fmla="*/ 960549 w 490"/>
              <a:gd name="T3" fmla="*/ 222433 h 121"/>
              <a:gd name="T4" fmla="*/ 585641 w 490"/>
              <a:gd name="T5" fmla="*/ 131993 h 121"/>
              <a:gd name="T6" fmla="*/ 215633 w 490"/>
              <a:gd name="T7" fmla="*/ 131993 h 121"/>
              <a:gd name="T8" fmla="*/ 0 w 490"/>
              <a:gd name="T9" fmla="*/ 295762 h 121"/>
              <a:gd name="T10" fmla="*/ 1200686 w 490"/>
              <a:gd name="T11" fmla="*/ 295762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0" h="121">
                <a:moveTo>
                  <a:pt x="490" y="121"/>
                </a:moveTo>
                <a:cubicBezTo>
                  <a:pt x="490" y="121"/>
                  <a:pt x="451" y="62"/>
                  <a:pt x="392" y="91"/>
                </a:cubicBezTo>
                <a:cubicBezTo>
                  <a:pt x="382" y="49"/>
                  <a:pt x="293" y="15"/>
                  <a:pt x="239" y="54"/>
                </a:cubicBezTo>
                <a:cubicBezTo>
                  <a:pt x="201" y="0"/>
                  <a:pt x="122" y="0"/>
                  <a:pt x="88" y="54"/>
                </a:cubicBezTo>
                <a:cubicBezTo>
                  <a:pt x="10" y="51"/>
                  <a:pt x="0" y="121"/>
                  <a:pt x="0" y="121"/>
                </a:cubicBezTo>
                <a:lnTo>
                  <a:pt x="490" y="12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sp>
        <p:nvSpPr>
          <p:cNvPr id="89" name="Freeform 115"/>
          <p:cNvSpPr/>
          <p:nvPr/>
        </p:nvSpPr>
        <p:spPr bwMode="auto">
          <a:xfrm>
            <a:off x="8180902" y="952908"/>
            <a:ext cx="830633" cy="204487"/>
          </a:xfrm>
          <a:custGeom>
            <a:avLst/>
            <a:gdLst>
              <a:gd name="T0" fmla="*/ 832600 w 490"/>
              <a:gd name="T1" fmla="*/ 205092 h 121"/>
              <a:gd name="T2" fmla="*/ 666080 w 490"/>
              <a:gd name="T3" fmla="*/ 154243 h 121"/>
              <a:gd name="T4" fmla="*/ 406105 w 490"/>
              <a:gd name="T5" fmla="*/ 91529 h 121"/>
              <a:gd name="T6" fmla="*/ 149528 w 490"/>
              <a:gd name="T7" fmla="*/ 91529 h 121"/>
              <a:gd name="T8" fmla="*/ 0 w 490"/>
              <a:gd name="T9" fmla="*/ 205092 h 121"/>
              <a:gd name="T10" fmla="*/ 832600 w 490"/>
              <a:gd name="T11" fmla="*/ 205092 h 1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90" h="121">
                <a:moveTo>
                  <a:pt x="490" y="121"/>
                </a:moveTo>
                <a:cubicBezTo>
                  <a:pt x="490" y="121"/>
                  <a:pt x="451" y="62"/>
                  <a:pt x="392" y="91"/>
                </a:cubicBezTo>
                <a:cubicBezTo>
                  <a:pt x="382" y="49"/>
                  <a:pt x="293" y="15"/>
                  <a:pt x="239" y="54"/>
                </a:cubicBezTo>
                <a:cubicBezTo>
                  <a:pt x="201" y="0"/>
                  <a:pt x="122" y="0"/>
                  <a:pt x="88" y="54"/>
                </a:cubicBezTo>
                <a:cubicBezTo>
                  <a:pt x="10" y="51"/>
                  <a:pt x="0" y="121"/>
                  <a:pt x="0" y="121"/>
                </a:cubicBezTo>
                <a:lnTo>
                  <a:pt x="490" y="121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 kern="0">
              <a:solidFill>
                <a:prstClr val="black"/>
              </a:solidFill>
              <a:latin typeface="Arial" panose="02080604020202020204" pitchFamily="34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4669305" y="1464233"/>
            <a:ext cx="689553" cy="1409223"/>
            <a:chOff x="4669305" y="1226029"/>
            <a:chExt cx="689553" cy="1409223"/>
          </a:xfrm>
        </p:grpSpPr>
        <p:grpSp>
          <p:nvGrpSpPr>
            <p:cNvPr id="91" name="组合 90"/>
            <p:cNvGrpSpPr/>
            <p:nvPr/>
          </p:nvGrpSpPr>
          <p:grpSpPr bwMode="auto">
            <a:xfrm rot="4436518">
              <a:off x="5067184" y="1720604"/>
              <a:ext cx="106207" cy="172784"/>
              <a:chOff x="4605359" y="766104"/>
              <a:chExt cx="188802" cy="391253"/>
            </a:xfrm>
          </p:grpSpPr>
          <p:sp>
            <p:nvSpPr>
              <p:cNvPr id="113" name="任意多边形 112"/>
              <p:cNvSpPr/>
              <p:nvPr/>
            </p:nvSpPr>
            <p:spPr>
              <a:xfrm>
                <a:off x="4605359" y="766104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>
                <a:off x="4729837" y="873606"/>
                <a:ext cx="53542" cy="244085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4669305" y="1226029"/>
              <a:ext cx="689553" cy="1409223"/>
              <a:chOff x="4669305" y="1226029"/>
              <a:chExt cx="689553" cy="1409223"/>
            </a:xfrm>
          </p:grpSpPr>
          <p:grpSp>
            <p:nvGrpSpPr>
              <p:cNvPr id="93" name="组合 92"/>
              <p:cNvGrpSpPr/>
              <p:nvPr/>
            </p:nvGrpSpPr>
            <p:grpSpPr bwMode="auto">
              <a:xfrm rot="2699037">
                <a:off x="5213021" y="1252976"/>
                <a:ext cx="145837" cy="312281"/>
                <a:chOff x="4605359" y="766104"/>
                <a:chExt cx="188802" cy="391253"/>
              </a:xfrm>
            </p:grpSpPr>
            <p:sp>
              <p:nvSpPr>
                <p:cNvPr id="111" name="任意多边形 110"/>
                <p:cNvSpPr/>
                <p:nvPr/>
              </p:nvSpPr>
              <p:spPr>
                <a:xfrm>
                  <a:off x="4605359" y="766104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2" name="任意多边形 111"/>
                <p:cNvSpPr/>
                <p:nvPr/>
              </p:nvSpPr>
              <p:spPr>
                <a:xfrm>
                  <a:off x="4717868" y="949029"/>
                  <a:ext cx="59514" cy="182717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4669305" y="1226029"/>
                <a:ext cx="638826" cy="1409223"/>
                <a:chOff x="4669305" y="1226029"/>
                <a:chExt cx="638826" cy="1409223"/>
              </a:xfrm>
            </p:grpSpPr>
            <p:sp>
              <p:nvSpPr>
                <p:cNvPr id="95" name="任意多边形 94"/>
                <p:cNvSpPr/>
                <p:nvPr/>
              </p:nvSpPr>
              <p:spPr>
                <a:xfrm>
                  <a:off x="4669305" y="1226029"/>
                  <a:ext cx="531034" cy="1409223"/>
                </a:xfrm>
                <a:custGeom>
                  <a:avLst/>
                  <a:gdLst>
                    <a:gd name="connsiteX0" fmla="*/ 82859 w 417251"/>
                    <a:gd name="connsiteY0" fmla="*/ 1239914 h 1239914"/>
                    <a:gd name="connsiteX1" fmla="*/ 136125 w 417251"/>
                    <a:gd name="connsiteY1" fmla="*/ 864093 h 1239914"/>
                    <a:gd name="connsiteX2" fmla="*/ 281127 w 417251"/>
                    <a:gd name="connsiteY2" fmla="*/ 464598 h 1239914"/>
                    <a:gd name="connsiteX3" fmla="*/ 417251 w 417251"/>
                    <a:gd name="connsiteY3" fmla="*/ 0 h 1239914"/>
                    <a:gd name="connsiteX4" fmla="*/ 79900 w 417251"/>
                    <a:gd name="connsiteY4" fmla="*/ 822664 h 1239914"/>
                    <a:gd name="connsiteX5" fmla="*/ 0 w 417251"/>
                    <a:gd name="connsiteY5" fmla="*/ 1228077 h 1239914"/>
                    <a:gd name="connsiteX6" fmla="*/ 82859 w 417251"/>
                    <a:gd name="connsiteY6" fmla="*/ 1239914 h 1239914"/>
                    <a:gd name="connsiteX0-1" fmla="*/ 82859 w 411333"/>
                    <a:gd name="connsiteY0-2" fmla="*/ 1257670 h 1257670"/>
                    <a:gd name="connsiteX1-3" fmla="*/ 136125 w 411333"/>
                    <a:gd name="connsiteY1-4" fmla="*/ 881849 h 1257670"/>
                    <a:gd name="connsiteX2-5" fmla="*/ 281127 w 411333"/>
                    <a:gd name="connsiteY2-6" fmla="*/ 482354 h 1257670"/>
                    <a:gd name="connsiteX3-7" fmla="*/ 411333 w 411333"/>
                    <a:gd name="connsiteY3-8" fmla="*/ 0 h 1257670"/>
                    <a:gd name="connsiteX4-9" fmla="*/ 79900 w 411333"/>
                    <a:gd name="connsiteY4-10" fmla="*/ 840420 h 1257670"/>
                    <a:gd name="connsiteX5-11" fmla="*/ 0 w 411333"/>
                    <a:gd name="connsiteY5-12" fmla="*/ 1245833 h 1257670"/>
                    <a:gd name="connsiteX6-13" fmla="*/ 82859 w 411333"/>
                    <a:gd name="connsiteY6-14" fmla="*/ 1257670 h 1257670"/>
                    <a:gd name="connsiteX0-15" fmla="*/ 82873 w 411347"/>
                    <a:gd name="connsiteY0-16" fmla="*/ 1257670 h 1257670"/>
                    <a:gd name="connsiteX1-17" fmla="*/ 136139 w 411347"/>
                    <a:gd name="connsiteY1-18" fmla="*/ 881849 h 1257670"/>
                    <a:gd name="connsiteX2-19" fmla="*/ 281141 w 411347"/>
                    <a:gd name="connsiteY2-20" fmla="*/ 482354 h 1257670"/>
                    <a:gd name="connsiteX3-21" fmla="*/ 411347 w 411347"/>
                    <a:gd name="connsiteY3-22" fmla="*/ 0 h 1257670"/>
                    <a:gd name="connsiteX4-23" fmla="*/ 79914 w 411347"/>
                    <a:gd name="connsiteY4-24" fmla="*/ 840420 h 1257670"/>
                    <a:gd name="connsiteX5-25" fmla="*/ 14 w 411347"/>
                    <a:gd name="connsiteY5-26" fmla="*/ 1245833 h 1257670"/>
                    <a:gd name="connsiteX6-27" fmla="*/ 82873 w 411347"/>
                    <a:gd name="connsiteY6-28" fmla="*/ 1257670 h 1257670"/>
                    <a:gd name="connsiteX0-29" fmla="*/ 82866 w 411340"/>
                    <a:gd name="connsiteY0-30" fmla="*/ 1257670 h 1257670"/>
                    <a:gd name="connsiteX1-31" fmla="*/ 136132 w 411340"/>
                    <a:gd name="connsiteY1-32" fmla="*/ 881849 h 1257670"/>
                    <a:gd name="connsiteX2-33" fmla="*/ 281134 w 411340"/>
                    <a:gd name="connsiteY2-34" fmla="*/ 482354 h 1257670"/>
                    <a:gd name="connsiteX3-35" fmla="*/ 411340 w 411340"/>
                    <a:gd name="connsiteY3-36" fmla="*/ 0 h 1257670"/>
                    <a:gd name="connsiteX4-37" fmla="*/ 79907 w 411340"/>
                    <a:gd name="connsiteY4-38" fmla="*/ 840420 h 1257670"/>
                    <a:gd name="connsiteX5-39" fmla="*/ 7 w 411340"/>
                    <a:gd name="connsiteY5-40" fmla="*/ 1245833 h 1257670"/>
                    <a:gd name="connsiteX6-41" fmla="*/ 82866 w 411340"/>
                    <a:gd name="connsiteY6-42" fmla="*/ 1257670 h 1257670"/>
                    <a:gd name="connsiteX0-43" fmla="*/ 82866 w 411340"/>
                    <a:gd name="connsiteY0-44" fmla="*/ 1257670 h 1257670"/>
                    <a:gd name="connsiteX1-45" fmla="*/ 136132 w 411340"/>
                    <a:gd name="connsiteY1-46" fmla="*/ 881849 h 1257670"/>
                    <a:gd name="connsiteX2-47" fmla="*/ 281134 w 411340"/>
                    <a:gd name="connsiteY2-48" fmla="*/ 482354 h 1257670"/>
                    <a:gd name="connsiteX3-49" fmla="*/ 411340 w 411340"/>
                    <a:gd name="connsiteY3-50" fmla="*/ 0 h 1257670"/>
                    <a:gd name="connsiteX4-51" fmla="*/ 79907 w 411340"/>
                    <a:gd name="connsiteY4-52" fmla="*/ 825624 h 1257670"/>
                    <a:gd name="connsiteX5-53" fmla="*/ 7 w 411340"/>
                    <a:gd name="connsiteY5-54" fmla="*/ 1245833 h 1257670"/>
                    <a:gd name="connsiteX6-55" fmla="*/ 82866 w 411340"/>
                    <a:gd name="connsiteY6-56" fmla="*/ 1257670 h 1257670"/>
                    <a:gd name="connsiteX0-57" fmla="*/ 83319 w 411793"/>
                    <a:gd name="connsiteY0-58" fmla="*/ 1257670 h 1257670"/>
                    <a:gd name="connsiteX1-59" fmla="*/ 136585 w 411793"/>
                    <a:gd name="connsiteY1-60" fmla="*/ 881849 h 1257670"/>
                    <a:gd name="connsiteX2-61" fmla="*/ 281587 w 411793"/>
                    <a:gd name="connsiteY2-62" fmla="*/ 482354 h 1257670"/>
                    <a:gd name="connsiteX3-63" fmla="*/ 411793 w 411793"/>
                    <a:gd name="connsiteY3-64" fmla="*/ 0 h 1257670"/>
                    <a:gd name="connsiteX4-65" fmla="*/ 80360 w 411793"/>
                    <a:gd name="connsiteY4-66" fmla="*/ 825624 h 1257670"/>
                    <a:gd name="connsiteX5-67" fmla="*/ 460 w 411793"/>
                    <a:gd name="connsiteY5-68" fmla="*/ 1245833 h 1257670"/>
                    <a:gd name="connsiteX6-69" fmla="*/ 83319 w 411793"/>
                    <a:gd name="connsiteY6-70" fmla="*/ 1257670 h 1257670"/>
                    <a:gd name="connsiteX0-71" fmla="*/ 82874 w 411348"/>
                    <a:gd name="connsiteY0-72" fmla="*/ 1257670 h 1257670"/>
                    <a:gd name="connsiteX1-73" fmla="*/ 136140 w 411348"/>
                    <a:gd name="connsiteY1-74" fmla="*/ 881849 h 1257670"/>
                    <a:gd name="connsiteX2-75" fmla="*/ 281142 w 411348"/>
                    <a:gd name="connsiteY2-76" fmla="*/ 482354 h 1257670"/>
                    <a:gd name="connsiteX3-77" fmla="*/ 411348 w 411348"/>
                    <a:gd name="connsiteY3-78" fmla="*/ 0 h 1257670"/>
                    <a:gd name="connsiteX4-79" fmla="*/ 79915 w 411348"/>
                    <a:gd name="connsiteY4-80" fmla="*/ 825624 h 1257670"/>
                    <a:gd name="connsiteX5-81" fmla="*/ 15 w 411348"/>
                    <a:gd name="connsiteY5-82" fmla="*/ 1245833 h 1257670"/>
                    <a:gd name="connsiteX6-83" fmla="*/ 82874 w 411348"/>
                    <a:gd name="connsiteY6-84" fmla="*/ 1257670 h 1257670"/>
                    <a:gd name="connsiteX0-85" fmla="*/ 82874 w 411348"/>
                    <a:gd name="connsiteY0-86" fmla="*/ 1257670 h 1257670"/>
                    <a:gd name="connsiteX1-87" fmla="*/ 136140 w 411348"/>
                    <a:gd name="connsiteY1-88" fmla="*/ 881849 h 1257670"/>
                    <a:gd name="connsiteX2-89" fmla="*/ 248591 w 411348"/>
                    <a:gd name="connsiteY2-90" fmla="*/ 482354 h 1257670"/>
                    <a:gd name="connsiteX3-91" fmla="*/ 411348 w 411348"/>
                    <a:gd name="connsiteY3-92" fmla="*/ 0 h 1257670"/>
                    <a:gd name="connsiteX4-93" fmla="*/ 79915 w 411348"/>
                    <a:gd name="connsiteY4-94" fmla="*/ 825624 h 1257670"/>
                    <a:gd name="connsiteX5-95" fmla="*/ 15 w 411348"/>
                    <a:gd name="connsiteY5-96" fmla="*/ 1245833 h 1257670"/>
                    <a:gd name="connsiteX6-97" fmla="*/ 82874 w 411348"/>
                    <a:gd name="connsiteY6-98" fmla="*/ 1257670 h 1257670"/>
                    <a:gd name="connsiteX0-99" fmla="*/ 82874 w 411348"/>
                    <a:gd name="connsiteY0-100" fmla="*/ 1257670 h 1257670"/>
                    <a:gd name="connsiteX1-101" fmla="*/ 136140 w 411348"/>
                    <a:gd name="connsiteY1-102" fmla="*/ 881849 h 1257670"/>
                    <a:gd name="connsiteX2-103" fmla="*/ 248591 w 411348"/>
                    <a:gd name="connsiteY2-104" fmla="*/ 482354 h 1257670"/>
                    <a:gd name="connsiteX3-105" fmla="*/ 411348 w 411348"/>
                    <a:gd name="connsiteY3-106" fmla="*/ 0 h 1257670"/>
                    <a:gd name="connsiteX4-107" fmla="*/ 79915 w 411348"/>
                    <a:gd name="connsiteY4-108" fmla="*/ 825624 h 1257670"/>
                    <a:gd name="connsiteX5-109" fmla="*/ 15 w 411348"/>
                    <a:gd name="connsiteY5-110" fmla="*/ 1245833 h 1257670"/>
                    <a:gd name="connsiteX6-111" fmla="*/ 82874 w 411348"/>
                    <a:gd name="connsiteY6-112" fmla="*/ 1257670 h 1257670"/>
                    <a:gd name="connsiteX0-113" fmla="*/ 82874 w 411348"/>
                    <a:gd name="connsiteY0-114" fmla="*/ 1257670 h 1257670"/>
                    <a:gd name="connsiteX1-115" fmla="*/ 136140 w 411348"/>
                    <a:gd name="connsiteY1-116" fmla="*/ 881849 h 1257670"/>
                    <a:gd name="connsiteX2-117" fmla="*/ 248591 w 411348"/>
                    <a:gd name="connsiteY2-118" fmla="*/ 482354 h 1257670"/>
                    <a:gd name="connsiteX3-119" fmla="*/ 411348 w 411348"/>
                    <a:gd name="connsiteY3-120" fmla="*/ 0 h 1257670"/>
                    <a:gd name="connsiteX4-121" fmla="*/ 79915 w 411348"/>
                    <a:gd name="connsiteY4-122" fmla="*/ 825624 h 1257670"/>
                    <a:gd name="connsiteX5-123" fmla="*/ 15 w 411348"/>
                    <a:gd name="connsiteY5-124" fmla="*/ 1245833 h 1257670"/>
                    <a:gd name="connsiteX6-125" fmla="*/ 82874 w 411348"/>
                    <a:gd name="connsiteY6-126" fmla="*/ 1257670 h 1257670"/>
                    <a:gd name="connsiteX0-127" fmla="*/ 82874 w 411348"/>
                    <a:gd name="connsiteY0-128" fmla="*/ 1257670 h 1257670"/>
                    <a:gd name="connsiteX1-129" fmla="*/ 88793 w 411348"/>
                    <a:gd name="connsiteY1-130" fmla="*/ 914400 h 1257670"/>
                    <a:gd name="connsiteX2-131" fmla="*/ 248591 w 411348"/>
                    <a:gd name="connsiteY2-132" fmla="*/ 482354 h 1257670"/>
                    <a:gd name="connsiteX3-133" fmla="*/ 411348 w 411348"/>
                    <a:gd name="connsiteY3-134" fmla="*/ 0 h 1257670"/>
                    <a:gd name="connsiteX4-135" fmla="*/ 79915 w 411348"/>
                    <a:gd name="connsiteY4-136" fmla="*/ 825624 h 1257670"/>
                    <a:gd name="connsiteX5-137" fmla="*/ 15 w 411348"/>
                    <a:gd name="connsiteY5-138" fmla="*/ 1245833 h 1257670"/>
                    <a:gd name="connsiteX6-139" fmla="*/ 82874 w 411348"/>
                    <a:gd name="connsiteY6-140" fmla="*/ 1257670 h 1257670"/>
                    <a:gd name="connsiteX0-141" fmla="*/ 82874 w 411348"/>
                    <a:gd name="connsiteY0-142" fmla="*/ 1257670 h 1257670"/>
                    <a:gd name="connsiteX1-143" fmla="*/ 88793 w 411348"/>
                    <a:gd name="connsiteY1-144" fmla="*/ 914400 h 1257670"/>
                    <a:gd name="connsiteX2-145" fmla="*/ 248591 w 411348"/>
                    <a:gd name="connsiteY2-146" fmla="*/ 482354 h 1257670"/>
                    <a:gd name="connsiteX3-147" fmla="*/ 411348 w 411348"/>
                    <a:gd name="connsiteY3-148" fmla="*/ 0 h 1257670"/>
                    <a:gd name="connsiteX4-149" fmla="*/ 79915 w 411348"/>
                    <a:gd name="connsiteY4-150" fmla="*/ 825624 h 1257670"/>
                    <a:gd name="connsiteX5-151" fmla="*/ 15 w 411348"/>
                    <a:gd name="connsiteY5-152" fmla="*/ 1245833 h 1257670"/>
                    <a:gd name="connsiteX6-153" fmla="*/ 82874 w 411348"/>
                    <a:gd name="connsiteY6-154" fmla="*/ 1257670 h 1257670"/>
                    <a:gd name="connsiteX0-155" fmla="*/ 82874 w 411348"/>
                    <a:gd name="connsiteY0-156" fmla="*/ 1257670 h 1257670"/>
                    <a:gd name="connsiteX1-157" fmla="*/ 121345 w 411348"/>
                    <a:gd name="connsiteY1-158" fmla="*/ 902563 h 1257670"/>
                    <a:gd name="connsiteX2-159" fmla="*/ 248591 w 411348"/>
                    <a:gd name="connsiteY2-160" fmla="*/ 482354 h 1257670"/>
                    <a:gd name="connsiteX3-161" fmla="*/ 411348 w 411348"/>
                    <a:gd name="connsiteY3-162" fmla="*/ 0 h 1257670"/>
                    <a:gd name="connsiteX4-163" fmla="*/ 79915 w 411348"/>
                    <a:gd name="connsiteY4-164" fmla="*/ 825624 h 1257670"/>
                    <a:gd name="connsiteX5-165" fmla="*/ 15 w 411348"/>
                    <a:gd name="connsiteY5-166" fmla="*/ 1245833 h 1257670"/>
                    <a:gd name="connsiteX6-167" fmla="*/ 82874 w 411348"/>
                    <a:gd name="connsiteY6-168" fmla="*/ 1257670 h 1257670"/>
                    <a:gd name="connsiteX0-169" fmla="*/ 82874 w 411348"/>
                    <a:gd name="connsiteY0-170" fmla="*/ 1257670 h 1257670"/>
                    <a:gd name="connsiteX1-171" fmla="*/ 121345 w 411348"/>
                    <a:gd name="connsiteY1-172" fmla="*/ 902563 h 1257670"/>
                    <a:gd name="connsiteX2-173" fmla="*/ 248591 w 411348"/>
                    <a:gd name="connsiteY2-174" fmla="*/ 482354 h 1257670"/>
                    <a:gd name="connsiteX3-175" fmla="*/ 411348 w 411348"/>
                    <a:gd name="connsiteY3-176" fmla="*/ 0 h 1257670"/>
                    <a:gd name="connsiteX4-177" fmla="*/ 79915 w 411348"/>
                    <a:gd name="connsiteY4-178" fmla="*/ 825624 h 1257670"/>
                    <a:gd name="connsiteX5-179" fmla="*/ 15 w 411348"/>
                    <a:gd name="connsiteY5-180" fmla="*/ 1245833 h 1257670"/>
                    <a:gd name="connsiteX6-181" fmla="*/ 82874 w 411348"/>
                    <a:gd name="connsiteY6-182" fmla="*/ 1257670 h 1257670"/>
                    <a:gd name="connsiteX0-183" fmla="*/ 82874 w 411348"/>
                    <a:gd name="connsiteY0-184" fmla="*/ 1257670 h 1257670"/>
                    <a:gd name="connsiteX1-185" fmla="*/ 121345 w 411348"/>
                    <a:gd name="connsiteY1-186" fmla="*/ 902563 h 1257670"/>
                    <a:gd name="connsiteX2-187" fmla="*/ 248591 w 411348"/>
                    <a:gd name="connsiteY2-188" fmla="*/ 482354 h 1257670"/>
                    <a:gd name="connsiteX3-189" fmla="*/ 411348 w 411348"/>
                    <a:gd name="connsiteY3-190" fmla="*/ 0 h 1257670"/>
                    <a:gd name="connsiteX4-191" fmla="*/ 79915 w 411348"/>
                    <a:gd name="connsiteY4-192" fmla="*/ 825624 h 1257670"/>
                    <a:gd name="connsiteX5-193" fmla="*/ 15 w 411348"/>
                    <a:gd name="connsiteY5-194" fmla="*/ 1245833 h 1257670"/>
                    <a:gd name="connsiteX6-195" fmla="*/ 82874 w 411348"/>
                    <a:gd name="connsiteY6-196" fmla="*/ 1257670 h 1257670"/>
                    <a:gd name="connsiteX0-197" fmla="*/ 82874 w 411348"/>
                    <a:gd name="connsiteY0-198" fmla="*/ 1257670 h 1257670"/>
                    <a:gd name="connsiteX1-199" fmla="*/ 124305 w 411348"/>
                    <a:gd name="connsiteY1-200" fmla="*/ 920318 h 1257670"/>
                    <a:gd name="connsiteX2-201" fmla="*/ 248591 w 411348"/>
                    <a:gd name="connsiteY2-202" fmla="*/ 482354 h 1257670"/>
                    <a:gd name="connsiteX3-203" fmla="*/ 411348 w 411348"/>
                    <a:gd name="connsiteY3-204" fmla="*/ 0 h 1257670"/>
                    <a:gd name="connsiteX4-205" fmla="*/ 79915 w 411348"/>
                    <a:gd name="connsiteY4-206" fmla="*/ 825624 h 1257670"/>
                    <a:gd name="connsiteX5-207" fmla="*/ 15 w 411348"/>
                    <a:gd name="connsiteY5-208" fmla="*/ 1245833 h 1257670"/>
                    <a:gd name="connsiteX6-209" fmla="*/ 82874 w 411348"/>
                    <a:gd name="connsiteY6-210" fmla="*/ 1257670 h 1257670"/>
                    <a:gd name="connsiteX0-211" fmla="*/ 82874 w 411348"/>
                    <a:gd name="connsiteY0-212" fmla="*/ 1257670 h 1257670"/>
                    <a:gd name="connsiteX1-213" fmla="*/ 124305 w 411348"/>
                    <a:gd name="connsiteY1-214" fmla="*/ 920318 h 1257670"/>
                    <a:gd name="connsiteX2-215" fmla="*/ 248591 w 411348"/>
                    <a:gd name="connsiteY2-216" fmla="*/ 482354 h 1257670"/>
                    <a:gd name="connsiteX3-217" fmla="*/ 411348 w 411348"/>
                    <a:gd name="connsiteY3-218" fmla="*/ 0 h 1257670"/>
                    <a:gd name="connsiteX4-219" fmla="*/ 79915 w 411348"/>
                    <a:gd name="connsiteY4-220" fmla="*/ 825624 h 1257670"/>
                    <a:gd name="connsiteX5-221" fmla="*/ 15 w 411348"/>
                    <a:gd name="connsiteY5-222" fmla="*/ 1245833 h 1257670"/>
                    <a:gd name="connsiteX6-223" fmla="*/ 82874 w 411348"/>
                    <a:gd name="connsiteY6-224" fmla="*/ 1257670 h 1257670"/>
                    <a:gd name="connsiteX0-225" fmla="*/ 82874 w 411348"/>
                    <a:gd name="connsiteY0-226" fmla="*/ 1257670 h 1257670"/>
                    <a:gd name="connsiteX1-227" fmla="*/ 94713 w 411348"/>
                    <a:gd name="connsiteY1-228" fmla="*/ 923277 h 1257670"/>
                    <a:gd name="connsiteX2-229" fmla="*/ 248591 w 411348"/>
                    <a:gd name="connsiteY2-230" fmla="*/ 482354 h 1257670"/>
                    <a:gd name="connsiteX3-231" fmla="*/ 411348 w 411348"/>
                    <a:gd name="connsiteY3-232" fmla="*/ 0 h 1257670"/>
                    <a:gd name="connsiteX4-233" fmla="*/ 79915 w 411348"/>
                    <a:gd name="connsiteY4-234" fmla="*/ 825624 h 1257670"/>
                    <a:gd name="connsiteX5-235" fmla="*/ 15 w 411348"/>
                    <a:gd name="connsiteY5-236" fmla="*/ 1245833 h 1257670"/>
                    <a:gd name="connsiteX6-237" fmla="*/ 82874 w 411348"/>
                    <a:gd name="connsiteY6-238" fmla="*/ 1257670 h 1257670"/>
                    <a:gd name="connsiteX0-239" fmla="*/ 82874 w 411348"/>
                    <a:gd name="connsiteY0-240" fmla="*/ 1257670 h 1257670"/>
                    <a:gd name="connsiteX1-241" fmla="*/ 124305 w 411348"/>
                    <a:gd name="connsiteY1-242" fmla="*/ 923277 h 1257670"/>
                    <a:gd name="connsiteX2-243" fmla="*/ 248591 w 411348"/>
                    <a:gd name="connsiteY2-244" fmla="*/ 482354 h 1257670"/>
                    <a:gd name="connsiteX3-245" fmla="*/ 411348 w 411348"/>
                    <a:gd name="connsiteY3-246" fmla="*/ 0 h 1257670"/>
                    <a:gd name="connsiteX4-247" fmla="*/ 79915 w 411348"/>
                    <a:gd name="connsiteY4-248" fmla="*/ 825624 h 1257670"/>
                    <a:gd name="connsiteX5-249" fmla="*/ 15 w 411348"/>
                    <a:gd name="connsiteY5-250" fmla="*/ 1245833 h 1257670"/>
                    <a:gd name="connsiteX6-251" fmla="*/ 82874 w 411348"/>
                    <a:gd name="connsiteY6-252" fmla="*/ 1257670 h 1257670"/>
                    <a:gd name="connsiteX0-253" fmla="*/ 109507 w 411348"/>
                    <a:gd name="connsiteY0-254" fmla="*/ 1251751 h 1251751"/>
                    <a:gd name="connsiteX1-255" fmla="*/ 124305 w 411348"/>
                    <a:gd name="connsiteY1-256" fmla="*/ 923277 h 1251751"/>
                    <a:gd name="connsiteX2-257" fmla="*/ 248591 w 411348"/>
                    <a:gd name="connsiteY2-258" fmla="*/ 482354 h 1251751"/>
                    <a:gd name="connsiteX3-259" fmla="*/ 411348 w 411348"/>
                    <a:gd name="connsiteY3-260" fmla="*/ 0 h 1251751"/>
                    <a:gd name="connsiteX4-261" fmla="*/ 79915 w 411348"/>
                    <a:gd name="connsiteY4-262" fmla="*/ 825624 h 1251751"/>
                    <a:gd name="connsiteX5-263" fmla="*/ 15 w 411348"/>
                    <a:gd name="connsiteY5-264" fmla="*/ 1245833 h 1251751"/>
                    <a:gd name="connsiteX6-265" fmla="*/ 109507 w 411348"/>
                    <a:gd name="connsiteY6-266" fmla="*/ 1251751 h 1251751"/>
                    <a:gd name="connsiteX0-267" fmla="*/ 109507 w 411348"/>
                    <a:gd name="connsiteY0-268" fmla="*/ 1251751 h 1251751"/>
                    <a:gd name="connsiteX1-269" fmla="*/ 124305 w 411348"/>
                    <a:gd name="connsiteY1-270" fmla="*/ 923277 h 1251751"/>
                    <a:gd name="connsiteX2-271" fmla="*/ 248591 w 411348"/>
                    <a:gd name="connsiteY2-272" fmla="*/ 482354 h 1251751"/>
                    <a:gd name="connsiteX3-273" fmla="*/ 411348 w 411348"/>
                    <a:gd name="connsiteY3-274" fmla="*/ 0 h 1251751"/>
                    <a:gd name="connsiteX4-275" fmla="*/ 79915 w 411348"/>
                    <a:gd name="connsiteY4-276" fmla="*/ 825624 h 1251751"/>
                    <a:gd name="connsiteX5-277" fmla="*/ 15 w 411348"/>
                    <a:gd name="connsiteY5-278" fmla="*/ 1245833 h 1251751"/>
                    <a:gd name="connsiteX6-279" fmla="*/ 109507 w 411348"/>
                    <a:gd name="connsiteY6-280" fmla="*/ 1251751 h 1251751"/>
                    <a:gd name="connsiteX0-281" fmla="*/ 121344 w 411348"/>
                    <a:gd name="connsiteY0-282" fmla="*/ 1242874 h 1245833"/>
                    <a:gd name="connsiteX1-283" fmla="*/ 124305 w 411348"/>
                    <a:gd name="connsiteY1-284" fmla="*/ 923277 h 1245833"/>
                    <a:gd name="connsiteX2-285" fmla="*/ 248591 w 411348"/>
                    <a:gd name="connsiteY2-286" fmla="*/ 482354 h 1245833"/>
                    <a:gd name="connsiteX3-287" fmla="*/ 411348 w 411348"/>
                    <a:gd name="connsiteY3-288" fmla="*/ 0 h 1245833"/>
                    <a:gd name="connsiteX4-289" fmla="*/ 79915 w 411348"/>
                    <a:gd name="connsiteY4-290" fmla="*/ 825624 h 1245833"/>
                    <a:gd name="connsiteX5-291" fmla="*/ 15 w 411348"/>
                    <a:gd name="connsiteY5-292" fmla="*/ 1245833 h 1245833"/>
                    <a:gd name="connsiteX6-293" fmla="*/ 121344 w 411348"/>
                    <a:gd name="connsiteY6-294" fmla="*/ 1242874 h 1245833"/>
                    <a:gd name="connsiteX0-295" fmla="*/ 121344 w 411348"/>
                    <a:gd name="connsiteY0-296" fmla="*/ 1242874 h 1245833"/>
                    <a:gd name="connsiteX1-297" fmla="*/ 133183 w 411348"/>
                    <a:gd name="connsiteY1-298" fmla="*/ 923277 h 1245833"/>
                    <a:gd name="connsiteX2-299" fmla="*/ 248591 w 411348"/>
                    <a:gd name="connsiteY2-300" fmla="*/ 482354 h 1245833"/>
                    <a:gd name="connsiteX3-301" fmla="*/ 411348 w 411348"/>
                    <a:gd name="connsiteY3-302" fmla="*/ 0 h 1245833"/>
                    <a:gd name="connsiteX4-303" fmla="*/ 79915 w 411348"/>
                    <a:gd name="connsiteY4-304" fmla="*/ 825624 h 1245833"/>
                    <a:gd name="connsiteX5-305" fmla="*/ 15 w 411348"/>
                    <a:gd name="connsiteY5-306" fmla="*/ 1245833 h 1245833"/>
                    <a:gd name="connsiteX6-307" fmla="*/ 121344 w 411348"/>
                    <a:gd name="connsiteY6-308" fmla="*/ 1242874 h 1245833"/>
                    <a:gd name="connsiteX0-309" fmla="*/ 121347 w 429106"/>
                    <a:gd name="connsiteY0-310" fmla="*/ 1331651 h 1334610"/>
                    <a:gd name="connsiteX1-311" fmla="*/ 133186 w 429106"/>
                    <a:gd name="connsiteY1-312" fmla="*/ 1012054 h 1334610"/>
                    <a:gd name="connsiteX2-313" fmla="*/ 248594 w 429106"/>
                    <a:gd name="connsiteY2-314" fmla="*/ 571131 h 1334610"/>
                    <a:gd name="connsiteX3-315" fmla="*/ 429106 w 429106"/>
                    <a:gd name="connsiteY3-316" fmla="*/ 0 h 1334610"/>
                    <a:gd name="connsiteX4-317" fmla="*/ 79918 w 429106"/>
                    <a:gd name="connsiteY4-318" fmla="*/ 914401 h 1334610"/>
                    <a:gd name="connsiteX5-319" fmla="*/ 18 w 429106"/>
                    <a:gd name="connsiteY5-320" fmla="*/ 1334610 h 1334610"/>
                    <a:gd name="connsiteX6-321" fmla="*/ 121347 w 429106"/>
                    <a:gd name="connsiteY6-322" fmla="*/ 1331651 h 1334610"/>
                    <a:gd name="connsiteX0-323" fmla="*/ 121347 w 429106"/>
                    <a:gd name="connsiteY0-324" fmla="*/ 1331651 h 1334610"/>
                    <a:gd name="connsiteX1-325" fmla="*/ 133186 w 429106"/>
                    <a:gd name="connsiteY1-326" fmla="*/ 1012054 h 1334610"/>
                    <a:gd name="connsiteX2-327" fmla="*/ 266349 w 429106"/>
                    <a:gd name="connsiteY2-328" fmla="*/ 565213 h 1334610"/>
                    <a:gd name="connsiteX3-329" fmla="*/ 429106 w 429106"/>
                    <a:gd name="connsiteY3-330" fmla="*/ 0 h 1334610"/>
                    <a:gd name="connsiteX4-331" fmla="*/ 79918 w 429106"/>
                    <a:gd name="connsiteY4-332" fmla="*/ 914401 h 1334610"/>
                    <a:gd name="connsiteX5-333" fmla="*/ 18 w 429106"/>
                    <a:gd name="connsiteY5-334" fmla="*/ 1334610 h 1334610"/>
                    <a:gd name="connsiteX6-335" fmla="*/ 121347 w 429106"/>
                    <a:gd name="connsiteY6-336" fmla="*/ 1331651 h 1334610"/>
                    <a:gd name="connsiteX0-337" fmla="*/ 121347 w 429106"/>
                    <a:gd name="connsiteY0-338" fmla="*/ 1331651 h 1334610"/>
                    <a:gd name="connsiteX1-339" fmla="*/ 133186 w 429106"/>
                    <a:gd name="connsiteY1-340" fmla="*/ 1012054 h 1334610"/>
                    <a:gd name="connsiteX2-341" fmla="*/ 260431 w 429106"/>
                    <a:gd name="connsiteY2-342" fmla="*/ 559294 h 1334610"/>
                    <a:gd name="connsiteX3-343" fmla="*/ 429106 w 429106"/>
                    <a:gd name="connsiteY3-344" fmla="*/ 0 h 1334610"/>
                    <a:gd name="connsiteX4-345" fmla="*/ 79918 w 429106"/>
                    <a:gd name="connsiteY4-346" fmla="*/ 914401 h 1334610"/>
                    <a:gd name="connsiteX5-347" fmla="*/ 18 w 429106"/>
                    <a:gd name="connsiteY5-348" fmla="*/ 1334610 h 1334610"/>
                    <a:gd name="connsiteX6-349" fmla="*/ 121347 w 429106"/>
                    <a:gd name="connsiteY6-350" fmla="*/ 1331651 h 1334610"/>
                    <a:gd name="connsiteX0-351" fmla="*/ 121480 w 429239"/>
                    <a:gd name="connsiteY0-352" fmla="*/ 1331651 h 1334610"/>
                    <a:gd name="connsiteX1-353" fmla="*/ 133319 w 429239"/>
                    <a:gd name="connsiteY1-354" fmla="*/ 1012054 h 1334610"/>
                    <a:gd name="connsiteX2-355" fmla="*/ 260564 w 429239"/>
                    <a:gd name="connsiteY2-356" fmla="*/ 559294 h 1334610"/>
                    <a:gd name="connsiteX3-357" fmla="*/ 429239 w 429239"/>
                    <a:gd name="connsiteY3-358" fmla="*/ 0 h 1334610"/>
                    <a:gd name="connsiteX4-359" fmla="*/ 68214 w 429239"/>
                    <a:gd name="connsiteY4-360" fmla="*/ 914401 h 1334610"/>
                    <a:gd name="connsiteX5-361" fmla="*/ 151 w 429239"/>
                    <a:gd name="connsiteY5-362" fmla="*/ 1334610 h 1334610"/>
                    <a:gd name="connsiteX6-363" fmla="*/ 121480 w 429239"/>
                    <a:gd name="connsiteY6-364" fmla="*/ 1331651 h 1334610"/>
                    <a:gd name="connsiteX0-365" fmla="*/ 121480 w 429239"/>
                    <a:gd name="connsiteY0-366" fmla="*/ 1331651 h 1334610"/>
                    <a:gd name="connsiteX1-367" fmla="*/ 133319 w 429239"/>
                    <a:gd name="connsiteY1-368" fmla="*/ 1012054 h 1334610"/>
                    <a:gd name="connsiteX2-369" fmla="*/ 290156 w 429239"/>
                    <a:gd name="connsiteY2-370" fmla="*/ 488273 h 1334610"/>
                    <a:gd name="connsiteX3-371" fmla="*/ 429239 w 429239"/>
                    <a:gd name="connsiteY3-372" fmla="*/ 0 h 1334610"/>
                    <a:gd name="connsiteX4-373" fmla="*/ 68214 w 429239"/>
                    <a:gd name="connsiteY4-374" fmla="*/ 914401 h 1334610"/>
                    <a:gd name="connsiteX5-375" fmla="*/ 151 w 429239"/>
                    <a:gd name="connsiteY5-376" fmla="*/ 1334610 h 1334610"/>
                    <a:gd name="connsiteX6-377" fmla="*/ 121480 w 429239"/>
                    <a:gd name="connsiteY6-378" fmla="*/ 1331651 h 1334610"/>
                    <a:gd name="connsiteX0-379" fmla="*/ 121480 w 429239"/>
                    <a:gd name="connsiteY0-380" fmla="*/ 1331651 h 1334610"/>
                    <a:gd name="connsiteX1-381" fmla="*/ 133319 w 429239"/>
                    <a:gd name="connsiteY1-382" fmla="*/ 1012054 h 1334610"/>
                    <a:gd name="connsiteX2-383" fmla="*/ 290156 w 429239"/>
                    <a:gd name="connsiteY2-384" fmla="*/ 488273 h 1334610"/>
                    <a:gd name="connsiteX3-385" fmla="*/ 429239 w 429239"/>
                    <a:gd name="connsiteY3-386" fmla="*/ 0 h 1334610"/>
                    <a:gd name="connsiteX4-387" fmla="*/ 68214 w 429239"/>
                    <a:gd name="connsiteY4-388" fmla="*/ 914401 h 1334610"/>
                    <a:gd name="connsiteX5-389" fmla="*/ 151 w 429239"/>
                    <a:gd name="connsiteY5-390" fmla="*/ 1334610 h 1334610"/>
                    <a:gd name="connsiteX6-391" fmla="*/ 121480 w 429239"/>
                    <a:gd name="connsiteY6-392" fmla="*/ 1331651 h 1334610"/>
                    <a:gd name="connsiteX0-393" fmla="*/ 121480 w 429239"/>
                    <a:gd name="connsiteY0-394" fmla="*/ 1331651 h 1334610"/>
                    <a:gd name="connsiteX1-395" fmla="*/ 133319 w 429239"/>
                    <a:gd name="connsiteY1-396" fmla="*/ 1012054 h 1334610"/>
                    <a:gd name="connsiteX2-397" fmla="*/ 290156 w 429239"/>
                    <a:gd name="connsiteY2-398" fmla="*/ 488273 h 1334610"/>
                    <a:gd name="connsiteX3-399" fmla="*/ 429239 w 429239"/>
                    <a:gd name="connsiteY3-400" fmla="*/ 0 h 1334610"/>
                    <a:gd name="connsiteX4-401" fmla="*/ 68214 w 429239"/>
                    <a:gd name="connsiteY4-402" fmla="*/ 914401 h 1334610"/>
                    <a:gd name="connsiteX5-403" fmla="*/ 151 w 429239"/>
                    <a:gd name="connsiteY5-404" fmla="*/ 1334610 h 1334610"/>
                    <a:gd name="connsiteX6-405" fmla="*/ 121480 w 429239"/>
                    <a:gd name="connsiteY6-406" fmla="*/ 1331651 h 1334610"/>
                    <a:gd name="connsiteX0-407" fmla="*/ 121480 w 429239"/>
                    <a:gd name="connsiteY0-408" fmla="*/ 1331651 h 1334610"/>
                    <a:gd name="connsiteX1-409" fmla="*/ 133319 w 429239"/>
                    <a:gd name="connsiteY1-410" fmla="*/ 1012054 h 1334610"/>
                    <a:gd name="connsiteX2-411" fmla="*/ 257605 w 429239"/>
                    <a:gd name="connsiteY2-412" fmla="*/ 491232 h 1334610"/>
                    <a:gd name="connsiteX3-413" fmla="*/ 429239 w 429239"/>
                    <a:gd name="connsiteY3-414" fmla="*/ 0 h 1334610"/>
                    <a:gd name="connsiteX4-415" fmla="*/ 68214 w 429239"/>
                    <a:gd name="connsiteY4-416" fmla="*/ 914401 h 1334610"/>
                    <a:gd name="connsiteX5-417" fmla="*/ 151 w 429239"/>
                    <a:gd name="connsiteY5-418" fmla="*/ 1334610 h 1334610"/>
                    <a:gd name="connsiteX6-419" fmla="*/ 121480 w 429239"/>
                    <a:gd name="connsiteY6-420" fmla="*/ 1331651 h 1334610"/>
                    <a:gd name="connsiteX0-421" fmla="*/ 121480 w 429239"/>
                    <a:gd name="connsiteY0-422" fmla="*/ 1331651 h 1334610"/>
                    <a:gd name="connsiteX1-423" fmla="*/ 133319 w 429239"/>
                    <a:gd name="connsiteY1-424" fmla="*/ 1012054 h 1334610"/>
                    <a:gd name="connsiteX2-425" fmla="*/ 287197 w 429239"/>
                    <a:gd name="connsiteY2-426" fmla="*/ 491232 h 1334610"/>
                    <a:gd name="connsiteX3-427" fmla="*/ 429239 w 429239"/>
                    <a:gd name="connsiteY3-428" fmla="*/ 0 h 1334610"/>
                    <a:gd name="connsiteX4-429" fmla="*/ 68214 w 429239"/>
                    <a:gd name="connsiteY4-430" fmla="*/ 914401 h 1334610"/>
                    <a:gd name="connsiteX5-431" fmla="*/ 151 w 429239"/>
                    <a:gd name="connsiteY5-432" fmla="*/ 1334610 h 1334610"/>
                    <a:gd name="connsiteX6-433" fmla="*/ 121480 w 429239"/>
                    <a:gd name="connsiteY6-434" fmla="*/ 1331651 h 1334610"/>
                    <a:gd name="connsiteX0-435" fmla="*/ 121336 w 431965"/>
                    <a:gd name="connsiteY0-436" fmla="*/ 1333193 h 1336152"/>
                    <a:gd name="connsiteX1-437" fmla="*/ 133175 w 431965"/>
                    <a:gd name="connsiteY1-438" fmla="*/ 1013596 h 1336152"/>
                    <a:gd name="connsiteX2-439" fmla="*/ 287053 w 431965"/>
                    <a:gd name="connsiteY2-440" fmla="*/ 492774 h 1336152"/>
                    <a:gd name="connsiteX3-441" fmla="*/ 429095 w 431965"/>
                    <a:gd name="connsiteY3-442" fmla="*/ 1542 h 1336152"/>
                    <a:gd name="connsiteX4-443" fmla="*/ 243125 w 431965"/>
                    <a:gd name="connsiteY4-444" fmla="*/ 530495 h 1336152"/>
                    <a:gd name="connsiteX5-445" fmla="*/ 68070 w 431965"/>
                    <a:gd name="connsiteY5-446" fmla="*/ 915943 h 1336152"/>
                    <a:gd name="connsiteX6-447" fmla="*/ 7 w 431965"/>
                    <a:gd name="connsiteY6-448" fmla="*/ 1336152 h 1336152"/>
                    <a:gd name="connsiteX7" fmla="*/ 121336 w 431965"/>
                    <a:gd name="connsiteY7" fmla="*/ 1333193 h 1336152"/>
                    <a:gd name="connsiteX0-449" fmla="*/ 121336 w 432395"/>
                    <a:gd name="connsiteY0-450" fmla="*/ 1333259 h 1336218"/>
                    <a:gd name="connsiteX1-451" fmla="*/ 133175 w 432395"/>
                    <a:gd name="connsiteY1-452" fmla="*/ 1013662 h 1336218"/>
                    <a:gd name="connsiteX2-453" fmla="*/ 302552 w 432395"/>
                    <a:gd name="connsiteY2-454" fmla="*/ 477342 h 1336218"/>
                    <a:gd name="connsiteX3-455" fmla="*/ 429095 w 432395"/>
                    <a:gd name="connsiteY3-456" fmla="*/ 1608 h 1336218"/>
                    <a:gd name="connsiteX4-457" fmla="*/ 243125 w 432395"/>
                    <a:gd name="connsiteY4-458" fmla="*/ 530561 h 1336218"/>
                    <a:gd name="connsiteX5-459" fmla="*/ 68070 w 432395"/>
                    <a:gd name="connsiteY5-460" fmla="*/ 916009 h 1336218"/>
                    <a:gd name="connsiteX6-461" fmla="*/ 7 w 432395"/>
                    <a:gd name="connsiteY6-462" fmla="*/ 1336218 h 1336218"/>
                    <a:gd name="connsiteX7-463" fmla="*/ 121336 w 432395"/>
                    <a:gd name="connsiteY7-464" fmla="*/ 1333259 h 1336218"/>
                    <a:gd name="connsiteX0-465" fmla="*/ 121336 w 432395"/>
                    <a:gd name="connsiteY0-466" fmla="*/ 1333259 h 1336218"/>
                    <a:gd name="connsiteX1-467" fmla="*/ 133175 w 432395"/>
                    <a:gd name="connsiteY1-468" fmla="*/ 1013662 h 1336218"/>
                    <a:gd name="connsiteX2-469" fmla="*/ 302552 w 432395"/>
                    <a:gd name="connsiteY2-470" fmla="*/ 477342 h 1336218"/>
                    <a:gd name="connsiteX3-471" fmla="*/ 429095 w 432395"/>
                    <a:gd name="connsiteY3-472" fmla="*/ 1608 h 1336218"/>
                    <a:gd name="connsiteX4-473" fmla="*/ 243125 w 432395"/>
                    <a:gd name="connsiteY4-474" fmla="*/ 530561 h 1336218"/>
                    <a:gd name="connsiteX5-475" fmla="*/ 68070 w 432395"/>
                    <a:gd name="connsiteY5-476" fmla="*/ 916009 h 1336218"/>
                    <a:gd name="connsiteX6-477" fmla="*/ 7 w 432395"/>
                    <a:gd name="connsiteY6-478" fmla="*/ 1336218 h 1336218"/>
                    <a:gd name="connsiteX7-479" fmla="*/ 121336 w 432395"/>
                    <a:gd name="connsiteY7-480" fmla="*/ 1333259 h 1336218"/>
                    <a:gd name="connsiteX0-481" fmla="*/ 121336 w 493105"/>
                    <a:gd name="connsiteY0-482" fmla="*/ 1353870 h 1356829"/>
                    <a:gd name="connsiteX1-483" fmla="*/ 133175 w 493105"/>
                    <a:gd name="connsiteY1-484" fmla="*/ 1034273 h 1356829"/>
                    <a:gd name="connsiteX2-485" fmla="*/ 302552 w 493105"/>
                    <a:gd name="connsiteY2-486" fmla="*/ 497953 h 1356829"/>
                    <a:gd name="connsiteX3-487" fmla="*/ 491088 w 493105"/>
                    <a:gd name="connsiteY3-488" fmla="*/ 1555 h 1356829"/>
                    <a:gd name="connsiteX4-489" fmla="*/ 243125 w 493105"/>
                    <a:gd name="connsiteY4-490" fmla="*/ 551172 h 1356829"/>
                    <a:gd name="connsiteX5-491" fmla="*/ 68070 w 493105"/>
                    <a:gd name="connsiteY5-492" fmla="*/ 936620 h 1356829"/>
                    <a:gd name="connsiteX6-493" fmla="*/ 7 w 493105"/>
                    <a:gd name="connsiteY6-494" fmla="*/ 1356829 h 1356829"/>
                    <a:gd name="connsiteX7-495" fmla="*/ 121336 w 493105"/>
                    <a:gd name="connsiteY7-496" fmla="*/ 1353870 h 1356829"/>
                    <a:gd name="connsiteX0-497" fmla="*/ 121336 w 494003"/>
                    <a:gd name="connsiteY0-498" fmla="*/ 1353850 h 1356809"/>
                    <a:gd name="connsiteX1-499" fmla="*/ 133175 w 494003"/>
                    <a:gd name="connsiteY1-500" fmla="*/ 1034253 h 1356809"/>
                    <a:gd name="connsiteX2-501" fmla="*/ 354213 w 494003"/>
                    <a:gd name="connsiteY2-502" fmla="*/ 503099 h 1356809"/>
                    <a:gd name="connsiteX3-503" fmla="*/ 491088 w 494003"/>
                    <a:gd name="connsiteY3-504" fmla="*/ 1535 h 1356809"/>
                    <a:gd name="connsiteX4-505" fmla="*/ 243125 w 494003"/>
                    <a:gd name="connsiteY4-506" fmla="*/ 551152 h 1356809"/>
                    <a:gd name="connsiteX5-507" fmla="*/ 68070 w 494003"/>
                    <a:gd name="connsiteY5-508" fmla="*/ 936600 h 1356809"/>
                    <a:gd name="connsiteX6-509" fmla="*/ 7 w 494003"/>
                    <a:gd name="connsiteY6-510" fmla="*/ 1356809 h 1356809"/>
                    <a:gd name="connsiteX7-511" fmla="*/ 121336 w 494003"/>
                    <a:gd name="connsiteY7-512" fmla="*/ 1353850 h 1356809"/>
                    <a:gd name="connsiteX0-513" fmla="*/ 121337 w 494004"/>
                    <a:gd name="connsiteY0-514" fmla="*/ 1353850 h 1356809"/>
                    <a:gd name="connsiteX1-515" fmla="*/ 133176 w 494004"/>
                    <a:gd name="connsiteY1-516" fmla="*/ 1034253 h 1356809"/>
                    <a:gd name="connsiteX2-517" fmla="*/ 354214 w 494004"/>
                    <a:gd name="connsiteY2-518" fmla="*/ 503099 h 1356809"/>
                    <a:gd name="connsiteX3-519" fmla="*/ 491089 w 494004"/>
                    <a:gd name="connsiteY3-520" fmla="*/ 1535 h 1356809"/>
                    <a:gd name="connsiteX4-521" fmla="*/ 289621 w 494004"/>
                    <a:gd name="connsiteY4-522" fmla="*/ 525322 h 1356809"/>
                    <a:gd name="connsiteX5-523" fmla="*/ 68071 w 494004"/>
                    <a:gd name="connsiteY5-524" fmla="*/ 936600 h 1356809"/>
                    <a:gd name="connsiteX6-525" fmla="*/ 8 w 494004"/>
                    <a:gd name="connsiteY6-526" fmla="*/ 1356809 h 1356809"/>
                    <a:gd name="connsiteX7-527" fmla="*/ 121337 w 494004"/>
                    <a:gd name="connsiteY7-528" fmla="*/ 1353850 h 1356809"/>
                    <a:gd name="connsiteX0-529" fmla="*/ 121337 w 496244"/>
                    <a:gd name="connsiteY0-530" fmla="*/ 1354732 h 1357691"/>
                    <a:gd name="connsiteX1-531" fmla="*/ 133176 w 496244"/>
                    <a:gd name="connsiteY1-532" fmla="*/ 1035135 h 1357691"/>
                    <a:gd name="connsiteX2-533" fmla="*/ 405875 w 496244"/>
                    <a:gd name="connsiteY2-534" fmla="*/ 364496 h 1357691"/>
                    <a:gd name="connsiteX3-535" fmla="*/ 491089 w 496244"/>
                    <a:gd name="connsiteY3-536" fmla="*/ 2417 h 1357691"/>
                    <a:gd name="connsiteX4-537" fmla="*/ 289621 w 496244"/>
                    <a:gd name="connsiteY4-538" fmla="*/ 526204 h 1357691"/>
                    <a:gd name="connsiteX5-539" fmla="*/ 68071 w 496244"/>
                    <a:gd name="connsiteY5-540" fmla="*/ 937482 h 1357691"/>
                    <a:gd name="connsiteX6-541" fmla="*/ 8 w 496244"/>
                    <a:gd name="connsiteY6-542" fmla="*/ 1357691 h 1357691"/>
                    <a:gd name="connsiteX7-543" fmla="*/ 121337 w 496244"/>
                    <a:gd name="connsiteY7-544" fmla="*/ 1354732 h 1357691"/>
                    <a:gd name="connsiteX0-545" fmla="*/ 121341 w 496248"/>
                    <a:gd name="connsiteY0-546" fmla="*/ 1354732 h 1357691"/>
                    <a:gd name="connsiteX1-547" fmla="*/ 133180 w 496248"/>
                    <a:gd name="connsiteY1-548" fmla="*/ 1035135 h 1357691"/>
                    <a:gd name="connsiteX2-549" fmla="*/ 405879 w 496248"/>
                    <a:gd name="connsiteY2-550" fmla="*/ 364496 h 1357691"/>
                    <a:gd name="connsiteX3-551" fmla="*/ 491093 w 496248"/>
                    <a:gd name="connsiteY3-552" fmla="*/ 2417 h 1357691"/>
                    <a:gd name="connsiteX4-553" fmla="*/ 330954 w 496248"/>
                    <a:gd name="connsiteY4-554" fmla="*/ 443546 h 1357691"/>
                    <a:gd name="connsiteX5-555" fmla="*/ 68075 w 496248"/>
                    <a:gd name="connsiteY5-556" fmla="*/ 937482 h 1357691"/>
                    <a:gd name="connsiteX6-557" fmla="*/ 12 w 496248"/>
                    <a:gd name="connsiteY6-558" fmla="*/ 1357691 h 1357691"/>
                    <a:gd name="connsiteX7-559" fmla="*/ 121341 w 496248"/>
                    <a:gd name="connsiteY7-560" fmla="*/ 1354732 h 1357691"/>
                    <a:gd name="connsiteX0-561" fmla="*/ 121341 w 530521"/>
                    <a:gd name="connsiteY0-562" fmla="*/ 1408143 h 1411102"/>
                    <a:gd name="connsiteX1-563" fmla="*/ 133180 w 530521"/>
                    <a:gd name="connsiteY1-564" fmla="*/ 1088546 h 1411102"/>
                    <a:gd name="connsiteX2-565" fmla="*/ 405879 w 530521"/>
                    <a:gd name="connsiteY2-566" fmla="*/ 417907 h 1411102"/>
                    <a:gd name="connsiteX3-567" fmla="*/ 526952 w 530521"/>
                    <a:gd name="connsiteY3-568" fmla="*/ 2040 h 1411102"/>
                    <a:gd name="connsiteX4-569" fmla="*/ 330954 w 530521"/>
                    <a:gd name="connsiteY4-570" fmla="*/ 496957 h 1411102"/>
                    <a:gd name="connsiteX5-571" fmla="*/ 68075 w 530521"/>
                    <a:gd name="connsiteY5-572" fmla="*/ 990893 h 1411102"/>
                    <a:gd name="connsiteX6-573" fmla="*/ 12 w 530521"/>
                    <a:gd name="connsiteY6-574" fmla="*/ 1411102 h 1411102"/>
                    <a:gd name="connsiteX7-575" fmla="*/ 121341 w 530521"/>
                    <a:gd name="connsiteY7-576" fmla="*/ 1408143 h 141110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463" y="connsiteY7-464"/>
                    </a:cxn>
                  </a:cxnLst>
                  <a:rect l="l" t="t" r="r" b="b"/>
                  <a:pathLst>
                    <a:path w="530521" h="1411102">
                      <a:moveTo>
                        <a:pt x="121341" y="1408143"/>
                      </a:moveTo>
                      <a:cubicBezTo>
                        <a:pt x="118382" y="1346985"/>
                        <a:pt x="85757" y="1253585"/>
                        <a:pt x="133180" y="1088546"/>
                      </a:cubicBezTo>
                      <a:cubicBezTo>
                        <a:pt x="180603" y="923507"/>
                        <a:pt x="340250" y="598991"/>
                        <a:pt x="405879" y="417907"/>
                      </a:cubicBezTo>
                      <a:cubicBezTo>
                        <a:pt x="471508" y="236823"/>
                        <a:pt x="548049" y="-25772"/>
                        <a:pt x="526952" y="2040"/>
                      </a:cubicBezTo>
                      <a:cubicBezTo>
                        <a:pt x="505855" y="29852"/>
                        <a:pt x="432453" y="287730"/>
                        <a:pt x="330954" y="496957"/>
                      </a:cubicBezTo>
                      <a:cubicBezTo>
                        <a:pt x="270783" y="649357"/>
                        <a:pt x="123232" y="838535"/>
                        <a:pt x="68075" y="990893"/>
                      </a:cubicBezTo>
                      <a:cubicBezTo>
                        <a:pt x="12918" y="1143251"/>
                        <a:pt x="-481" y="1341560"/>
                        <a:pt x="12" y="1411102"/>
                      </a:cubicBezTo>
                      <a:lnTo>
                        <a:pt x="121341" y="1408143"/>
                      </a:ln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96" name="组合 95"/>
                <p:cNvGrpSpPr/>
                <p:nvPr/>
              </p:nvGrpSpPr>
              <p:grpSpPr bwMode="auto">
                <a:xfrm rot="4633282">
                  <a:off x="5140895" y="1518493"/>
                  <a:ext cx="109378" cy="225095"/>
                  <a:chOff x="4605359" y="766104"/>
                  <a:chExt cx="188802" cy="391253"/>
                </a:xfrm>
              </p:grpSpPr>
              <p:sp>
                <p:nvSpPr>
                  <p:cNvPr id="109" name="任意多边形 108"/>
                  <p:cNvSpPr/>
                  <p:nvPr/>
                </p:nvSpPr>
                <p:spPr>
                  <a:xfrm>
                    <a:off x="4605359" y="766104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10" name="任意多边形 109"/>
                  <p:cNvSpPr/>
                  <p:nvPr/>
                </p:nvSpPr>
                <p:spPr>
                  <a:xfrm>
                    <a:off x="4713290" y="897678"/>
                    <a:ext cx="79350" cy="228691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  <a:gd name="connsiteX0-157" fmla="*/ 97 w 45340"/>
                      <a:gd name="connsiteY0-158" fmla="*/ 195324 h 196430"/>
                      <a:gd name="connsiteX1-159" fmla="*/ 17760 w 45340"/>
                      <a:gd name="connsiteY1-160" fmla="*/ 97281 h 196430"/>
                      <a:gd name="connsiteX2-161" fmla="*/ 26290 w 45340"/>
                      <a:gd name="connsiteY2-162" fmla="*/ 62 h 196430"/>
                      <a:gd name="connsiteX3-163" fmla="*/ 45340 w 45340"/>
                      <a:gd name="connsiteY3-164" fmla="*/ 71499 h 196430"/>
                      <a:gd name="connsiteX4-165" fmla="*/ 26290 w 45340"/>
                      <a:gd name="connsiteY4-166" fmla="*/ 145319 h 196430"/>
                      <a:gd name="connsiteX5-167" fmla="*/ 97 w 45340"/>
                      <a:gd name="connsiteY5-168" fmla="*/ 195324 h 196430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5340" h="196430">
                        <a:moveTo>
                          <a:pt x="97" y="195324"/>
                        </a:moveTo>
                        <a:cubicBezTo>
                          <a:pt x="-1325" y="187318"/>
                          <a:pt x="13395" y="129825"/>
                          <a:pt x="17760" y="97281"/>
                        </a:cubicBezTo>
                        <a:cubicBezTo>
                          <a:pt x="22125" y="64737"/>
                          <a:pt x="18750" y="-2319"/>
                          <a:pt x="26290" y="62"/>
                        </a:cubicBezTo>
                        <a:cubicBezTo>
                          <a:pt x="33830" y="2443"/>
                          <a:pt x="45340" y="47290"/>
                          <a:pt x="45340" y="71499"/>
                        </a:cubicBezTo>
                        <a:cubicBezTo>
                          <a:pt x="45340" y="95708"/>
                          <a:pt x="33831" y="124682"/>
                          <a:pt x="26290" y="145319"/>
                        </a:cubicBezTo>
                        <a:cubicBezTo>
                          <a:pt x="18750" y="165957"/>
                          <a:pt x="1519" y="203330"/>
                          <a:pt x="97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97" name="组合 96"/>
                <p:cNvGrpSpPr/>
                <p:nvPr/>
              </p:nvGrpSpPr>
              <p:grpSpPr bwMode="auto">
                <a:xfrm rot="4436518">
                  <a:off x="4994266" y="1882292"/>
                  <a:ext cx="69748" cy="126814"/>
                  <a:chOff x="4605359" y="766104"/>
                  <a:chExt cx="188802" cy="391253"/>
                </a:xfrm>
              </p:grpSpPr>
              <p:sp>
                <p:nvSpPr>
                  <p:cNvPr id="107" name="任意多边形 106"/>
                  <p:cNvSpPr/>
                  <p:nvPr/>
                </p:nvSpPr>
                <p:spPr>
                  <a:xfrm>
                    <a:off x="4605359" y="766104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8" name="任意多边形 107"/>
                  <p:cNvSpPr/>
                  <p:nvPr/>
                </p:nvSpPr>
                <p:spPr>
                  <a:xfrm>
                    <a:off x="4719226" y="890624"/>
                    <a:ext cx="55784" cy="244533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98" name="组合 97"/>
                <p:cNvGrpSpPr/>
                <p:nvPr/>
              </p:nvGrpSpPr>
              <p:grpSpPr bwMode="auto">
                <a:xfrm rot="20040000">
                  <a:off x="4916592" y="1471731"/>
                  <a:ext cx="76089" cy="158518"/>
                  <a:chOff x="3637987" y="503028"/>
                  <a:chExt cx="188802" cy="391253"/>
                </a:xfrm>
              </p:grpSpPr>
              <p:sp>
                <p:nvSpPr>
                  <p:cNvPr id="105" name="任意多边形 104"/>
                  <p:cNvSpPr/>
                  <p:nvPr/>
                </p:nvSpPr>
                <p:spPr>
                  <a:xfrm flipH="1">
                    <a:off x="3637987" y="503028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6" name="任意多边形 105"/>
                  <p:cNvSpPr/>
                  <p:nvPr/>
                </p:nvSpPr>
                <p:spPr>
                  <a:xfrm flipH="1">
                    <a:off x="3673067" y="630861"/>
                    <a:ext cx="51133" cy="246488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99" name="组合 98"/>
                <p:cNvGrpSpPr/>
                <p:nvPr/>
              </p:nvGrpSpPr>
              <p:grpSpPr bwMode="auto">
                <a:xfrm rot="20040000">
                  <a:off x="4884889" y="1606471"/>
                  <a:ext cx="76089" cy="158518"/>
                  <a:chOff x="3637987" y="503028"/>
                  <a:chExt cx="188802" cy="391253"/>
                </a:xfrm>
              </p:grpSpPr>
              <p:sp>
                <p:nvSpPr>
                  <p:cNvPr id="103" name="任意多边形 102"/>
                  <p:cNvSpPr/>
                  <p:nvPr/>
                </p:nvSpPr>
                <p:spPr>
                  <a:xfrm flipH="1">
                    <a:off x="3637987" y="503028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4" name="任意多边形 103"/>
                  <p:cNvSpPr/>
                  <p:nvPr/>
                </p:nvSpPr>
                <p:spPr>
                  <a:xfrm flipH="1">
                    <a:off x="3673068" y="630859"/>
                    <a:ext cx="51133" cy="246491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 bwMode="auto">
                <a:xfrm rot="20040000">
                  <a:off x="4949881" y="1229198"/>
                  <a:ext cx="120474" cy="250458"/>
                  <a:chOff x="3637987" y="503028"/>
                  <a:chExt cx="188802" cy="391253"/>
                </a:xfrm>
              </p:grpSpPr>
              <p:sp>
                <p:nvSpPr>
                  <p:cNvPr id="101" name="任意多边形 100"/>
                  <p:cNvSpPr/>
                  <p:nvPr/>
                </p:nvSpPr>
                <p:spPr>
                  <a:xfrm flipH="1">
                    <a:off x="3637987" y="503028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2" name="任意多边形 101"/>
                  <p:cNvSpPr/>
                  <p:nvPr/>
                </p:nvSpPr>
                <p:spPr>
                  <a:xfrm flipH="1">
                    <a:off x="3671319" y="632220"/>
                    <a:ext cx="52168" cy="247628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  <p:grpSp>
        <p:nvGrpSpPr>
          <p:cNvPr id="116" name="组合 115"/>
          <p:cNvGrpSpPr/>
          <p:nvPr/>
        </p:nvGrpSpPr>
        <p:grpSpPr>
          <a:xfrm>
            <a:off x="4092300" y="1256573"/>
            <a:ext cx="737107" cy="1228514"/>
            <a:chOff x="4092300" y="1018369"/>
            <a:chExt cx="737107" cy="1228514"/>
          </a:xfrm>
        </p:grpSpPr>
        <p:grpSp>
          <p:nvGrpSpPr>
            <p:cNvPr id="117" name="组合 116"/>
            <p:cNvGrpSpPr/>
            <p:nvPr/>
          </p:nvGrpSpPr>
          <p:grpSpPr bwMode="auto">
            <a:xfrm rot="19218182">
              <a:off x="4092300" y="1018369"/>
              <a:ext cx="160103" cy="302770"/>
              <a:chOff x="3637987" y="503028"/>
              <a:chExt cx="188802" cy="391253"/>
            </a:xfrm>
          </p:grpSpPr>
          <p:sp>
            <p:nvSpPr>
              <p:cNvPr id="208" name="任意多边形 207"/>
              <p:cNvSpPr/>
              <p:nvPr/>
            </p:nvSpPr>
            <p:spPr>
              <a:xfrm flipH="1">
                <a:off x="3637987" y="503028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任意多边形 208"/>
              <p:cNvSpPr/>
              <p:nvPr/>
            </p:nvSpPr>
            <p:spPr>
              <a:xfrm flipH="1">
                <a:off x="3672906" y="633782"/>
                <a:ext cx="50473" cy="245813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 bwMode="auto">
            <a:xfrm rot="2699037">
              <a:off x="4415677" y="1042148"/>
              <a:ext cx="115718" cy="247288"/>
              <a:chOff x="4605359" y="766104"/>
              <a:chExt cx="188802" cy="391253"/>
            </a:xfrm>
          </p:grpSpPr>
          <p:sp>
            <p:nvSpPr>
              <p:cNvPr id="206" name="任意多边形 205"/>
              <p:cNvSpPr/>
              <p:nvPr/>
            </p:nvSpPr>
            <p:spPr>
              <a:xfrm>
                <a:off x="4605359" y="766104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任意多边形 206"/>
              <p:cNvSpPr/>
              <p:nvPr/>
            </p:nvSpPr>
            <p:spPr>
              <a:xfrm>
                <a:off x="4720516" y="892939"/>
                <a:ext cx="51727" cy="245787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095470" y="1086532"/>
              <a:ext cx="733937" cy="1160351"/>
              <a:chOff x="4095470" y="1086532"/>
              <a:chExt cx="733937" cy="1160351"/>
            </a:xfrm>
          </p:grpSpPr>
          <p:sp>
            <p:nvSpPr>
              <p:cNvPr id="120" name="任意多边形 119"/>
              <p:cNvSpPr/>
              <p:nvPr/>
            </p:nvSpPr>
            <p:spPr>
              <a:xfrm>
                <a:off x="4331661" y="1086532"/>
                <a:ext cx="497746" cy="1160351"/>
              </a:xfrm>
              <a:custGeom>
                <a:avLst/>
                <a:gdLst>
                  <a:gd name="connsiteX0" fmla="*/ 417250 w 435006"/>
                  <a:gd name="connsiteY0" fmla="*/ 1162974 h 1162974"/>
                  <a:gd name="connsiteX1" fmla="*/ 417250 w 435006"/>
                  <a:gd name="connsiteY1" fmla="*/ 1162974 h 1162974"/>
                  <a:gd name="connsiteX2" fmla="*/ 142043 w 435006"/>
                  <a:gd name="connsiteY2" fmla="*/ 893685 h 1162974"/>
                  <a:gd name="connsiteX3" fmla="*/ 41429 w 435006"/>
                  <a:gd name="connsiteY3" fmla="*/ 497149 h 1162974"/>
                  <a:gd name="connsiteX4" fmla="*/ 0 w 435006"/>
                  <a:gd name="connsiteY4" fmla="*/ 0 h 1162974"/>
                  <a:gd name="connsiteX5" fmla="*/ 109491 w 435006"/>
                  <a:gd name="connsiteY5" fmla="*/ 565211 h 1162974"/>
                  <a:gd name="connsiteX6" fmla="*/ 216023 w 435006"/>
                  <a:gd name="connsiteY6" fmla="*/ 887767 h 1162974"/>
                  <a:gd name="connsiteX7" fmla="*/ 435006 w 435006"/>
                  <a:gd name="connsiteY7" fmla="*/ 1086034 h 1162974"/>
                  <a:gd name="connsiteX8" fmla="*/ 417250 w 435006"/>
                  <a:gd name="connsiteY8" fmla="*/ 1162974 h 1162974"/>
                  <a:gd name="connsiteX0-1" fmla="*/ 419781 w 437537"/>
                  <a:gd name="connsiteY0-2" fmla="*/ 1163236 h 1163236"/>
                  <a:gd name="connsiteX1-3" fmla="*/ 419781 w 437537"/>
                  <a:gd name="connsiteY1-4" fmla="*/ 1163236 h 1163236"/>
                  <a:gd name="connsiteX2-5" fmla="*/ 144574 w 437537"/>
                  <a:gd name="connsiteY2-6" fmla="*/ 893947 h 1163236"/>
                  <a:gd name="connsiteX3-7" fmla="*/ 43960 w 437537"/>
                  <a:gd name="connsiteY3-8" fmla="*/ 497411 h 1163236"/>
                  <a:gd name="connsiteX4-9" fmla="*/ 2531 w 437537"/>
                  <a:gd name="connsiteY4-10" fmla="*/ 262 h 1163236"/>
                  <a:gd name="connsiteX5-11" fmla="*/ 112022 w 437537"/>
                  <a:gd name="connsiteY5-12" fmla="*/ 565473 h 1163236"/>
                  <a:gd name="connsiteX6-13" fmla="*/ 218554 w 437537"/>
                  <a:gd name="connsiteY6-14" fmla="*/ 888029 h 1163236"/>
                  <a:gd name="connsiteX7-15" fmla="*/ 437537 w 437537"/>
                  <a:gd name="connsiteY7-16" fmla="*/ 1086296 h 1163236"/>
                  <a:gd name="connsiteX8-17" fmla="*/ 419781 w 437537"/>
                  <a:gd name="connsiteY8-18" fmla="*/ 1163236 h 1163236"/>
                  <a:gd name="connsiteX0-19" fmla="*/ 419781 w 437537"/>
                  <a:gd name="connsiteY0-20" fmla="*/ 1163236 h 1163236"/>
                  <a:gd name="connsiteX1-21" fmla="*/ 419781 w 437537"/>
                  <a:gd name="connsiteY1-22" fmla="*/ 1163236 h 1163236"/>
                  <a:gd name="connsiteX2-23" fmla="*/ 144574 w 437537"/>
                  <a:gd name="connsiteY2-24" fmla="*/ 893947 h 1163236"/>
                  <a:gd name="connsiteX3-25" fmla="*/ 43960 w 437537"/>
                  <a:gd name="connsiteY3-26" fmla="*/ 497411 h 1163236"/>
                  <a:gd name="connsiteX4-27" fmla="*/ 2531 w 437537"/>
                  <a:gd name="connsiteY4-28" fmla="*/ 262 h 1163236"/>
                  <a:gd name="connsiteX5-29" fmla="*/ 112022 w 437537"/>
                  <a:gd name="connsiteY5-30" fmla="*/ 565473 h 1163236"/>
                  <a:gd name="connsiteX6-31" fmla="*/ 218554 w 437537"/>
                  <a:gd name="connsiteY6-32" fmla="*/ 888029 h 1163236"/>
                  <a:gd name="connsiteX7-33" fmla="*/ 437537 w 437537"/>
                  <a:gd name="connsiteY7-34" fmla="*/ 1086296 h 1163236"/>
                  <a:gd name="connsiteX8-35" fmla="*/ 419781 w 437537"/>
                  <a:gd name="connsiteY8-36" fmla="*/ 1163236 h 1163236"/>
                  <a:gd name="connsiteX0-37" fmla="*/ 419696 w 437452"/>
                  <a:gd name="connsiteY0-38" fmla="*/ 1163229 h 1163229"/>
                  <a:gd name="connsiteX1-39" fmla="*/ 419696 w 437452"/>
                  <a:gd name="connsiteY1-40" fmla="*/ 1163229 h 1163229"/>
                  <a:gd name="connsiteX2-41" fmla="*/ 135611 w 437452"/>
                  <a:gd name="connsiteY2-42" fmla="*/ 825878 h 1163229"/>
                  <a:gd name="connsiteX3-43" fmla="*/ 43875 w 437452"/>
                  <a:gd name="connsiteY3-44" fmla="*/ 497404 h 1163229"/>
                  <a:gd name="connsiteX4-45" fmla="*/ 2446 w 437452"/>
                  <a:gd name="connsiteY4-46" fmla="*/ 255 h 1163229"/>
                  <a:gd name="connsiteX5-47" fmla="*/ 111937 w 437452"/>
                  <a:gd name="connsiteY5-48" fmla="*/ 565466 h 1163229"/>
                  <a:gd name="connsiteX6-49" fmla="*/ 218469 w 437452"/>
                  <a:gd name="connsiteY6-50" fmla="*/ 888022 h 1163229"/>
                  <a:gd name="connsiteX7-51" fmla="*/ 437452 w 437452"/>
                  <a:gd name="connsiteY7-52" fmla="*/ 1086289 h 1163229"/>
                  <a:gd name="connsiteX8-53" fmla="*/ 419696 w 437452"/>
                  <a:gd name="connsiteY8-54" fmla="*/ 1163229 h 1163229"/>
                  <a:gd name="connsiteX0-55" fmla="*/ 419696 w 437452"/>
                  <a:gd name="connsiteY0-56" fmla="*/ 1163229 h 1163229"/>
                  <a:gd name="connsiteX1-57" fmla="*/ 419696 w 437452"/>
                  <a:gd name="connsiteY1-58" fmla="*/ 1163229 h 1163229"/>
                  <a:gd name="connsiteX2-59" fmla="*/ 135611 w 437452"/>
                  <a:gd name="connsiteY2-60" fmla="*/ 825878 h 1163229"/>
                  <a:gd name="connsiteX3-61" fmla="*/ 43875 w 437452"/>
                  <a:gd name="connsiteY3-62" fmla="*/ 497404 h 1163229"/>
                  <a:gd name="connsiteX4-63" fmla="*/ 2446 w 437452"/>
                  <a:gd name="connsiteY4-64" fmla="*/ 255 h 1163229"/>
                  <a:gd name="connsiteX5-65" fmla="*/ 111937 w 437452"/>
                  <a:gd name="connsiteY5-66" fmla="*/ 565466 h 1163229"/>
                  <a:gd name="connsiteX6-67" fmla="*/ 218469 w 437452"/>
                  <a:gd name="connsiteY6-68" fmla="*/ 888022 h 1163229"/>
                  <a:gd name="connsiteX7-69" fmla="*/ 437452 w 437452"/>
                  <a:gd name="connsiteY7-70" fmla="*/ 1086289 h 1163229"/>
                  <a:gd name="connsiteX8-71" fmla="*/ 419696 w 437452"/>
                  <a:gd name="connsiteY8-72" fmla="*/ 1163229 h 1163229"/>
                  <a:gd name="connsiteX0-73" fmla="*/ 419696 w 437452"/>
                  <a:gd name="connsiteY0-74" fmla="*/ 1163229 h 1163229"/>
                  <a:gd name="connsiteX1-75" fmla="*/ 419696 w 437452"/>
                  <a:gd name="connsiteY1-76" fmla="*/ 1163229 h 1163229"/>
                  <a:gd name="connsiteX2-77" fmla="*/ 135611 w 437452"/>
                  <a:gd name="connsiteY2-78" fmla="*/ 825878 h 1163229"/>
                  <a:gd name="connsiteX3-79" fmla="*/ 43875 w 437452"/>
                  <a:gd name="connsiteY3-80" fmla="*/ 497404 h 1163229"/>
                  <a:gd name="connsiteX4-81" fmla="*/ 2446 w 437452"/>
                  <a:gd name="connsiteY4-82" fmla="*/ 255 h 1163229"/>
                  <a:gd name="connsiteX5-83" fmla="*/ 111937 w 437452"/>
                  <a:gd name="connsiteY5-84" fmla="*/ 565466 h 1163229"/>
                  <a:gd name="connsiteX6-85" fmla="*/ 218469 w 437452"/>
                  <a:gd name="connsiteY6-86" fmla="*/ 888022 h 1163229"/>
                  <a:gd name="connsiteX7-87" fmla="*/ 437452 w 437452"/>
                  <a:gd name="connsiteY7-88" fmla="*/ 1086289 h 1163229"/>
                  <a:gd name="connsiteX8-89" fmla="*/ 419696 w 437452"/>
                  <a:gd name="connsiteY8-90" fmla="*/ 1163229 h 1163229"/>
                  <a:gd name="connsiteX0-91" fmla="*/ 419696 w 437452"/>
                  <a:gd name="connsiteY0-92" fmla="*/ 1163229 h 1163229"/>
                  <a:gd name="connsiteX1-93" fmla="*/ 419696 w 437452"/>
                  <a:gd name="connsiteY1-94" fmla="*/ 1163229 h 1163229"/>
                  <a:gd name="connsiteX2-95" fmla="*/ 135611 w 437452"/>
                  <a:gd name="connsiteY2-96" fmla="*/ 825878 h 1163229"/>
                  <a:gd name="connsiteX3-97" fmla="*/ 43875 w 437452"/>
                  <a:gd name="connsiteY3-98" fmla="*/ 497404 h 1163229"/>
                  <a:gd name="connsiteX4-99" fmla="*/ 2446 w 437452"/>
                  <a:gd name="connsiteY4-100" fmla="*/ 255 h 1163229"/>
                  <a:gd name="connsiteX5-101" fmla="*/ 111937 w 437452"/>
                  <a:gd name="connsiteY5-102" fmla="*/ 565466 h 1163229"/>
                  <a:gd name="connsiteX6-103" fmla="*/ 218469 w 437452"/>
                  <a:gd name="connsiteY6-104" fmla="*/ 888022 h 1163229"/>
                  <a:gd name="connsiteX7-105" fmla="*/ 437452 w 437452"/>
                  <a:gd name="connsiteY7-106" fmla="*/ 1086289 h 1163229"/>
                  <a:gd name="connsiteX8-107" fmla="*/ 419696 w 437452"/>
                  <a:gd name="connsiteY8-108" fmla="*/ 1163229 h 1163229"/>
                  <a:gd name="connsiteX0-109" fmla="*/ 419696 w 437452"/>
                  <a:gd name="connsiteY0-110" fmla="*/ 1163229 h 1163229"/>
                  <a:gd name="connsiteX1-111" fmla="*/ 419696 w 437452"/>
                  <a:gd name="connsiteY1-112" fmla="*/ 1163229 h 1163229"/>
                  <a:gd name="connsiteX2-113" fmla="*/ 135611 w 437452"/>
                  <a:gd name="connsiteY2-114" fmla="*/ 825878 h 1163229"/>
                  <a:gd name="connsiteX3-115" fmla="*/ 43875 w 437452"/>
                  <a:gd name="connsiteY3-116" fmla="*/ 497404 h 1163229"/>
                  <a:gd name="connsiteX4-117" fmla="*/ 2446 w 437452"/>
                  <a:gd name="connsiteY4-118" fmla="*/ 255 h 1163229"/>
                  <a:gd name="connsiteX5-119" fmla="*/ 111937 w 437452"/>
                  <a:gd name="connsiteY5-120" fmla="*/ 565466 h 1163229"/>
                  <a:gd name="connsiteX6-121" fmla="*/ 242143 w 437452"/>
                  <a:gd name="connsiteY6-122" fmla="*/ 893940 h 1163229"/>
                  <a:gd name="connsiteX7-123" fmla="*/ 437452 w 437452"/>
                  <a:gd name="connsiteY7-124" fmla="*/ 1086289 h 1163229"/>
                  <a:gd name="connsiteX8-125" fmla="*/ 419696 w 437452"/>
                  <a:gd name="connsiteY8-126" fmla="*/ 1163229 h 1163229"/>
                  <a:gd name="connsiteX0-127" fmla="*/ 419696 w 437452"/>
                  <a:gd name="connsiteY0-128" fmla="*/ 1163230 h 1163230"/>
                  <a:gd name="connsiteX1-129" fmla="*/ 419696 w 437452"/>
                  <a:gd name="connsiteY1-130" fmla="*/ 1163230 h 1163230"/>
                  <a:gd name="connsiteX2-131" fmla="*/ 135611 w 437452"/>
                  <a:gd name="connsiteY2-132" fmla="*/ 846594 h 1163230"/>
                  <a:gd name="connsiteX3-133" fmla="*/ 43875 w 437452"/>
                  <a:gd name="connsiteY3-134" fmla="*/ 497405 h 1163230"/>
                  <a:gd name="connsiteX4-135" fmla="*/ 2446 w 437452"/>
                  <a:gd name="connsiteY4-136" fmla="*/ 256 h 1163230"/>
                  <a:gd name="connsiteX5-137" fmla="*/ 111937 w 437452"/>
                  <a:gd name="connsiteY5-138" fmla="*/ 565467 h 1163230"/>
                  <a:gd name="connsiteX6-139" fmla="*/ 242143 w 437452"/>
                  <a:gd name="connsiteY6-140" fmla="*/ 893941 h 1163230"/>
                  <a:gd name="connsiteX7-141" fmla="*/ 437452 w 437452"/>
                  <a:gd name="connsiteY7-142" fmla="*/ 1086290 h 1163230"/>
                  <a:gd name="connsiteX8-143" fmla="*/ 419696 w 437452"/>
                  <a:gd name="connsiteY8-144" fmla="*/ 1163230 h 1163230"/>
                  <a:gd name="connsiteX0-145" fmla="*/ 419696 w 437452"/>
                  <a:gd name="connsiteY0-146" fmla="*/ 1163230 h 1163230"/>
                  <a:gd name="connsiteX1-147" fmla="*/ 419696 w 437452"/>
                  <a:gd name="connsiteY1-148" fmla="*/ 1163230 h 1163230"/>
                  <a:gd name="connsiteX2-149" fmla="*/ 135611 w 437452"/>
                  <a:gd name="connsiteY2-150" fmla="*/ 846594 h 1163230"/>
                  <a:gd name="connsiteX3-151" fmla="*/ 43875 w 437452"/>
                  <a:gd name="connsiteY3-152" fmla="*/ 497405 h 1163230"/>
                  <a:gd name="connsiteX4-153" fmla="*/ 2446 w 437452"/>
                  <a:gd name="connsiteY4-154" fmla="*/ 256 h 1163230"/>
                  <a:gd name="connsiteX5-155" fmla="*/ 111937 w 437452"/>
                  <a:gd name="connsiteY5-156" fmla="*/ 565467 h 1163230"/>
                  <a:gd name="connsiteX6-157" fmla="*/ 242143 w 437452"/>
                  <a:gd name="connsiteY6-158" fmla="*/ 893941 h 1163230"/>
                  <a:gd name="connsiteX7-159" fmla="*/ 437452 w 437452"/>
                  <a:gd name="connsiteY7-160" fmla="*/ 1086290 h 1163230"/>
                  <a:gd name="connsiteX8-161" fmla="*/ 419696 w 437452"/>
                  <a:gd name="connsiteY8-162" fmla="*/ 1163230 h 1163230"/>
                  <a:gd name="connsiteX0-163" fmla="*/ 418950 w 436706"/>
                  <a:gd name="connsiteY0-164" fmla="*/ 1163250 h 1163250"/>
                  <a:gd name="connsiteX1-165" fmla="*/ 418950 w 436706"/>
                  <a:gd name="connsiteY1-166" fmla="*/ 1163250 h 1163250"/>
                  <a:gd name="connsiteX2-167" fmla="*/ 134865 w 436706"/>
                  <a:gd name="connsiteY2-168" fmla="*/ 846614 h 1163250"/>
                  <a:gd name="connsiteX3-169" fmla="*/ 60885 w 436706"/>
                  <a:gd name="connsiteY3-170" fmla="*/ 470792 h 1163250"/>
                  <a:gd name="connsiteX4-171" fmla="*/ 1700 w 436706"/>
                  <a:gd name="connsiteY4-172" fmla="*/ 276 h 1163250"/>
                  <a:gd name="connsiteX5-173" fmla="*/ 111191 w 436706"/>
                  <a:gd name="connsiteY5-174" fmla="*/ 565487 h 1163250"/>
                  <a:gd name="connsiteX6-175" fmla="*/ 241397 w 436706"/>
                  <a:gd name="connsiteY6-176" fmla="*/ 893961 h 1163250"/>
                  <a:gd name="connsiteX7-177" fmla="*/ 436706 w 436706"/>
                  <a:gd name="connsiteY7-178" fmla="*/ 1086310 h 1163250"/>
                  <a:gd name="connsiteX8-179" fmla="*/ 418950 w 436706"/>
                  <a:gd name="connsiteY8-180" fmla="*/ 1163250 h 1163250"/>
                  <a:gd name="connsiteX0-181" fmla="*/ 421024 w 438780"/>
                  <a:gd name="connsiteY0-182" fmla="*/ 1163273 h 1163273"/>
                  <a:gd name="connsiteX1-183" fmla="*/ 421024 w 438780"/>
                  <a:gd name="connsiteY1-184" fmla="*/ 1163273 h 1163273"/>
                  <a:gd name="connsiteX2-185" fmla="*/ 136939 w 438780"/>
                  <a:gd name="connsiteY2-186" fmla="*/ 846637 h 1163273"/>
                  <a:gd name="connsiteX3-187" fmla="*/ 30407 w 438780"/>
                  <a:gd name="connsiteY3-188" fmla="*/ 444182 h 1163273"/>
                  <a:gd name="connsiteX4-189" fmla="*/ 3774 w 438780"/>
                  <a:gd name="connsiteY4-190" fmla="*/ 299 h 1163273"/>
                  <a:gd name="connsiteX5-191" fmla="*/ 113265 w 438780"/>
                  <a:gd name="connsiteY5-192" fmla="*/ 565510 h 1163273"/>
                  <a:gd name="connsiteX6-193" fmla="*/ 243471 w 438780"/>
                  <a:gd name="connsiteY6-194" fmla="*/ 893984 h 1163273"/>
                  <a:gd name="connsiteX7-195" fmla="*/ 438780 w 438780"/>
                  <a:gd name="connsiteY7-196" fmla="*/ 1086333 h 1163273"/>
                  <a:gd name="connsiteX8-197" fmla="*/ 421024 w 438780"/>
                  <a:gd name="connsiteY8-198" fmla="*/ 1163273 h 1163273"/>
                  <a:gd name="connsiteX0-199" fmla="*/ 421024 w 438780"/>
                  <a:gd name="connsiteY0-200" fmla="*/ 1163273 h 1163273"/>
                  <a:gd name="connsiteX1-201" fmla="*/ 421024 w 438780"/>
                  <a:gd name="connsiteY1-202" fmla="*/ 1163273 h 1163273"/>
                  <a:gd name="connsiteX2-203" fmla="*/ 136939 w 438780"/>
                  <a:gd name="connsiteY2-204" fmla="*/ 846637 h 1163273"/>
                  <a:gd name="connsiteX3-205" fmla="*/ 30407 w 438780"/>
                  <a:gd name="connsiteY3-206" fmla="*/ 444182 h 1163273"/>
                  <a:gd name="connsiteX4-207" fmla="*/ 3774 w 438780"/>
                  <a:gd name="connsiteY4-208" fmla="*/ 299 h 1163273"/>
                  <a:gd name="connsiteX5-209" fmla="*/ 89591 w 438780"/>
                  <a:gd name="connsiteY5-210" fmla="*/ 565510 h 1163273"/>
                  <a:gd name="connsiteX6-211" fmla="*/ 243471 w 438780"/>
                  <a:gd name="connsiteY6-212" fmla="*/ 893984 h 1163273"/>
                  <a:gd name="connsiteX7-213" fmla="*/ 438780 w 438780"/>
                  <a:gd name="connsiteY7-214" fmla="*/ 1086333 h 1163273"/>
                  <a:gd name="connsiteX8-215" fmla="*/ 421024 w 438780"/>
                  <a:gd name="connsiteY8-216" fmla="*/ 1163273 h 1163273"/>
                  <a:gd name="connsiteX0-217" fmla="*/ 421024 w 438780"/>
                  <a:gd name="connsiteY0-218" fmla="*/ 1163273 h 1163273"/>
                  <a:gd name="connsiteX1-219" fmla="*/ 421024 w 438780"/>
                  <a:gd name="connsiteY1-220" fmla="*/ 1163273 h 1163273"/>
                  <a:gd name="connsiteX2-221" fmla="*/ 136939 w 438780"/>
                  <a:gd name="connsiteY2-222" fmla="*/ 846637 h 1163273"/>
                  <a:gd name="connsiteX3-223" fmla="*/ 30407 w 438780"/>
                  <a:gd name="connsiteY3-224" fmla="*/ 444182 h 1163273"/>
                  <a:gd name="connsiteX4-225" fmla="*/ 3774 w 438780"/>
                  <a:gd name="connsiteY4-226" fmla="*/ 299 h 1163273"/>
                  <a:gd name="connsiteX5-227" fmla="*/ 98469 w 438780"/>
                  <a:gd name="connsiteY5-228" fmla="*/ 556632 h 1163273"/>
                  <a:gd name="connsiteX6-229" fmla="*/ 243471 w 438780"/>
                  <a:gd name="connsiteY6-230" fmla="*/ 893984 h 1163273"/>
                  <a:gd name="connsiteX7-231" fmla="*/ 438780 w 438780"/>
                  <a:gd name="connsiteY7-232" fmla="*/ 1086333 h 1163273"/>
                  <a:gd name="connsiteX8-233" fmla="*/ 421024 w 438780"/>
                  <a:gd name="connsiteY8-234" fmla="*/ 1163273 h 1163273"/>
                  <a:gd name="connsiteX0-235" fmla="*/ 421024 w 438780"/>
                  <a:gd name="connsiteY0-236" fmla="*/ 1163273 h 1163273"/>
                  <a:gd name="connsiteX1-237" fmla="*/ 421024 w 438780"/>
                  <a:gd name="connsiteY1-238" fmla="*/ 1163273 h 1163273"/>
                  <a:gd name="connsiteX2-239" fmla="*/ 136939 w 438780"/>
                  <a:gd name="connsiteY2-240" fmla="*/ 846637 h 1163273"/>
                  <a:gd name="connsiteX3-241" fmla="*/ 30407 w 438780"/>
                  <a:gd name="connsiteY3-242" fmla="*/ 444182 h 1163273"/>
                  <a:gd name="connsiteX4-243" fmla="*/ 3774 w 438780"/>
                  <a:gd name="connsiteY4-244" fmla="*/ 299 h 1163273"/>
                  <a:gd name="connsiteX5-245" fmla="*/ 98469 w 438780"/>
                  <a:gd name="connsiteY5-246" fmla="*/ 556632 h 1163273"/>
                  <a:gd name="connsiteX6-247" fmla="*/ 243471 w 438780"/>
                  <a:gd name="connsiteY6-248" fmla="*/ 893984 h 1163273"/>
                  <a:gd name="connsiteX7-249" fmla="*/ 438780 w 438780"/>
                  <a:gd name="connsiteY7-250" fmla="*/ 1086333 h 1163273"/>
                  <a:gd name="connsiteX8-251" fmla="*/ 421024 w 438780"/>
                  <a:gd name="connsiteY8-252" fmla="*/ 1163273 h 1163273"/>
                  <a:gd name="connsiteX0-253" fmla="*/ 421024 w 438780"/>
                  <a:gd name="connsiteY0-254" fmla="*/ 1163273 h 1163273"/>
                  <a:gd name="connsiteX1-255" fmla="*/ 421024 w 438780"/>
                  <a:gd name="connsiteY1-256" fmla="*/ 1163273 h 1163273"/>
                  <a:gd name="connsiteX2-257" fmla="*/ 136939 w 438780"/>
                  <a:gd name="connsiteY2-258" fmla="*/ 846637 h 1163273"/>
                  <a:gd name="connsiteX3-259" fmla="*/ 30407 w 438780"/>
                  <a:gd name="connsiteY3-260" fmla="*/ 444182 h 1163273"/>
                  <a:gd name="connsiteX4-261" fmla="*/ 3774 w 438780"/>
                  <a:gd name="connsiteY4-262" fmla="*/ 299 h 1163273"/>
                  <a:gd name="connsiteX5-263" fmla="*/ 98469 w 438780"/>
                  <a:gd name="connsiteY5-264" fmla="*/ 556632 h 1163273"/>
                  <a:gd name="connsiteX6-265" fmla="*/ 243471 w 438780"/>
                  <a:gd name="connsiteY6-266" fmla="*/ 893984 h 1163273"/>
                  <a:gd name="connsiteX7-267" fmla="*/ 438780 w 438780"/>
                  <a:gd name="connsiteY7-268" fmla="*/ 1086333 h 1163273"/>
                  <a:gd name="connsiteX8-269" fmla="*/ 421024 w 438780"/>
                  <a:gd name="connsiteY8-270" fmla="*/ 1163273 h 1163273"/>
                  <a:gd name="connsiteX0-271" fmla="*/ 420797 w 438553"/>
                  <a:gd name="connsiteY0-272" fmla="*/ 1163272 h 1163272"/>
                  <a:gd name="connsiteX1-273" fmla="*/ 420797 w 438553"/>
                  <a:gd name="connsiteY1-274" fmla="*/ 1163272 h 1163272"/>
                  <a:gd name="connsiteX2-275" fmla="*/ 124876 w 438553"/>
                  <a:gd name="connsiteY2-276" fmla="*/ 837758 h 1163272"/>
                  <a:gd name="connsiteX3-277" fmla="*/ 30180 w 438553"/>
                  <a:gd name="connsiteY3-278" fmla="*/ 444181 h 1163272"/>
                  <a:gd name="connsiteX4-279" fmla="*/ 3547 w 438553"/>
                  <a:gd name="connsiteY4-280" fmla="*/ 298 h 1163272"/>
                  <a:gd name="connsiteX5-281" fmla="*/ 98242 w 438553"/>
                  <a:gd name="connsiteY5-282" fmla="*/ 556631 h 1163272"/>
                  <a:gd name="connsiteX6-283" fmla="*/ 243244 w 438553"/>
                  <a:gd name="connsiteY6-284" fmla="*/ 893983 h 1163272"/>
                  <a:gd name="connsiteX7-285" fmla="*/ 438553 w 438553"/>
                  <a:gd name="connsiteY7-286" fmla="*/ 1086332 h 1163272"/>
                  <a:gd name="connsiteX8-287" fmla="*/ 420797 w 438553"/>
                  <a:gd name="connsiteY8-288" fmla="*/ 1163272 h 1163272"/>
                  <a:gd name="connsiteX0-289" fmla="*/ 421024 w 438780"/>
                  <a:gd name="connsiteY0-290" fmla="*/ 1163275 h 1163275"/>
                  <a:gd name="connsiteX1-291" fmla="*/ 421024 w 438780"/>
                  <a:gd name="connsiteY1-292" fmla="*/ 1163275 h 1163275"/>
                  <a:gd name="connsiteX2-293" fmla="*/ 136939 w 438780"/>
                  <a:gd name="connsiteY2-294" fmla="*/ 861435 h 1163275"/>
                  <a:gd name="connsiteX3-295" fmla="*/ 30407 w 438780"/>
                  <a:gd name="connsiteY3-296" fmla="*/ 444184 h 1163275"/>
                  <a:gd name="connsiteX4-297" fmla="*/ 3774 w 438780"/>
                  <a:gd name="connsiteY4-298" fmla="*/ 301 h 1163275"/>
                  <a:gd name="connsiteX5-299" fmla="*/ 98469 w 438780"/>
                  <a:gd name="connsiteY5-300" fmla="*/ 556634 h 1163275"/>
                  <a:gd name="connsiteX6-301" fmla="*/ 243471 w 438780"/>
                  <a:gd name="connsiteY6-302" fmla="*/ 893986 h 1163275"/>
                  <a:gd name="connsiteX7-303" fmla="*/ 438780 w 438780"/>
                  <a:gd name="connsiteY7-304" fmla="*/ 1086335 h 1163275"/>
                  <a:gd name="connsiteX8-305" fmla="*/ 421024 w 438780"/>
                  <a:gd name="connsiteY8-306" fmla="*/ 1163275 h 1163275"/>
                  <a:gd name="connsiteX0-307" fmla="*/ 421024 w 438780"/>
                  <a:gd name="connsiteY0-308" fmla="*/ 1163275 h 1163275"/>
                  <a:gd name="connsiteX1-309" fmla="*/ 421024 w 438780"/>
                  <a:gd name="connsiteY1-310" fmla="*/ 1163275 h 1163275"/>
                  <a:gd name="connsiteX2-311" fmla="*/ 136939 w 438780"/>
                  <a:gd name="connsiteY2-312" fmla="*/ 861435 h 1163275"/>
                  <a:gd name="connsiteX3-313" fmla="*/ 30407 w 438780"/>
                  <a:gd name="connsiteY3-314" fmla="*/ 444184 h 1163275"/>
                  <a:gd name="connsiteX4-315" fmla="*/ 3774 w 438780"/>
                  <a:gd name="connsiteY4-316" fmla="*/ 301 h 1163275"/>
                  <a:gd name="connsiteX5-317" fmla="*/ 98469 w 438780"/>
                  <a:gd name="connsiteY5-318" fmla="*/ 556634 h 1163275"/>
                  <a:gd name="connsiteX6-319" fmla="*/ 243471 w 438780"/>
                  <a:gd name="connsiteY6-320" fmla="*/ 893986 h 1163275"/>
                  <a:gd name="connsiteX7-321" fmla="*/ 438780 w 438780"/>
                  <a:gd name="connsiteY7-322" fmla="*/ 1086335 h 1163275"/>
                  <a:gd name="connsiteX8-323" fmla="*/ 421024 w 438780"/>
                  <a:gd name="connsiteY8-324" fmla="*/ 1163275 h 1163275"/>
                  <a:gd name="connsiteX0-325" fmla="*/ 421024 w 438780"/>
                  <a:gd name="connsiteY0-326" fmla="*/ 1163275 h 1163275"/>
                  <a:gd name="connsiteX1-327" fmla="*/ 421024 w 438780"/>
                  <a:gd name="connsiteY1-328" fmla="*/ 1163275 h 1163275"/>
                  <a:gd name="connsiteX2-329" fmla="*/ 136939 w 438780"/>
                  <a:gd name="connsiteY2-330" fmla="*/ 861435 h 1163275"/>
                  <a:gd name="connsiteX3-331" fmla="*/ 30407 w 438780"/>
                  <a:gd name="connsiteY3-332" fmla="*/ 444184 h 1163275"/>
                  <a:gd name="connsiteX4-333" fmla="*/ 3774 w 438780"/>
                  <a:gd name="connsiteY4-334" fmla="*/ 301 h 1163275"/>
                  <a:gd name="connsiteX5-335" fmla="*/ 98469 w 438780"/>
                  <a:gd name="connsiteY5-336" fmla="*/ 556634 h 1163275"/>
                  <a:gd name="connsiteX6-337" fmla="*/ 243471 w 438780"/>
                  <a:gd name="connsiteY6-338" fmla="*/ 893986 h 1163275"/>
                  <a:gd name="connsiteX7-339" fmla="*/ 438780 w 438780"/>
                  <a:gd name="connsiteY7-340" fmla="*/ 1086335 h 1163275"/>
                  <a:gd name="connsiteX8-341" fmla="*/ 421024 w 438780"/>
                  <a:gd name="connsiteY8-342" fmla="*/ 1163275 h 1163275"/>
                  <a:gd name="connsiteX0-343" fmla="*/ 421024 w 438780"/>
                  <a:gd name="connsiteY0-344" fmla="*/ 1163275 h 1163275"/>
                  <a:gd name="connsiteX1-345" fmla="*/ 421024 w 438780"/>
                  <a:gd name="connsiteY1-346" fmla="*/ 1163275 h 1163275"/>
                  <a:gd name="connsiteX2-347" fmla="*/ 136939 w 438780"/>
                  <a:gd name="connsiteY2-348" fmla="*/ 861435 h 1163275"/>
                  <a:gd name="connsiteX3-349" fmla="*/ 30407 w 438780"/>
                  <a:gd name="connsiteY3-350" fmla="*/ 444184 h 1163275"/>
                  <a:gd name="connsiteX4-351" fmla="*/ 3774 w 438780"/>
                  <a:gd name="connsiteY4-352" fmla="*/ 301 h 1163275"/>
                  <a:gd name="connsiteX5-353" fmla="*/ 98469 w 438780"/>
                  <a:gd name="connsiteY5-354" fmla="*/ 556634 h 1163275"/>
                  <a:gd name="connsiteX6-355" fmla="*/ 243471 w 438780"/>
                  <a:gd name="connsiteY6-356" fmla="*/ 893986 h 1163275"/>
                  <a:gd name="connsiteX7-357" fmla="*/ 438780 w 438780"/>
                  <a:gd name="connsiteY7-358" fmla="*/ 1086335 h 1163275"/>
                  <a:gd name="connsiteX8-359" fmla="*/ 421024 w 438780"/>
                  <a:gd name="connsiteY8-360" fmla="*/ 1163275 h 1163275"/>
                  <a:gd name="connsiteX0-361" fmla="*/ 421024 w 489021"/>
                  <a:gd name="connsiteY0-362" fmla="*/ 1163275 h 1163275"/>
                  <a:gd name="connsiteX1-363" fmla="*/ 421024 w 489021"/>
                  <a:gd name="connsiteY1-364" fmla="*/ 1163275 h 1163275"/>
                  <a:gd name="connsiteX2-365" fmla="*/ 136939 w 489021"/>
                  <a:gd name="connsiteY2-366" fmla="*/ 861435 h 1163275"/>
                  <a:gd name="connsiteX3-367" fmla="*/ 30407 w 489021"/>
                  <a:gd name="connsiteY3-368" fmla="*/ 444184 h 1163275"/>
                  <a:gd name="connsiteX4-369" fmla="*/ 3774 w 489021"/>
                  <a:gd name="connsiteY4-370" fmla="*/ 301 h 1163275"/>
                  <a:gd name="connsiteX5-371" fmla="*/ 98469 w 489021"/>
                  <a:gd name="connsiteY5-372" fmla="*/ 556634 h 1163275"/>
                  <a:gd name="connsiteX6-373" fmla="*/ 243471 w 489021"/>
                  <a:gd name="connsiteY6-374" fmla="*/ 893986 h 1163275"/>
                  <a:gd name="connsiteX7-375" fmla="*/ 489021 w 489021"/>
                  <a:gd name="connsiteY7-376" fmla="*/ 1146626 h 1163275"/>
                  <a:gd name="connsiteX8-377" fmla="*/ 421024 w 489021"/>
                  <a:gd name="connsiteY8-378" fmla="*/ 1163275 h 1163275"/>
                  <a:gd name="connsiteX0-379" fmla="*/ 421024 w 499069"/>
                  <a:gd name="connsiteY0-380" fmla="*/ 1163275 h 1163275"/>
                  <a:gd name="connsiteX1-381" fmla="*/ 421024 w 499069"/>
                  <a:gd name="connsiteY1-382" fmla="*/ 1163275 h 1163275"/>
                  <a:gd name="connsiteX2-383" fmla="*/ 136939 w 499069"/>
                  <a:gd name="connsiteY2-384" fmla="*/ 861435 h 1163275"/>
                  <a:gd name="connsiteX3-385" fmla="*/ 30407 w 499069"/>
                  <a:gd name="connsiteY3-386" fmla="*/ 444184 h 1163275"/>
                  <a:gd name="connsiteX4-387" fmla="*/ 3774 w 499069"/>
                  <a:gd name="connsiteY4-388" fmla="*/ 301 h 1163275"/>
                  <a:gd name="connsiteX5-389" fmla="*/ 98469 w 499069"/>
                  <a:gd name="connsiteY5-390" fmla="*/ 556634 h 1163275"/>
                  <a:gd name="connsiteX6-391" fmla="*/ 243471 w 499069"/>
                  <a:gd name="connsiteY6-392" fmla="*/ 893986 h 1163275"/>
                  <a:gd name="connsiteX7-393" fmla="*/ 499069 w 499069"/>
                  <a:gd name="connsiteY7-394" fmla="*/ 1136578 h 1163275"/>
                  <a:gd name="connsiteX8-395" fmla="*/ 421024 w 499069"/>
                  <a:gd name="connsiteY8-396" fmla="*/ 1163275 h 1163275"/>
                  <a:gd name="connsiteX0-397" fmla="*/ 421024 w 501242"/>
                  <a:gd name="connsiteY0-398" fmla="*/ 1163275 h 1163275"/>
                  <a:gd name="connsiteX1-399" fmla="*/ 421024 w 501242"/>
                  <a:gd name="connsiteY1-400" fmla="*/ 1163275 h 1163275"/>
                  <a:gd name="connsiteX2-401" fmla="*/ 136939 w 501242"/>
                  <a:gd name="connsiteY2-402" fmla="*/ 861435 h 1163275"/>
                  <a:gd name="connsiteX3-403" fmla="*/ 30407 w 501242"/>
                  <a:gd name="connsiteY3-404" fmla="*/ 444184 h 1163275"/>
                  <a:gd name="connsiteX4-405" fmla="*/ 3774 w 501242"/>
                  <a:gd name="connsiteY4-406" fmla="*/ 301 h 1163275"/>
                  <a:gd name="connsiteX5-407" fmla="*/ 98469 w 501242"/>
                  <a:gd name="connsiteY5-408" fmla="*/ 556634 h 1163275"/>
                  <a:gd name="connsiteX6-409" fmla="*/ 243471 w 501242"/>
                  <a:gd name="connsiteY6-410" fmla="*/ 893986 h 1163275"/>
                  <a:gd name="connsiteX7-411" fmla="*/ 499069 w 501242"/>
                  <a:gd name="connsiteY7-412" fmla="*/ 1136578 h 1163275"/>
                  <a:gd name="connsiteX8-413" fmla="*/ 421024 w 501242"/>
                  <a:gd name="connsiteY8-414" fmla="*/ 1163275 h 1163275"/>
                  <a:gd name="connsiteX0-415" fmla="*/ 421024 w 501242"/>
                  <a:gd name="connsiteY0-416" fmla="*/ 1163275 h 1163275"/>
                  <a:gd name="connsiteX1-417" fmla="*/ 421024 w 501242"/>
                  <a:gd name="connsiteY1-418" fmla="*/ 1163275 h 1163275"/>
                  <a:gd name="connsiteX2-419" fmla="*/ 136939 w 501242"/>
                  <a:gd name="connsiteY2-420" fmla="*/ 861435 h 1163275"/>
                  <a:gd name="connsiteX3-421" fmla="*/ 30407 w 501242"/>
                  <a:gd name="connsiteY3-422" fmla="*/ 444184 h 1163275"/>
                  <a:gd name="connsiteX4-423" fmla="*/ 3774 w 501242"/>
                  <a:gd name="connsiteY4-424" fmla="*/ 301 h 1163275"/>
                  <a:gd name="connsiteX5-425" fmla="*/ 98469 w 501242"/>
                  <a:gd name="connsiteY5-426" fmla="*/ 556634 h 1163275"/>
                  <a:gd name="connsiteX6-427" fmla="*/ 243471 w 501242"/>
                  <a:gd name="connsiteY6-428" fmla="*/ 893986 h 1163275"/>
                  <a:gd name="connsiteX7-429" fmla="*/ 499069 w 501242"/>
                  <a:gd name="connsiteY7-430" fmla="*/ 1136578 h 1163275"/>
                  <a:gd name="connsiteX8-431" fmla="*/ 421024 w 501242"/>
                  <a:gd name="connsiteY8-432" fmla="*/ 1163275 h 1163275"/>
                  <a:gd name="connsiteX0-433" fmla="*/ 421024 w 500538"/>
                  <a:gd name="connsiteY0-434" fmla="*/ 1163275 h 1165046"/>
                  <a:gd name="connsiteX1-435" fmla="*/ 421024 w 500538"/>
                  <a:gd name="connsiteY1-436" fmla="*/ 1163275 h 1165046"/>
                  <a:gd name="connsiteX2-437" fmla="*/ 136939 w 500538"/>
                  <a:gd name="connsiteY2-438" fmla="*/ 861435 h 1165046"/>
                  <a:gd name="connsiteX3-439" fmla="*/ 30407 w 500538"/>
                  <a:gd name="connsiteY3-440" fmla="*/ 444184 h 1165046"/>
                  <a:gd name="connsiteX4-441" fmla="*/ 3774 w 500538"/>
                  <a:gd name="connsiteY4-442" fmla="*/ 301 h 1165046"/>
                  <a:gd name="connsiteX5-443" fmla="*/ 98469 w 500538"/>
                  <a:gd name="connsiteY5-444" fmla="*/ 556634 h 1165046"/>
                  <a:gd name="connsiteX6-445" fmla="*/ 243471 w 500538"/>
                  <a:gd name="connsiteY6-446" fmla="*/ 893986 h 1165046"/>
                  <a:gd name="connsiteX7-447" fmla="*/ 499069 w 500538"/>
                  <a:gd name="connsiteY7-448" fmla="*/ 1136578 h 1165046"/>
                  <a:gd name="connsiteX8-449" fmla="*/ 421024 w 500538"/>
                  <a:gd name="connsiteY8-450" fmla="*/ 1163275 h 1165046"/>
                  <a:gd name="connsiteX0-451" fmla="*/ 421024 w 475567"/>
                  <a:gd name="connsiteY0-452" fmla="*/ 1163275 h 1185958"/>
                  <a:gd name="connsiteX1-453" fmla="*/ 421024 w 475567"/>
                  <a:gd name="connsiteY1-454" fmla="*/ 1163275 h 1185958"/>
                  <a:gd name="connsiteX2-455" fmla="*/ 136939 w 475567"/>
                  <a:gd name="connsiteY2-456" fmla="*/ 861435 h 1185958"/>
                  <a:gd name="connsiteX3-457" fmla="*/ 30407 w 475567"/>
                  <a:gd name="connsiteY3-458" fmla="*/ 444184 h 1185958"/>
                  <a:gd name="connsiteX4-459" fmla="*/ 3774 w 475567"/>
                  <a:gd name="connsiteY4-460" fmla="*/ 301 h 1185958"/>
                  <a:gd name="connsiteX5-461" fmla="*/ 98469 w 475567"/>
                  <a:gd name="connsiteY5-462" fmla="*/ 556634 h 1185958"/>
                  <a:gd name="connsiteX6-463" fmla="*/ 243471 w 475567"/>
                  <a:gd name="connsiteY6-464" fmla="*/ 893986 h 1185958"/>
                  <a:gd name="connsiteX7-465" fmla="*/ 473948 w 475567"/>
                  <a:gd name="connsiteY7-466" fmla="*/ 1166723 h 1185958"/>
                  <a:gd name="connsiteX8-467" fmla="*/ 421024 w 475567"/>
                  <a:gd name="connsiteY8-468" fmla="*/ 1163275 h 1185958"/>
                  <a:gd name="connsiteX0-469" fmla="*/ 421024 w 475567"/>
                  <a:gd name="connsiteY0-470" fmla="*/ 1163275 h 1185958"/>
                  <a:gd name="connsiteX1-471" fmla="*/ 421024 w 475567"/>
                  <a:gd name="connsiteY1-472" fmla="*/ 1163275 h 1185958"/>
                  <a:gd name="connsiteX2-473" fmla="*/ 136939 w 475567"/>
                  <a:gd name="connsiteY2-474" fmla="*/ 861435 h 1185958"/>
                  <a:gd name="connsiteX3-475" fmla="*/ 30407 w 475567"/>
                  <a:gd name="connsiteY3-476" fmla="*/ 444184 h 1185958"/>
                  <a:gd name="connsiteX4-477" fmla="*/ 3774 w 475567"/>
                  <a:gd name="connsiteY4-478" fmla="*/ 301 h 1185958"/>
                  <a:gd name="connsiteX5-479" fmla="*/ 98469 w 475567"/>
                  <a:gd name="connsiteY5-480" fmla="*/ 556634 h 1185958"/>
                  <a:gd name="connsiteX6-481" fmla="*/ 243471 w 475567"/>
                  <a:gd name="connsiteY6-482" fmla="*/ 893986 h 1185958"/>
                  <a:gd name="connsiteX7-483" fmla="*/ 473948 w 475567"/>
                  <a:gd name="connsiteY7-484" fmla="*/ 1166723 h 1185958"/>
                  <a:gd name="connsiteX8-485" fmla="*/ 421024 w 475567"/>
                  <a:gd name="connsiteY8-486" fmla="*/ 1163275 h 1185958"/>
                  <a:gd name="connsiteX0-487" fmla="*/ 421024 w 491991"/>
                  <a:gd name="connsiteY0-488" fmla="*/ 1163275 h 1183787"/>
                  <a:gd name="connsiteX1-489" fmla="*/ 421024 w 491991"/>
                  <a:gd name="connsiteY1-490" fmla="*/ 1163275 h 1183787"/>
                  <a:gd name="connsiteX2-491" fmla="*/ 136939 w 491991"/>
                  <a:gd name="connsiteY2-492" fmla="*/ 861435 h 1183787"/>
                  <a:gd name="connsiteX3-493" fmla="*/ 30407 w 491991"/>
                  <a:gd name="connsiteY3-494" fmla="*/ 444184 h 1183787"/>
                  <a:gd name="connsiteX4-495" fmla="*/ 3774 w 491991"/>
                  <a:gd name="connsiteY4-496" fmla="*/ 301 h 1183787"/>
                  <a:gd name="connsiteX5-497" fmla="*/ 98469 w 491991"/>
                  <a:gd name="connsiteY5-498" fmla="*/ 556634 h 1183787"/>
                  <a:gd name="connsiteX6-499" fmla="*/ 243471 w 491991"/>
                  <a:gd name="connsiteY6-500" fmla="*/ 893986 h 1183787"/>
                  <a:gd name="connsiteX7-501" fmla="*/ 490474 w 491991"/>
                  <a:gd name="connsiteY7-502" fmla="*/ 1163969 h 1183787"/>
                  <a:gd name="connsiteX8-503" fmla="*/ 421024 w 491991"/>
                  <a:gd name="connsiteY8-504" fmla="*/ 1163275 h 1183787"/>
                  <a:gd name="connsiteX0-505" fmla="*/ 421024 w 491991"/>
                  <a:gd name="connsiteY0-506" fmla="*/ 1163275 h 1183787"/>
                  <a:gd name="connsiteX1-507" fmla="*/ 421024 w 491991"/>
                  <a:gd name="connsiteY1-508" fmla="*/ 1163275 h 1183787"/>
                  <a:gd name="connsiteX2-509" fmla="*/ 136939 w 491991"/>
                  <a:gd name="connsiteY2-510" fmla="*/ 861435 h 1183787"/>
                  <a:gd name="connsiteX3-511" fmla="*/ 30407 w 491991"/>
                  <a:gd name="connsiteY3-512" fmla="*/ 444184 h 1183787"/>
                  <a:gd name="connsiteX4-513" fmla="*/ 3774 w 491991"/>
                  <a:gd name="connsiteY4-514" fmla="*/ 301 h 1183787"/>
                  <a:gd name="connsiteX5-515" fmla="*/ 98469 w 491991"/>
                  <a:gd name="connsiteY5-516" fmla="*/ 556634 h 1183787"/>
                  <a:gd name="connsiteX6-517" fmla="*/ 243471 w 491991"/>
                  <a:gd name="connsiteY6-518" fmla="*/ 893986 h 1183787"/>
                  <a:gd name="connsiteX7-519" fmla="*/ 490474 w 491991"/>
                  <a:gd name="connsiteY7-520" fmla="*/ 1163969 h 1183787"/>
                  <a:gd name="connsiteX8-521" fmla="*/ 421024 w 491991"/>
                  <a:gd name="connsiteY8-522" fmla="*/ 1163275 h 1183787"/>
                  <a:gd name="connsiteX0-523" fmla="*/ 421024 w 491991"/>
                  <a:gd name="connsiteY0-524" fmla="*/ 1163275 h 1167104"/>
                  <a:gd name="connsiteX1-525" fmla="*/ 421024 w 491991"/>
                  <a:gd name="connsiteY1-526" fmla="*/ 1163275 h 1167104"/>
                  <a:gd name="connsiteX2-527" fmla="*/ 136939 w 491991"/>
                  <a:gd name="connsiteY2-528" fmla="*/ 861435 h 1167104"/>
                  <a:gd name="connsiteX3-529" fmla="*/ 30407 w 491991"/>
                  <a:gd name="connsiteY3-530" fmla="*/ 444184 h 1167104"/>
                  <a:gd name="connsiteX4-531" fmla="*/ 3774 w 491991"/>
                  <a:gd name="connsiteY4-532" fmla="*/ 301 h 1167104"/>
                  <a:gd name="connsiteX5-533" fmla="*/ 98469 w 491991"/>
                  <a:gd name="connsiteY5-534" fmla="*/ 556634 h 1167104"/>
                  <a:gd name="connsiteX6-535" fmla="*/ 243471 w 491991"/>
                  <a:gd name="connsiteY6-536" fmla="*/ 893986 h 1167104"/>
                  <a:gd name="connsiteX7-537" fmla="*/ 490474 w 491991"/>
                  <a:gd name="connsiteY7-538" fmla="*/ 1163969 h 1167104"/>
                  <a:gd name="connsiteX8-539" fmla="*/ 421024 w 491991"/>
                  <a:gd name="connsiteY8-540" fmla="*/ 1163275 h 1167104"/>
                  <a:gd name="connsiteX0-541" fmla="*/ 421024 w 491991"/>
                  <a:gd name="connsiteY0-542" fmla="*/ 1163275 h 1167104"/>
                  <a:gd name="connsiteX1-543" fmla="*/ 421024 w 491991"/>
                  <a:gd name="connsiteY1-544" fmla="*/ 1163275 h 1167104"/>
                  <a:gd name="connsiteX2-545" fmla="*/ 136939 w 491991"/>
                  <a:gd name="connsiteY2-546" fmla="*/ 861435 h 1167104"/>
                  <a:gd name="connsiteX3-547" fmla="*/ 30407 w 491991"/>
                  <a:gd name="connsiteY3-548" fmla="*/ 444184 h 1167104"/>
                  <a:gd name="connsiteX4-549" fmla="*/ 3774 w 491991"/>
                  <a:gd name="connsiteY4-550" fmla="*/ 301 h 1167104"/>
                  <a:gd name="connsiteX5-551" fmla="*/ 98469 w 491991"/>
                  <a:gd name="connsiteY5-552" fmla="*/ 556634 h 1167104"/>
                  <a:gd name="connsiteX6-553" fmla="*/ 243471 w 491991"/>
                  <a:gd name="connsiteY6-554" fmla="*/ 893986 h 1167104"/>
                  <a:gd name="connsiteX7-555" fmla="*/ 490474 w 491991"/>
                  <a:gd name="connsiteY7-556" fmla="*/ 1163969 h 1167104"/>
                  <a:gd name="connsiteX8-557" fmla="*/ 421024 w 491991"/>
                  <a:gd name="connsiteY8-558" fmla="*/ 1163275 h 1167104"/>
                  <a:gd name="connsiteX0-559" fmla="*/ 421024 w 490474"/>
                  <a:gd name="connsiteY0-560" fmla="*/ 1163275 h 1167104"/>
                  <a:gd name="connsiteX1-561" fmla="*/ 421024 w 490474"/>
                  <a:gd name="connsiteY1-562" fmla="*/ 1163275 h 1167104"/>
                  <a:gd name="connsiteX2-563" fmla="*/ 136939 w 490474"/>
                  <a:gd name="connsiteY2-564" fmla="*/ 861435 h 1167104"/>
                  <a:gd name="connsiteX3-565" fmla="*/ 30407 w 490474"/>
                  <a:gd name="connsiteY3-566" fmla="*/ 444184 h 1167104"/>
                  <a:gd name="connsiteX4-567" fmla="*/ 3774 w 490474"/>
                  <a:gd name="connsiteY4-568" fmla="*/ 301 h 1167104"/>
                  <a:gd name="connsiteX5-569" fmla="*/ 98469 w 490474"/>
                  <a:gd name="connsiteY5-570" fmla="*/ 556634 h 1167104"/>
                  <a:gd name="connsiteX6-571" fmla="*/ 243471 w 490474"/>
                  <a:gd name="connsiteY6-572" fmla="*/ 893986 h 1167104"/>
                  <a:gd name="connsiteX7-573" fmla="*/ 490474 w 490474"/>
                  <a:gd name="connsiteY7-574" fmla="*/ 1163969 h 1167104"/>
                  <a:gd name="connsiteX8-575" fmla="*/ 421024 w 490474"/>
                  <a:gd name="connsiteY8-576" fmla="*/ 1163275 h 1167104"/>
                  <a:gd name="connsiteX0-577" fmla="*/ 421024 w 493228"/>
                  <a:gd name="connsiteY0-578" fmla="*/ 1163275 h 1163275"/>
                  <a:gd name="connsiteX1-579" fmla="*/ 421024 w 493228"/>
                  <a:gd name="connsiteY1-580" fmla="*/ 1163275 h 1163275"/>
                  <a:gd name="connsiteX2-581" fmla="*/ 136939 w 493228"/>
                  <a:gd name="connsiteY2-582" fmla="*/ 861435 h 1163275"/>
                  <a:gd name="connsiteX3-583" fmla="*/ 30407 w 493228"/>
                  <a:gd name="connsiteY3-584" fmla="*/ 444184 h 1163275"/>
                  <a:gd name="connsiteX4-585" fmla="*/ 3774 w 493228"/>
                  <a:gd name="connsiteY4-586" fmla="*/ 301 h 1163275"/>
                  <a:gd name="connsiteX5-587" fmla="*/ 98469 w 493228"/>
                  <a:gd name="connsiteY5-588" fmla="*/ 556634 h 1163275"/>
                  <a:gd name="connsiteX6-589" fmla="*/ 243471 w 493228"/>
                  <a:gd name="connsiteY6-590" fmla="*/ 893986 h 1163275"/>
                  <a:gd name="connsiteX7-591" fmla="*/ 493228 w 493228"/>
                  <a:gd name="connsiteY7-592" fmla="*/ 1152952 h 1163275"/>
                  <a:gd name="connsiteX8-593" fmla="*/ 421024 w 493228"/>
                  <a:gd name="connsiteY8-594" fmla="*/ 1163275 h 1163275"/>
                  <a:gd name="connsiteX0-595" fmla="*/ 421024 w 493228"/>
                  <a:gd name="connsiteY0-596" fmla="*/ 1163275 h 1169556"/>
                  <a:gd name="connsiteX1-597" fmla="*/ 421024 w 493228"/>
                  <a:gd name="connsiteY1-598" fmla="*/ 1163275 h 1169556"/>
                  <a:gd name="connsiteX2-599" fmla="*/ 136939 w 493228"/>
                  <a:gd name="connsiteY2-600" fmla="*/ 861435 h 1169556"/>
                  <a:gd name="connsiteX3-601" fmla="*/ 30407 w 493228"/>
                  <a:gd name="connsiteY3-602" fmla="*/ 444184 h 1169556"/>
                  <a:gd name="connsiteX4-603" fmla="*/ 3774 w 493228"/>
                  <a:gd name="connsiteY4-604" fmla="*/ 301 h 1169556"/>
                  <a:gd name="connsiteX5-605" fmla="*/ 98469 w 493228"/>
                  <a:gd name="connsiteY5-606" fmla="*/ 556634 h 1169556"/>
                  <a:gd name="connsiteX6-607" fmla="*/ 243471 w 493228"/>
                  <a:gd name="connsiteY6-608" fmla="*/ 893986 h 1169556"/>
                  <a:gd name="connsiteX7-609" fmla="*/ 493228 w 493228"/>
                  <a:gd name="connsiteY7-610" fmla="*/ 1166723 h 1169556"/>
                  <a:gd name="connsiteX8-611" fmla="*/ 421024 w 493228"/>
                  <a:gd name="connsiteY8-612" fmla="*/ 1163275 h 1169556"/>
                  <a:gd name="connsiteX0-613" fmla="*/ 421024 w 498737"/>
                  <a:gd name="connsiteY0-614" fmla="*/ 1163275 h 1163275"/>
                  <a:gd name="connsiteX1-615" fmla="*/ 421024 w 498737"/>
                  <a:gd name="connsiteY1-616" fmla="*/ 1163275 h 1163275"/>
                  <a:gd name="connsiteX2-617" fmla="*/ 136939 w 498737"/>
                  <a:gd name="connsiteY2-618" fmla="*/ 861435 h 1163275"/>
                  <a:gd name="connsiteX3-619" fmla="*/ 30407 w 498737"/>
                  <a:gd name="connsiteY3-620" fmla="*/ 444184 h 1163275"/>
                  <a:gd name="connsiteX4-621" fmla="*/ 3774 w 498737"/>
                  <a:gd name="connsiteY4-622" fmla="*/ 301 h 1163275"/>
                  <a:gd name="connsiteX5-623" fmla="*/ 98469 w 498737"/>
                  <a:gd name="connsiteY5-624" fmla="*/ 556634 h 1163275"/>
                  <a:gd name="connsiteX6-625" fmla="*/ 243471 w 498737"/>
                  <a:gd name="connsiteY6-626" fmla="*/ 893986 h 1163275"/>
                  <a:gd name="connsiteX7-627" fmla="*/ 498737 w 498737"/>
                  <a:gd name="connsiteY7-628" fmla="*/ 1147444 h 1163275"/>
                  <a:gd name="connsiteX8-629" fmla="*/ 421024 w 498737"/>
                  <a:gd name="connsiteY8-630" fmla="*/ 1163275 h 116327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</a:cxnLst>
                <a:rect l="l" t="t" r="r" b="b"/>
                <a:pathLst>
                  <a:path w="498737" h="1163275">
                    <a:moveTo>
                      <a:pt x="421024" y="1163275"/>
                    </a:moveTo>
                    <a:lnTo>
                      <a:pt x="421024" y="1163275"/>
                    </a:lnTo>
                    <a:cubicBezTo>
                      <a:pt x="373677" y="1112968"/>
                      <a:pt x="187245" y="981283"/>
                      <a:pt x="136939" y="861435"/>
                    </a:cubicBezTo>
                    <a:cubicBezTo>
                      <a:pt x="86633" y="741587"/>
                      <a:pt x="52601" y="587706"/>
                      <a:pt x="30407" y="444184"/>
                    </a:cubicBezTo>
                    <a:cubicBezTo>
                      <a:pt x="8213" y="300662"/>
                      <a:pt x="-7570" y="-11043"/>
                      <a:pt x="3774" y="301"/>
                    </a:cubicBezTo>
                    <a:cubicBezTo>
                      <a:pt x="35339" y="185745"/>
                      <a:pt x="52109" y="365271"/>
                      <a:pt x="98469" y="556634"/>
                    </a:cubicBezTo>
                    <a:cubicBezTo>
                      <a:pt x="134473" y="704595"/>
                      <a:pt x="176760" y="795518"/>
                      <a:pt x="243471" y="893986"/>
                    </a:cubicBezTo>
                    <a:cubicBezTo>
                      <a:pt x="310182" y="992454"/>
                      <a:pt x="437101" y="1073563"/>
                      <a:pt x="498737" y="1147444"/>
                    </a:cubicBezTo>
                    <a:cubicBezTo>
                      <a:pt x="461221" y="1157977"/>
                      <a:pt x="447039" y="1154376"/>
                      <a:pt x="421024" y="1163275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4" name="组合 193"/>
              <p:cNvGrpSpPr/>
              <p:nvPr/>
            </p:nvGrpSpPr>
            <p:grpSpPr bwMode="auto">
              <a:xfrm rot="18299746">
                <a:off x="4154914" y="1288642"/>
                <a:ext cx="131570" cy="250458"/>
                <a:chOff x="3637987" y="503028"/>
                <a:chExt cx="188802" cy="391253"/>
              </a:xfrm>
            </p:grpSpPr>
            <p:sp>
              <p:nvSpPr>
                <p:cNvPr id="204" name="任意多边形 203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5" name="任意多边形 204"/>
                <p:cNvSpPr/>
                <p:nvPr/>
              </p:nvSpPr>
              <p:spPr>
                <a:xfrm flipH="1">
                  <a:off x="3672129" y="634079"/>
                  <a:ext cx="52319" cy="247628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5" name="组合 194"/>
              <p:cNvGrpSpPr/>
              <p:nvPr/>
            </p:nvGrpSpPr>
            <p:grpSpPr bwMode="auto">
              <a:xfrm rot="2699037">
                <a:off x="4447380" y="1281509"/>
                <a:ext cx="99866" cy="213999"/>
                <a:chOff x="4605359" y="766104"/>
                <a:chExt cx="188802" cy="391253"/>
              </a:xfrm>
            </p:grpSpPr>
            <p:sp>
              <p:nvSpPr>
                <p:cNvPr id="202" name="任意多边形 201"/>
                <p:cNvSpPr/>
                <p:nvPr/>
              </p:nvSpPr>
              <p:spPr>
                <a:xfrm>
                  <a:off x="4605359" y="766104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3" name="任意多边形 202"/>
                <p:cNvSpPr/>
                <p:nvPr/>
              </p:nvSpPr>
              <p:spPr>
                <a:xfrm>
                  <a:off x="4702979" y="927011"/>
                  <a:ext cx="71925" cy="223158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  <a:gd name="connsiteX0-157" fmla="*/ 1 w 45244"/>
                    <a:gd name="connsiteY0-158" fmla="*/ 195417 h 198453"/>
                    <a:gd name="connsiteX1-159" fmla="*/ 26900 w 45244"/>
                    <a:gd name="connsiteY1-160" fmla="*/ 55423 h 198453"/>
                    <a:gd name="connsiteX2-161" fmla="*/ 26194 w 45244"/>
                    <a:gd name="connsiteY2-162" fmla="*/ 155 h 198453"/>
                    <a:gd name="connsiteX3-163" fmla="*/ 45244 w 45244"/>
                    <a:gd name="connsiteY3-164" fmla="*/ 71592 h 198453"/>
                    <a:gd name="connsiteX4-165" fmla="*/ 26194 w 45244"/>
                    <a:gd name="connsiteY4-166" fmla="*/ 145412 h 198453"/>
                    <a:gd name="connsiteX5-167" fmla="*/ 1 w 45244"/>
                    <a:gd name="connsiteY5-168" fmla="*/ 195417 h 198453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5244" h="198453">
                      <a:moveTo>
                        <a:pt x="1" y="195417"/>
                      </a:moveTo>
                      <a:cubicBezTo>
                        <a:pt x="119" y="180419"/>
                        <a:pt x="22535" y="87967"/>
                        <a:pt x="26900" y="55423"/>
                      </a:cubicBezTo>
                      <a:cubicBezTo>
                        <a:pt x="31265" y="22879"/>
                        <a:pt x="18654" y="-2226"/>
                        <a:pt x="26194" y="155"/>
                      </a:cubicBezTo>
                      <a:cubicBezTo>
                        <a:pt x="33734" y="2536"/>
                        <a:pt x="45244" y="47383"/>
                        <a:pt x="45244" y="71592"/>
                      </a:cubicBezTo>
                      <a:cubicBezTo>
                        <a:pt x="45244" y="95801"/>
                        <a:pt x="33735" y="124775"/>
                        <a:pt x="26194" y="145412"/>
                      </a:cubicBezTo>
                      <a:cubicBezTo>
                        <a:pt x="18654" y="166050"/>
                        <a:pt x="-117" y="210415"/>
                        <a:pt x="1" y="19541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6" name="组合 195"/>
              <p:cNvGrpSpPr/>
              <p:nvPr/>
            </p:nvGrpSpPr>
            <p:grpSpPr bwMode="auto">
              <a:xfrm rot="18299746">
                <a:off x="4240514" y="1531176"/>
                <a:ext cx="91940" cy="172784"/>
                <a:chOff x="3637987" y="503028"/>
                <a:chExt cx="188802" cy="391253"/>
              </a:xfrm>
            </p:grpSpPr>
            <p:sp>
              <p:nvSpPr>
                <p:cNvPr id="200" name="任意多边形 199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1" name="任意多边形 200"/>
                <p:cNvSpPr/>
                <p:nvPr/>
              </p:nvSpPr>
              <p:spPr>
                <a:xfrm flipH="1">
                  <a:off x="3675015" y="633663"/>
                  <a:ext cx="52083" cy="244085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7" name="组合 196"/>
              <p:cNvGrpSpPr/>
              <p:nvPr/>
            </p:nvGrpSpPr>
            <p:grpSpPr bwMode="auto">
              <a:xfrm rot="2699037">
                <a:off x="4466402" y="1535137"/>
                <a:ext cx="61821" cy="129984"/>
                <a:chOff x="4615719" y="786285"/>
                <a:chExt cx="188802" cy="391253"/>
              </a:xfrm>
            </p:grpSpPr>
            <p:sp>
              <p:nvSpPr>
                <p:cNvPr id="198" name="任意多边形 197"/>
                <p:cNvSpPr/>
                <p:nvPr/>
              </p:nvSpPr>
              <p:spPr>
                <a:xfrm>
                  <a:off x="4615719" y="786285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9" name="任意多边形 198"/>
                <p:cNvSpPr/>
                <p:nvPr/>
              </p:nvSpPr>
              <p:spPr>
                <a:xfrm>
                  <a:off x="4714287" y="915220"/>
                  <a:ext cx="53251" cy="248112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10" name="组合 209"/>
          <p:cNvGrpSpPr/>
          <p:nvPr/>
        </p:nvGrpSpPr>
        <p:grpSpPr>
          <a:xfrm>
            <a:off x="5121080" y="2561176"/>
            <a:ext cx="673701" cy="481895"/>
            <a:chOff x="5121080" y="2322972"/>
            <a:chExt cx="673701" cy="481895"/>
          </a:xfrm>
        </p:grpSpPr>
        <p:grpSp>
          <p:nvGrpSpPr>
            <p:cNvPr id="211" name="组合 210"/>
            <p:cNvGrpSpPr/>
            <p:nvPr/>
          </p:nvGrpSpPr>
          <p:grpSpPr bwMode="auto">
            <a:xfrm rot="5640000">
              <a:off x="5411960" y="2618608"/>
              <a:ext cx="52311" cy="95111"/>
              <a:chOff x="5210658" y="835357"/>
              <a:chExt cx="189463" cy="351235"/>
            </a:xfrm>
          </p:grpSpPr>
          <p:sp>
            <p:nvSpPr>
              <p:cNvPr id="227" name="任意多边形 226"/>
              <p:cNvSpPr/>
              <p:nvPr/>
            </p:nvSpPr>
            <p:spPr>
              <a:xfrm>
                <a:off x="5210658" y="835357"/>
                <a:ext cx="189463" cy="351235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任意多边形 227"/>
              <p:cNvSpPr/>
              <p:nvPr/>
            </p:nvSpPr>
            <p:spPr>
              <a:xfrm>
                <a:off x="5330383" y="984314"/>
                <a:ext cx="45931" cy="193177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5121080" y="2322972"/>
              <a:ext cx="673701" cy="481895"/>
              <a:chOff x="5121080" y="2322972"/>
              <a:chExt cx="673701" cy="481895"/>
            </a:xfrm>
          </p:grpSpPr>
          <p:grpSp>
            <p:nvGrpSpPr>
              <p:cNvPr id="213" name="组合 212"/>
              <p:cNvGrpSpPr/>
              <p:nvPr/>
            </p:nvGrpSpPr>
            <p:grpSpPr bwMode="auto">
              <a:xfrm rot="4860000">
                <a:off x="5522130" y="2503682"/>
                <a:ext cx="55481" cy="103037"/>
                <a:chOff x="5210658" y="835357"/>
                <a:chExt cx="189463" cy="351235"/>
              </a:xfrm>
            </p:grpSpPr>
            <p:sp>
              <p:nvSpPr>
                <p:cNvPr id="225" name="任意多边形 224"/>
                <p:cNvSpPr/>
                <p:nvPr/>
              </p:nvSpPr>
              <p:spPr>
                <a:xfrm>
                  <a:off x="5210658" y="835357"/>
                  <a:ext cx="189463" cy="351235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6" name="任意多边形 225"/>
                <p:cNvSpPr/>
                <p:nvPr/>
              </p:nvSpPr>
              <p:spPr>
                <a:xfrm>
                  <a:off x="5326452" y="972864"/>
                  <a:ext cx="48717" cy="194529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4" name="组合 213"/>
              <p:cNvGrpSpPr/>
              <p:nvPr/>
            </p:nvGrpSpPr>
            <p:grpSpPr>
              <a:xfrm>
                <a:off x="5121080" y="2322972"/>
                <a:ext cx="673701" cy="481895"/>
                <a:chOff x="5121080" y="2322972"/>
                <a:chExt cx="673701" cy="481895"/>
              </a:xfrm>
            </p:grpSpPr>
            <p:sp>
              <p:nvSpPr>
                <p:cNvPr id="221" name="任意多边形 220"/>
                <p:cNvSpPr/>
                <p:nvPr/>
              </p:nvSpPr>
              <p:spPr>
                <a:xfrm rot="4589179" flipH="1">
                  <a:off x="5281976" y="2292061"/>
                  <a:ext cx="351910" cy="673701"/>
                </a:xfrm>
                <a:custGeom>
                  <a:avLst/>
                  <a:gdLst>
                    <a:gd name="connsiteX0" fmla="*/ 0 w 176230"/>
                    <a:gd name="connsiteY0" fmla="*/ 389035 h 472163"/>
                    <a:gd name="connsiteX1" fmla="*/ 106403 w 176230"/>
                    <a:gd name="connsiteY1" fmla="*/ 202830 h 472163"/>
                    <a:gd name="connsiteX2" fmla="*/ 176230 w 176230"/>
                    <a:gd name="connsiteY2" fmla="*/ 0 h 472163"/>
                    <a:gd name="connsiteX3" fmla="*/ 156279 w 176230"/>
                    <a:gd name="connsiteY3" fmla="*/ 196180 h 472163"/>
                    <a:gd name="connsiteX4" fmla="*/ 33251 w 176230"/>
                    <a:gd name="connsiteY4" fmla="*/ 472163 h 472163"/>
                    <a:gd name="connsiteX5" fmla="*/ 0 w 176230"/>
                    <a:gd name="connsiteY5" fmla="*/ 389035 h 472163"/>
                    <a:gd name="connsiteX0-1" fmla="*/ 0 w 180090"/>
                    <a:gd name="connsiteY0-2" fmla="*/ 389042 h 472170"/>
                    <a:gd name="connsiteX1-3" fmla="*/ 106403 w 180090"/>
                    <a:gd name="connsiteY1-4" fmla="*/ 202837 h 472170"/>
                    <a:gd name="connsiteX2-5" fmla="*/ 176230 w 180090"/>
                    <a:gd name="connsiteY2-6" fmla="*/ 7 h 472170"/>
                    <a:gd name="connsiteX3-7" fmla="*/ 156279 w 180090"/>
                    <a:gd name="connsiteY3-8" fmla="*/ 196187 h 472170"/>
                    <a:gd name="connsiteX4-9" fmla="*/ 33251 w 180090"/>
                    <a:gd name="connsiteY4-10" fmla="*/ 472170 h 472170"/>
                    <a:gd name="connsiteX5-11" fmla="*/ 0 w 180090"/>
                    <a:gd name="connsiteY5-12" fmla="*/ 389042 h 472170"/>
                    <a:gd name="connsiteX0-13" fmla="*/ 0 w 180090"/>
                    <a:gd name="connsiteY0-14" fmla="*/ 389042 h 472170"/>
                    <a:gd name="connsiteX1-15" fmla="*/ 106403 w 180090"/>
                    <a:gd name="connsiteY1-16" fmla="*/ 202837 h 472170"/>
                    <a:gd name="connsiteX2-17" fmla="*/ 176230 w 180090"/>
                    <a:gd name="connsiteY2-18" fmla="*/ 7 h 472170"/>
                    <a:gd name="connsiteX3-19" fmla="*/ 156279 w 180090"/>
                    <a:gd name="connsiteY3-20" fmla="*/ 196187 h 472170"/>
                    <a:gd name="connsiteX4-21" fmla="*/ 33251 w 180090"/>
                    <a:gd name="connsiteY4-22" fmla="*/ 472170 h 472170"/>
                    <a:gd name="connsiteX5-23" fmla="*/ 0 w 180090"/>
                    <a:gd name="connsiteY5-24" fmla="*/ 389042 h 472170"/>
                    <a:gd name="connsiteX0-25" fmla="*/ 0 w 213341"/>
                    <a:gd name="connsiteY0-26" fmla="*/ 422292 h 472170"/>
                    <a:gd name="connsiteX1-27" fmla="*/ 139654 w 213341"/>
                    <a:gd name="connsiteY1-28" fmla="*/ 202837 h 472170"/>
                    <a:gd name="connsiteX2-29" fmla="*/ 209481 w 213341"/>
                    <a:gd name="connsiteY2-30" fmla="*/ 7 h 472170"/>
                    <a:gd name="connsiteX3-31" fmla="*/ 189530 w 213341"/>
                    <a:gd name="connsiteY3-32" fmla="*/ 196187 h 472170"/>
                    <a:gd name="connsiteX4-33" fmla="*/ 66502 w 213341"/>
                    <a:gd name="connsiteY4-34" fmla="*/ 472170 h 472170"/>
                    <a:gd name="connsiteX5-35" fmla="*/ 0 w 213341"/>
                    <a:gd name="connsiteY5-36" fmla="*/ 422292 h 472170"/>
                    <a:gd name="connsiteX0-37" fmla="*/ 0 w 213341"/>
                    <a:gd name="connsiteY0-38" fmla="*/ 422292 h 472170"/>
                    <a:gd name="connsiteX1-39" fmla="*/ 139654 w 213341"/>
                    <a:gd name="connsiteY1-40" fmla="*/ 202837 h 472170"/>
                    <a:gd name="connsiteX2-41" fmla="*/ 209481 w 213341"/>
                    <a:gd name="connsiteY2-42" fmla="*/ 7 h 472170"/>
                    <a:gd name="connsiteX3-43" fmla="*/ 189530 w 213341"/>
                    <a:gd name="connsiteY3-44" fmla="*/ 196187 h 472170"/>
                    <a:gd name="connsiteX4-45" fmla="*/ 66502 w 213341"/>
                    <a:gd name="connsiteY4-46" fmla="*/ 472170 h 472170"/>
                    <a:gd name="connsiteX5-47" fmla="*/ 0 w 213341"/>
                    <a:gd name="connsiteY5-48" fmla="*/ 422292 h 472170"/>
                    <a:gd name="connsiteX0-49" fmla="*/ 0 w 213341"/>
                    <a:gd name="connsiteY0-50" fmla="*/ 422292 h 472170"/>
                    <a:gd name="connsiteX1-51" fmla="*/ 142979 w 213341"/>
                    <a:gd name="connsiteY1-52" fmla="*/ 219462 h 472170"/>
                    <a:gd name="connsiteX2-53" fmla="*/ 209481 w 213341"/>
                    <a:gd name="connsiteY2-54" fmla="*/ 7 h 472170"/>
                    <a:gd name="connsiteX3-55" fmla="*/ 189530 w 213341"/>
                    <a:gd name="connsiteY3-56" fmla="*/ 196187 h 472170"/>
                    <a:gd name="connsiteX4-57" fmla="*/ 66502 w 213341"/>
                    <a:gd name="connsiteY4-58" fmla="*/ 472170 h 472170"/>
                    <a:gd name="connsiteX5-59" fmla="*/ 0 w 213341"/>
                    <a:gd name="connsiteY5-60" fmla="*/ 422292 h 472170"/>
                    <a:gd name="connsiteX0-61" fmla="*/ 0 w 213341"/>
                    <a:gd name="connsiteY0-62" fmla="*/ 422292 h 472170"/>
                    <a:gd name="connsiteX1-63" fmla="*/ 139654 w 213341"/>
                    <a:gd name="connsiteY1-64" fmla="*/ 239413 h 472170"/>
                    <a:gd name="connsiteX2-65" fmla="*/ 209481 w 213341"/>
                    <a:gd name="connsiteY2-66" fmla="*/ 7 h 472170"/>
                    <a:gd name="connsiteX3-67" fmla="*/ 189530 w 213341"/>
                    <a:gd name="connsiteY3-68" fmla="*/ 196187 h 472170"/>
                    <a:gd name="connsiteX4-69" fmla="*/ 66502 w 213341"/>
                    <a:gd name="connsiteY4-70" fmla="*/ 472170 h 472170"/>
                    <a:gd name="connsiteX5-71" fmla="*/ 0 w 213341"/>
                    <a:gd name="connsiteY5-72" fmla="*/ 422292 h 472170"/>
                    <a:gd name="connsiteX0-73" fmla="*/ 0 w 213341"/>
                    <a:gd name="connsiteY0-74" fmla="*/ 422292 h 472170"/>
                    <a:gd name="connsiteX1-75" fmla="*/ 152954 w 213341"/>
                    <a:gd name="connsiteY1-76" fmla="*/ 236088 h 472170"/>
                    <a:gd name="connsiteX2-77" fmla="*/ 209481 w 213341"/>
                    <a:gd name="connsiteY2-78" fmla="*/ 7 h 472170"/>
                    <a:gd name="connsiteX3-79" fmla="*/ 189530 w 213341"/>
                    <a:gd name="connsiteY3-80" fmla="*/ 196187 h 472170"/>
                    <a:gd name="connsiteX4-81" fmla="*/ 66502 w 213341"/>
                    <a:gd name="connsiteY4-82" fmla="*/ 472170 h 472170"/>
                    <a:gd name="connsiteX5-83" fmla="*/ 0 w 213341"/>
                    <a:gd name="connsiteY5-84" fmla="*/ 422292 h 472170"/>
                    <a:gd name="connsiteX0-85" fmla="*/ 0 w 213341"/>
                    <a:gd name="connsiteY0-86" fmla="*/ 422292 h 472170"/>
                    <a:gd name="connsiteX1-87" fmla="*/ 139654 w 213341"/>
                    <a:gd name="connsiteY1-88" fmla="*/ 216137 h 472170"/>
                    <a:gd name="connsiteX2-89" fmla="*/ 209481 w 213341"/>
                    <a:gd name="connsiteY2-90" fmla="*/ 7 h 472170"/>
                    <a:gd name="connsiteX3-91" fmla="*/ 189530 w 213341"/>
                    <a:gd name="connsiteY3-92" fmla="*/ 196187 h 472170"/>
                    <a:gd name="connsiteX4-93" fmla="*/ 66502 w 213341"/>
                    <a:gd name="connsiteY4-94" fmla="*/ 472170 h 472170"/>
                    <a:gd name="connsiteX5-95" fmla="*/ 0 w 213341"/>
                    <a:gd name="connsiteY5-96" fmla="*/ 422292 h 472170"/>
                    <a:gd name="connsiteX0-97" fmla="*/ 0 w 213341"/>
                    <a:gd name="connsiteY0-98" fmla="*/ 422292 h 472170"/>
                    <a:gd name="connsiteX1-99" fmla="*/ 139654 w 213341"/>
                    <a:gd name="connsiteY1-100" fmla="*/ 216137 h 472170"/>
                    <a:gd name="connsiteX2-101" fmla="*/ 209481 w 213341"/>
                    <a:gd name="connsiteY2-102" fmla="*/ 7 h 472170"/>
                    <a:gd name="connsiteX3-103" fmla="*/ 189530 w 213341"/>
                    <a:gd name="connsiteY3-104" fmla="*/ 196187 h 472170"/>
                    <a:gd name="connsiteX4-105" fmla="*/ 66502 w 213341"/>
                    <a:gd name="connsiteY4-106" fmla="*/ 472170 h 472170"/>
                    <a:gd name="connsiteX5-107" fmla="*/ 0 w 213341"/>
                    <a:gd name="connsiteY5-108" fmla="*/ 422292 h 472170"/>
                    <a:gd name="connsiteX0-109" fmla="*/ 0 w 213341"/>
                    <a:gd name="connsiteY0-110" fmla="*/ 422292 h 472170"/>
                    <a:gd name="connsiteX1-111" fmla="*/ 156279 w 213341"/>
                    <a:gd name="connsiteY1-112" fmla="*/ 192861 h 472170"/>
                    <a:gd name="connsiteX2-113" fmla="*/ 209481 w 213341"/>
                    <a:gd name="connsiteY2-114" fmla="*/ 7 h 472170"/>
                    <a:gd name="connsiteX3-115" fmla="*/ 189530 w 213341"/>
                    <a:gd name="connsiteY3-116" fmla="*/ 196187 h 472170"/>
                    <a:gd name="connsiteX4-117" fmla="*/ 66502 w 213341"/>
                    <a:gd name="connsiteY4-118" fmla="*/ 472170 h 472170"/>
                    <a:gd name="connsiteX5-119" fmla="*/ 0 w 213341"/>
                    <a:gd name="connsiteY5-120" fmla="*/ 422292 h 472170"/>
                    <a:gd name="connsiteX0-121" fmla="*/ 0 w 213341"/>
                    <a:gd name="connsiteY0-122" fmla="*/ 422292 h 472170"/>
                    <a:gd name="connsiteX1-123" fmla="*/ 156279 w 213341"/>
                    <a:gd name="connsiteY1-124" fmla="*/ 192861 h 472170"/>
                    <a:gd name="connsiteX2-125" fmla="*/ 209481 w 213341"/>
                    <a:gd name="connsiteY2-126" fmla="*/ 7 h 472170"/>
                    <a:gd name="connsiteX3-127" fmla="*/ 189530 w 213341"/>
                    <a:gd name="connsiteY3-128" fmla="*/ 196187 h 472170"/>
                    <a:gd name="connsiteX4-129" fmla="*/ 66502 w 213341"/>
                    <a:gd name="connsiteY4-130" fmla="*/ 472170 h 472170"/>
                    <a:gd name="connsiteX5-131" fmla="*/ 0 w 213341"/>
                    <a:gd name="connsiteY5-132" fmla="*/ 422292 h 472170"/>
                    <a:gd name="connsiteX0-133" fmla="*/ 0 w 214229"/>
                    <a:gd name="connsiteY0-134" fmla="*/ 422292 h 462168"/>
                    <a:gd name="connsiteX1-135" fmla="*/ 156279 w 214229"/>
                    <a:gd name="connsiteY1-136" fmla="*/ 192861 h 462168"/>
                    <a:gd name="connsiteX2-137" fmla="*/ 209481 w 214229"/>
                    <a:gd name="connsiteY2-138" fmla="*/ 7 h 462168"/>
                    <a:gd name="connsiteX3-139" fmla="*/ 189530 w 214229"/>
                    <a:gd name="connsiteY3-140" fmla="*/ 196187 h 462168"/>
                    <a:gd name="connsiteX4-141" fmla="*/ 41630 w 214229"/>
                    <a:gd name="connsiteY4-142" fmla="*/ 462168 h 462168"/>
                    <a:gd name="connsiteX5-143" fmla="*/ 0 w 214229"/>
                    <a:gd name="connsiteY5-144" fmla="*/ 422292 h 462168"/>
                    <a:gd name="connsiteX0-145" fmla="*/ 0 w 248209"/>
                    <a:gd name="connsiteY0-146" fmla="*/ 368619 h 462168"/>
                    <a:gd name="connsiteX1-147" fmla="*/ 190259 w 248209"/>
                    <a:gd name="connsiteY1-148" fmla="*/ 192861 h 462168"/>
                    <a:gd name="connsiteX2-149" fmla="*/ 243461 w 248209"/>
                    <a:gd name="connsiteY2-150" fmla="*/ 7 h 462168"/>
                    <a:gd name="connsiteX3-151" fmla="*/ 223510 w 248209"/>
                    <a:gd name="connsiteY3-152" fmla="*/ 196187 h 462168"/>
                    <a:gd name="connsiteX4-153" fmla="*/ 75610 w 248209"/>
                    <a:gd name="connsiteY4-154" fmla="*/ 462168 h 462168"/>
                    <a:gd name="connsiteX5-155" fmla="*/ 0 w 248209"/>
                    <a:gd name="connsiteY5-156" fmla="*/ 368619 h 462168"/>
                    <a:gd name="connsiteX0-157" fmla="*/ 0 w 250683"/>
                    <a:gd name="connsiteY0-158" fmla="*/ 368619 h 448897"/>
                    <a:gd name="connsiteX1-159" fmla="*/ 190259 w 250683"/>
                    <a:gd name="connsiteY1-160" fmla="*/ 192861 h 448897"/>
                    <a:gd name="connsiteX2-161" fmla="*/ 243461 w 250683"/>
                    <a:gd name="connsiteY2-162" fmla="*/ 7 h 448897"/>
                    <a:gd name="connsiteX3-163" fmla="*/ 223510 w 250683"/>
                    <a:gd name="connsiteY3-164" fmla="*/ 196187 h 448897"/>
                    <a:gd name="connsiteX4-165" fmla="*/ 22714 w 250683"/>
                    <a:gd name="connsiteY4-166" fmla="*/ 448897 h 448897"/>
                    <a:gd name="connsiteX5-167" fmla="*/ 0 w 250683"/>
                    <a:gd name="connsiteY5-168" fmla="*/ 368619 h 448897"/>
                    <a:gd name="connsiteX0-169" fmla="*/ 0 w 250523"/>
                    <a:gd name="connsiteY0-170" fmla="*/ 368619 h 463453"/>
                    <a:gd name="connsiteX1-171" fmla="*/ 190259 w 250523"/>
                    <a:gd name="connsiteY1-172" fmla="*/ 192861 h 463453"/>
                    <a:gd name="connsiteX2-173" fmla="*/ 243461 w 250523"/>
                    <a:gd name="connsiteY2-174" fmla="*/ 7 h 463453"/>
                    <a:gd name="connsiteX3-175" fmla="*/ 223510 w 250523"/>
                    <a:gd name="connsiteY3-176" fmla="*/ 196187 h 463453"/>
                    <a:gd name="connsiteX4-177" fmla="*/ 25750 w 250523"/>
                    <a:gd name="connsiteY4-178" fmla="*/ 463453 h 463453"/>
                    <a:gd name="connsiteX5-179" fmla="*/ 0 w 250523"/>
                    <a:gd name="connsiteY5-180" fmla="*/ 368619 h 463453"/>
                    <a:gd name="connsiteX0-181" fmla="*/ 0 w 250523"/>
                    <a:gd name="connsiteY0-182" fmla="*/ 368619 h 463453"/>
                    <a:gd name="connsiteX1-183" fmla="*/ 190259 w 250523"/>
                    <a:gd name="connsiteY1-184" fmla="*/ 192861 h 463453"/>
                    <a:gd name="connsiteX2-185" fmla="*/ 243461 w 250523"/>
                    <a:gd name="connsiteY2-186" fmla="*/ 7 h 463453"/>
                    <a:gd name="connsiteX3-187" fmla="*/ 223510 w 250523"/>
                    <a:gd name="connsiteY3-188" fmla="*/ 196187 h 463453"/>
                    <a:gd name="connsiteX4-189" fmla="*/ 25750 w 250523"/>
                    <a:gd name="connsiteY4-190" fmla="*/ 463453 h 463453"/>
                    <a:gd name="connsiteX5-191" fmla="*/ 0 w 250523"/>
                    <a:gd name="connsiteY5-192" fmla="*/ 368619 h 463453"/>
                    <a:gd name="connsiteX0-193" fmla="*/ 0 w 252709"/>
                    <a:gd name="connsiteY0-194" fmla="*/ 368618 h 463452"/>
                    <a:gd name="connsiteX1-195" fmla="*/ 190259 w 252709"/>
                    <a:gd name="connsiteY1-196" fmla="*/ 192860 h 463452"/>
                    <a:gd name="connsiteX2-197" fmla="*/ 243461 w 252709"/>
                    <a:gd name="connsiteY2-198" fmla="*/ 6 h 463452"/>
                    <a:gd name="connsiteX3-199" fmla="*/ 228494 w 252709"/>
                    <a:gd name="connsiteY3-200" fmla="*/ 234641 h 463452"/>
                    <a:gd name="connsiteX4-201" fmla="*/ 25750 w 252709"/>
                    <a:gd name="connsiteY4-202" fmla="*/ 463452 h 463452"/>
                    <a:gd name="connsiteX5-203" fmla="*/ 0 w 252709"/>
                    <a:gd name="connsiteY5-204" fmla="*/ 368618 h 463452"/>
                    <a:gd name="connsiteX0-205" fmla="*/ 0 w 246516"/>
                    <a:gd name="connsiteY0-206" fmla="*/ 368618 h 463452"/>
                    <a:gd name="connsiteX1-207" fmla="*/ 190259 w 246516"/>
                    <a:gd name="connsiteY1-208" fmla="*/ 192860 h 463452"/>
                    <a:gd name="connsiteX2-209" fmla="*/ 243461 w 246516"/>
                    <a:gd name="connsiteY2-210" fmla="*/ 6 h 463452"/>
                    <a:gd name="connsiteX3-211" fmla="*/ 207864 w 246516"/>
                    <a:gd name="connsiteY3-212" fmla="*/ 208564 h 463452"/>
                    <a:gd name="connsiteX4-213" fmla="*/ 25750 w 246516"/>
                    <a:gd name="connsiteY4-214" fmla="*/ 463452 h 463452"/>
                    <a:gd name="connsiteX5-215" fmla="*/ 0 w 246516"/>
                    <a:gd name="connsiteY5-216" fmla="*/ 368618 h 463452"/>
                    <a:gd name="connsiteX0-217" fmla="*/ 0 w 303591"/>
                    <a:gd name="connsiteY0-218" fmla="*/ 390106 h 484940"/>
                    <a:gd name="connsiteX1-219" fmla="*/ 190259 w 303591"/>
                    <a:gd name="connsiteY1-220" fmla="*/ 214348 h 484940"/>
                    <a:gd name="connsiteX2-221" fmla="*/ 302778 w 303591"/>
                    <a:gd name="connsiteY2-222" fmla="*/ 6 h 484940"/>
                    <a:gd name="connsiteX3-223" fmla="*/ 207864 w 303591"/>
                    <a:gd name="connsiteY3-224" fmla="*/ 230052 h 484940"/>
                    <a:gd name="connsiteX4-225" fmla="*/ 25750 w 303591"/>
                    <a:gd name="connsiteY4-226" fmla="*/ 484940 h 484940"/>
                    <a:gd name="connsiteX5-227" fmla="*/ 0 w 303591"/>
                    <a:gd name="connsiteY5-228" fmla="*/ 390106 h 484940"/>
                    <a:gd name="connsiteX0-229" fmla="*/ 0 w 303803"/>
                    <a:gd name="connsiteY0-230" fmla="*/ 390106 h 484940"/>
                    <a:gd name="connsiteX1-231" fmla="*/ 190259 w 303803"/>
                    <a:gd name="connsiteY1-232" fmla="*/ 214348 h 484940"/>
                    <a:gd name="connsiteX2-233" fmla="*/ 302778 w 303803"/>
                    <a:gd name="connsiteY2-234" fmla="*/ 6 h 484940"/>
                    <a:gd name="connsiteX3-235" fmla="*/ 221331 w 303803"/>
                    <a:gd name="connsiteY3-236" fmla="*/ 236356 h 484940"/>
                    <a:gd name="connsiteX4-237" fmla="*/ 25750 w 303803"/>
                    <a:gd name="connsiteY4-238" fmla="*/ 484940 h 484940"/>
                    <a:gd name="connsiteX5-239" fmla="*/ 0 w 303803"/>
                    <a:gd name="connsiteY5-240" fmla="*/ 390106 h 484940"/>
                    <a:gd name="connsiteX0-241" fmla="*/ 0 w 303803"/>
                    <a:gd name="connsiteY0-242" fmla="*/ 390106 h 484940"/>
                    <a:gd name="connsiteX1-243" fmla="*/ 190259 w 303803"/>
                    <a:gd name="connsiteY1-244" fmla="*/ 214348 h 484940"/>
                    <a:gd name="connsiteX2-245" fmla="*/ 302778 w 303803"/>
                    <a:gd name="connsiteY2-246" fmla="*/ 6 h 484940"/>
                    <a:gd name="connsiteX3-247" fmla="*/ 221331 w 303803"/>
                    <a:gd name="connsiteY3-248" fmla="*/ 236356 h 484940"/>
                    <a:gd name="connsiteX4-249" fmla="*/ 25750 w 303803"/>
                    <a:gd name="connsiteY4-250" fmla="*/ 484940 h 484940"/>
                    <a:gd name="connsiteX5-251" fmla="*/ 0 w 303803"/>
                    <a:gd name="connsiteY5-252" fmla="*/ 390106 h 484940"/>
                    <a:gd name="connsiteX0-253" fmla="*/ 0 w 303803"/>
                    <a:gd name="connsiteY0-254" fmla="*/ 390106 h 484940"/>
                    <a:gd name="connsiteX1-255" fmla="*/ 176560 w 303803"/>
                    <a:gd name="connsiteY1-256" fmla="*/ 250625 h 484940"/>
                    <a:gd name="connsiteX2-257" fmla="*/ 302778 w 303803"/>
                    <a:gd name="connsiteY2-258" fmla="*/ 6 h 484940"/>
                    <a:gd name="connsiteX3-259" fmla="*/ 221331 w 303803"/>
                    <a:gd name="connsiteY3-260" fmla="*/ 236356 h 484940"/>
                    <a:gd name="connsiteX4-261" fmla="*/ 25750 w 303803"/>
                    <a:gd name="connsiteY4-262" fmla="*/ 484940 h 484940"/>
                    <a:gd name="connsiteX5-263" fmla="*/ 0 w 303803"/>
                    <a:gd name="connsiteY5-264" fmla="*/ 390106 h 484940"/>
                    <a:gd name="connsiteX0-265" fmla="*/ 0 w 303803"/>
                    <a:gd name="connsiteY0-266" fmla="*/ 390106 h 484940"/>
                    <a:gd name="connsiteX1-267" fmla="*/ 176560 w 303803"/>
                    <a:gd name="connsiteY1-268" fmla="*/ 250625 h 484940"/>
                    <a:gd name="connsiteX2-269" fmla="*/ 302778 w 303803"/>
                    <a:gd name="connsiteY2-270" fmla="*/ 6 h 484940"/>
                    <a:gd name="connsiteX3-271" fmla="*/ 221331 w 303803"/>
                    <a:gd name="connsiteY3-272" fmla="*/ 236356 h 484940"/>
                    <a:gd name="connsiteX4-273" fmla="*/ 25750 w 303803"/>
                    <a:gd name="connsiteY4-274" fmla="*/ 484940 h 484940"/>
                    <a:gd name="connsiteX5-275" fmla="*/ 0 w 303803"/>
                    <a:gd name="connsiteY5-276" fmla="*/ 390106 h 484940"/>
                    <a:gd name="connsiteX0-277" fmla="*/ 0 w 352736"/>
                    <a:gd name="connsiteY0-278" fmla="*/ 579335 h 674169"/>
                    <a:gd name="connsiteX1-279" fmla="*/ 176560 w 352736"/>
                    <a:gd name="connsiteY1-280" fmla="*/ 439854 h 674169"/>
                    <a:gd name="connsiteX2-281" fmla="*/ 352168 w 352736"/>
                    <a:gd name="connsiteY2-282" fmla="*/ 2 h 674169"/>
                    <a:gd name="connsiteX3-283" fmla="*/ 221331 w 352736"/>
                    <a:gd name="connsiteY3-284" fmla="*/ 425585 h 674169"/>
                    <a:gd name="connsiteX4-285" fmla="*/ 25750 w 352736"/>
                    <a:gd name="connsiteY4-286" fmla="*/ 674169 h 674169"/>
                    <a:gd name="connsiteX5-287" fmla="*/ 0 w 352736"/>
                    <a:gd name="connsiteY5-288" fmla="*/ 579335 h 67416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352736" h="674169">
                      <a:moveTo>
                        <a:pt x="0" y="579335"/>
                      </a:moveTo>
                      <a:cubicBezTo>
                        <a:pt x="27418" y="534236"/>
                        <a:pt x="117865" y="536409"/>
                        <a:pt x="176560" y="439854"/>
                      </a:cubicBezTo>
                      <a:cubicBezTo>
                        <a:pt x="235255" y="343299"/>
                        <a:pt x="343856" y="1110"/>
                        <a:pt x="352168" y="2"/>
                      </a:cubicBezTo>
                      <a:cubicBezTo>
                        <a:pt x="360480" y="-1106"/>
                        <a:pt x="275734" y="313224"/>
                        <a:pt x="221331" y="425585"/>
                      </a:cubicBezTo>
                      <a:cubicBezTo>
                        <a:pt x="166928" y="537946"/>
                        <a:pt x="51797" y="642027"/>
                        <a:pt x="25750" y="674169"/>
                      </a:cubicBezTo>
                      <a:lnTo>
                        <a:pt x="0" y="579335"/>
                      </a:ln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222" name="组合 221"/>
                <p:cNvGrpSpPr/>
                <p:nvPr/>
              </p:nvGrpSpPr>
              <p:grpSpPr bwMode="auto">
                <a:xfrm rot="240000">
                  <a:off x="5379465" y="2322972"/>
                  <a:ext cx="103036" cy="194976"/>
                  <a:chOff x="3637987" y="503028"/>
                  <a:chExt cx="188802" cy="391253"/>
                </a:xfrm>
              </p:grpSpPr>
              <p:sp>
                <p:nvSpPr>
                  <p:cNvPr id="223" name="任意多边形 222"/>
                  <p:cNvSpPr/>
                  <p:nvPr/>
                </p:nvSpPr>
                <p:spPr>
                  <a:xfrm flipH="1">
                    <a:off x="3637987" y="503028"/>
                    <a:ext cx="188802" cy="391253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24" name="任意多边形 223"/>
                  <p:cNvSpPr/>
                  <p:nvPr/>
                </p:nvSpPr>
                <p:spPr>
                  <a:xfrm flipH="1">
                    <a:off x="3670675" y="633125"/>
                    <a:ext cx="52284" cy="248112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5" name="组合 214"/>
              <p:cNvGrpSpPr/>
              <p:nvPr/>
            </p:nvGrpSpPr>
            <p:grpSpPr bwMode="auto">
              <a:xfrm rot="20941378">
                <a:off x="5287525" y="2443445"/>
                <a:ext cx="77674" cy="145836"/>
                <a:chOff x="3637987" y="503028"/>
                <a:chExt cx="188802" cy="391253"/>
              </a:xfrm>
            </p:grpSpPr>
            <p:sp>
              <p:nvSpPr>
                <p:cNvPr id="219" name="任意多边形 218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0" name="任意多边形 219"/>
                <p:cNvSpPr/>
                <p:nvPr/>
              </p:nvSpPr>
              <p:spPr>
                <a:xfrm flipH="1">
                  <a:off x="3669823" y="632685"/>
                  <a:ext cx="53944" cy="246660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16" name="组合 215"/>
              <p:cNvGrpSpPr/>
              <p:nvPr/>
            </p:nvGrpSpPr>
            <p:grpSpPr bwMode="auto">
              <a:xfrm rot="20100000">
                <a:off x="5216191" y="2592453"/>
                <a:ext cx="55482" cy="106206"/>
                <a:chOff x="3637987" y="503028"/>
                <a:chExt cx="188802" cy="391253"/>
              </a:xfrm>
            </p:grpSpPr>
            <p:sp>
              <p:nvSpPr>
                <p:cNvPr id="217" name="任意多边形 216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8" name="任意多边形 217"/>
                <p:cNvSpPr/>
                <p:nvPr/>
              </p:nvSpPr>
              <p:spPr>
                <a:xfrm flipH="1">
                  <a:off x="3664697" y="636008"/>
                  <a:ext cx="53943" cy="245264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29" name="组合 228"/>
          <p:cNvGrpSpPr/>
          <p:nvPr/>
        </p:nvGrpSpPr>
        <p:grpSpPr>
          <a:xfrm>
            <a:off x="3183992" y="1868452"/>
            <a:ext cx="794175" cy="795760"/>
            <a:chOff x="3183992" y="1630248"/>
            <a:chExt cx="794175" cy="795760"/>
          </a:xfrm>
        </p:grpSpPr>
        <p:sp>
          <p:nvSpPr>
            <p:cNvPr id="230" name="任意多边形 229"/>
            <p:cNvSpPr/>
            <p:nvPr/>
          </p:nvSpPr>
          <p:spPr>
            <a:xfrm>
              <a:off x="3183992" y="1709507"/>
              <a:ext cx="794175" cy="716501"/>
            </a:xfrm>
            <a:custGeom>
              <a:avLst/>
              <a:gdLst>
                <a:gd name="connsiteX0" fmla="*/ 603682 w 603682"/>
                <a:gd name="connsiteY0" fmla="*/ 627355 h 627355"/>
                <a:gd name="connsiteX1" fmla="*/ 387659 w 603682"/>
                <a:gd name="connsiteY1" fmla="*/ 547456 h 627355"/>
                <a:gd name="connsiteX2" fmla="*/ 242657 w 603682"/>
                <a:gd name="connsiteY2" fmla="*/ 331433 h 627355"/>
                <a:gd name="connsiteX3" fmla="*/ 124288 w 603682"/>
                <a:gd name="connsiteY3" fmla="*/ 127246 h 627355"/>
                <a:gd name="connsiteX4" fmla="*/ 0 w 603682"/>
                <a:gd name="connsiteY4" fmla="*/ 0 h 627355"/>
                <a:gd name="connsiteX5" fmla="*/ 221942 w 603682"/>
                <a:gd name="connsiteY5" fmla="*/ 174594 h 627355"/>
                <a:gd name="connsiteX6" fmla="*/ 372862 w 603682"/>
                <a:gd name="connsiteY6" fmla="*/ 426128 h 627355"/>
                <a:gd name="connsiteX7" fmla="*/ 547457 w 603682"/>
                <a:gd name="connsiteY7" fmla="*/ 547456 h 627355"/>
                <a:gd name="connsiteX8" fmla="*/ 603682 w 603682"/>
                <a:gd name="connsiteY8" fmla="*/ 627355 h 627355"/>
                <a:gd name="connsiteX0-1" fmla="*/ 603682 w 603682"/>
                <a:gd name="connsiteY0-2" fmla="*/ 627355 h 627355"/>
                <a:gd name="connsiteX1-3" fmla="*/ 387659 w 603682"/>
                <a:gd name="connsiteY1-4" fmla="*/ 547456 h 627355"/>
                <a:gd name="connsiteX2-5" fmla="*/ 242657 w 603682"/>
                <a:gd name="connsiteY2-6" fmla="*/ 331433 h 627355"/>
                <a:gd name="connsiteX3-7" fmla="*/ 124288 w 603682"/>
                <a:gd name="connsiteY3-8" fmla="*/ 127246 h 627355"/>
                <a:gd name="connsiteX4-9" fmla="*/ 0 w 603682"/>
                <a:gd name="connsiteY4-10" fmla="*/ 0 h 627355"/>
                <a:gd name="connsiteX5-11" fmla="*/ 221942 w 603682"/>
                <a:gd name="connsiteY5-12" fmla="*/ 174594 h 627355"/>
                <a:gd name="connsiteX6-13" fmla="*/ 372862 w 603682"/>
                <a:gd name="connsiteY6-14" fmla="*/ 426128 h 627355"/>
                <a:gd name="connsiteX7-15" fmla="*/ 547457 w 603682"/>
                <a:gd name="connsiteY7-16" fmla="*/ 547456 h 627355"/>
                <a:gd name="connsiteX8-17" fmla="*/ 603682 w 603682"/>
                <a:gd name="connsiteY8-18" fmla="*/ 627355 h 627355"/>
                <a:gd name="connsiteX0-19" fmla="*/ 605454 w 605454"/>
                <a:gd name="connsiteY0-20" fmla="*/ 627897 h 627897"/>
                <a:gd name="connsiteX1-21" fmla="*/ 389431 w 605454"/>
                <a:gd name="connsiteY1-22" fmla="*/ 547998 h 627897"/>
                <a:gd name="connsiteX2-23" fmla="*/ 244429 w 605454"/>
                <a:gd name="connsiteY2-24" fmla="*/ 331975 h 627897"/>
                <a:gd name="connsiteX3-25" fmla="*/ 126060 w 605454"/>
                <a:gd name="connsiteY3-26" fmla="*/ 127788 h 627897"/>
                <a:gd name="connsiteX4-27" fmla="*/ 1772 w 605454"/>
                <a:gd name="connsiteY4-28" fmla="*/ 542 h 627897"/>
                <a:gd name="connsiteX5-29" fmla="*/ 223714 w 605454"/>
                <a:gd name="connsiteY5-30" fmla="*/ 175136 h 627897"/>
                <a:gd name="connsiteX6-31" fmla="*/ 374634 w 605454"/>
                <a:gd name="connsiteY6-32" fmla="*/ 426670 h 627897"/>
                <a:gd name="connsiteX7-33" fmla="*/ 549229 w 605454"/>
                <a:gd name="connsiteY7-34" fmla="*/ 547998 h 627897"/>
                <a:gd name="connsiteX8-35" fmla="*/ 605454 w 605454"/>
                <a:gd name="connsiteY8-36" fmla="*/ 627897 h 627897"/>
                <a:gd name="connsiteX0-37" fmla="*/ 605454 w 605454"/>
                <a:gd name="connsiteY0-38" fmla="*/ 628032 h 628032"/>
                <a:gd name="connsiteX1-39" fmla="*/ 389431 w 605454"/>
                <a:gd name="connsiteY1-40" fmla="*/ 548133 h 628032"/>
                <a:gd name="connsiteX2-41" fmla="*/ 244429 w 605454"/>
                <a:gd name="connsiteY2-42" fmla="*/ 332110 h 628032"/>
                <a:gd name="connsiteX3-43" fmla="*/ 126060 w 605454"/>
                <a:gd name="connsiteY3-44" fmla="*/ 127923 h 628032"/>
                <a:gd name="connsiteX4-45" fmla="*/ 1772 w 605454"/>
                <a:gd name="connsiteY4-46" fmla="*/ 677 h 628032"/>
                <a:gd name="connsiteX5-47" fmla="*/ 223714 w 605454"/>
                <a:gd name="connsiteY5-48" fmla="*/ 175271 h 628032"/>
                <a:gd name="connsiteX6-49" fmla="*/ 374634 w 605454"/>
                <a:gd name="connsiteY6-50" fmla="*/ 426805 h 628032"/>
                <a:gd name="connsiteX7-51" fmla="*/ 549229 w 605454"/>
                <a:gd name="connsiteY7-52" fmla="*/ 548133 h 628032"/>
                <a:gd name="connsiteX8-53" fmla="*/ 605454 w 605454"/>
                <a:gd name="connsiteY8-54" fmla="*/ 628032 h 628032"/>
                <a:gd name="connsiteX0-55" fmla="*/ 605711 w 605711"/>
                <a:gd name="connsiteY0-56" fmla="*/ 628032 h 628032"/>
                <a:gd name="connsiteX1-57" fmla="*/ 389688 w 605711"/>
                <a:gd name="connsiteY1-58" fmla="*/ 548133 h 628032"/>
                <a:gd name="connsiteX2-59" fmla="*/ 244686 w 605711"/>
                <a:gd name="connsiteY2-60" fmla="*/ 332110 h 628032"/>
                <a:gd name="connsiteX3-61" fmla="*/ 126317 w 605711"/>
                <a:gd name="connsiteY3-62" fmla="*/ 127923 h 628032"/>
                <a:gd name="connsiteX4-63" fmla="*/ 2029 w 605711"/>
                <a:gd name="connsiteY4-64" fmla="*/ 677 h 628032"/>
                <a:gd name="connsiteX5-65" fmla="*/ 223971 w 605711"/>
                <a:gd name="connsiteY5-66" fmla="*/ 175271 h 628032"/>
                <a:gd name="connsiteX6-67" fmla="*/ 374891 w 605711"/>
                <a:gd name="connsiteY6-68" fmla="*/ 426805 h 628032"/>
                <a:gd name="connsiteX7-69" fmla="*/ 549486 w 605711"/>
                <a:gd name="connsiteY7-70" fmla="*/ 548133 h 628032"/>
                <a:gd name="connsiteX8-71" fmla="*/ 605711 w 605711"/>
                <a:gd name="connsiteY8-72" fmla="*/ 628032 h 628032"/>
                <a:gd name="connsiteX0-73" fmla="*/ 605711 w 605711"/>
                <a:gd name="connsiteY0-74" fmla="*/ 628032 h 628032"/>
                <a:gd name="connsiteX1-75" fmla="*/ 389688 w 605711"/>
                <a:gd name="connsiteY1-76" fmla="*/ 548133 h 628032"/>
                <a:gd name="connsiteX2-77" fmla="*/ 244686 w 605711"/>
                <a:gd name="connsiteY2-78" fmla="*/ 332110 h 628032"/>
                <a:gd name="connsiteX3-79" fmla="*/ 126317 w 605711"/>
                <a:gd name="connsiteY3-80" fmla="*/ 127923 h 628032"/>
                <a:gd name="connsiteX4-81" fmla="*/ 2029 w 605711"/>
                <a:gd name="connsiteY4-82" fmla="*/ 677 h 628032"/>
                <a:gd name="connsiteX5-83" fmla="*/ 223971 w 605711"/>
                <a:gd name="connsiteY5-84" fmla="*/ 175271 h 628032"/>
                <a:gd name="connsiteX6-85" fmla="*/ 374891 w 605711"/>
                <a:gd name="connsiteY6-86" fmla="*/ 426805 h 628032"/>
                <a:gd name="connsiteX7-87" fmla="*/ 549486 w 605711"/>
                <a:gd name="connsiteY7-88" fmla="*/ 548133 h 628032"/>
                <a:gd name="connsiteX8-89" fmla="*/ 605711 w 605711"/>
                <a:gd name="connsiteY8-90" fmla="*/ 628032 h 628032"/>
                <a:gd name="connsiteX0-91" fmla="*/ 605425 w 605425"/>
                <a:gd name="connsiteY0-92" fmla="*/ 627898 h 627898"/>
                <a:gd name="connsiteX1-93" fmla="*/ 389402 w 605425"/>
                <a:gd name="connsiteY1-94" fmla="*/ 547999 h 627898"/>
                <a:gd name="connsiteX2-95" fmla="*/ 232563 w 605425"/>
                <a:gd name="connsiteY2-96" fmla="*/ 331976 h 627898"/>
                <a:gd name="connsiteX3-97" fmla="*/ 126031 w 605425"/>
                <a:gd name="connsiteY3-98" fmla="*/ 127789 h 627898"/>
                <a:gd name="connsiteX4-99" fmla="*/ 1743 w 605425"/>
                <a:gd name="connsiteY4-100" fmla="*/ 543 h 627898"/>
                <a:gd name="connsiteX5-101" fmla="*/ 223685 w 605425"/>
                <a:gd name="connsiteY5-102" fmla="*/ 175137 h 627898"/>
                <a:gd name="connsiteX6-103" fmla="*/ 374605 w 605425"/>
                <a:gd name="connsiteY6-104" fmla="*/ 426671 h 627898"/>
                <a:gd name="connsiteX7-105" fmla="*/ 549200 w 605425"/>
                <a:gd name="connsiteY7-106" fmla="*/ 547999 h 627898"/>
                <a:gd name="connsiteX8-107" fmla="*/ 605425 w 605425"/>
                <a:gd name="connsiteY8-108" fmla="*/ 627898 h 627898"/>
                <a:gd name="connsiteX0-109" fmla="*/ 605425 w 605425"/>
                <a:gd name="connsiteY0-110" fmla="*/ 627898 h 627898"/>
                <a:gd name="connsiteX1-111" fmla="*/ 389402 w 605425"/>
                <a:gd name="connsiteY1-112" fmla="*/ 547999 h 627898"/>
                <a:gd name="connsiteX2-113" fmla="*/ 232563 w 605425"/>
                <a:gd name="connsiteY2-114" fmla="*/ 331976 h 627898"/>
                <a:gd name="connsiteX3-115" fmla="*/ 126031 w 605425"/>
                <a:gd name="connsiteY3-116" fmla="*/ 127789 h 627898"/>
                <a:gd name="connsiteX4-117" fmla="*/ 1743 w 605425"/>
                <a:gd name="connsiteY4-118" fmla="*/ 543 h 627898"/>
                <a:gd name="connsiteX5-119" fmla="*/ 223685 w 605425"/>
                <a:gd name="connsiteY5-120" fmla="*/ 175137 h 627898"/>
                <a:gd name="connsiteX6-121" fmla="*/ 374605 w 605425"/>
                <a:gd name="connsiteY6-122" fmla="*/ 426671 h 627898"/>
                <a:gd name="connsiteX7-123" fmla="*/ 549200 w 605425"/>
                <a:gd name="connsiteY7-124" fmla="*/ 547999 h 627898"/>
                <a:gd name="connsiteX8-125" fmla="*/ 605425 w 605425"/>
                <a:gd name="connsiteY8-126" fmla="*/ 627898 h 627898"/>
                <a:gd name="connsiteX0-127" fmla="*/ 605516 w 605516"/>
                <a:gd name="connsiteY0-128" fmla="*/ 627883 h 627883"/>
                <a:gd name="connsiteX1-129" fmla="*/ 389493 w 605516"/>
                <a:gd name="connsiteY1-130" fmla="*/ 547984 h 627883"/>
                <a:gd name="connsiteX2-131" fmla="*/ 268165 w 605516"/>
                <a:gd name="connsiteY2-132" fmla="*/ 317165 h 627883"/>
                <a:gd name="connsiteX3-133" fmla="*/ 126122 w 605516"/>
                <a:gd name="connsiteY3-134" fmla="*/ 127774 h 627883"/>
                <a:gd name="connsiteX4-135" fmla="*/ 1834 w 605516"/>
                <a:gd name="connsiteY4-136" fmla="*/ 528 h 627883"/>
                <a:gd name="connsiteX5-137" fmla="*/ 223776 w 605516"/>
                <a:gd name="connsiteY5-138" fmla="*/ 175122 h 627883"/>
                <a:gd name="connsiteX6-139" fmla="*/ 374696 w 605516"/>
                <a:gd name="connsiteY6-140" fmla="*/ 426656 h 627883"/>
                <a:gd name="connsiteX7-141" fmla="*/ 549291 w 605516"/>
                <a:gd name="connsiteY7-142" fmla="*/ 547984 h 627883"/>
                <a:gd name="connsiteX8-143" fmla="*/ 605516 w 605516"/>
                <a:gd name="connsiteY8-144" fmla="*/ 627883 h 627883"/>
                <a:gd name="connsiteX0-145" fmla="*/ 605447 w 605447"/>
                <a:gd name="connsiteY0-146" fmla="*/ 627885 h 627885"/>
                <a:gd name="connsiteX1-147" fmla="*/ 389424 w 605447"/>
                <a:gd name="connsiteY1-148" fmla="*/ 547986 h 627885"/>
                <a:gd name="connsiteX2-149" fmla="*/ 241463 w 605447"/>
                <a:gd name="connsiteY2-150" fmla="*/ 320126 h 627885"/>
                <a:gd name="connsiteX3-151" fmla="*/ 126053 w 605447"/>
                <a:gd name="connsiteY3-152" fmla="*/ 127776 h 627885"/>
                <a:gd name="connsiteX4-153" fmla="*/ 1765 w 605447"/>
                <a:gd name="connsiteY4-154" fmla="*/ 530 h 627885"/>
                <a:gd name="connsiteX5-155" fmla="*/ 223707 w 605447"/>
                <a:gd name="connsiteY5-156" fmla="*/ 175124 h 627885"/>
                <a:gd name="connsiteX6-157" fmla="*/ 374627 w 605447"/>
                <a:gd name="connsiteY6-158" fmla="*/ 426658 h 627885"/>
                <a:gd name="connsiteX7-159" fmla="*/ 549222 w 605447"/>
                <a:gd name="connsiteY7-160" fmla="*/ 547986 h 627885"/>
                <a:gd name="connsiteX8-161" fmla="*/ 605447 w 605447"/>
                <a:gd name="connsiteY8-162" fmla="*/ 627885 h 627885"/>
                <a:gd name="connsiteX0-163" fmla="*/ 605447 w 605447"/>
                <a:gd name="connsiteY0-164" fmla="*/ 627885 h 627885"/>
                <a:gd name="connsiteX1-165" fmla="*/ 395342 w 605447"/>
                <a:gd name="connsiteY1-166" fmla="*/ 497680 h 627885"/>
                <a:gd name="connsiteX2-167" fmla="*/ 241463 w 605447"/>
                <a:gd name="connsiteY2-168" fmla="*/ 320126 h 627885"/>
                <a:gd name="connsiteX3-169" fmla="*/ 126053 w 605447"/>
                <a:gd name="connsiteY3-170" fmla="*/ 127776 h 627885"/>
                <a:gd name="connsiteX4-171" fmla="*/ 1765 w 605447"/>
                <a:gd name="connsiteY4-172" fmla="*/ 530 h 627885"/>
                <a:gd name="connsiteX5-173" fmla="*/ 223707 w 605447"/>
                <a:gd name="connsiteY5-174" fmla="*/ 175124 h 627885"/>
                <a:gd name="connsiteX6-175" fmla="*/ 374627 w 605447"/>
                <a:gd name="connsiteY6-176" fmla="*/ 426658 h 627885"/>
                <a:gd name="connsiteX7-177" fmla="*/ 549222 w 605447"/>
                <a:gd name="connsiteY7-178" fmla="*/ 547986 h 627885"/>
                <a:gd name="connsiteX8-179" fmla="*/ 605447 w 605447"/>
                <a:gd name="connsiteY8-180" fmla="*/ 627885 h 627885"/>
                <a:gd name="connsiteX0-181" fmla="*/ 605447 w 605447"/>
                <a:gd name="connsiteY0-182" fmla="*/ 627885 h 627885"/>
                <a:gd name="connsiteX1-183" fmla="*/ 389424 w 605447"/>
                <a:gd name="connsiteY1-184" fmla="*/ 521353 h 627885"/>
                <a:gd name="connsiteX2-185" fmla="*/ 241463 w 605447"/>
                <a:gd name="connsiteY2-186" fmla="*/ 320126 h 627885"/>
                <a:gd name="connsiteX3-187" fmla="*/ 126053 w 605447"/>
                <a:gd name="connsiteY3-188" fmla="*/ 127776 h 627885"/>
                <a:gd name="connsiteX4-189" fmla="*/ 1765 w 605447"/>
                <a:gd name="connsiteY4-190" fmla="*/ 530 h 627885"/>
                <a:gd name="connsiteX5-191" fmla="*/ 223707 w 605447"/>
                <a:gd name="connsiteY5-192" fmla="*/ 175124 h 627885"/>
                <a:gd name="connsiteX6-193" fmla="*/ 374627 w 605447"/>
                <a:gd name="connsiteY6-194" fmla="*/ 426658 h 627885"/>
                <a:gd name="connsiteX7-195" fmla="*/ 549222 w 605447"/>
                <a:gd name="connsiteY7-196" fmla="*/ 547986 h 627885"/>
                <a:gd name="connsiteX8-197" fmla="*/ 605447 w 605447"/>
                <a:gd name="connsiteY8-198" fmla="*/ 627885 h 627885"/>
                <a:gd name="connsiteX0-199" fmla="*/ 605447 w 605447"/>
                <a:gd name="connsiteY0-200" fmla="*/ 627885 h 627885"/>
                <a:gd name="connsiteX1-201" fmla="*/ 389424 w 605447"/>
                <a:gd name="connsiteY1-202" fmla="*/ 521353 h 627885"/>
                <a:gd name="connsiteX2-203" fmla="*/ 241463 w 605447"/>
                <a:gd name="connsiteY2-204" fmla="*/ 320126 h 627885"/>
                <a:gd name="connsiteX3-205" fmla="*/ 126053 w 605447"/>
                <a:gd name="connsiteY3-206" fmla="*/ 127776 h 627885"/>
                <a:gd name="connsiteX4-207" fmla="*/ 1765 w 605447"/>
                <a:gd name="connsiteY4-208" fmla="*/ 530 h 627885"/>
                <a:gd name="connsiteX5-209" fmla="*/ 223707 w 605447"/>
                <a:gd name="connsiteY5-210" fmla="*/ 175124 h 627885"/>
                <a:gd name="connsiteX6-211" fmla="*/ 374627 w 605447"/>
                <a:gd name="connsiteY6-212" fmla="*/ 426658 h 627885"/>
                <a:gd name="connsiteX7-213" fmla="*/ 549222 w 605447"/>
                <a:gd name="connsiteY7-214" fmla="*/ 547986 h 627885"/>
                <a:gd name="connsiteX8-215" fmla="*/ 605447 w 605447"/>
                <a:gd name="connsiteY8-216" fmla="*/ 627885 h 627885"/>
                <a:gd name="connsiteX0-217" fmla="*/ 605447 w 605447"/>
                <a:gd name="connsiteY0-218" fmla="*/ 627885 h 627885"/>
                <a:gd name="connsiteX1-219" fmla="*/ 389424 w 605447"/>
                <a:gd name="connsiteY1-220" fmla="*/ 521353 h 627885"/>
                <a:gd name="connsiteX2-221" fmla="*/ 241463 w 605447"/>
                <a:gd name="connsiteY2-222" fmla="*/ 320126 h 627885"/>
                <a:gd name="connsiteX3-223" fmla="*/ 126053 w 605447"/>
                <a:gd name="connsiteY3-224" fmla="*/ 127776 h 627885"/>
                <a:gd name="connsiteX4-225" fmla="*/ 1765 w 605447"/>
                <a:gd name="connsiteY4-226" fmla="*/ 530 h 627885"/>
                <a:gd name="connsiteX5-227" fmla="*/ 223707 w 605447"/>
                <a:gd name="connsiteY5-228" fmla="*/ 175124 h 627885"/>
                <a:gd name="connsiteX6-229" fmla="*/ 374627 w 605447"/>
                <a:gd name="connsiteY6-230" fmla="*/ 426658 h 627885"/>
                <a:gd name="connsiteX7-231" fmla="*/ 549222 w 605447"/>
                <a:gd name="connsiteY7-232" fmla="*/ 547986 h 627885"/>
                <a:gd name="connsiteX8-233" fmla="*/ 605447 w 605447"/>
                <a:gd name="connsiteY8-234" fmla="*/ 627885 h 627885"/>
                <a:gd name="connsiteX0-235" fmla="*/ 593610 w 593610"/>
                <a:gd name="connsiteY0-236" fmla="*/ 642681 h 642681"/>
                <a:gd name="connsiteX1-237" fmla="*/ 389424 w 593610"/>
                <a:gd name="connsiteY1-238" fmla="*/ 521353 h 642681"/>
                <a:gd name="connsiteX2-239" fmla="*/ 241463 w 593610"/>
                <a:gd name="connsiteY2-240" fmla="*/ 320126 h 642681"/>
                <a:gd name="connsiteX3-241" fmla="*/ 126053 w 593610"/>
                <a:gd name="connsiteY3-242" fmla="*/ 127776 h 642681"/>
                <a:gd name="connsiteX4-243" fmla="*/ 1765 w 593610"/>
                <a:gd name="connsiteY4-244" fmla="*/ 530 h 642681"/>
                <a:gd name="connsiteX5-245" fmla="*/ 223707 w 593610"/>
                <a:gd name="connsiteY5-246" fmla="*/ 175124 h 642681"/>
                <a:gd name="connsiteX6-247" fmla="*/ 374627 w 593610"/>
                <a:gd name="connsiteY6-248" fmla="*/ 426658 h 642681"/>
                <a:gd name="connsiteX7-249" fmla="*/ 549222 w 593610"/>
                <a:gd name="connsiteY7-250" fmla="*/ 547986 h 642681"/>
                <a:gd name="connsiteX8-251" fmla="*/ 593610 w 593610"/>
                <a:gd name="connsiteY8-252" fmla="*/ 642681 h 642681"/>
                <a:gd name="connsiteX0-253" fmla="*/ 593610 w 593610"/>
                <a:gd name="connsiteY0-254" fmla="*/ 642681 h 642681"/>
                <a:gd name="connsiteX1-255" fmla="*/ 389424 w 593610"/>
                <a:gd name="connsiteY1-256" fmla="*/ 521353 h 642681"/>
                <a:gd name="connsiteX2-257" fmla="*/ 241463 w 593610"/>
                <a:gd name="connsiteY2-258" fmla="*/ 320126 h 642681"/>
                <a:gd name="connsiteX3-259" fmla="*/ 126053 w 593610"/>
                <a:gd name="connsiteY3-260" fmla="*/ 127776 h 642681"/>
                <a:gd name="connsiteX4-261" fmla="*/ 1765 w 593610"/>
                <a:gd name="connsiteY4-262" fmla="*/ 530 h 642681"/>
                <a:gd name="connsiteX5-263" fmla="*/ 223707 w 593610"/>
                <a:gd name="connsiteY5-264" fmla="*/ 175124 h 642681"/>
                <a:gd name="connsiteX6-265" fmla="*/ 374627 w 593610"/>
                <a:gd name="connsiteY6-266" fmla="*/ 426658 h 642681"/>
                <a:gd name="connsiteX7-267" fmla="*/ 549222 w 593610"/>
                <a:gd name="connsiteY7-268" fmla="*/ 547986 h 642681"/>
                <a:gd name="connsiteX8-269" fmla="*/ 593610 w 593610"/>
                <a:gd name="connsiteY8-270" fmla="*/ 642681 h 642681"/>
                <a:gd name="connsiteX0-271" fmla="*/ 593610 w 593610"/>
                <a:gd name="connsiteY0-272" fmla="*/ 642681 h 642681"/>
                <a:gd name="connsiteX1-273" fmla="*/ 389424 w 593610"/>
                <a:gd name="connsiteY1-274" fmla="*/ 521353 h 642681"/>
                <a:gd name="connsiteX2-275" fmla="*/ 241463 w 593610"/>
                <a:gd name="connsiteY2-276" fmla="*/ 320126 h 642681"/>
                <a:gd name="connsiteX3-277" fmla="*/ 126053 w 593610"/>
                <a:gd name="connsiteY3-278" fmla="*/ 127776 h 642681"/>
                <a:gd name="connsiteX4-279" fmla="*/ 1765 w 593610"/>
                <a:gd name="connsiteY4-280" fmla="*/ 530 h 642681"/>
                <a:gd name="connsiteX5-281" fmla="*/ 223707 w 593610"/>
                <a:gd name="connsiteY5-282" fmla="*/ 175124 h 642681"/>
                <a:gd name="connsiteX6-283" fmla="*/ 374627 w 593610"/>
                <a:gd name="connsiteY6-284" fmla="*/ 426658 h 642681"/>
                <a:gd name="connsiteX7-285" fmla="*/ 549222 w 593610"/>
                <a:gd name="connsiteY7-286" fmla="*/ 547986 h 642681"/>
                <a:gd name="connsiteX8-287" fmla="*/ 593610 w 593610"/>
                <a:gd name="connsiteY8-288" fmla="*/ 642681 h 642681"/>
                <a:gd name="connsiteX0-289" fmla="*/ 593610 w 600616"/>
                <a:gd name="connsiteY0-290" fmla="*/ 642681 h 642681"/>
                <a:gd name="connsiteX1-291" fmla="*/ 389424 w 600616"/>
                <a:gd name="connsiteY1-292" fmla="*/ 521353 h 642681"/>
                <a:gd name="connsiteX2-293" fmla="*/ 241463 w 600616"/>
                <a:gd name="connsiteY2-294" fmla="*/ 320126 h 642681"/>
                <a:gd name="connsiteX3-295" fmla="*/ 126053 w 600616"/>
                <a:gd name="connsiteY3-296" fmla="*/ 127776 h 642681"/>
                <a:gd name="connsiteX4-297" fmla="*/ 1765 w 600616"/>
                <a:gd name="connsiteY4-298" fmla="*/ 530 h 642681"/>
                <a:gd name="connsiteX5-299" fmla="*/ 223707 w 600616"/>
                <a:gd name="connsiteY5-300" fmla="*/ 175124 h 642681"/>
                <a:gd name="connsiteX6-301" fmla="*/ 374627 w 600616"/>
                <a:gd name="connsiteY6-302" fmla="*/ 426658 h 642681"/>
                <a:gd name="connsiteX7-303" fmla="*/ 549222 w 600616"/>
                <a:gd name="connsiteY7-304" fmla="*/ 547986 h 642681"/>
                <a:gd name="connsiteX8-305" fmla="*/ 593610 w 600616"/>
                <a:gd name="connsiteY8-306" fmla="*/ 642681 h 642681"/>
                <a:gd name="connsiteX0-307" fmla="*/ 593610 w 593610"/>
                <a:gd name="connsiteY0-308" fmla="*/ 642681 h 642681"/>
                <a:gd name="connsiteX1-309" fmla="*/ 389424 w 593610"/>
                <a:gd name="connsiteY1-310" fmla="*/ 521353 h 642681"/>
                <a:gd name="connsiteX2-311" fmla="*/ 241463 w 593610"/>
                <a:gd name="connsiteY2-312" fmla="*/ 320126 h 642681"/>
                <a:gd name="connsiteX3-313" fmla="*/ 126053 w 593610"/>
                <a:gd name="connsiteY3-314" fmla="*/ 127776 h 642681"/>
                <a:gd name="connsiteX4-315" fmla="*/ 1765 w 593610"/>
                <a:gd name="connsiteY4-316" fmla="*/ 530 h 642681"/>
                <a:gd name="connsiteX5-317" fmla="*/ 223707 w 593610"/>
                <a:gd name="connsiteY5-318" fmla="*/ 175124 h 642681"/>
                <a:gd name="connsiteX6-319" fmla="*/ 374627 w 593610"/>
                <a:gd name="connsiteY6-320" fmla="*/ 426658 h 642681"/>
                <a:gd name="connsiteX7-321" fmla="*/ 531466 w 593610"/>
                <a:gd name="connsiteY7-322" fmla="*/ 559823 h 642681"/>
                <a:gd name="connsiteX8-323" fmla="*/ 593610 w 593610"/>
                <a:gd name="connsiteY8-324" fmla="*/ 642681 h 642681"/>
                <a:gd name="connsiteX0-325" fmla="*/ 593610 w 593610"/>
                <a:gd name="connsiteY0-326" fmla="*/ 642681 h 642681"/>
                <a:gd name="connsiteX1-327" fmla="*/ 389424 w 593610"/>
                <a:gd name="connsiteY1-328" fmla="*/ 521353 h 642681"/>
                <a:gd name="connsiteX2-329" fmla="*/ 241463 w 593610"/>
                <a:gd name="connsiteY2-330" fmla="*/ 320126 h 642681"/>
                <a:gd name="connsiteX3-331" fmla="*/ 126053 w 593610"/>
                <a:gd name="connsiteY3-332" fmla="*/ 127776 h 642681"/>
                <a:gd name="connsiteX4-333" fmla="*/ 1765 w 593610"/>
                <a:gd name="connsiteY4-334" fmla="*/ 530 h 642681"/>
                <a:gd name="connsiteX5-335" fmla="*/ 223707 w 593610"/>
                <a:gd name="connsiteY5-336" fmla="*/ 175124 h 642681"/>
                <a:gd name="connsiteX6-337" fmla="*/ 374627 w 593610"/>
                <a:gd name="connsiteY6-338" fmla="*/ 426658 h 642681"/>
                <a:gd name="connsiteX7-339" fmla="*/ 513711 w 593610"/>
                <a:gd name="connsiteY7-340" fmla="*/ 550945 h 642681"/>
                <a:gd name="connsiteX8-341" fmla="*/ 593610 w 593610"/>
                <a:gd name="connsiteY8-342" fmla="*/ 642681 h 642681"/>
                <a:gd name="connsiteX0-343" fmla="*/ 593610 w 593610"/>
                <a:gd name="connsiteY0-344" fmla="*/ 642681 h 642681"/>
                <a:gd name="connsiteX1-345" fmla="*/ 389424 w 593610"/>
                <a:gd name="connsiteY1-346" fmla="*/ 521353 h 642681"/>
                <a:gd name="connsiteX2-347" fmla="*/ 241463 w 593610"/>
                <a:gd name="connsiteY2-348" fmla="*/ 320126 h 642681"/>
                <a:gd name="connsiteX3-349" fmla="*/ 126053 w 593610"/>
                <a:gd name="connsiteY3-350" fmla="*/ 127776 h 642681"/>
                <a:gd name="connsiteX4-351" fmla="*/ 1765 w 593610"/>
                <a:gd name="connsiteY4-352" fmla="*/ 530 h 642681"/>
                <a:gd name="connsiteX5-353" fmla="*/ 223707 w 593610"/>
                <a:gd name="connsiteY5-354" fmla="*/ 175124 h 642681"/>
                <a:gd name="connsiteX6-355" fmla="*/ 374627 w 593610"/>
                <a:gd name="connsiteY6-356" fmla="*/ 426658 h 642681"/>
                <a:gd name="connsiteX7-357" fmla="*/ 513711 w 593610"/>
                <a:gd name="connsiteY7-358" fmla="*/ 550945 h 642681"/>
                <a:gd name="connsiteX8-359" fmla="*/ 593610 w 593610"/>
                <a:gd name="connsiteY8-360" fmla="*/ 642681 h 642681"/>
                <a:gd name="connsiteX0-361" fmla="*/ 593610 w 593780"/>
                <a:gd name="connsiteY0-362" fmla="*/ 642681 h 642681"/>
                <a:gd name="connsiteX1-363" fmla="*/ 389424 w 593780"/>
                <a:gd name="connsiteY1-364" fmla="*/ 521353 h 642681"/>
                <a:gd name="connsiteX2-365" fmla="*/ 241463 w 593780"/>
                <a:gd name="connsiteY2-366" fmla="*/ 320126 h 642681"/>
                <a:gd name="connsiteX3-367" fmla="*/ 126053 w 593780"/>
                <a:gd name="connsiteY3-368" fmla="*/ 127776 h 642681"/>
                <a:gd name="connsiteX4-369" fmla="*/ 1765 w 593780"/>
                <a:gd name="connsiteY4-370" fmla="*/ 530 h 642681"/>
                <a:gd name="connsiteX5-371" fmla="*/ 223707 w 593780"/>
                <a:gd name="connsiteY5-372" fmla="*/ 175124 h 642681"/>
                <a:gd name="connsiteX6-373" fmla="*/ 374627 w 593780"/>
                <a:gd name="connsiteY6-374" fmla="*/ 426658 h 642681"/>
                <a:gd name="connsiteX7-375" fmla="*/ 531467 w 593780"/>
                <a:gd name="connsiteY7-376" fmla="*/ 547985 h 642681"/>
                <a:gd name="connsiteX8-377" fmla="*/ 593610 w 593780"/>
                <a:gd name="connsiteY8-378" fmla="*/ 642681 h 642681"/>
                <a:gd name="connsiteX0-379" fmla="*/ 593610 w 593610"/>
                <a:gd name="connsiteY0-380" fmla="*/ 642681 h 642681"/>
                <a:gd name="connsiteX1-381" fmla="*/ 389424 w 593610"/>
                <a:gd name="connsiteY1-382" fmla="*/ 521353 h 642681"/>
                <a:gd name="connsiteX2-383" fmla="*/ 241463 w 593610"/>
                <a:gd name="connsiteY2-384" fmla="*/ 320126 h 642681"/>
                <a:gd name="connsiteX3-385" fmla="*/ 126053 w 593610"/>
                <a:gd name="connsiteY3-386" fmla="*/ 127776 h 642681"/>
                <a:gd name="connsiteX4-387" fmla="*/ 1765 w 593610"/>
                <a:gd name="connsiteY4-388" fmla="*/ 530 h 642681"/>
                <a:gd name="connsiteX5-389" fmla="*/ 223707 w 593610"/>
                <a:gd name="connsiteY5-390" fmla="*/ 175124 h 642681"/>
                <a:gd name="connsiteX6-391" fmla="*/ 330239 w 593610"/>
                <a:gd name="connsiteY6-392" fmla="*/ 414821 h 642681"/>
                <a:gd name="connsiteX7-393" fmla="*/ 531467 w 593610"/>
                <a:gd name="connsiteY7-394" fmla="*/ 547985 h 642681"/>
                <a:gd name="connsiteX8-395" fmla="*/ 593610 w 593610"/>
                <a:gd name="connsiteY8-396" fmla="*/ 642681 h 642681"/>
                <a:gd name="connsiteX0-397" fmla="*/ 593610 w 593610"/>
                <a:gd name="connsiteY0-398" fmla="*/ 642681 h 642681"/>
                <a:gd name="connsiteX1-399" fmla="*/ 389424 w 593610"/>
                <a:gd name="connsiteY1-400" fmla="*/ 521353 h 642681"/>
                <a:gd name="connsiteX2-401" fmla="*/ 241463 w 593610"/>
                <a:gd name="connsiteY2-402" fmla="*/ 320126 h 642681"/>
                <a:gd name="connsiteX3-403" fmla="*/ 126053 w 593610"/>
                <a:gd name="connsiteY3-404" fmla="*/ 127776 h 642681"/>
                <a:gd name="connsiteX4-405" fmla="*/ 1765 w 593610"/>
                <a:gd name="connsiteY4-406" fmla="*/ 530 h 642681"/>
                <a:gd name="connsiteX5-407" fmla="*/ 223707 w 593610"/>
                <a:gd name="connsiteY5-408" fmla="*/ 175124 h 642681"/>
                <a:gd name="connsiteX6-409" fmla="*/ 347995 w 593610"/>
                <a:gd name="connsiteY6-410" fmla="*/ 402984 h 642681"/>
                <a:gd name="connsiteX7-411" fmla="*/ 531467 w 593610"/>
                <a:gd name="connsiteY7-412" fmla="*/ 547985 h 642681"/>
                <a:gd name="connsiteX8-413" fmla="*/ 593610 w 593610"/>
                <a:gd name="connsiteY8-414" fmla="*/ 642681 h 642681"/>
                <a:gd name="connsiteX0-415" fmla="*/ 593610 w 593610"/>
                <a:gd name="connsiteY0-416" fmla="*/ 642681 h 642681"/>
                <a:gd name="connsiteX1-417" fmla="*/ 389424 w 593610"/>
                <a:gd name="connsiteY1-418" fmla="*/ 521353 h 642681"/>
                <a:gd name="connsiteX2-419" fmla="*/ 241463 w 593610"/>
                <a:gd name="connsiteY2-420" fmla="*/ 320126 h 642681"/>
                <a:gd name="connsiteX3-421" fmla="*/ 126053 w 593610"/>
                <a:gd name="connsiteY3-422" fmla="*/ 127776 h 642681"/>
                <a:gd name="connsiteX4-423" fmla="*/ 1765 w 593610"/>
                <a:gd name="connsiteY4-424" fmla="*/ 530 h 642681"/>
                <a:gd name="connsiteX5-425" fmla="*/ 223707 w 593610"/>
                <a:gd name="connsiteY5-426" fmla="*/ 175124 h 642681"/>
                <a:gd name="connsiteX6-427" fmla="*/ 347995 w 593610"/>
                <a:gd name="connsiteY6-428" fmla="*/ 402984 h 642681"/>
                <a:gd name="connsiteX7-429" fmla="*/ 531467 w 593610"/>
                <a:gd name="connsiteY7-430" fmla="*/ 547985 h 642681"/>
                <a:gd name="connsiteX8-431" fmla="*/ 593610 w 593610"/>
                <a:gd name="connsiteY8-432" fmla="*/ 642681 h 642681"/>
                <a:gd name="connsiteX0-433" fmla="*/ 593610 w 593610"/>
                <a:gd name="connsiteY0-434" fmla="*/ 642681 h 642681"/>
                <a:gd name="connsiteX1-435" fmla="*/ 383505 w 593610"/>
                <a:gd name="connsiteY1-436" fmla="*/ 530231 h 642681"/>
                <a:gd name="connsiteX2-437" fmla="*/ 241463 w 593610"/>
                <a:gd name="connsiteY2-438" fmla="*/ 320126 h 642681"/>
                <a:gd name="connsiteX3-439" fmla="*/ 126053 w 593610"/>
                <a:gd name="connsiteY3-440" fmla="*/ 127776 h 642681"/>
                <a:gd name="connsiteX4-441" fmla="*/ 1765 w 593610"/>
                <a:gd name="connsiteY4-442" fmla="*/ 530 h 642681"/>
                <a:gd name="connsiteX5-443" fmla="*/ 223707 w 593610"/>
                <a:gd name="connsiteY5-444" fmla="*/ 175124 h 642681"/>
                <a:gd name="connsiteX6-445" fmla="*/ 347995 w 593610"/>
                <a:gd name="connsiteY6-446" fmla="*/ 402984 h 642681"/>
                <a:gd name="connsiteX7-447" fmla="*/ 531467 w 593610"/>
                <a:gd name="connsiteY7-448" fmla="*/ 547985 h 642681"/>
                <a:gd name="connsiteX8-449" fmla="*/ 593610 w 593610"/>
                <a:gd name="connsiteY8-450" fmla="*/ 642681 h 642681"/>
                <a:gd name="connsiteX0-451" fmla="*/ 593610 w 593610"/>
                <a:gd name="connsiteY0-452" fmla="*/ 642681 h 642681"/>
                <a:gd name="connsiteX1-453" fmla="*/ 383505 w 593610"/>
                <a:gd name="connsiteY1-454" fmla="*/ 530231 h 642681"/>
                <a:gd name="connsiteX2-455" fmla="*/ 241463 w 593610"/>
                <a:gd name="connsiteY2-456" fmla="*/ 320126 h 642681"/>
                <a:gd name="connsiteX3-457" fmla="*/ 126053 w 593610"/>
                <a:gd name="connsiteY3-458" fmla="*/ 127776 h 642681"/>
                <a:gd name="connsiteX4-459" fmla="*/ 1765 w 593610"/>
                <a:gd name="connsiteY4-460" fmla="*/ 530 h 642681"/>
                <a:gd name="connsiteX5-461" fmla="*/ 202992 w 593610"/>
                <a:gd name="connsiteY5-462" fmla="*/ 186961 h 642681"/>
                <a:gd name="connsiteX6-463" fmla="*/ 347995 w 593610"/>
                <a:gd name="connsiteY6-464" fmla="*/ 402984 h 642681"/>
                <a:gd name="connsiteX7-465" fmla="*/ 531467 w 593610"/>
                <a:gd name="connsiteY7-466" fmla="*/ 547985 h 642681"/>
                <a:gd name="connsiteX8-467" fmla="*/ 593610 w 593610"/>
                <a:gd name="connsiteY8-468" fmla="*/ 642681 h 642681"/>
                <a:gd name="connsiteX0-469" fmla="*/ 593610 w 593610"/>
                <a:gd name="connsiteY0-470" fmla="*/ 642681 h 642681"/>
                <a:gd name="connsiteX1-471" fmla="*/ 383505 w 593610"/>
                <a:gd name="connsiteY1-472" fmla="*/ 530231 h 642681"/>
                <a:gd name="connsiteX2-473" fmla="*/ 241463 w 593610"/>
                <a:gd name="connsiteY2-474" fmla="*/ 320126 h 642681"/>
                <a:gd name="connsiteX3-475" fmla="*/ 126053 w 593610"/>
                <a:gd name="connsiteY3-476" fmla="*/ 127776 h 642681"/>
                <a:gd name="connsiteX4-477" fmla="*/ 1765 w 593610"/>
                <a:gd name="connsiteY4-478" fmla="*/ 530 h 642681"/>
                <a:gd name="connsiteX5-479" fmla="*/ 205951 w 593610"/>
                <a:gd name="connsiteY5-480" fmla="*/ 160328 h 642681"/>
                <a:gd name="connsiteX6-481" fmla="*/ 347995 w 593610"/>
                <a:gd name="connsiteY6-482" fmla="*/ 402984 h 642681"/>
                <a:gd name="connsiteX7-483" fmla="*/ 531467 w 593610"/>
                <a:gd name="connsiteY7-484" fmla="*/ 547985 h 642681"/>
                <a:gd name="connsiteX8-485" fmla="*/ 593610 w 593610"/>
                <a:gd name="connsiteY8-486" fmla="*/ 642681 h 642681"/>
                <a:gd name="connsiteX0-487" fmla="*/ 593610 w 593610"/>
                <a:gd name="connsiteY0-488" fmla="*/ 642681 h 642681"/>
                <a:gd name="connsiteX1-489" fmla="*/ 383505 w 593610"/>
                <a:gd name="connsiteY1-490" fmla="*/ 530231 h 642681"/>
                <a:gd name="connsiteX2-491" fmla="*/ 241463 w 593610"/>
                <a:gd name="connsiteY2-492" fmla="*/ 320126 h 642681"/>
                <a:gd name="connsiteX3-493" fmla="*/ 126053 w 593610"/>
                <a:gd name="connsiteY3-494" fmla="*/ 127776 h 642681"/>
                <a:gd name="connsiteX4-495" fmla="*/ 1765 w 593610"/>
                <a:gd name="connsiteY4-496" fmla="*/ 530 h 642681"/>
                <a:gd name="connsiteX5-497" fmla="*/ 205951 w 593610"/>
                <a:gd name="connsiteY5-498" fmla="*/ 160328 h 642681"/>
                <a:gd name="connsiteX6-499" fmla="*/ 347995 w 593610"/>
                <a:gd name="connsiteY6-500" fmla="*/ 402984 h 642681"/>
                <a:gd name="connsiteX7-501" fmla="*/ 531467 w 593610"/>
                <a:gd name="connsiteY7-502" fmla="*/ 547985 h 642681"/>
                <a:gd name="connsiteX8-503" fmla="*/ 593610 w 593610"/>
                <a:gd name="connsiteY8-504" fmla="*/ 642681 h 642681"/>
                <a:gd name="connsiteX0-505" fmla="*/ 593610 w 593610"/>
                <a:gd name="connsiteY0-506" fmla="*/ 642681 h 642681"/>
                <a:gd name="connsiteX1-507" fmla="*/ 383505 w 593610"/>
                <a:gd name="connsiteY1-508" fmla="*/ 530231 h 642681"/>
                <a:gd name="connsiteX2-509" fmla="*/ 241463 w 593610"/>
                <a:gd name="connsiteY2-510" fmla="*/ 320126 h 642681"/>
                <a:gd name="connsiteX3-511" fmla="*/ 126053 w 593610"/>
                <a:gd name="connsiteY3-512" fmla="*/ 127776 h 642681"/>
                <a:gd name="connsiteX4-513" fmla="*/ 1765 w 593610"/>
                <a:gd name="connsiteY4-514" fmla="*/ 530 h 642681"/>
                <a:gd name="connsiteX5-515" fmla="*/ 205951 w 593610"/>
                <a:gd name="connsiteY5-516" fmla="*/ 160328 h 642681"/>
                <a:gd name="connsiteX6-517" fmla="*/ 347995 w 593610"/>
                <a:gd name="connsiteY6-518" fmla="*/ 402984 h 642681"/>
                <a:gd name="connsiteX7-519" fmla="*/ 531467 w 593610"/>
                <a:gd name="connsiteY7-520" fmla="*/ 547985 h 642681"/>
                <a:gd name="connsiteX8-521" fmla="*/ 593610 w 593610"/>
                <a:gd name="connsiteY8-522" fmla="*/ 642681 h 642681"/>
                <a:gd name="connsiteX0-523" fmla="*/ 593610 w 595562"/>
                <a:gd name="connsiteY0-524" fmla="*/ 642681 h 642681"/>
                <a:gd name="connsiteX1-525" fmla="*/ 383505 w 595562"/>
                <a:gd name="connsiteY1-526" fmla="*/ 530231 h 642681"/>
                <a:gd name="connsiteX2-527" fmla="*/ 241463 w 595562"/>
                <a:gd name="connsiteY2-528" fmla="*/ 320126 h 642681"/>
                <a:gd name="connsiteX3-529" fmla="*/ 126053 w 595562"/>
                <a:gd name="connsiteY3-530" fmla="*/ 127776 h 642681"/>
                <a:gd name="connsiteX4-531" fmla="*/ 1765 w 595562"/>
                <a:gd name="connsiteY4-532" fmla="*/ 530 h 642681"/>
                <a:gd name="connsiteX5-533" fmla="*/ 205951 w 595562"/>
                <a:gd name="connsiteY5-534" fmla="*/ 160328 h 642681"/>
                <a:gd name="connsiteX6-535" fmla="*/ 347995 w 595562"/>
                <a:gd name="connsiteY6-536" fmla="*/ 402984 h 642681"/>
                <a:gd name="connsiteX7-537" fmla="*/ 575855 w 595562"/>
                <a:gd name="connsiteY7-538" fmla="*/ 583495 h 642681"/>
                <a:gd name="connsiteX8-539" fmla="*/ 593610 w 595562"/>
                <a:gd name="connsiteY8-540" fmla="*/ 642681 h 642681"/>
                <a:gd name="connsiteX0-541" fmla="*/ 593610 w 602076"/>
                <a:gd name="connsiteY0-542" fmla="*/ 642681 h 642681"/>
                <a:gd name="connsiteX1-543" fmla="*/ 383505 w 602076"/>
                <a:gd name="connsiteY1-544" fmla="*/ 530231 h 642681"/>
                <a:gd name="connsiteX2-545" fmla="*/ 241463 w 602076"/>
                <a:gd name="connsiteY2-546" fmla="*/ 320126 h 642681"/>
                <a:gd name="connsiteX3-547" fmla="*/ 126053 w 602076"/>
                <a:gd name="connsiteY3-548" fmla="*/ 127776 h 642681"/>
                <a:gd name="connsiteX4-549" fmla="*/ 1765 w 602076"/>
                <a:gd name="connsiteY4-550" fmla="*/ 530 h 642681"/>
                <a:gd name="connsiteX5-551" fmla="*/ 205951 w 602076"/>
                <a:gd name="connsiteY5-552" fmla="*/ 160328 h 642681"/>
                <a:gd name="connsiteX6-553" fmla="*/ 347995 w 602076"/>
                <a:gd name="connsiteY6-554" fmla="*/ 402984 h 642681"/>
                <a:gd name="connsiteX7-555" fmla="*/ 575855 w 602076"/>
                <a:gd name="connsiteY7-556" fmla="*/ 583495 h 642681"/>
                <a:gd name="connsiteX8-557" fmla="*/ 593610 w 602076"/>
                <a:gd name="connsiteY8-558" fmla="*/ 642681 h 642681"/>
                <a:gd name="connsiteX0-559" fmla="*/ 593610 w 608529"/>
                <a:gd name="connsiteY0-560" fmla="*/ 642681 h 642681"/>
                <a:gd name="connsiteX1-561" fmla="*/ 383505 w 608529"/>
                <a:gd name="connsiteY1-562" fmla="*/ 530231 h 642681"/>
                <a:gd name="connsiteX2-563" fmla="*/ 241463 w 608529"/>
                <a:gd name="connsiteY2-564" fmla="*/ 320126 h 642681"/>
                <a:gd name="connsiteX3-565" fmla="*/ 126053 w 608529"/>
                <a:gd name="connsiteY3-566" fmla="*/ 127776 h 642681"/>
                <a:gd name="connsiteX4-567" fmla="*/ 1765 w 608529"/>
                <a:gd name="connsiteY4-568" fmla="*/ 530 h 642681"/>
                <a:gd name="connsiteX5-569" fmla="*/ 205951 w 608529"/>
                <a:gd name="connsiteY5-570" fmla="*/ 160328 h 642681"/>
                <a:gd name="connsiteX6-571" fmla="*/ 347995 w 608529"/>
                <a:gd name="connsiteY6-572" fmla="*/ 402984 h 642681"/>
                <a:gd name="connsiteX7-573" fmla="*/ 584733 w 608529"/>
                <a:gd name="connsiteY7-574" fmla="*/ 568699 h 642681"/>
                <a:gd name="connsiteX8-575" fmla="*/ 593610 w 608529"/>
                <a:gd name="connsiteY8-576" fmla="*/ 642681 h 642681"/>
                <a:gd name="connsiteX0-577" fmla="*/ 593610 w 608529"/>
                <a:gd name="connsiteY0-578" fmla="*/ 642681 h 642681"/>
                <a:gd name="connsiteX1-579" fmla="*/ 383505 w 608529"/>
                <a:gd name="connsiteY1-580" fmla="*/ 530231 h 642681"/>
                <a:gd name="connsiteX2-581" fmla="*/ 241463 w 608529"/>
                <a:gd name="connsiteY2-582" fmla="*/ 320126 h 642681"/>
                <a:gd name="connsiteX3-583" fmla="*/ 126053 w 608529"/>
                <a:gd name="connsiteY3-584" fmla="*/ 127776 h 642681"/>
                <a:gd name="connsiteX4-585" fmla="*/ 1765 w 608529"/>
                <a:gd name="connsiteY4-586" fmla="*/ 530 h 642681"/>
                <a:gd name="connsiteX5-587" fmla="*/ 205951 w 608529"/>
                <a:gd name="connsiteY5-588" fmla="*/ 160328 h 642681"/>
                <a:gd name="connsiteX6-589" fmla="*/ 347995 w 608529"/>
                <a:gd name="connsiteY6-590" fmla="*/ 402984 h 642681"/>
                <a:gd name="connsiteX7-591" fmla="*/ 584733 w 608529"/>
                <a:gd name="connsiteY7-592" fmla="*/ 568699 h 642681"/>
                <a:gd name="connsiteX8-593" fmla="*/ 593610 w 608529"/>
                <a:gd name="connsiteY8-594" fmla="*/ 642681 h 642681"/>
                <a:gd name="connsiteX0-595" fmla="*/ 593610 w 608529"/>
                <a:gd name="connsiteY0-596" fmla="*/ 642681 h 642681"/>
                <a:gd name="connsiteX1-597" fmla="*/ 383505 w 608529"/>
                <a:gd name="connsiteY1-598" fmla="*/ 530231 h 642681"/>
                <a:gd name="connsiteX2-599" fmla="*/ 241463 w 608529"/>
                <a:gd name="connsiteY2-600" fmla="*/ 320126 h 642681"/>
                <a:gd name="connsiteX3-601" fmla="*/ 126053 w 608529"/>
                <a:gd name="connsiteY3-602" fmla="*/ 127776 h 642681"/>
                <a:gd name="connsiteX4-603" fmla="*/ 1765 w 608529"/>
                <a:gd name="connsiteY4-604" fmla="*/ 530 h 642681"/>
                <a:gd name="connsiteX5-605" fmla="*/ 205951 w 608529"/>
                <a:gd name="connsiteY5-606" fmla="*/ 160328 h 642681"/>
                <a:gd name="connsiteX6-607" fmla="*/ 347995 w 608529"/>
                <a:gd name="connsiteY6-608" fmla="*/ 402984 h 642681"/>
                <a:gd name="connsiteX7-609" fmla="*/ 584733 w 608529"/>
                <a:gd name="connsiteY7-610" fmla="*/ 568699 h 642681"/>
                <a:gd name="connsiteX8-611" fmla="*/ 593610 w 608529"/>
                <a:gd name="connsiteY8-612" fmla="*/ 642681 h 642681"/>
                <a:gd name="connsiteX0-613" fmla="*/ 593610 w 608529"/>
                <a:gd name="connsiteY0-614" fmla="*/ 642681 h 642681"/>
                <a:gd name="connsiteX1-615" fmla="*/ 383505 w 608529"/>
                <a:gd name="connsiteY1-616" fmla="*/ 530231 h 642681"/>
                <a:gd name="connsiteX2-617" fmla="*/ 241463 w 608529"/>
                <a:gd name="connsiteY2-618" fmla="*/ 320126 h 642681"/>
                <a:gd name="connsiteX3-619" fmla="*/ 126053 w 608529"/>
                <a:gd name="connsiteY3-620" fmla="*/ 127776 h 642681"/>
                <a:gd name="connsiteX4-621" fmla="*/ 1765 w 608529"/>
                <a:gd name="connsiteY4-622" fmla="*/ 530 h 642681"/>
                <a:gd name="connsiteX5-623" fmla="*/ 217788 w 608529"/>
                <a:gd name="connsiteY5-624" fmla="*/ 157369 h 642681"/>
                <a:gd name="connsiteX6-625" fmla="*/ 347995 w 608529"/>
                <a:gd name="connsiteY6-626" fmla="*/ 402984 h 642681"/>
                <a:gd name="connsiteX7-627" fmla="*/ 584733 w 608529"/>
                <a:gd name="connsiteY7-628" fmla="*/ 568699 h 642681"/>
                <a:gd name="connsiteX8-629" fmla="*/ 593610 w 608529"/>
                <a:gd name="connsiteY8-630" fmla="*/ 642681 h 642681"/>
                <a:gd name="connsiteX0-631" fmla="*/ 593610 w 608529"/>
                <a:gd name="connsiteY0-632" fmla="*/ 642681 h 642681"/>
                <a:gd name="connsiteX1-633" fmla="*/ 383505 w 608529"/>
                <a:gd name="connsiteY1-634" fmla="*/ 530231 h 642681"/>
                <a:gd name="connsiteX2-635" fmla="*/ 241463 w 608529"/>
                <a:gd name="connsiteY2-636" fmla="*/ 320126 h 642681"/>
                <a:gd name="connsiteX3-637" fmla="*/ 126053 w 608529"/>
                <a:gd name="connsiteY3-638" fmla="*/ 127776 h 642681"/>
                <a:gd name="connsiteX4-639" fmla="*/ 1765 w 608529"/>
                <a:gd name="connsiteY4-640" fmla="*/ 530 h 642681"/>
                <a:gd name="connsiteX5-641" fmla="*/ 185236 w 608529"/>
                <a:gd name="connsiteY5-642" fmla="*/ 160328 h 642681"/>
                <a:gd name="connsiteX6-643" fmla="*/ 347995 w 608529"/>
                <a:gd name="connsiteY6-644" fmla="*/ 402984 h 642681"/>
                <a:gd name="connsiteX7-645" fmla="*/ 584733 w 608529"/>
                <a:gd name="connsiteY7-646" fmla="*/ 568699 h 642681"/>
                <a:gd name="connsiteX8-647" fmla="*/ 593610 w 608529"/>
                <a:gd name="connsiteY8-648" fmla="*/ 642681 h 642681"/>
                <a:gd name="connsiteX0-649" fmla="*/ 593610 w 608529"/>
                <a:gd name="connsiteY0-650" fmla="*/ 642681 h 642681"/>
                <a:gd name="connsiteX1-651" fmla="*/ 383505 w 608529"/>
                <a:gd name="connsiteY1-652" fmla="*/ 530231 h 642681"/>
                <a:gd name="connsiteX2-653" fmla="*/ 241463 w 608529"/>
                <a:gd name="connsiteY2-654" fmla="*/ 320126 h 642681"/>
                <a:gd name="connsiteX3-655" fmla="*/ 126053 w 608529"/>
                <a:gd name="connsiteY3-656" fmla="*/ 127776 h 642681"/>
                <a:gd name="connsiteX4-657" fmla="*/ 1765 w 608529"/>
                <a:gd name="connsiteY4-658" fmla="*/ 530 h 642681"/>
                <a:gd name="connsiteX5-659" fmla="*/ 200032 w 608529"/>
                <a:gd name="connsiteY5-660" fmla="*/ 154410 h 642681"/>
                <a:gd name="connsiteX6-661" fmla="*/ 347995 w 608529"/>
                <a:gd name="connsiteY6-662" fmla="*/ 402984 h 642681"/>
                <a:gd name="connsiteX7-663" fmla="*/ 584733 w 608529"/>
                <a:gd name="connsiteY7-664" fmla="*/ 568699 h 642681"/>
                <a:gd name="connsiteX8-665" fmla="*/ 593610 w 608529"/>
                <a:gd name="connsiteY8-666" fmla="*/ 642681 h 642681"/>
                <a:gd name="connsiteX0-667" fmla="*/ 593610 w 608529"/>
                <a:gd name="connsiteY0-668" fmla="*/ 642681 h 642681"/>
                <a:gd name="connsiteX1-669" fmla="*/ 383505 w 608529"/>
                <a:gd name="connsiteY1-670" fmla="*/ 530231 h 642681"/>
                <a:gd name="connsiteX2-671" fmla="*/ 241463 w 608529"/>
                <a:gd name="connsiteY2-672" fmla="*/ 320126 h 642681"/>
                <a:gd name="connsiteX3-673" fmla="*/ 126053 w 608529"/>
                <a:gd name="connsiteY3-674" fmla="*/ 127776 h 642681"/>
                <a:gd name="connsiteX4-675" fmla="*/ 1765 w 608529"/>
                <a:gd name="connsiteY4-676" fmla="*/ 530 h 642681"/>
                <a:gd name="connsiteX5-677" fmla="*/ 200032 w 608529"/>
                <a:gd name="connsiteY5-678" fmla="*/ 154410 h 642681"/>
                <a:gd name="connsiteX6-679" fmla="*/ 347995 w 608529"/>
                <a:gd name="connsiteY6-680" fmla="*/ 402984 h 642681"/>
                <a:gd name="connsiteX7-681" fmla="*/ 584733 w 608529"/>
                <a:gd name="connsiteY7-682" fmla="*/ 568699 h 642681"/>
                <a:gd name="connsiteX8-683" fmla="*/ 593610 w 608529"/>
                <a:gd name="connsiteY8-684" fmla="*/ 642681 h 642681"/>
                <a:gd name="connsiteX0-685" fmla="*/ 779926 w 794845"/>
                <a:gd name="connsiteY0-686" fmla="*/ 718288 h 718288"/>
                <a:gd name="connsiteX1-687" fmla="*/ 569821 w 794845"/>
                <a:gd name="connsiteY1-688" fmla="*/ 605838 h 718288"/>
                <a:gd name="connsiteX2-689" fmla="*/ 427779 w 794845"/>
                <a:gd name="connsiteY2-690" fmla="*/ 395733 h 718288"/>
                <a:gd name="connsiteX3-691" fmla="*/ 312369 w 794845"/>
                <a:gd name="connsiteY3-692" fmla="*/ 203383 h 718288"/>
                <a:gd name="connsiteX4-693" fmla="*/ 740 w 794845"/>
                <a:gd name="connsiteY4-694" fmla="*/ 309 h 718288"/>
                <a:gd name="connsiteX5-695" fmla="*/ 386348 w 794845"/>
                <a:gd name="connsiteY5-696" fmla="*/ 230017 h 718288"/>
                <a:gd name="connsiteX6-697" fmla="*/ 534311 w 794845"/>
                <a:gd name="connsiteY6-698" fmla="*/ 478591 h 718288"/>
                <a:gd name="connsiteX7-699" fmla="*/ 771049 w 794845"/>
                <a:gd name="connsiteY7-700" fmla="*/ 644306 h 718288"/>
                <a:gd name="connsiteX8-701" fmla="*/ 779926 w 794845"/>
                <a:gd name="connsiteY8-702" fmla="*/ 718288 h 718288"/>
                <a:gd name="connsiteX0-703" fmla="*/ 779926 w 794845"/>
                <a:gd name="connsiteY0-704" fmla="*/ 718288 h 718288"/>
                <a:gd name="connsiteX1-705" fmla="*/ 569821 w 794845"/>
                <a:gd name="connsiteY1-706" fmla="*/ 605838 h 718288"/>
                <a:gd name="connsiteX2-707" fmla="*/ 427779 w 794845"/>
                <a:gd name="connsiteY2-708" fmla="*/ 395733 h 718288"/>
                <a:gd name="connsiteX3-709" fmla="*/ 312369 w 794845"/>
                <a:gd name="connsiteY3-710" fmla="*/ 203383 h 718288"/>
                <a:gd name="connsiteX4-711" fmla="*/ 740 w 794845"/>
                <a:gd name="connsiteY4-712" fmla="*/ 309 h 718288"/>
                <a:gd name="connsiteX5-713" fmla="*/ 350664 w 794845"/>
                <a:gd name="connsiteY5-714" fmla="*/ 185412 h 718288"/>
                <a:gd name="connsiteX6-715" fmla="*/ 534311 w 794845"/>
                <a:gd name="connsiteY6-716" fmla="*/ 478591 h 718288"/>
                <a:gd name="connsiteX7-717" fmla="*/ 771049 w 794845"/>
                <a:gd name="connsiteY7-718" fmla="*/ 644306 h 718288"/>
                <a:gd name="connsiteX8-719" fmla="*/ 779926 w 794845"/>
                <a:gd name="connsiteY8-720" fmla="*/ 718288 h 7182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794845" h="718288">
                  <a:moveTo>
                    <a:pt x="779926" y="718288"/>
                  </a:moveTo>
                  <a:cubicBezTo>
                    <a:pt x="707918" y="682777"/>
                    <a:pt x="629992" y="682778"/>
                    <a:pt x="569821" y="605838"/>
                  </a:cubicBezTo>
                  <a:cubicBezTo>
                    <a:pt x="509650" y="556518"/>
                    <a:pt x="470688" y="462809"/>
                    <a:pt x="427779" y="395733"/>
                  </a:cubicBezTo>
                  <a:cubicBezTo>
                    <a:pt x="384870" y="328657"/>
                    <a:pt x="383542" y="269287"/>
                    <a:pt x="312369" y="203383"/>
                  </a:cubicBezTo>
                  <a:cubicBezTo>
                    <a:pt x="241196" y="137479"/>
                    <a:pt x="-15536" y="-7582"/>
                    <a:pt x="740" y="309"/>
                  </a:cubicBezTo>
                  <a:cubicBezTo>
                    <a:pt x="17016" y="8200"/>
                    <a:pt x="261736" y="105699"/>
                    <a:pt x="350664" y="185412"/>
                  </a:cubicBezTo>
                  <a:cubicBezTo>
                    <a:pt x="439592" y="265125"/>
                    <a:pt x="464247" y="402109"/>
                    <a:pt x="534311" y="478591"/>
                  </a:cubicBezTo>
                  <a:cubicBezTo>
                    <a:pt x="604375" y="555073"/>
                    <a:pt x="715317" y="622112"/>
                    <a:pt x="771049" y="644306"/>
                  </a:cubicBezTo>
                  <a:cubicBezTo>
                    <a:pt x="826781" y="666500"/>
                    <a:pt x="765130" y="686723"/>
                    <a:pt x="779926" y="718288"/>
                  </a:cubicBezTo>
                  <a:close/>
                </a:path>
              </a:pathLst>
            </a:custGeom>
            <a:solidFill>
              <a:srgbClr val="92C60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231" name="组合 230"/>
            <p:cNvGrpSpPr/>
            <p:nvPr/>
          </p:nvGrpSpPr>
          <p:grpSpPr bwMode="auto">
            <a:xfrm rot="15690345">
              <a:off x="3275932" y="1810959"/>
              <a:ext cx="85600" cy="161689"/>
              <a:chOff x="3637987" y="503028"/>
              <a:chExt cx="188802" cy="391253"/>
            </a:xfrm>
          </p:grpSpPr>
          <p:sp>
            <p:nvSpPr>
              <p:cNvPr id="241" name="任意多边形 240"/>
              <p:cNvSpPr/>
              <p:nvPr/>
            </p:nvSpPr>
            <p:spPr>
              <a:xfrm flipH="1">
                <a:off x="3637987" y="503028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任意多边形 241"/>
              <p:cNvSpPr/>
              <p:nvPr/>
            </p:nvSpPr>
            <p:spPr>
              <a:xfrm flipH="1">
                <a:off x="3678883" y="633493"/>
                <a:ext cx="52444" cy="245492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 bwMode="auto">
            <a:xfrm rot="15600000">
              <a:off x="3405125" y="1900521"/>
              <a:ext cx="82429" cy="156933"/>
              <a:chOff x="3637987" y="503028"/>
              <a:chExt cx="188802" cy="391253"/>
            </a:xfrm>
          </p:grpSpPr>
          <p:sp>
            <p:nvSpPr>
              <p:cNvPr id="239" name="任意多边形 238"/>
              <p:cNvSpPr/>
              <p:nvPr/>
            </p:nvSpPr>
            <p:spPr>
              <a:xfrm flipH="1">
                <a:off x="3637987" y="503028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任意多边形 239"/>
              <p:cNvSpPr/>
              <p:nvPr/>
            </p:nvSpPr>
            <p:spPr>
              <a:xfrm flipH="1">
                <a:off x="3675429" y="632317"/>
                <a:ext cx="50831" cy="248980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3" name="组合 232"/>
            <p:cNvGrpSpPr/>
            <p:nvPr/>
          </p:nvGrpSpPr>
          <p:grpSpPr bwMode="auto">
            <a:xfrm rot="20700000">
              <a:off x="3423355" y="1630248"/>
              <a:ext cx="95111" cy="204489"/>
              <a:chOff x="4605359" y="766104"/>
              <a:chExt cx="188802" cy="391253"/>
            </a:xfrm>
          </p:grpSpPr>
          <p:sp>
            <p:nvSpPr>
              <p:cNvPr id="237" name="任意多边形 236"/>
              <p:cNvSpPr/>
              <p:nvPr/>
            </p:nvSpPr>
            <p:spPr>
              <a:xfrm>
                <a:off x="4605359" y="766104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任意多边形 237"/>
              <p:cNvSpPr/>
              <p:nvPr/>
            </p:nvSpPr>
            <p:spPr>
              <a:xfrm>
                <a:off x="4725603" y="889750"/>
                <a:ext cx="50347" cy="245671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34" name="组合 233"/>
            <p:cNvGrpSpPr/>
            <p:nvPr/>
          </p:nvGrpSpPr>
          <p:grpSpPr bwMode="auto">
            <a:xfrm rot="20940000">
              <a:off x="3542242" y="1768159"/>
              <a:ext cx="66577" cy="139496"/>
              <a:chOff x="4605359" y="766104"/>
              <a:chExt cx="188802" cy="391253"/>
            </a:xfrm>
          </p:grpSpPr>
          <p:sp>
            <p:nvSpPr>
              <p:cNvPr id="235" name="任意多边形 234"/>
              <p:cNvSpPr/>
              <p:nvPr/>
            </p:nvSpPr>
            <p:spPr>
              <a:xfrm>
                <a:off x="4605359" y="766104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任意多边形 235"/>
              <p:cNvSpPr/>
              <p:nvPr/>
            </p:nvSpPr>
            <p:spPr>
              <a:xfrm>
                <a:off x="4727277" y="888437"/>
                <a:ext cx="53943" cy="244535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43" name="组合 242"/>
          <p:cNvGrpSpPr/>
          <p:nvPr/>
        </p:nvGrpSpPr>
        <p:grpSpPr>
          <a:xfrm>
            <a:off x="2912767" y="2669292"/>
            <a:ext cx="1368168" cy="773727"/>
            <a:chOff x="2912767" y="2446456"/>
            <a:chExt cx="1368168" cy="773727"/>
          </a:xfrm>
        </p:grpSpPr>
        <p:grpSp>
          <p:nvGrpSpPr>
            <p:cNvPr id="244" name="组合 243"/>
            <p:cNvGrpSpPr/>
            <p:nvPr/>
          </p:nvGrpSpPr>
          <p:grpSpPr bwMode="auto">
            <a:xfrm rot="20940000">
              <a:off x="3355414" y="2581577"/>
              <a:ext cx="101452" cy="217170"/>
              <a:chOff x="4605359" y="766104"/>
              <a:chExt cx="188802" cy="391253"/>
            </a:xfrm>
          </p:grpSpPr>
          <p:sp>
            <p:nvSpPr>
              <p:cNvPr id="262" name="任意多边形 261"/>
              <p:cNvSpPr/>
              <p:nvPr/>
            </p:nvSpPr>
            <p:spPr>
              <a:xfrm>
                <a:off x="4605359" y="766104"/>
                <a:ext cx="188802" cy="391253"/>
              </a:xfrm>
              <a:custGeom>
                <a:avLst/>
                <a:gdLst>
                  <a:gd name="connsiteX0" fmla="*/ 69056 w 166687"/>
                  <a:gd name="connsiteY0" fmla="*/ 0 h 350044"/>
                  <a:gd name="connsiteX1" fmla="*/ 45243 w 166687"/>
                  <a:gd name="connsiteY1" fmla="*/ 119062 h 350044"/>
                  <a:gd name="connsiteX2" fmla="*/ 0 w 166687"/>
                  <a:gd name="connsiteY2" fmla="*/ 204787 h 350044"/>
                  <a:gd name="connsiteX3" fmla="*/ 14287 w 166687"/>
                  <a:gd name="connsiteY3" fmla="*/ 302419 h 350044"/>
                  <a:gd name="connsiteX4" fmla="*/ 78581 w 166687"/>
                  <a:gd name="connsiteY4" fmla="*/ 350044 h 350044"/>
                  <a:gd name="connsiteX5" fmla="*/ 164306 w 166687"/>
                  <a:gd name="connsiteY5" fmla="*/ 254794 h 350044"/>
                  <a:gd name="connsiteX6" fmla="*/ 166687 w 166687"/>
                  <a:gd name="connsiteY6" fmla="*/ 109537 h 350044"/>
                  <a:gd name="connsiteX7" fmla="*/ 69056 w 166687"/>
                  <a:gd name="connsiteY7" fmla="*/ 0 h 350044"/>
                  <a:gd name="connsiteX0-1" fmla="*/ 69056 w 184139"/>
                  <a:gd name="connsiteY0-2" fmla="*/ 0 h 350044"/>
                  <a:gd name="connsiteX1-3" fmla="*/ 45243 w 184139"/>
                  <a:gd name="connsiteY1-4" fmla="*/ 119062 h 350044"/>
                  <a:gd name="connsiteX2-5" fmla="*/ 0 w 184139"/>
                  <a:gd name="connsiteY2-6" fmla="*/ 204787 h 350044"/>
                  <a:gd name="connsiteX3-7" fmla="*/ 14287 w 184139"/>
                  <a:gd name="connsiteY3-8" fmla="*/ 302419 h 350044"/>
                  <a:gd name="connsiteX4-9" fmla="*/ 78581 w 184139"/>
                  <a:gd name="connsiteY4-10" fmla="*/ 350044 h 350044"/>
                  <a:gd name="connsiteX5-11" fmla="*/ 164306 w 184139"/>
                  <a:gd name="connsiteY5-12" fmla="*/ 254794 h 350044"/>
                  <a:gd name="connsiteX6-13" fmla="*/ 166687 w 184139"/>
                  <a:gd name="connsiteY6-14" fmla="*/ 109537 h 350044"/>
                  <a:gd name="connsiteX7-15" fmla="*/ 69056 w 184139"/>
                  <a:gd name="connsiteY7-16" fmla="*/ 0 h 350044"/>
                  <a:gd name="connsiteX0-17" fmla="*/ 69056 w 181058"/>
                  <a:gd name="connsiteY0-18" fmla="*/ 0 h 350044"/>
                  <a:gd name="connsiteX1-19" fmla="*/ 45243 w 181058"/>
                  <a:gd name="connsiteY1-20" fmla="*/ 119062 h 350044"/>
                  <a:gd name="connsiteX2-21" fmla="*/ 0 w 181058"/>
                  <a:gd name="connsiteY2-22" fmla="*/ 204787 h 350044"/>
                  <a:gd name="connsiteX3-23" fmla="*/ 14287 w 181058"/>
                  <a:gd name="connsiteY3-24" fmla="*/ 302419 h 350044"/>
                  <a:gd name="connsiteX4-25" fmla="*/ 78581 w 181058"/>
                  <a:gd name="connsiteY4-26" fmla="*/ 350044 h 350044"/>
                  <a:gd name="connsiteX5-27" fmla="*/ 164306 w 181058"/>
                  <a:gd name="connsiteY5-28" fmla="*/ 254794 h 350044"/>
                  <a:gd name="connsiteX6-29" fmla="*/ 166687 w 181058"/>
                  <a:gd name="connsiteY6-30" fmla="*/ 109537 h 350044"/>
                  <a:gd name="connsiteX7-31" fmla="*/ 69056 w 181058"/>
                  <a:gd name="connsiteY7-32" fmla="*/ 0 h 350044"/>
                  <a:gd name="connsiteX0-33" fmla="*/ 69056 w 173789"/>
                  <a:gd name="connsiteY0-34" fmla="*/ 0 h 350044"/>
                  <a:gd name="connsiteX1-35" fmla="*/ 45243 w 173789"/>
                  <a:gd name="connsiteY1-36" fmla="*/ 119062 h 350044"/>
                  <a:gd name="connsiteX2-37" fmla="*/ 0 w 173789"/>
                  <a:gd name="connsiteY2-38" fmla="*/ 204787 h 350044"/>
                  <a:gd name="connsiteX3-39" fmla="*/ 14287 w 173789"/>
                  <a:gd name="connsiteY3-40" fmla="*/ 302419 h 350044"/>
                  <a:gd name="connsiteX4-41" fmla="*/ 78581 w 173789"/>
                  <a:gd name="connsiteY4-42" fmla="*/ 350044 h 350044"/>
                  <a:gd name="connsiteX5-43" fmla="*/ 164306 w 173789"/>
                  <a:gd name="connsiteY5-44" fmla="*/ 254794 h 350044"/>
                  <a:gd name="connsiteX6-45" fmla="*/ 152399 w 173789"/>
                  <a:gd name="connsiteY6-46" fmla="*/ 121444 h 350044"/>
                  <a:gd name="connsiteX7-47" fmla="*/ 69056 w 173789"/>
                  <a:gd name="connsiteY7-48" fmla="*/ 0 h 350044"/>
                  <a:gd name="connsiteX0-49" fmla="*/ 69056 w 173789"/>
                  <a:gd name="connsiteY0-50" fmla="*/ 1 h 350045"/>
                  <a:gd name="connsiteX1-51" fmla="*/ 45243 w 173789"/>
                  <a:gd name="connsiteY1-52" fmla="*/ 119063 h 350045"/>
                  <a:gd name="connsiteX2-53" fmla="*/ 0 w 173789"/>
                  <a:gd name="connsiteY2-54" fmla="*/ 204788 h 350045"/>
                  <a:gd name="connsiteX3-55" fmla="*/ 14287 w 173789"/>
                  <a:gd name="connsiteY3-56" fmla="*/ 302420 h 350045"/>
                  <a:gd name="connsiteX4-57" fmla="*/ 78581 w 173789"/>
                  <a:gd name="connsiteY4-58" fmla="*/ 350045 h 350045"/>
                  <a:gd name="connsiteX5-59" fmla="*/ 164306 w 173789"/>
                  <a:gd name="connsiteY5-60" fmla="*/ 254795 h 350045"/>
                  <a:gd name="connsiteX6-61" fmla="*/ 152399 w 173789"/>
                  <a:gd name="connsiteY6-62" fmla="*/ 121445 h 350045"/>
                  <a:gd name="connsiteX7-63" fmla="*/ 69056 w 173789"/>
                  <a:gd name="connsiteY7-64" fmla="*/ 1 h 350045"/>
                  <a:gd name="connsiteX0-65" fmla="*/ 69056 w 173789"/>
                  <a:gd name="connsiteY0-66" fmla="*/ 1 h 350045"/>
                  <a:gd name="connsiteX1-67" fmla="*/ 45243 w 173789"/>
                  <a:gd name="connsiteY1-68" fmla="*/ 119063 h 350045"/>
                  <a:gd name="connsiteX2-69" fmla="*/ 0 w 173789"/>
                  <a:gd name="connsiteY2-70" fmla="*/ 204788 h 350045"/>
                  <a:gd name="connsiteX3-71" fmla="*/ 14287 w 173789"/>
                  <a:gd name="connsiteY3-72" fmla="*/ 302420 h 350045"/>
                  <a:gd name="connsiteX4-73" fmla="*/ 78581 w 173789"/>
                  <a:gd name="connsiteY4-74" fmla="*/ 350045 h 350045"/>
                  <a:gd name="connsiteX5-75" fmla="*/ 164306 w 173789"/>
                  <a:gd name="connsiteY5-76" fmla="*/ 254795 h 350045"/>
                  <a:gd name="connsiteX6-77" fmla="*/ 152399 w 173789"/>
                  <a:gd name="connsiteY6-78" fmla="*/ 121445 h 350045"/>
                  <a:gd name="connsiteX7-79" fmla="*/ 69056 w 173789"/>
                  <a:gd name="connsiteY7-80" fmla="*/ 1 h 350045"/>
                  <a:gd name="connsiteX0-81" fmla="*/ 69928 w 174661"/>
                  <a:gd name="connsiteY0-82" fmla="*/ 1 h 350045"/>
                  <a:gd name="connsiteX1-83" fmla="*/ 46115 w 174661"/>
                  <a:gd name="connsiteY1-84" fmla="*/ 119063 h 350045"/>
                  <a:gd name="connsiteX2-85" fmla="*/ 872 w 174661"/>
                  <a:gd name="connsiteY2-86" fmla="*/ 204788 h 350045"/>
                  <a:gd name="connsiteX3-87" fmla="*/ 15159 w 174661"/>
                  <a:gd name="connsiteY3-88" fmla="*/ 302420 h 350045"/>
                  <a:gd name="connsiteX4-89" fmla="*/ 79453 w 174661"/>
                  <a:gd name="connsiteY4-90" fmla="*/ 350045 h 350045"/>
                  <a:gd name="connsiteX5-91" fmla="*/ 165178 w 174661"/>
                  <a:gd name="connsiteY5-92" fmla="*/ 254795 h 350045"/>
                  <a:gd name="connsiteX6-93" fmla="*/ 153271 w 174661"/>
                  <a:gd name="connsiteY6-94" fmla="*/ 121445 h 350045"/>
                  <a:gd name="connsiteX7-95" fmla="*/ 69928 w 174661"/>
                  <a:gd name="connsiteY7-96" fmla="*/ 1 h 350045"/>
                  <a:gd name="connsiteX0-97" fmla="*/ 73564 w 178297"/>
                  <a:gd name="connsiteY0-98" fmla="*/ 1 h 350045"/>
                  <a:gd name="connsiteX1-99" fmla="*/ 49751 w 178297"/>
                  <a:gd name="connsiteY1-100" fmla="*/ 119063 h 350045"/>
                  <a:gd name="connsiteX2-101" fmla="*/ 4508 w 178297"/>
                  <a:gd name="connsiteY2-102" fmla="*/ 204788 h 350045"/>
                  <a:gd name="connsiteX3-103" fmla="*/ 18795 w 178297"/>
                  <a:gd name="connsiteY3-104" fmla="*/ 302420 h 350045"/>
                  <a:gd name="connsiteX4-105" fmla="*/ 83089 w 178297"/>
                  <a:gd name="connsiteY4-106" fmla="*/ 350045 h 350045"/>
                  <a:gd name="connsiteX5-107" fmla="*/ 168814 w 178297"/>
                  <a:gd name="connsiteY5-108" fmla="*/ 254795 h 350045"/>
                  <a:gd name="connsiteX6-109" fmla="*/ 156907 w 178297"/>
                  <a:gd name="connsiteY6-110" fmla="*/ 121445 h 350045"/>
                  <a:gd name="connsiteX7-111" fmla="*/ 73564 w 178297"/>
                  <a:gd name="connsiteY7-112" fmla="*/ 1 h 350045"/>
                  <a:gd name="connsiteX0-113" fmla="*/ 79936 w 184669"/>
                  <a:gd name="connsiteY0-114" fmla="*/ 1 h 350045"/>
                  <a:gd name="connsiteX1-115" fmla="*/ 56123 w 184669"/>
                  <a:gd name="connsiteY1-116" fmla="*/ 119063 h 350045"/>
                  <a:gd name="connsiteX2-117" fmla="*/ 3736 w 184669"/>
                  <a:gd name="connsiteY2-118" fmla="*/ 204788 h 350045"/>
                  <a:gd name="connsiteX3-119" fmla="*/ 25167 w 184669"/>
                  <a:gd name="connsiteY3-120" fmla="*/ 302420 h 350045"/>
                  <a:gd name="connsiteX4-121" fmla="*/ 89461 w 184669"/>
                  <a:gd name="connsiteY4-122" fmla="*/ 350045 h 350045"/>
                  <a:gd name="connsiteX5-123" fmla="*/ 175186 w 184669"/>
                  <a:gd name="connsiteY5-124" fmla="*/ 254795 h 350045"/>
                  <a:gd name="connsiteX6-125" fmla="*/ 163279 w 184669"/>
                  <a:gd name="connsiteY6-126" fmla="*/ 121445 h 350045"/>
                  <a:gd name="connsiteX7-127" fmla="*/ 79936 w 184669"/>
                  <a:gd name="connsiteY7-128" fmla="*/ 1 h 350045"/>
                  <a:gd name="connsiteX0-129" fmla="*/ 77086 w 181819"/>
                  <a:gd name="connsiteY0-130" fmla="*/ 1 h 350045"/>
                  <a:gd name="connsiteX1-131" fmla="*/ 55655 w 181819"/>
                  <a:gd name="connsiteY1-132" fmla="*/ 107157 h 350045"/>
                  <a:gd name="connsiteX2-133" fmla="*/ 886 w 181819"/>
                  <a:gd name="connsiteY2-134" fmla="*/ 204788 h 350045"/>
                  <a:gd name="connsiteX3-135" fmla="*/ 22317 w 181819"/>
                  <a:gd name="connsiteY3-136" fmla="*/ 302420 h 350045"/>
                  <a:gd name="connsiteX4-137" fmla="*/ 86611 w 181819"/>
                  <a:gd name="connsiteY4-138" fmla="*/ 350045 h 350045"/>
                  <a:gd name="connsiteX5-139" fmla="*/ 172336 w 181819"/>
                  <a:gd name="connsiteY5-140" fmla="*/ 254795 h 350045"/>
                  <a:gd name="connsiteX6-141" fmla="*/ 160429 w 181819"/>
                  <a:gd name="connsiteY6-142" fmla="*/ 121445 h 350045"/>
                  <a:gd name="connsiteX7-143" fmla="*/ 77086 w 181819"/>
                  <a:gd name="connsiteY7-144" fmla="*/ 1 h 350045"/>
                  <a:gd name="connsiteX0-145" fmla="*/ 77086 w 181819"/>
                  <a:gd name="connsiteY0-146" fmla="*/ 1 h 350045"/>
                  <a:gd name="connsiteX1-147" fmla="*/ 55655 w 181819"/>
                  <a:gd name="connsiteY1-148" fmla="*/ 107157 h 350045"/>
                  <a:gd name="connsiteX2-149" fmla="*/ 886 w 181819"/>
                  <a:gd name="connsiteY2-150" fmla="*/ 204788 h 350045"/>
                  <a:gd name="connsiteX3-151" fmla="*/ 22317 w 181819"/>
                  <a:gd name="connsiteY3-152" fmla="*/ 302420 h 350045"/>
                  <a:gd name="connsiteX4-153" fmla="*/ 86611 w 181819"/>
                  <a:gd name="connsiteY4-154" fmla="*/ 350045 h 350045"/>
                  <a:gd name="connsiteX5-155" fmla="*/ 172336 w 181819"/>
                  <a:gd name="connsiteY5-156" fmla="*/ 254795 h 350045"/>
                  <a:gd name="connsiteX6-157" fmla="*/ 160429 w 181819"/>
                  <a:gd name="connsiteY6-158" fmla="*/ 121445 h 350045"/>
                  <a:gd name="connsiteX7-159" fmla="*/ 77086 w 181819"/>
                  <a:gd name="connsiteY7-160" fmla="*/ 1 h 350045"/>
                  <a:gd name="connsiteX0-161" fmla="*/ 77086 w 181819"/>
                  <a:gd name="connsiteY0-162" fmla="*/ 1 h 350045"/>
                  <a:gd name="connsiteX1-163" fmla="*/ 55655 w 181819"/>
                  <a:gd name="connsiteY1-164" fmla="*/ 107157 h 350045"/>
                  <a:gd name="connsiteX2-165" fmla="*/ 886 w 181819"/>
                  <a:gd name="connsiteY2-166" fmla="*/ 204788 h 350045"/>
                  <a:gd name="connsiteX3-167" fmla="*/ 22317 w 181819"/>
                  <a:gd name="connsiteY3-168" fmla="*/ 302420 h 350045"/>
                  <a:gd name="connsiteX4-169" fmla="*/ 86611 w 181819"/>
                  <a:gd name="connsiteY4-170" fmla="*/ 350045 h 350045"/>
                  <a:gd name="connsiteX5-171" fmla="*/ 172336 w 181819"/>
                  <a:gd name="connsiteY5-172" fmla="*/ 254795 h 350045"/>
                  <a:gd name="connsiteX6-173" fmla="*/ 160429 w 181819"/>
                  <a:gd name="connsiteY6-174" fmla="*/ 121445 h 350045"/>
                  <a:gd name="connsiteX7-175" fmla="*/ 77086 w 181819"/>
                  <a:gd name="connsiteY7-176" fmla="*/ 1 h 350045"/>
                  <a:gd name="connsiteX0-177" fmla="*/ 77086 w 181819"/>
                  <a:gd name="connsiteY0-178" fmla="*/ 1 h 350045"/>
                  <a:gd name="connsiteX1-179" fmla="*/ 55655 w 181819"/>
                  <a:gd name="connsiteY1-180" fmla="*/ 107157 h 350045"/>
                  <a:gd name="connsiteX2-181" fmla="*/ 886 w 181819"/>
                  <a:gd name="connsiteY2-182" fmla="*/ 204788 h 350045"/>
                  <a:gd name="connsiteX3-183" fmla="*/ 22317 w 181819"/>
                  <a:gd name="connsiteY3-184" fmla="*/ 302420 h 350045"/>
                  <a:gd name="connsiteX4-185" fmla="*/ 86611 w 181819"/>
                  <a:gd name="connsiteY4-186" fmla="*/ 350045 h 350045"/>
                  <a:gd name="connsiteX5-187" fmla="*/ 172336 w 181819"/>
                  <a:gd name="connsiteY5-188" fmla="*/ 254795 h 350045"/>
                  <a:gd name="connsiteX6-189" fmla="*/ 160429 w 181819"/>
                  <a:gd name="connsiteY6-190" fmla="*/ 100014 h 350045"/>
                  <a:gd name="connsiteX7-191" fmla="*/ 77086 w 181819"/>
                  <a:gd name="connsiteY7-192" fmla="*/ 1 h 350045"/>
                  <a:gd name="connsiteX0-193" fmla="*/ 77086 w 179303"/>
                  <a:gd name="connsiteY0-194" fmla="*/ 1 h 350045"/>
                  <a:gd name="connsiteX1-195" fmla="*/ 55655 w 179303"/>
                  <a:gd name="connsiteY1-196" fmla="*/ 107157 h 350045"/>
                  <a:gd name="connsiteX2-197" fmla="*/ 886 w 179303"/>
                  <a:gd name="connsiteY2-198" fmla="*/ 204788 h 350045"/>
                  <a:gd name="connsiteX3-199" fmla="*/ 22317 w 179303"/>
                  <a:gd name="connsiteY3-200" fmla="*/ 302420 h 350045"/>
                  <a:gd name="connsiteX4-201" fmla="*/ 86611 w 179303"/>
                  <a:gd name="connsiteY4-202" fmla="*/ 350045 h 350045"/>
                  <a:gd name="connsiteX5-203" fmla="*/ 172336 w 179303"/>
                  <a:gd name="connsiteY5-204" fmla="*/ 266701 h 350045"/>
                  <a:gd name="connsiteX6-205" fmla="*/ 160429 w 179303"/>
                  <a:gd name="connsiteY6-206" fmla="*/ 100014 h 350045"/>
                  <a:gd name="connsiteX7-207" fmla="*/ 77086 w 179303"/>
                  <a:gd name="connsiteY7-208" fmla="*/ 1 h 350045"/>
                  <a:gd name="connsiteX0-209" fmla="*/ 77086 w 179303"/>
                  <a:gd name="connsiteY0-210" fmla="*/ 1 h 352745"/>
                  <a:gd name="connsiteX1-211" fmla="*/ 55655 w 179303"/>
                  <a:gd name="connsiteY1-212" fmla="*/ 107157 h 352745"/>
                  <a:gd name="connsiteX2-213" fmla="*/ 886 w 179303"/>
                  <a:gd name="connsiteY2-214" fmla="*/ 204788 h 352745"/>
                  <a:gd name="connsiteX3-215" fmla="*/ 22317 w 179303"/>
                  <a:gd name="connsiteY3-216" fmla="*/ 302420 h 352745"/>
                  <a:gd name="connsiteX4-217" fmla="*/ 86611 w 179303"/>
                  <a:gd name="connsiteY4-218" fmla="*/ 350045 h 352745"/>
                  <a:gd name="connsiteX5-219" fmla="*/ 172336 w 179303"/>
                  <a:gd name="connsiteY5-220" fmla="*/ 266701 h 352745"/>
                  <a:gd name="connsiteX6-221" fmla="*/ 160429 w 179303"/>
                  <a:gd name="connsiteY6-222" fmla="*/ 100014 h 352745"/>
                  <a:gd name="connsiteX7-223" fmla="*/ 77086 w 179303"/>
                  <a:gd name="connsiteY7-224" fmla="*/ 1 h 352745"/>
                  <a:gd name="connsiteX0-225" fmla="*/ 77086 w 179303"/>
                  <a:gd name="connsiteY0-226" fmla="*/ 1 h 350613"/>
                  <a:gd name="connsiteX1-227" fmla="*/ 55655 w 179303"/>
                  <a:gd name="connsiteY1-228" fmla="*/ 107157 h 350613"/>
                  <a:gd name="connsiteX2-229" fmla="*/ 886 w 179303"/>
                  <a:gd name="connsiteY2-230" fmla="*/ 204788 h 350613"/>
                  <a:gd name="connsiteX3-231" fmla="*/ 22317 w 179303"/>
                  <a:gd name="connsiteY3-232" fmla="*/ 302420 h 350613"/>
                  <a:gd name="connsiteX4-233" fmla="*/ 86611 w 179303"/>
                  <a:gd name="connsiteY4-234" fmla="*/ 350045 h 350613"/>
                  <a:gd name="connsiteX5-235" fmla="*/ 172336 w 179303"/>
                  <a:gd name="connsiteY5-236" fmla="*/ 266701 h 350613"/>
                  <a:gd name="connsiteX6-237" fmla="*/ 160429 w 179303"/>
                  <a:gd name="connsiteY6-238" fmla="*/ 100014 h 350613"/>
                  <a:gd name="connsiteX7-239" fmla="*/ 77086 w 179303"/>
                  <a:gd name="connsiteY7-240" fmla="*/ 1 h 350613"/>
                  <a:gd name="connsiteX0-241" fmla="*/ 78214 w 180431"/>
                  <a:gd name="connsiteY0-242" fmla="*/ 1 h 350613"/>
                  <a:gd name="connsiteX1-243" fmla="*/ 56783 w 180431"/>
                  <a:gd name="connsiteY1-244" fmla="*/ 107157 h 350613"/>
                  <a:gd name="connsiteX2-245" fmla="*/ 2014 w 180431"/>
                  <a:gd name="connsiteY2-246" fmla="*/ 204788 h 350613"/>
                  <a:gd name="connsiteX3-247" fmla="*/ 23445 w 180431"/>
                  <a:gd name="connsiteY3-248" fmla="*/ 302420 h 350613"/>
                  <a:gd name="connsiteX4-249" fmla="*/ 87739 w 180431"/>
                  <a:gd name="connsiteY4-250" fmla="*/ 350045 h 350613"/>
                  <a:gd name="connsiteX5-251" fmla="*/ 173464 w 180431"/>
                  <a:gd name="connsiteY5-252" fmla="*/ 266701 h 350613"/>
                  <a:gd name="connsiteX6-253" fmla="*/ 161557 w 180431"/>
                  <a:gd name="connsiteY6-254" fmla="*/ 100014 h 350613"/>
                  <a:gd name="connsiteX7-255" fmla="*/ 78214 w 180431"/>
                  <a:gd name="connsiteY7-256" fmla="*/ 1 h 350613"/>
                  <a:gd name="connsiteX0-257" fmla="*/ 78214 w 180431"/>
                  <a:gd name="connsiteY0-258" fmla="*/ 1 h 350613"/>
                  <a:gd name="connsiteX1-259" fmla="*/ 56783 w 180431"/>
                  <a:gd name="connsiteY1-260" fmla="*/ 107157 h 350613"/>
                  <a:gd name="connsiteX2-261" fmla="*/ 2014 w 180431"/>
                  <a:gd name="connsiteY2-262" fmla="*/ 204788 h 350613"/>
                  <a:gd name="connsiteX3-263" fmla="*/ 23445 w 180431"/>
                  <a:gd name="connsiteY3-264" fmla="*/ 302420 h 350613"/>
                  <a:gd name="connsiteX4-265" fmla="*/ 87739 w 180431"/>
                  <a:gd name="connsiteY4-266" fmla="*/ 350045 h 350613"/>
                  <a:gd name="connsiteX5-267" fmla="*/ 173464 w 180431"/>
                  <a:gd name="connsiteY5-268" fmla="*/ 266701 h 350613"/>
                  <a:gd name="connsiteX6-269" fmla="*/ 161557 w 180431"/>
                  <a:gd name="connsiteY6-270" fmla="*/ 100014 h 350613"/>
                  <a:gd name="connsiteX7-271" fmla="*/ 78214 w 180431"/>
                  <a:gd name="connsiteY7-272" fmla="*/ 1 h 350613"/>
                  <a:gd name="connsiteX0-273" fmla="*/ 82390 w 184607"/>
                  <a:gd name="connsiteY0-274" fmla="*/ 1 h 352386"/>
                  <a:gd name="connsiteX1-275" fmla="*/ 60959 w 184607"/>
                  <a:gd name="connsiteY1-276" fmla="*/ 107157 h 352386"/>
                  <a:gd name="connsiteX2-277" fmla="*/ 6190 w 184607"/>
                  <a:gd name="connsiteY2-278" fmla="*/ 204788 h 352386"/>
                  <a:gd name="connsiteX3-279" fmla="*/ 15715 w 184607"/>
                  <a:gd name="connsiteY3-280" fmla="*/ 302420 h 352386"/>
                  <a:gd name="connsiteX4-281" fmla="*/ 91915 w 184607"/>
                  <a:gd name="connsiteY4-282" fmla="*/ 350045 h 352386"/>
                  <a:gd name="connsiteX5-283" fmla="*/ 177640 w 184607"/>
                  <a:gd name="connsiteY5-284" fmla="*/ 266701 h 352386"/>
                  <a:gd name="connsiteX6-285" fmla="*/ 165733 w 184607"/>
                  <a:gd name="connsiteY6-286" fmla="*/ 100014 h 352386"/>
                  <a:gd name="connsiteX7-287" fmla="*/ 82390 w 184607"/>
                  <a:gd name="connsiteY7-288" fmla="*/ 1 h 352386"/>
                  <a:gd name="connsiteX0-289" fmla="*/ 86867 w 189084"/>
                  <a:gd name="connsiteY0-290" fmla="*/ 1 h 351243"/>
                  <a:gd name="connsiteX1-291" fmla="*/ 65436 w 189084"/>
                  <a:gd name="connsiteY1-292" fmla="*/ 107157 h 351243"/>
                  <a:gd name="connsiteX2-293" fmla="*/ 10667 w 189084"/>
                  <a:gd name="connsiteY2-294" fmla="*/ 204788 h 351243"/>
                  <a:gd name="connsiteX3-295" fmla="*/ 20192 w 189084"/>
                  <a:gd name="connsiteY3-296" fmla="*/ 302420 h 351243"/>
                  <a:gd name="connsiteX4-297" fmla="*/ 96392 w 189084"/>
                  <a:gd name="connsiteY4-298" fmla="*/ 350045 h 351243"/>
                  <a:gd name="connsiteX5-299" fmla="*/ 182117 w 189084"/>
                  <a:gd name="connsiteY5-300" fmla="*/ 266701 h 351243"/>
                  <a:gd name="connsiteX6-301" fmla="*/ 170210 w 189084"/>
                  <a:gd name="connsiteY6-302" fmla="*/ 100014 h 351243"/>
                  <a:gd name="connsiteX7-303" fmla="*/ 86867 w 189084"/>
                  <a:gd name="connsiteY7-304" fmla="*/ 1 h 351243"/>
                  <a:gd name="connsiteX0-305" fmla="*/ 81616 w 183833"/>
                  <a:gd name="connsiteY0-306" fmla="*/ 1 h 350850"/>
                  <a:gd name="connsiteX1-307" fmla="*/ 60185 w 183833"/>
                  <a:gd name="connsiteY1-308" fmla="*/ 107157 h 350850"/>
                  <a:gd name="connsiteX2-309" fmla="*/ 5416 w 183833"/>
                  <a:gd name="connsiteY2-310" fmla="*/ 204788 h 350850"/>
                  <a:gd name="connsiteX3-311" fmla="*/ 14941 w 183833"/>
                  <a:gd name="connsiteY3-312" fmla="*/ 302420 h 350850"/>
                  <a:gd name="connsiteX4-313" fmla="*/ 91141 w 183833"/>
                  <a:gd name="connsiteY4-314" fmla="*/ 350045 h 350850"/>
                  <a:gd name="connsiteX5-315" fmla="*/ 176866 w 183833"/>
                  <a:gd name="connsiteY5-316" fmla="*/ 266701 h 350850"/>
                  <a:gd name="connsiteX6-317" fmla="*/ 164959 w 183833"/>
                  <a:gd name="connsiteY6-318" fmla="*/ 100014 h 350850"/>
                  <a:gd name="connsiteX7-319" fmla="*/ 81616 w 183833"/>
                  <a:gd name="connsiteY7-320" fmla="*/ 1 h 350850"/>
                  <a:gd name="connsiteX0-321" fmla="*/ 81616 w 187661"/>
                  <a:gd name="connsiteY0-322" fmla="*/ 1 h 351235"/>
                  <a:gd name="connsiteX1-323" fmla="*/ 60185 w 187661"/>
                  <a:gd name="connsiteY1-324" fmla="*/ 107157 h 351235"/>
                  <a:gd name="connsiteX2-325" fmla="*/ 5416 w 187661"/>
                  <a:gd name="connsiteY2-326" fmla="*/ 204788 h 351235"/>
                  <a:gd name="connsiteX3-327" fmla="*/ 14941 w 187661"/>
                  <a:gd name="connsiteY3-328" fmla="*/ 302420 h 351235"/>
                  <a:gd name="connsiteX4-329" fmla="*/ 91141 w 187661"/>
                  <a:gd name="connsiteY4-330" fmla="*/ 350045 h 351235"/>
                  <a:gd name="connsiteX5-331" fmla="*/ 181628 w 187661"/>
                  <a:gd name="connsiteY5-332" fmla="*/ 257176 h 351235"/>
                  <a:gd name="connsiteX6-333" fmla="*/ 164959 w 187661"/>
                  <a:gd name="connsiteY6-334" fmla="*/ 100014 h 351235"/>
                  <a:gd name="connsiteX7-335" fmla="*/ 81616 w 187661"/>
                  <a:gd name="connsiteY7-336" fmla="*/ 1 h 351235"/>
                  <a:gd name="connsiteX0-337" fmla="*/ 81616 w 187661"/>
                  <a:gd name="connsiteY0-338" fmla="*/ 1 h 351235"/>
                  <a:gd name="connsiteX1-339" fmla="*/ 60185 w 187661"/>
                  <a:gd name="connsiteY1-340" fmla="*/ 107157 h 351235"/>
                  <a:gd name="connsiteX2-341" fmla="*/ 5416 w 187661"/>
                  <a:gd name="connsiteY2-342" fmla="*/ 204788 h 351235"/>
                  <a:gd name="connsiteX3-343" fmla="*/ 14941 w 187661"/>
                  <a:gd name="connsiteY3-344" fmla="*/ 302420 h 351235"/>
                  <a:gd name="connsiteX4-345" fmla="*/ 91141 w 187661"/>
                  <a:gd name="connsiteY4-346" fmla="*/ 350045 h 351235"/>
                  <a:gd name="connsiteX5-347" fmla="*/ 181628 w 187661"/>
                  <a:gd name="connsiteY5-348" fmla="*/ 257176 h 351235"/>
                  <a:gd name="connsiteX6-349" fmla="*/ 164959 w 187661"/>
                  <a:gd name="connsiteY6-350" fmla="*/ 100014 h 351235"/>
                  <a:gd name="connsiteX7-351" fmla="*/ 81616 w 187661"/>
                  <a:gd name="connsiteY7-352" fmla="*/ 1 h 351235"/>
                  <a:gd name="connsiteX0-353" fmla="*/ 81616 w 187661"/>
                  <a:gd name="connsiteY0-354" fmla="*/ 1 h 351235"/>
                  <a:gd name="connsiteX1-355" fmla="*/ 60185 w 187661"/>
                  <a:gd name="connsiteY1-356" fmla="*/ 107157 h 351235"/>
                  <a:gd name="connsiteX2-357" fmla="*/ 5416 w 187661"/>
                  <a:gd name="connsiteY2-358" fmla="*/ 204788 h 351235"/>
                  <a:gd name="connsiteX3-359" fmla="*/ 14941 w 187661"/>
                  <a:gd name="connsiteY3-360" fmla="*/ 302420 h 351235"/>
                  <a:gd name="connsiteX4-361" fmla="*/ 91141 w 187661"/>
                  <a:gd name="connsiteY4-362" fmla="*/ 350045 h 351235"/>
                  <a:gd name="connsiteX5-363" fmla="*/ 181628 w 187661"/>
                  <a:gd name="connsiteY5-364" fmla="*/ 257176 h 351235"/>
                  <a:gd name="connsiteX6-365" fmla="*/ 164959 w 187661"/>
                  <a:gd name="connsiteY6-366" fmla="*/ 100014 h 351235"/>
                  <a:gd name="connsiteX7-367" fmla="*/ 81616 w 187661"/>
                  <a:gd name="connsiteY7-368" fmla="*/ 1 h 351235"/>
                  <a:gd name="connsiteX0-369" fmla="*/ 81616 w 189463"/>
                  <a:gd name="connsiteY0-370" fmla="*/ 1 h 351235"/>
                  <a:gd name="connsiteX1-371" fmla="*/ 60185 w 189463"/>
                  <a:gd name="connsiteY1-372" fmla="*/ 107157 h 351235"/>
                  <a:gd name="connsiteX2-373" fmla="*/ 5416 w 189463"/>
                  <a:gd name="connsiteY2-374" fmla="*/ 204788 h 351235"/>
                  <a:gd name="connsiteX3-375" fmla="*/ 14941 w 189463"/>
                  <a:gd name="connsiteY3-376" fmla="*/ 302420 h 351235"/>
                  <a:gd name="connsiteX4-377" fmla="*/ 91141 w 189463"/>
                  <a:gd name="connsiteY4-378" fmla="*/ 350045 h 351235"/>
                  <a:gd name="connsiteX5-379" fmla="*/ 181628 w 189463"/>
                  <a:gd name="connsiteY5-380" fmla="*/ 257176 h 351235"/>
                  <a:gd name="connsiteX6-381" fmla="*/ 172103 w 189463"/>
                  <a:gd name="connsiteY6-382" fmla="*/ 114302 h 351235"/>
                  <a:gd name="connsiteX7-383" fmla="*/ 81616 w 189463"/>
                  <a:gd name="connsiteY7-384" fmla="*/ 1 h 351235"/>
                  <a:gd name="connsiteX0-385" fmla="*/ 81616 w 191543"/>
                  <a:gd name="connsiteY0-386" fmla="*/ 1 h 351235"/>
                  <a:gd name="connsiteX1-387" fmla="*/ 60185 w 191543"/>
                  <a:gd name="connsiteY1-388" fmla="*/ 107157 h 351235"/>
                  <a:gd name="connsiteX2-389" fmla="*/ 5416 w 191543"/>
                  <a:gd name="connsiteY2-390" fmla="*/ 204788 h 351235"/>
                  <a:gd name="connsiteX3-391" fmla="*/ 14941 w 191543"/>
                  <a:gd name="connsiteY3-392" fmla="*/ 302420 h 351235"/>
                  <a:gd name="connsiteX4-393" fmla="*/ 91141 w 191543"/>
                  <a:gd name="connsiteY4-394" fmla="*/ 350045 h 351235"/>
                  <a:gd name="connsiteX5-395" fmla="*/ 181628 w 191543"/>
                  <a:gd name="connsiteY5-396" fmla="*/ 257176 h 351235"/>
                  <a:gd name="connsiteX6-397" fmla="*/ 172103 w 191543"/>
                  <a:gd name="connsiteY6-398" fmla="*/ 114302 h 351235"/>
                  <a:gd name="connsiteX7-399" fmla="*/ 81616 w 191543"/>
                  <a:gd name="connsiteY7-400" fmla="*/ 1 h 351235"/>
                  <a:gd name="connsiteX0-401" fmla="*/ 81616 w 189463"/>
                  <a:gd name="connsiteY0-402" fmla="*/ 1 h 351235"/>
                  <a:gd name="connsiteX1-403" fmla="*/ 60185 w 189463"/>
                  <a:gd name="connsiteY1-404" fmla="*/ 107157 h 351235"/>
                  <a:gd name="connsiteX2-405" fmla="*/ 5416 w 189463"/>
                  <a:gd name="connsiteY2-406" fmla="*/ 204788 h 351235"/>
                  <a:gd name="connsiteX3-407" fmla="*/ 14941 w 189463"/>
                  <a:gd name="connsiteY3-408" fmla="*/ 302420 h 351235"/>
                  <a:gd name="connsiteX4-409" fmla="*/ 91141 w 189463"/>
                  <a:gd name="connsiteY4-410" fmla="*/ 350045 h 351235"/>
                  <a:gd name="connsiteX5-411" fmla="*/ 181628 w 189463"/>
                  <a:gd name="connsiteY5-412" fmla="*/ 257176 h 351235"/>
                  <a:gd name="connsiteX6-413" fmla="*/ 172103 w 189463"/>
                  <a:gd name="connsiteY6-414" fmla="*/ 114302 h 351235"/>
                  <a:gd name="connsiteX7-415" fmla="*/ 81616 w 189463"/>
                  <a:gd name="connsiteY7-416" fmla="*/ 1 h 35123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189463" h="351235">
                    <a:moveTo>
                      <a:pt x="81616" y="1"/>
                    </a:moveTo>
                    <a:cubicBezTo>
                      <a:pt x="63757" y="-396"/>
                      <a:pt x="82410" y="63500"/>
                      <a:pt x="60185" y="107157"/>
                    </a:cubicBezTo>
                    <a:cubicBezTo>
                      <a:pt x="37960" y="150814"/>
                      <a:pt x="12957" y="172244"/>
                      <a:pt x="5416" y="204788"/>
                    </a:cubicBezTo>
                    <a:cubicBezTo>
                      <a:pt x="-2125" y="237332"/>
                      <a:pt x="-4108" y="277019"/>
                      <a:pt x="14941" y="302420"/>
                    </a:cubicBezTo>
                    <a:cubicBezTo>
                      <a:pt x="33990" y="327821"/>
                      <a:pt x="63360" y="357586"/>
                      <a:pt x="91141" y="350045"/>
                    </a:cubicBezTo>
                    <a:cubicBezTo>
                      <a:pt x="118922" y="342504"/>
                      <a:pt x="169325" y="298848"/>
                      <a:pt x="181628" y="257176"/>
                    </a:cubicBezTo>
                    <a:cubicBezTo>
                      <a:pt x="196312" y="217092"/>
                      <a:pt x="188772" y="161927"/>
                      <a:pt x="172103" y="114302"/>
                    </a:cubicBezTo>
                    <a:cubicBezTo>
                      <a:pt x="155434" y="66677"/>
                      <a:pt x="114160" y="36513"/>
                      <a:pt x="81616" y="1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任意多边形 262"/>
              <p:cNvSpPr/>
              <p:nvPr/>
            </p:nvSpPr>
            <p:spPr>
              <a:xfrm>
                <a:off x="4733904" y="880897"/>
                <a:ext cx="53101" cy="245604"/>
              </a:xfrm>
              <a:custGeom>
                <a:avLst/>
                <a:gdLst>
                  <a:gd name="connsiteX0" fmla="*/ 0 w 45243"/>
                  <a:gd name="connsiteY0" fmla="*/ 178593 h 178593"/>
                  <a:gd name="connsiteX1" fmla="*/ 0 w 45243"/>
                  <a:gd name="connsiteY1" fmla="*/ 61912 h 178593"/>
                  <a:gd name="connsiteX2" fmla="*/ 26193 w 45243"/>
                  <a:gd name="connsiteY2" fmla="*/ 0 h 178593"/>
                  <a:gd name="connsiteX3" fmla="*/ 45243 w 45243"/>
                  <a:gd name="connsiteY3" fmla="*/ 76200 h 178593"/>
                  <a:gd name="connsiteX4" fmla="*/ 38100 w 45243"/>
                  <a:gd name="connsiteY4" fmla="*/ 133350 h 178593"/>
                  <a:gd name="connsiteX5" fmla="*/ 0 w 45243"/>
                  <a:gd name="connsiteY5" fmla="*/ 178593 h 178593"/>
                  <a:gd name="connsiteX0-1" fmla="*/ 0 w 46024"/>
                  <a:gd name="connsiteY0-2" fmla="*/ 178593 h 178593"/>
                  <a:gd name="connsiteX1-3" fmla="*/ 0 w 46024"/>
                  <a:gd name="connsiteY1-4" fmla="*/ 61912 h 178593"/>
                  <a:gd name="connsiteX2-5" fmla="*/ 26193 w 46024"/>
                  <a:gd name="connsiteY2-6" fmla="*/ 0 h 178593"/>
                  <a:gd name="connsiteX3-7" fmla="*/ 45243 w 46024"/>
                  <a:gd name="connsiteY3-8" fmla="*/ 76200 h 178593"/>
                  <a:gd name="connsiteX4-9" fmla="*/ 38100 w 46024"/>
                  <a:gd name="connsiteY4-10" fmla="*/ 133350 h 178593"/>
                  <a:gd name="connsiteX5-11" fmla="*/ 0 w 46024"/>
                  <a:gd name="connsiteY5-12" fmla="*/ 178593 h 178593"/>
                  <a:gd name="connsiteX0-13" fmla="*/ 0 w 47263"/>
                  <a:gd name="connsiteY0-14" fmla="*/ 178593 h 178593"/>
                  <a:gd name="connsiteX1-15" fmla="*/ 0 w 47263"/>
                  <a:gd name="connsiteY1-16" fmla="*/ 61912 h 178593"/>
                  <a:gd name="connsiteX2-17" fmla="*/ 26193 w 47263"/>
                  <a:gd name="connsiteY2-18" fmla="*/ 0 h 178593"/>
                  <a:gd name="connsiteX3-19" fmla="*/ 45243 w 47263"/>
                  <a:gd name="connsiteY3-20" fmla="*/ 76200 h 178593"/>
                  <a:gd name="connsiteX4-21" fmla="*/ 38100 w 47263"/>
                  <a:gd name="connsiteY4-22" fmla="*/ 133350 h 178593"/>
                  <a:gd name="connsiteX5-23" fmla="*/ 0 w 47263"/>
                  <a:gd name="connsiteY5-24" fmla="*/ 178593 h 178593"/>
                  <a:gd name="connsiteX0-25" fmla="*/ 4052 w 51315"/>
                  <a:gd name="connsiteY0-26" fmla="*/ 178709 h 178709"/>
                  <a:gd name="connsiteX1-27" fmla="*/ 4052 w 51315"/>
                  <a:gd name="connsiteY1-28" fmla="*/ 62028 h 178709"/>
                  <a:gd name="connsiteX2-29" fmla="*/ 30245 w 51315"/>
                  <a:gd name="connsiteY2-30" fmla="*/ 116 h 178709"/>
                  <a:gd name="connsiteX3-31" fmla="*/ 49295 w 51315"/>
                  <a:gd name="connsiteY3-32" fmla="*/ 76316 h 178709"/>
                  <a:gd name="connsiteX4-33" fmla="*/ 42152 w 51315"/>
                  <a:gd name="connsiteY4-34" fmla="*/ 133466 h 178709"/>
                  <a:gd name="connsiteX5-35" fmla="*/ 4052 w 51315"/>
                  <a:gd name="connsiteY5-36" fmla="*/ 178709 h 178709"/>
                  <a:gd name="connsiteX0-37" fmla="*/ 1452 w 48715"/>
                  <a:gd name="connsiteY0-38" fmla="*/ 178697 h 178697"/>
                  <a:gd name="connsiteX1-39" fmla="*/ 15740 w 48715"/>
                  <a:gd name="connsiteY1-40" fmla="*/ 66778 h 178697"/>
                  <a:gd name="connsiteX2-41" fmla="*/ 27645 w 48715"/>
                  <a:gd name="connsiteY2-42" fmla="*/ 104 h 178697"/>
                  <a:gd name="connsiteX3-43" fmla="*/ 46695 w 48715"/>
                  <a:gd name="connsiteY3-44" fmla="*/ 76304 h 178697"/>
                  <a:gd name="connsiteX4-45" fmla="*/ 39552 w 48715"/>
                  <a:gd name="connsiteY4-46" fmla="*/ 133454 h 178697"/>
                  <a:gd name="connsiteX5-47" fmla="*/ 1452 w 48715"/>
                  <a:gd name="connsiteY5-48" fmla="*/ 178697 h 178697"/>
                  <a:gd name="connsiteX0-49" fmla="*/ 1452 w 48715"/>
                  <a:gd name="connsiteY0-50" fmla="*/ 178697 h 180791"/>
                  <a:gd name="connsiteX1-51" fmla="*/ 15740 w 48715"/>
                  <a:gd name="connsiteY1-52" fmla="*/ 66778 h 180791"/>
                  <a:gd name="connsiteX2-53" fmla="*/ 27645 w 48715"/>
                  <a:gd name="connsiteY2-54" fmla="*/ 104 h 180791"/>
                  <a:gd name="connsiteX3-55" fmla="*/ 46695 w 48715"/>
                  <a:gd name="connsiteY3-56" fmla="*/ 76304 h 180791"/>
                  <a:gd name="connsiteX4-57" fmla="*/ 39552 w 48715"/>
                  <a:gd name="connsiteY4-58" fmla="*/ 133454 h 180791"/>
                  <a:gd name="connsiteX5-59" fmla="*/ 1452 w 48715"/>
                  <a:gd name="connsiteY5-60" fmla="*/ 178697 h 180791"/>
                  <a:gd name="connsiteX0-61" fmla="*/ 1452 w 47476"/>
                  <a:gd name="connsiteY0-62" fmla="*/ 195372 h 197068"/>
                  <a:gd name="connsiteX1-63" fmla="*/ 15740 w 47476"/>
                  <a:gd name="connsiteY1-64" fmla="*/ 66784 h 197068"/>
                  <a:gd name="connsiteX2-65" fmla="*/ 27645 w 47476"/>
                  <a:gd name="connsiteY2-66" fmla="*/ 110 h 197068"/>
                  <a:gd name="connsiteX3-67" fmla="*/ 46695 w 47476"/>
                  <a:gd name="connsiteY3-68" fmla="*/ 76310 h 197068"/>
                  <a:gd name="connsiteX4-69" fmla="*/ 39552 w 47476"/>
                  <a:gd name="connsiteY4-70" fmla="*/ 133460 h 197068"/>
                  <a:gd name="connsiteX5-71" fmla="*/ 1452 w 47476"/>
                  <a:gd name="connsiteY5-72" fmla="*/ 195372 h 197068"/>
                  <a:gd name="connsiteX0-73" fmla="*/ 266 w 46290"/>
                  <a:gd name="connsiteY0-74" fmla="*/ 195334 h 196107"/>
                  <a:gd name="connsiteX1-75" fmla="*/ 21698 w 46290"/>
                  <a:gd name="connsiteY1-76" fmla="*/ 88177 h 196107"/>
                  <a:gd name="connsiteX2-77" fmla="*/ 26459 w 46290"/>
                  <a:gd name="connsiteY2-78" fmla="*/ 72 h 196107"/>
                  <a:gd name="connsiteX3-79" fmla="*/ 45509 w 46290"/>
                  <a:gd name="connsiteY3-80" fmla="*/ 76272 h 196107"/>
                  <a:gd name="connsiteX4-81" fmla="*/ 38366 w 46290"/>
                  <a:gd name="connsiteY4-82" fmla="*/ 133422 h 196107"/>
                  <a:gd name="connsiteX5-83" fmla="*/ 266 w 46290"/>
                  <a:gd name="connsiteY5-84" fmla="*/ 195334 h 196107"/>
                  <a:gd name="connsiteX0-85" fmla="*/ 2249 w 48273"/>
                  <a:gd name="connsiteY0-86" fmla="*/ 195324 h 195831"/>
                  <a:gd name="connsiteX1-87" fmla="*/ 7012 w 48273"/>
                  <a:gd name="connsiteY1-88" fmla="*/ 97692 h 195831"/>
                  <a:gd name="connsiteX2-89" fmla="*/ 28442 w 48273"/>
                  <a:gd name="connsiteY2-90" fmla="*/ 62 h 195831"/>
                  <a:gd name="connsiteX3-91" fmla="*/ 47492 w 48273"/>
                  <a:gd name="connsiteY3-92" fmla="*/ 76262 h 195831"/>
                  <a:gd name="connsiteX4-93" fmla="*/ 40349 w 48273"/>
                  <a:gd name="connsiteY4-94" fmla="*/ 133412 h 195831"/>
                  <a:gd name="connsiteX5-95" fmla="*/ 2249 w 48273"/>
                  <a:gd name="connsiteY5-96" fmla="*/ 195324 h 195831"/>
                  <a:gd name="connsiteX0-97" fmla="*/ 2249 w 41173"/>
                  <a:gd name="connsiteY0-98" fmla="*/ 195324 h 195823"/>
                  <a:gd name="connsiteX1-99" fmla="*/ 7012 w 41173"/>
                  <a:gd name="connsiteY1-100" fmla="*/ 97692 h 195823"/>
                  <a:gd name="connsiteX2-101" fmla="*/ 28442 w 41173"/>
                  <a:gd name="connsiteY2-102" fmla="*/ 62 h 195823"/>
                  <a:gd name="connsiteX3-103" fmla="*/ 28442 w 41173"/>
                  <a:gd name="connsiteY3-104" fmla="*/ 81024 h 195823"/>
                  <a:gd name="connsiteX4-105" fmla="*/ 40349 w 41173"/>
                  <a:gd name="connsiteY4-106" fmla="*/ 133412 h 195823"/>
                  <a:gd name="connsiteX5-107" fmla="*/ 2249 w 41173"/>
                  <a:gd name="connsiteY5-108" fmla="*/ 195324 h 195823"/>
                  <a:gd name="connsiteX0-109" fmla="*/ 2249 w 48273"/>
                  <a:gd name="connsiteY0-110" fmla="*/ 195324 h 195838"/>
                  <a:gd name="connsiteX1-111" fmla="*/ 7012 w 48273"/>
                  <a:gd name="connsiteY1-112" fmla="*/ 97692 h 195838"/>
                  <a:gd name="connsiteX2-113" fmla="*/ 28442 w 48273"/>
                  <a:gd name="connsiteY2-114" fmla="*/ 62 h 195838"/>
                  <a:gd name="connsiteX3-115" fmla="*/ 47492 w 48273"/>
                  <a:gd name="connsiteY3-116" fmla="*/ 71499 h 195838"/>
                  <a:gd name="connsiteX4-117" fmla="*/ 40349 w 48273"/>
                  <a:gd name="connsiteY4-118" fmla="*/ 133412 h 195838"/>
                  <a:gd name="connsiteX5-119" fmla="*/ 2249 w 48273"/>
                  <a:gd name="connsiteY5-120" fmla="*/ 195324 h 195838"/>
                  <a:gd name="connsiteX0-121" fmla="*/ 1557 w 46812"/>
                  <a:gd name="connsiteY0-122" fmla="*/ 195324 h 195838"/>
                  <a:gd name="connsiteX1-123" fmla="*/ 6320 w 46812"/>
                  <a:gd name="connsiteY1-124" fmla="*/ 97692 h 195838"/>
                  <a:gd name="connsiteX2-125" fmla="*/ 27750 w 46812"/>
                  <a:gd name="connsiteY2-126" fmla="*/ 62 h 195838"/>
                  <a:gd name="connsiteX3-127" fmla="*/ 46800 w 46812"/>
                  <a:gd name="connsiteY3-128" fmla="*/ 71499 h 195838"/>
                  <a:gd name="connsiteX4-129" fmla="*/ 30132 w 46812"/>
                  <a:gd name="connsiteY4-130" fmla="*/ 133412 h 195838"/>
                  <a:gd name="connsiteX5-131" fmla="*/ 1557 w 46812"/>
                  <a:gd name="connsiteY5-132" fmla="*/ 195324 h 195838"/>
                  <a:gd name="connsiteX0-133" fmla="*/ 383 w 45896"/>
                  <a:gd name="connsiteY0-134" fmla="*/ 195324 h 195687"/>
                  <a:gd name="connsiteX1-135" fmla="*/ 5146 w 45896"/>
                  <a:gd name="connsiteY1-136" fmla="*/ 97692 h 195687"/>
                  <a:gd name="connsiteX2-137" fmla="*/ 26576 w 45896"/>
                  <a:gd name="connsiteY2-138" fmla="*/ 62 h 195687"/>
                  <a:gd name="connsiteX3-139" fmla="*/ 45626 w 45896"/>
                  <a:gd name="connsiteY3-140" fmla="*/ 71499 h 195687"/>
                  <a:gd name="connsiteX4-141" fmla="*/ 12289 w 45896"/>
                  <a:gd name="connsiteY4-142" fmla="*/ 128650 h 195687"/>
                  <a:gd name="connsiteX5-143" fmla="*/ 383 w 45896"/>
                  <a:gd name="connsiteY5-144" fmla="*/ 195324 h 195687"/>
                  <a:gd name="connsiteX0-145" fmla="*/ 1384 w 46627"/>
                  <a:gd name="connsiteY0-146" fmla="*/ 195324 h 196414"/>
                  <a:gd name="connsiteX1-147" fmla="*/ 6147 w 46627"/>
                  <a:gd name="connsiteY1-148" fmla="*/ 97692 h 196414"/>
                  <a:gd name="connsiteX2-149" fmla="*/ 27577 w 46627"/>
                  <a:gd name="connsiteY2-150" fmla="*/ 62 h 196414"/>
                  <a:gd name="connsiteX3-151" fmla="*/ 46627 w 46627"/>
                  <a:gd name="connsiteY3-152" fmla="*/ 71499 h 196414"/>
                  <a:gd name="connsiteX4-153" fmla="*/ 27577 w 46627"/>
                  <a:gd name="connsiteY4-154" fmla="*/ 145319 h 196414"/>
                  <a:gd name="connsiteX5-155" fmla="*/ 1384 w 46627"/>
                  <a:gd name="connsiteY5-156" fmla="*/ 195324 h 1964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46627" h="196414">
                    <a:moveTo>
                      <a:pt x="1384" y="195324"/>
                    </a:moveTo>
                    <a:cubicBezTo>
                      <a:pt x="-2188" y="187386"/>
                      <a:pt x="1782" y="130236"/>
                      <a:pt x="6147" y="97692"/>
                    </a:cubicBezTo>
                    <a:cubicBezTo>
                      <a:pt x="10512" y="65148"/>
                      <a:pt x="20037" y="-2319"/>
                      <a:pt x="27577" y="62"/>
                    </a:cubicBezTo>
                    <a:cubicBezTo>
                      <a:pt x="35117" y="2443"/>
                      <a:pt x="46627" y="47290"/>
                      <a:pt x="46627" y="71499"/>
                    </a:cubicBezTo>
                    <a:cubicBezTo>
                      <a:pt x="46627" y="95708"/>
                      <a:pt x="35118" y="124682"/>
                      <a:pt x="27577" y="145319"/>
                    </a:cubicBezTo>
                    <a:cubicBezTo>
                      <a:pt x="20037" y="165957"/>
                      <a:pt x="4956" y="203262"/>
                      <a:pt x="1384" y="19532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2912767" y="2446456"/>
              <a:ext cx="1368168" cy="773727"/>
              <a:chOff x="2912767" y="2446456"/>
              <a:chExt cx="1368168" cy="773727"/>
            </a:xfrm>
          </p:grpSpPr>
          <p:grpSp>
            <p:nvGrpSpPr>
              <p:cNvPr id="246" name="组合 245"/>
              <p:cNvGrpSpPr/>
              <p:nvPr/>
            </p:nvGrpSpPr>
            <p:grpSpPr bwMode="auto">
              <a:xfrm rot="15960000">
                <a:off x="2973797" y="2696726"/>
                <a:ext cx="134740" cy="256799"/>
                <a:chOff x="3637987" y="503028"/>
                <a:chExt cx="188802" cy="391253"/>
              </a:xfrm>
            </p:grpSpPr>
            <p:sp>
              <p:nvSpPr>
                <p:cNvPr id="260" name="任意多边形 259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1" name="任意多边形 260"/>
                <p:cNvSpPr/>
                <p:nvPr/>
              </p:nvSpPr>
              <p:spPr>
                <a:xfrm flipH="1">
                  <a:off x="3674244" y="633528"/>
                  <a:ext cx="51087" cy="243929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7" name="组合 246"/>
              <p:cNvGrpSpPr/>
              <p:nvPr/>
            </p:nvGrpSpPr>
            <p:grpSpPr bwMode="auto">
              <a:xfrm rot="14940000">
                <a:off x="3217915" y="2842338"/>
                <a:ext cx="98281" cy="185466"/>
                <a:chOff x="3637987" y="503028"/>
                <a:chExt cx="188802" cy="391253"/>
              </a:xfrm>
            </p:grpSpPr>
            <p:sp>
              <p:nvSpPr>
                <p:cNvPr id="258" name="任意多边形 257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9" name="任意多边形 258"/>
                <p:cNvSpPr/>
                <p:nvPr/>
              </p:nvSpPr>
              <p:spPr>
                <a:xfrm flipH="1">
                  <a:off x="3672329" y="631008"/>
                  <a:ext cx="54813" cy="247460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组合 247"/>
              <p:cNvGrpSpPr/>
              <p:nvPr/>
            </p:nvGrpSpPr>
            <p:grpSpPr bwMode="auto">
              <a:xfrm rot="14940000">
                <a:off x="3418440" y="2957264"/>
                <a:ext cx="68163" cy="128400"/>
                <a:chOff x="3637987" y="503028"/>
                <a:chExt cx="188802" cy="391253"/>
              </a:xfrm>
            </p:grpSpPr>
            <p:sp>
              <p:nvSpPr>
                <p:cNvPr id="256" name="任意多边形 255"/>
                <p:cNvSpPr/>
                <p:nvPr/>
              </p:nvSpPr>
              <p:spPr>
                <a:xfrm flipH="1">
                  <a:off x="3637987" y="503028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7" name="任意多边形 256"/>
                <p:cNvSpPr/>
                <p:nvPr/>
              </p:nvSpPr>
              <p:spPr>
                <a:xfrm flipH="1">
                  <a:off x="3669668" y="632559"/>
                  <a:ext cx="52689" cy="246342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 bwMode="auto">
              <a:xfrm rot="20820000">
                <a:off x="3167982" y="2446456"/>
                <a:ext cx="120474" cy="250458"/>
                <a:chOff x="4605359" y="766104"/>
                <a:chExt cx="188802" cy="391253"/>
              </a:xfrm>
            </p:grpSpPr>
            <p:sp>
              <p:nvSpPr>
                <p:cNvPr id="254" name="任意多边形 253"/>
                <p:cNvSpPr/>
                <p:nvPr/>
              </p:nvSpPr>
              <p:spPr>
                <a:xfrm>
                  <a:off x="4605359" y="766104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5" name="任意多边形 254"/>
                <p:cNvSpPr/>
                <p:nvPr/>
              </p:nvSpPr>
              <p:spPr>
                <a:xfrm>
                  <a:off x="4716496" y="890942"/>
                  <a:ext cx="52170" cy="245153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50" name="任意多边形 249"/>
              <p:cNvSpPr/>
              <p:nvPr/>
            </p:nvSpPr>
            <p:spPr>
              <a:xfrm>
                <a:off x="2965237" y="2579771"/>
                <a:ext cx="1315698" cy="640412"/>
              </a:xfrm>
              <a:custGeom>
                <a:avLst/>
                <a:gdLst>
                  <a:gd name="connsiteX0" fmla="*/ 8890 w 1227446"/>
                  <a:gd name="connsiteY0" fmla="*/ 512 h 599974"/>
                  <a:gd name="connsiteX1" fmla="*/ 634344 w 1227446"/>
                  <a:gd name="connsiteY1" fmla="*/ 352064 h 599974"/>
                  <a:gd name="connsiteX2" fmla="*/ 1214584 w 1227446"/>
                  <a:gd name="connsiteY2" fmla="*/ 485062 h 599974"/>
                  <a:gd name="connsiteX3" fmla="*/ 1221813 w 1227446"/>
                  <a:gd name="connsiteY3" fmla="*/ 487370 h 599974"/>
                  <a:gd name="connsiteX4" fmla="*/ 1227446 w 1227446"/>
                  <a:gd name="connsiteY4" fmla="*/ 588764 h 599974"/>
                  <a:gd name="connsiteX5" fmla="*/ 1179678 w 1227446"/>
                  <a:gd name="connsiteY5" fmla="*/ 570260 h 599974"/>
                  <a:gd name="connsiteX6" fmla="*/ 1136640 w 1227446"/>
                  <a:gd name="connsiteY6" fmla="*/ 583600 h 599974"/>
                  <a:gd name="connsiteX7" fmla="*/ 1088271 w 1227446"/>
                  <a:gd name="connsiteY7" fmla="*/ 597448 h 599974"/>
                  <a:gd name="connsiteX8" fmla="*/ 1078879 w 1227446"/>
                  <a:gd name="connsiteY8" fmla="*/ 599974 h 599974"/>
                  <a:gd name="connsiteX9" fmla="*/ 954584 w 1227446"/>
                  <a:gd name="connsiteY9" fmla="*/ 564239 h 599974"/>
                  <a:gd name="connsiteX10" fmla="*/ 964256 w 1227446"/>
                  <a:gd name="connsiteY10" fmla="*/ 559504 h 599974"/>
                  <a:gd name="connsiteX11" fmla="*/ 1021203 w 1227446"/>
                  <a:gd name="connsiteY11" fmla="*/ 529620 h 599974"/>
                  <a:gd name="connsiteX12" fmla="*/ 1022717 w 1227446"/>
                  <a:gd name="connsiteY12" fmla="*/ 528949 h 599974"/>
                  <a:gd name="connsiteX13" fmla="*/ 997893 w 1227446"/>
                  <a:gd name="connsiteY13" fmla="*/ 523503 h 599974"/>
                  <a:gd name="connsiteX14" fmla="*/ 645037 w 1227446"/>
                  <a:gd name="connsiteY14" fmla="*/ 432276 h 599974"/>
                  <a:gd name="connsiteX15" fmla="*/ 8890 w 1227446"/>
                  <a:gd name="connsiteY15" fmla="*/ 512 h 599974"/>
                  <a:gd name="connsiteX0-1" fmla="*/ 8890 w 1227446"/>
                  <a:gd name="connsiteY0-2" fmla="*/ 512 h 599974"/>
                  <a:gd name="connsiteX1-3" fmla="*/ 634344 w 1227446"/>
                  <a:gd name="connsiteY1-4" fmla="*/ 352064 h 599974"/>
                  <a:gd name="connsiteX2-5" fmla="*/ 1214584 w 1227446"/>
                  <a:gd name="connsiteY2-6" fmla="*/ 485062 h 599974"/>
                  <a:gd name="connsiteX3-7" fmla="*/ 1221813 w 1227446"/>
                  <a:gd name="connsiteY3-8" fmla="*/ 487370 h 599974"/>
                  <a:gd name="connsiteX4-9" fmla="*/ 1227446 w 1227446"/>
                  <a:gd name="connsiteY4-10" fmla="*/ 588764 h 599974"/>
                  <a:gd name="connsiteX5-11" fmla="*/ 1179678 w 1227446"/>
                  <a:gd name="connsiteY5-12" fmla="*/ 570260 h 599974"/>
                  <a:gd name="connsiteX6-13" fmla="*/ 1088271 w 1227446"/>
                  <a:gd name="connsiteY6-14" fmla="*/ 597448 h 599974"/>
                  <a:gd name="connsiteX7-15" fmla="*/ 1078879 w 1227446"/>
                  <a:gd name="connsiteY7-16" fmla="*/ 599974 h 599974"/>
                  <a:gd name="connsiteX8-17" fmla="*/ 954584 w 1227446"/>
                  <a:gd name="connsiteY8-18" fmla="*/ 564239 h 599974"/>
                  <a:gd name="connsiteX9-19" fmla="*/ 964256 w 1227446"/>
                  <a:gd name="connsiteY9-20" fmla="*/ 559504 h 599974"/>
                  <a:gd name="connsiteX10-21" fmla="*/ 1021203 w 1227446"/>
                  <a:gd name="connsiteY10-22" fmla="*/ 529620 h 599974"/>
                  <a:gd name="connsiteX11-23" fmla="*/ 1022717 w 1227446"/>
                  <a:gd name="connsiteY11-24" fmla="*/ 528949 h 599974"/>
                  <a:gd name="connsiteX12-25" fmla="*/ 997893 w 1227446"/>
                  <a:gd name="connsiteY12-26" fmla="*/ 523503 h 599974"/>
                  <a:gd name="connsiteX13-27" fmla="*/ 645037 w 1227446"/>
                  <a:gd name="connsiteY13-28" fmla="*/ 432276 h 599974"/>
                  <a:gd name="connsiteX14-29" fmla="*/ 8890 w 1227446"/>
                  <a:gd name="connsiteY14-30" fmla="*/ 512 h 599974"/>
                  <a:gd name="connsiteX0-31" fmla="*/ 8890 w 1227446"/>
                  <a:gd name="connsiteY0-32" fmla="*/ 512 h 597448"/>
                  <a:gd name="connsiteX1-33" fmla="*/ 634344 w 1227446"/>
                  <a:gd name="connsiteY1-34" fmla="*/ 352064 h 597448"/>
                  <a:gd name="connsiteX2-35" fmla="*/ 1214584 w 1227446"/>
                  <a:gd name="connsiteY2-36" fmla="*/ 485062 h 597448"/>
                  <a:gd name="connsiteX3-37" fmla="*/ 1221813 w 1227446"/>
                  <a:gd name="connsiteY3-38" fmla="*/ 487370 h 597448"/>
                  <a:gd name="connsiteX4-39" fmla="*/ 1227446 w 1227446"/>
                  <a:gd name="connsiteY4-40" fmla="*/ 588764 h 597448"/>
                  <a:gd name="connsiteX5-41" fmla="*/ 1179678 w 1227446"/>
                  <a:gd name="connsiteY5-42" fmla="*/ 570260 h 597448"/>
                  <a:gd name="connsiteX6-43" fmla="*/ 1088271 w 1227446"/>
                  <a:gd name="connsiteY6-44" fmla="*/ 597448 h 597448"/>
                  <a:gd name="connsiteX7-45" fmla="*/ 954584 w 1227446"/>
                  <a:gd name="connsiteY7-46" fmla="*/ 564239 h 597448"/>
                  <a:gd name="connsiteX8-47" fmla="*/ 964256 w 1227446"/>
                  <a:gd name="connsiteY8-48" fmla="*/ 559504 h 597448"/>
                  <a:gd name="connsiteX9-49" fmla="*/ 1021203 w 1227446"/>
                  <a:gd name="connsiteY9-50" fmla="*/ 529620 h 597448"/>
                  <a:gd name="connsiteX10-51" fmla="*/ 1022717 w 1227446"/>
                  <a:gd name="connsiteY10-52" fmla="*/ 528949 h 597448"/>
                  <a:gd name="connsiteX11-53" fmla="*/ 997893 w 1227446"/>
                  <a:gd name="connsiteY11-54" fmla="*/ 523503 h 597448"/>
                  <a:gd name="connsiteX12-55" fmla="*/ 645037 w 1227446"/>
                  <a:gd name="connsiteY12-56" fmla="*/ 432276 h 597448"/>
                  <a:gd name="connsiteX13-57" fmla="*/ 8890 w 1227446"/>
                  <a:gd name="connsiteY13-58" fmla="*/ 512 h 597448"/>
                  <a:gd name="connsiteX0-59" fmla="*/ 8890 w 1227446"/>
                  <a:gd name="connsiteY0-60" fmla="*/ 512 h 588764"/>
                  <a:gd name="connsiteX1-61" fmla="*/ 634344 w 1227446"/>
                  <a:gd name="connsiteY1-62" fmla="*/ 352064 h 588764"/>
                  <a:gd name="connsiteX2-63" fmla="*/ 1214584 w 1227446"/>
                  <a:gd name="connsiteY2-64" fmla="*/ 485062 h 588764"/>
                  <a:gd name="connsiteX3-65" fmla="*/ 1221813 w 1227446"/>
                  <a:gd name="connsiteY3-66" fmla="*/ 487370 h 588764"/>
                  <a:gd name="connsiteX4-67" fmla="*/ 1227446 w 1227446"/>
                  <a:gd name="connsiteY4-68" fmla="*/ 588764 h 588764"/>
                  <a:gd name="connsiteX5-69" fmla="*/ 1179678 w 1227446"/>
                  <a:gd name="connsiteY5-70" fmla="*/ 570260 h 588764"/>
                  <a:gd name="connsiteX6-71" fmla="*/ 954584 w 1227446"/>
                  <a:gd name="connsiteY6-72" fmla="*/ 564239 h 588764"/>
                  <a:gd name="connsiteX7-73" fmla="*/ 964256 w 1227446"/>
                  <a:gd name="connsiteY7-74" fmla="*/ 559504 h 588764"/>
                  <a:gd name="connsiteX8-75" fmla="*/ 1021203 w 1227446"/>
                  <a:gd name="connsiteY8-76" fmla="*/ 529620 h 588764"/>
                  <a:gd name="connsiteX9-77" fmla="*/ 1022717 w 1227446"/>
                  <a:gd name="connsiteY9-78" fmla="*/ 528949 h 588764"/>
                  <a:gd name="connsiteX10-79" fmla="*/ 997893 w 1227446"/>
                  <a:gd name="connsiteY10-80" fmla="*/ 523503 h 588764"/>
                  <a:gd name="connsiteX11-81" fmla="*/ 645037 w 1227446"/>
                  <a:gd name="connsiteY11-82" fmla="*/ 432276 h 588764"/>
                  <a:gd name="connsiteX12-83" fmla="*/ 8890 w 1227446"/>
                  <a:gd name="connsiteY12-84" fmla="*/ 512 h 588764"/>
                  <a:gd name="connsiteX0-85" fmla="*/ 8890 w 1227446"/>
                  <a:gd name="connsiteY0-86" fmla="*/ 512 h 588764"/>
                  <a:gd name="connsiteX1-87" fmla="*/ 634344 w 1227446"/>
                  <a:gd name="connsiteY1-88" fmla="*/ 352064 h 588764"/>
                  <a:gd name="connsiteX2-89" fmla="*/ 1214584 w 1227446"/>
                  <a:gd name="connsiteY2-90" fmla="*/ 485062 h 588764"/>
                  <a:gd name="connsiteX3-91" fmla="*/ 1221813 w 1227446"/>
                  <a:gd name="connsiteY3-92" fmla="*/ 487370 h 588764"/>
                  <a:gd name="connsiteX4-93" fmla="*/ 1227446 w 1227446"/>
                  <a:gd name="connsiteY4-94" fmla="*/ 588764 h 588764"/>
                  <a:gd name="connsiteX5-95" fmla="*/ 1179678 w 1227446"/>
                  <a:gd name="connsiteY5-96" fmla="*/ 570260 h 588764"/>
                  <a:gd name="connsiteX6-97" fmla="*/ 954584 w 1227446"/>
                  <a:gd name="connsiteY6-98" fmla="*/ 564239 h 588764"/>
                  <a:gd name="connsiteX7-99" fmla="*/ 964256 w 1227446"/>
                  <a:gd name="connsiteY7-100" fmla="*/ 559504 h 588764"/>
                  <a:gd name="connsiteX8-101" fmla="*/ 1021203 w 1227446"/>
                  <a:gd name="connsiteY8-102" fmla="*/ 529620 h 588764"/>
                  <a:gd name="connsiteX9-103" fmla="*/ 1022717 w 1227446"/>
                  <a:gd name="connsiteY9-104" fmla="*/ 528949 h 588764"/>
                  <a:gd name="connsiteX10-105" fmla="*/ 645037 w 1227446"/>
                  <a:gd name="connsiteY10-106" fmla="*/ 432276 h 588764"/>
                  <a:gd name="connsiteX11-107" fmla="*/ 8890 w 1227446"/>
                  <a:gd name="connsiteY11-108" fmla="*/ 512 h 588764"/>
                  <a:gd name="connsiteX0-109" fmla="*/ 8890 w 1227446"/>
                  <a:gd name="connsiteY0-110" fmla="*/ 512 h 588764"/>
                  <a:gd name="connsiteX1-111" fmla="*/ 634344 w 1227446"/>
                  <a:gd name="connsiteY1-112" fmla="*/ 352064 h 588764"/>
                  <a:gd name="connsiteX2-113" fmla="*/ 1214584 w 1227446"/>
                  <a:gd name="connsiteY2-114" fmla="*/ 485062 h 588764"/>
                  <a:gd name="connsiteX3-115" fmla="*/ 1221813 w 1227446"/>
                  <a:gd name="connsiteY3-116" fmla="*/ 487370 h 588764"/>
                  <a:gd name="connsiteX4-117" fmla="*/ 1227446 w 1227446"/>
                  <a:gd name="connsiteY4-118" fmla="*/ 588764 h 588764"/>
                  <a:gd name="connsiteX5-119" fmla="*/ 1179678 w 1227446"/>
                  <a:gd name="connsiteY5-120" fmla="*/ 570260 h 588764"/>
                  <a:gd name="connsiteX6-121" fmla="*/ 954584 w 1227446"/>
                  <a:gd name="connsiteY6-122" fmla="*/ 564239 h 588764"/>
                  <a:gd name="connsiteX7-123" fmla="*/ 1021203 w 1227446"/>
                  <a:gd name="connsiteY7-124" fmla="*/ 529620 h 588764"/>
                  <a:gd name="connsiteX8-125" fmla="*/ 1022717 w 1227446"/>
                  <a:gd name="connsiteY8-126" fmla="*/ 528949 h 588764"/>
                  <a:gd name="connsiteX9-127" fmla="*/ 645037 w 1227446"/>
                  <a:gd name="connsiteY9-128" fmla="*/ 432276 h 588764"/>
                  <a:gd name="connsiteX10-129" fmla="*/ 8890 w 1227446"/>
                  <a:gd name="connsiteY10-130" fmla="*/ 512 h 588764"/>
                  <a:gd name="connsiteX0-131" fmla="*/ 8890 w 1227446"/>
                  <a:gd name="connsiteY0-132" fmla="*/ 512 h 588764"/>
                  <a:gd name="connsiteX1-133" fmla="*/ 634344 w 1227446"/>
                  <a:gd name="connsiteY1-134" fmla="*/ 352064 h 588764"/>
                  <a:gd name="connsiteX2-135" fmla="*/ 1214584 w 1227446"/>
                  <a:gd name="connsiteY2-136" fmla="*/ 485062 h 588764"/>
                  <a:gd name="connsiteX3-137" fmla="*/ 1221813 w 1227446"/>
                  <a:gd name="connsiteY3-138" fmla="*/ 487370 h 588764"/>
                  <a:gd name="connsiteX4-139" fmla="*/ 1227446 w 1227446"/>
                  <a:gd name="connsiteY4-140" fmla="*/ 588764 h 588764"/>
                  <a:gd name="connsiteX5-141" fmla="*/ 1179678 w 1227446"/>
                  <a:gd name="connsiteY5-142" fmla="*/ 570260 h 588764"/>
                  <a:gd name="connsiteX6-143" fmla="*/ 1021203 w 1227446"/>
                  <a:gd name="connsiteY6-144" fmla="*/ 529620 h 588764"/>
                  <a:gd name="connsiteX7-145" fmla="*/ 1022717 w 1227446"/>
                  <a:gd name="connsiteY7-146" fmla="*/ 528949 h 588764"/>
                  <a:gd name="connsiteX8-147" fmla="*/ 645037 w 1227446"/>
                  <a:gd name="connsiteY8-148" fmla="*/ 432276 h 588764"/>
                  <a:gd name="connsiteX9-149" fmla="*/ 8890 w 1227446"/>
                  <a:gd name="connsiteY9-150" fmla="*/ 512 h 588764"/>
                  <a:gd name="connsiteX0-151" fmla="*/ 8890 w 1262070"/>
                  <a:gd name="connsiteY0-152" fmla="*/ 512 h 588764"/>
                  <a:gd name="connsiteX1-153" fmla="*/ 634344 w 1262070"/>
                  <a:gd name="connsiteY1-154" fmla="*/ 352064 h 588764"/>
                  <a:gd name="connsiteX2-155" fmla="*/ 1214584 w 1262070"/>
                  <a:gd name="connsiteY2-156" fmla="*/ 485062 h 588764"/>
                  <a:gd name="connsiteX3-157" fmla="*/ 1262070 w 1262070"/>
                  <a:gd name="connsiteY3-158" fmla="*/ 464366 h 588764"/>
                  <a:gd name="connsiteX4-159" fmla="*/ 1227446 w 1262070"/>
                  <a:gd name="connsiteY4-160" fmla="*/ 588764 h 588764"/>
                  <a:gd name="connsiteX5-161" fmla="*/ 1179678 w 1262070"/>
                  <a:gd name="connsiteY5-162" fmla="*/ 570260 h 588764"/>
                  <a:gd name="connsiteX6-163" fmla="*/ 1021203 w 1262070"/>
                  <a:gd name="connsiteY6-164" fmla="*/ 529620 h 588764"/>
                  <a:gd name="connsiteX7-165" fmla="*/ 1022717 w 1262070"/>
                  <a:gd name="connsiteY7-166" fmla="*/ 528949 h 588764"/>
                  <a:gd name="connsiteX8-167" fmla="*/ 645037 w 1262070"/>
                  <a:gd name="connsiteY8-168" fmla="*/ 432276 h 588764"/>
                  <a:gd name="connsiteX9-169" fmla="*/ 8890 w 1262070"/>
                  <a:gd name="connsiteY9-170" fmla="*/ 512 h 588764"/>
                  <a:gd name="connsiteX0-171" fmla="*/ 8890 w 1262070"/>
                  <a:gd name="connsiteY0-172" fmla="*/ 512 h 588764"/>
                  <a:gd name="connsiteX1-173" fmla="*/ 634344 w 1262070"/>
                  <a:gd name="connsiteY1-174" fmla="*/ 352064 h 588764"/>
                  <a:gd name="connsiteX2-175" fmla="*/ 1214584 w 1262070"/>
                  <a:gd name="connsiteY2-176" fmla="*/ 485062 h 588764"/>
                  <a:gd name="connsiteX3-177" fmla="*/ 1262070 w 1262070"/>
                  <a:gd name="connsiteY3-178" fmla="*/ 464366 h 588764"/>
                  <a:gd name="connsiteX4-179" fmla="*/ 1227446 w 1262070"/>
                  <a:gd name="connsiteY4-180" fmla="*/ 588764 h 588764"/>
                  <a:gd name="connsiteX5-181" fmla="*/ 1179678 w 1262070"/>
                  <a:gd name="connsiteY5-182" fmla="*/ 570260 h 588764"/>
                  <a:gd name="connsiteX6-183" fmla="*/ 1021203 w 1262070"/>
                  <a:gd name="connsiteY6-184" fmla="*/ 529620 h 588764"/>
                  <a:gd name="connsiteX7-185" fmla="*/ 1022717 w 1262070"/>
                  <a:gd name="connsiteY7-186" fmla="*/ 528949 h 588764"/>
                  <a:gd name="connsiteX8-187" fmla="*/ 645037 w 1262070"/>
                  <a:gd name="connsiteY8-188" fmla="*/ 432276 h 588764"/>
                  <a:gd name="connsiteX9-189" fmla="*/ 8890 w 1262070"/>
                  <a:gd name="connsiteY9-190" fmla="*/ 512 h 588764"/>
                  <a:gd name="connsiteX0-191" fmla="*/ 8890 w 1262070"/>
                  <a:gd name="connsiteY0-192" fmla="*/ 512 h 588764"/>
                  <a:gd name="connsiteX1-193" fmla="*/ 634344 w 1262070"/>
                  <a:gd name="connsiteY1-194" fmla="*/ 352064 h 588764"/>
                  <a:gd name="connsiteX2-195" fmla="*/ 1254841 w 1262070"/>
                  <a:gd name="connsiteY2-196" fmla="*/ 473560 h 588764"/>
                  <a:gd name="connsiteX3-197" fmla="*/ 1262070 w 1262070"/>
                  <a:gd name="connsiteY3-198" fmla="*/ 464366 h 588764"/>
                  <a:gd name="connsiteX4-199" fmla="*/ 1227446 w 1262070"/>
                  <a:gd name="connsiteY4-200" fmla="*/ 588764 h 588764"/>
                  <a:gd name="connsiteX5-201" fmla="*/ 1179678 w 1262070"/>
                  <a:gd name="connsiteY5-202" fmla="*/ 570260 h 588764"/>
                  <a:gd name="connsiteX6-203" fmla="*/ 1021203 w 1262070"/>
                  <a:gd name="connsiteY6-204" fmla="*/ 529620 h 588764"/>
                  <a:gd name="connsiteX7-205" fmla="*/ 1022717 w 1262070"/>
                  <a:gd name="connsiteY7-206" fmla="*/ 528949 h 588764"/>
                  <a:gd name="connsiteX8-207" fmla="*/ 645037 w 1262070"/>
                  <a:gd name="connsiteY8-208" fmla="*/ 432276 h 588764"/>
                  <a:gd name="connsiteX9-209" fmla="*/ 8890 w 1262070"/>
                  <a:gd name="connsiteY9-210" fmla="*/ 512 h 588764"/>
                  <a:gd name="connsiteX0-211" fmla="*/ 8890 w 1262070"/>
                  <a:gd name="connsiteY0-212" fmla="*/ 512 h 588764"/>
                  <a:gd name="connsiteX1-213" fmla="*/ 697604 w 1262070"/>
                  <a:gd name="connsiteY1-214" fmla="*/ 352064 h 588764"/>
                  <a:gd name="connsiteX2-215" fmla="*/ 1254841 w 1262070"/>
                  <a:gd name="connsiteY2-216" fmla="*/ 473560 h 588764"/>
                  <a:gd name="connsiteX3-217" fmla="*/ 1262070 w 1262070"/>
                  <a:gd name="connsiteY3-218" fmla="*/ 464366 h 588764"/>
                  <a:gd name="connsiteX4-219" fmla="*/ 1227446 w 1262070"/>
                  <a:gd name="connsiteY4-220" fmla="*/ 588764 h 588764"/>
                  <a:gd name="connsiteX5-221" fmla="*/ 1179678 w 1262070"/>
                  <a:gd name="connsiteY5-222" fmla="*/ 570260 h 588764"/>
                  <a:gd name="connsiteX6-223" fmla="*/ 1021203 w 1262070"/>
                  <a:gd name="connsiteY6-224" fmla="*/ 529620 h 588764"/>
                  <a:gd name="connsiteX7-225" fmla="*/ 1022717 w 1262070"/>
                  <a:gd name="connsiteY7-226" fmla="*/ 528949 h 588764"/>
                  <a:gd name="connsiteX8-227" fmla="*/ 645037 w 1262070"/>
                  <a:gd name="connsiteY8-228" fmla="*/ 432276 h 588764"/>
                  <a:gd name="connsiteX9-229" fmla="*/ 8890 w 1262070"/>
                  <a:gd name="connsiteY9-230" fmla="*/ 512 h 588764"/>
                  <a:gd name="connsiteX0-231" fmla="*/ 8890 w 1262070"/>
                  <a:gd name="connsiteY0-232" fmla="*/ 512 h 588764"/>
                  <a:gd name="connsiteX1-233" fmla="*/ 697604 w 1262070"/>
                  <a:gd name="connsiteY1-234" fmla="*/ 352064 h 588764"/>
                  <a:gd name="connsiteX2-235" fmla="*/ 1254841 w 1262070"/>
                  <a:gd name="connsiteY2-236" fmla="*/ 473560 h 588764"/>
                  <a:gd name="connsiteX3-237" fmla="*/ 1262070 w 1262070"/>
                  <a:gd name="connsiteY3-238" fmla="*/ 464366 h 588764"/>
                  <a:gd name="connsiteX4-239" fmla="*/ 1227446 w 1262070"/>
                  <a:gd name="connsiteY4-240" fmla="*/ 588764 h 588764"/>
                  <a:gd name="connsiteX5-241" fmla="*/ 1179678 w 1262070"/>
                  <a:gd name="connsiteY5-242" fmla="*/ 570260 h 588764"/>
                  <a:gd name="connsiteX6-243" fmla="*/ 1021203 w 1262070"/>
                  <a:gd name="connsiteY6-244" fmla="*/ 529620 h 588764"/>
                  <a:gd name="connsiteX7-245" fmla="*/ 1022717 w 1262070"/>
                  <a:gd name="connsiteY7-246" fmla="*/ 528949 h 588764"/>
                  <a:gd name="connsiteX8-247" fmla="*/ 645037 w 1262070"/>
                  <a:gd name="connsiteY8-248" fmla="*/ 432276 h 588764"/>
                  <a:gd name="connsiteX9-249" fmla="*/ 8890 w 1262070"/>
                  <a:gd name="connsiteY9-250" fmla="*/ 512 h 588764"/>
                  <a:gd name="connsiteX0-251" fmla="*/ 8890 w 1262070"/>
                  <a:gd name="connsiteY0-252" fmla="*/ 512 h 588764"/>
                  <a:gd name="connsiteX1-253" fmla="*/ 697604 w 1262070"/>
                  <a:gd name="connsiteY1-254" fmla="*/ 352064 h 588764"/>
                  <a:gd name="connsiteX2-255" fmla="*/ 1254841 w 1262070"/>
                  <a:gd name="connsiteY2-256" fmla="*/ 473560 h 588764"/>
                  <a:gd name="connsiteX3-257" fmla="*/ 1262070 w 1262070"/>
                  <a:gd name="connsiteY3-258" fmla="*/ 464366 h 588764"/>
                  <a:gd name="connsiteX4-259" fmla="*/ 1227446 w 1262070"/>
                  <a:gd name="connsiteY4-260" fmla="*/ 588764 h 588764"/>
                  <a:gd name="connsiteX5-261" fmla="*/ 1179678 w 1262070"/>
                  <a:gd name="connsiteY5-262" fmla="*/ 570260 h 588764"/>
                  <a:gd name="connsiteX6-263" fmla="*/ 1021203 w 1262070"/>
                  <a:gd name="connsiteY6-264" fmla="*/ 529620 h 588764"/>
                  <a:gd name="connsiteX7-265" fmla="*/ 1022717 w 1262070"/>
                  <a:gd name="connsiteY7-266" fmla="*/ 528949 h 588764"/>
                  <a:gd name="connsiteX8-267" fmla="*/ 645037 w 1262070"/>
                  <a:gd name="connsiteY8-268" fmla="*/ 432276 h 588764"/>
                  <a:gd name="connsiteX9-269" fmla="*/ 8890 w 1262070"/>
                  <a:gd name="connsiteY9-270" fmla="*/ 512 h 588764"/>
                  <a:gd name="connsiteX0-271" fmla="*/ 8890 w 1262070"/>
                  <a:gd name="connsiteY0-272" fmla="*/ 512 h 570260"/>
                  <a:gd name="connsiteX1-273" fmla="*/ 697604 w 1262070"/>
                  <a:gd name="connsiteY1-274" fmla="*/ 352064 h 570260"/>
                  <a:gd name="connsiteX2-275" fmla="*/ 1254841 w 1262070"/>
                  <a:gd name="connsiteY2-276" fmla="*/ 473560 h 570260"/>
                  <a:gd name="connsiteX3-277" fmla="*/ 1262070 w 1262070"/>
                  <a:gd name="connsiteY3-278" fmla="*/ 464366 h 570260"/>
                  <a:gd name="connsiteX4-279" fmla="*/ 1179678 w 1262070"/>
                  <a:gd name="connsiteY4-280" fmla="*/ 570260 h 570260"/>
                  <a:gd name="connsiteX5-281" fmla="*/ 1021203 w 1262070"/>
                  <a:gd name="connsiteY5-282" fmla="*/ 529620 h 570260"/>
                  <a:gd name="connsiteX6-283" fmla="*/ 1022717 w 1262070"/>
                  <a:gd name="connsiteY6-284" fmla="*/ 528949 h 570260"/>
                  <a:gd name="connsiteX7-285" fmla="*/ 645037 w 1262070"/>
                  <a:gd name="connsiteY7-286" fmla="*/ 432276 h 570260"/>
                  <a:gd name="connsiteX8-287" fmla="*/ 8890 w 1262070"/>
                  <a:gd name="connsiteY8-288" fmla="*/ 512 h 570260"/>
                  <a:gd name="connsiteX0-289" fmla="*/ 8890 w 1262070"/>
                  <a:gd name="connsiteY0-290" fmla="*/ 512 h 576011"/>
                  <a:gd name="connsiteX1-291" fmla="*/ 697604 w 1262070"/>
                  <a:gd name="connsiteY1-292" fmla="*/ 352064 h 576011"/>
                  <a:gd name="connsiteX2-293" fmla="*/ 1254841 w 1262070"/>
                  <a:gd name="connsiteY2-294" fmla="*/ 473560 h 576011"/>
                  <a:gd name="connsiteX3-295" fmla="*/ 1262070 w 1262070"/>
                  <a:gd name="connsiteY3-296" fmla="*/ 464366 h 576011"/>
                  <a:gd name="connsiteX4-297" fmla="*/ 1231436 w 1262070"/>
                  <a:gd name="connsiteY4-298" fmla="*/ 576011 h 576011"/>
                  <a:gd name="connsiteX5-299" fmla="*/ 1021203 w 1262070"/>
                  <a:gd name="connsiteY5-300" fmla="*/ 529620 h 576011"/>
                  <a:gd name="connsiteX6-301" fmla="*/ 1022717 w 1262070"/>
                  <a:gd name="connsiteY6-302" fmla="*/ 528949 h 576011"/>
                  <a:gd name="connsiteX7-303" fmla="*/ 645037 w 1262070"/>
                  <a:gd name="connsiteY7-304" fmla="*/ 432276 h 576011"/>
                  <a:gd name="connsiteX8-305" fmla="*/ 8890 w 1262070"/>
                  <a:gd name="connsiteY8-306" fmla="*/ 512 h 576011"/>
                  <a:gd name="connsiteX0-307" fmla="*/ 8890 w 1285074"/>
                  <a:gd name="connsiteY0-308" fmla="*/ 512 h 576011"/>
                  <a:gd name="connsiteX1-309" fmla="*/ 697604 w 1285074"/>
                  <a:gd name="connsiteY1-310" fmla="*/ 352064 h 576011"/>
                  <a:gd name="connsiteX2-311" fmla="*/ 1254841 w 1285074"/>
                  <a:gd name="connsiteY2-312" fmla="*/ 473560 h 576011"/>
                  <a:gd name="connsiteX3-313" fmla="*/ 1285074 w 1285074"/>
                  <a:gd name="connsiteY3-314" fmla="*/ 458615 h 576011"/>
                  <a:gd name="connsiteX4-315" fmla="*/ 1231436 w 1285074"/>
                  <a:gd name="connsiteY4-316" fmla="*/ 576011 h 576011"/>
                  <a:gd name="connsiteX5-317" fmla="*/ 1021203 w 1285074"/>
                  <a:gd name="connsiteY5-318" fmla="*/ 529620 h 576011"/>
                  <a:gd name="connsiteX6-319" fmla="*/ 1022717 w 1285074"/>
                  <a:gd name="connsiteY6-320" fmla="*/ 528949 h 576011"/>
                  <a:gd name="connsiteX7-321" fmla="*/ 645037 w 1285074"/>
                  <a:gd name="connsiteY7-322" fmla="*/ 432276 h 576011"/>
                  <a:gd name="connsiteX8-323" fmla="*/ 8890 w 1285074"/>
                  <a:gd name="connsiteY8-324" fmla="*/ 512 h 576011"/>
                  <a:gd name="connsiteX0-325" fmla="*/ 8890 w 1254841"/>
                  <a:gd name="connsiteY0-326" fmla="*/ 512 h 576011"/>
                  <a:gd name="connsiteX1-327" fmla="*/ 697604 w 1254841"/>
                  <a:gd name="connsiteY1-328" fmla="*/ 352064 h 576011"/>
                  <a:gd name="connsiteX2-329" fmla="*/ 1254841 w 1254841"/>
                  <a:gd name="connsiteY2-330" fmla="*/ 473560 h 576011"/>
                  <a:gd name="connsiteX3-331" fmla="*/ 1231436 w 1254841"/>
                  <a:gd name="connsiteY3-332" fmla="*/ 576011 h 576011"/>
                  <a:gd name="connsiteX4-333" fmla="*/ 1021203 w 1254841"/>
                  <a:gd name="connsiteY4-334" fmla="*/ 529620 h 576011"/>
                  <a:gd name="connsiteX5-335" fmla="*/ 1022717 w 1254841"/>
                  <a:gd name="connsiteY5-336" fmla="*/ 528949 h 576011"/>
                  <a:gd name="connsiteX6-337" fmla="*/ 645037 w 1254841"/>
                  <a:gd name="connsiteY6-338" fmla="*/ 432276 h 576011"/>
                  <a:gd name="connsiteX7-339" fmla="*/ 8890 w 1254841"/>
                  <a:gd name="connsiteY7-340" fmla="*/ 512 h 576011"/>
                  <a:gd name="connsiteX0-341" fmla="*/ 8890 w 1254841"/>
                  <a:gd name="connsiteY0-342" fmla="*/ 512 h 576011"/>
                  <a:gd name="connsiteX1-343" fmla="*/ 697604 w 1254841"/>
                  <a:gd name="connsiteY1-344" fmla="*/ 352064 h 576011"/>
                  <a:gd name="connsiteX2-345" fmla="*/ 1254841 w 1254841"/>
                  <a:gd name="connsiteY2-346" fmla="*/ 473560 h 576011"/>
                  <a:gd name="connsiteX3-347" fmla="*/ 1231436 w 1254841"/>
                  <a:gd name="connsiteY3-348" fmla="*/ 576011 h 576011"/>
                  <a:gd name="connsiteX4-349" fmla="*/ 1021203 w 1254841"/>
                  <a:gd name="connsiteY4-350" fmla="*/ 529620 h 576011"/>
                  <a:gd name="connsiteX5-351" fmla="*/ 1022717 w 1254841"/>
                  <a:gd name="connsiteY5-352" fmla="*/ 528949 h 576011"/>
                  <a:gd name="connsiteX6-353" fmla="*/ 645037 w 1254841"/>
                  <a:gd name="connsiteY6-354" fmla="*/ 432276 h 576011"/>
                  <a:gd name="connsiteX7-355" fmla="*/ 8890 w 1254841"/>
                  <a:gd name="connsiteY7-356" fmla="*/ 512 h 576011"/>
                  <a:gd name="connsiteX0-357" fmla="*/ 8890 w 1254841"/>
                  <a:gd name="connsiteY0-358" fmla="*/ 512 h 576011"/>
                  <a:gd name="connsiteX1-359" fmla="*/ 697604 w 1254841"/>
                  <a:gd name="connsiteY1-360" fmla="*/ 352064 h 576011"/>
                  <a:gd name="connsiteX2-361" fmla="*/ 1254841 w 1254841"/>
                  <a:gd name="connsiteY2-362" fmla="*/ 473560 h 576011"/>
                  <a:gd name="connsiteX3-363" fmla="*/ 1231436 w 1254841"/>
                  <a:gd name="connsiteY3-364" fmla="*/ 576011 h 576011"/>
                  <a:gd name="connsiteX4-365" fmla="*/ 1021203 w 1254841"/>
                  <a:gd name="connsiteY4-366" fmla="*/ 529620 h 576011"/>
                  <a:gd name="connsiteX5-367" fmla="*/ 1022717 w 1254841"/>
                  <a:gd name="connsiteY5-368" fmla="*/ 528949 h 576011"/>
                  <a:gd name="connsiteX6-369" fmla="*/ 645037 w 1254841"/>
                  <a:gd name="connsiteY6-370" fmla="*/ 432276 h 576011"/>
                  <a:gd name="connsiteX7-371" fmla="*/ 8890 w 1254841"/>
                  <a:gd name="connsiteY7-372" fmla="*/ 512 h 576011"/>
                  <a:gd name="connsiteX0-373" fmla="*/ 8975 w 1254926"/>
                  <a:gd name="connsiteY0-374" fmla="*/ 489 h 575988"/>
                  <a:gd name="connsiteX1-375" fmla="*/ 697689 w 1254926"/>
                  <a:gd name="connsiteY1-376" fmla="*/ 352041 h 575988"/>
                  <a:gd name="connsiteX2-377" fmla="*/ 1254926 w 1254926"/>
                  <a:gd name="connsiteY2-378" fmla="*/ 473537 h 575988"/>
                  <a:gd name="connsiteX3-379" fmla="*/ 1231521 w 1254926"/>
                  <a:gd name="connsiteY3-380" fmla="*/ 575988 h 575988"/>
                  <a:gd name="connsiteX4-381" fmla="*/ 1021288 w 1254926"/>
                  <a:gd name="connsiteY4-382" fmla="*/ 529597 h 575988"/>
                  <a:gd name="connsiteX5-383" fmla="*/ 1022802 w 1254926"/>
                  <a:gd name="connsiteY5-384" fmla="*/ 528926 h 575988"/>
                  <a:gd name="connsiteX6-385" fmla="*/ 645122 w 1254926"/>
                  <a:gd name="connsiteY6-386" fmla="*/ 432253 h 575988"/>
                  <a:gd name="connsiteX7-387" fmla="*/ 8975 w 1254926"/>
                  <a:gd name="connsiteY7-388" fmla="*/ 489 h 575988"/>
                  <a:gd name="connsiteX0-389" fmla="*/ 8975 w 1254926"/>
                  <a:gd name="connsiteY0-390" fmla="*/ 489 h 575988"/>
                  <a:gd name="connsiteX1-391" fmla="*/ 697689 w 1254926"/>
                  <a:gd name="connsiteY1-392" fmla="*/ 352041 h 575988"/>
                  <a:gd name="connsiteX2-393" fmla="*/ 1254926 w 1254926"/>
                  <a:gd name="connsiteY2-394" fmla="*/ 473537 h 575988"/>
                  <a:gd name="connsiteX3-395" fmla="*/ 1231521 w 1254926"/>
                  <a:gd name="connsiteY3-396" fmla="*/ 575988 h 575988"/>
                  <a:gd name="connsiteX4-397" fmla="*/ 1021288 w 1254926"/>
                  <a:gd name="connsiteY4-398" fmla="*/ 529597 h 575988"/>
                  <a:gd name="connsiteX5-399" fmla="*/ 1022802 w 1254926"/>
                  <a:gd name="connsiteY5-400" fmla="*/ 528926 h 575988"/>
                  <a:gd name="connsiteX6-401" fmla="*/ 645122 w 1254926"/>
                  <a:gd name="connsiteY6-402" fmla="*/ 432253 h 575988"/>
                  <a:gd name="connsiteX7-403" fmla="*/ 8975 w 1254926"/>
                  <a:gd name="connsiteY7-404" fmla="*/ 489 h 575988"/>
                  <a:gd name="connsiteX0-405" fmla="*/ 8975 w 1254926"/>
                  <a:gd name="connsiteY0-406" fmla="*/ 489 h 575988"/>
                  <a:gd name="connsiteX1-407" fmla="*/ 697689 w 1254926"/>
                  <a:gd name="connsiteY1-408" fmla="*/ 352041 h 575988"/>
                  <a:gd name="connsiteX2-409" fmla="*/ 1254926 w 1254926"/>
                  <a:gd name="connsiteY2-410" fmla="*/ 473537 h 575988"/>
                  <a:gd name="connsiteX3-411" fmla="*/ 1231521 w 1254926"/>
                  <a:gd name="connsiteY3-412" fmla="*/ 575988 h 575988"/>
                  <a:gd name="connsiteX4-413" fmla="*/ 1021288 w 1254926"/>
                  <a:gd name="connsiteY4-414" fmla="*/ 529597 h 575988"/>
                  <a:gd name="connsiteX5-415" fmla="*/ 645122 w 1254926"/>
                  <a:gd name="connsiteY5-416" fmla="*/ 432253 h 575988"/>
                  <a:gd name="connsiteX6-417" fmla="*/ 8975 w 1254926"/>
                  <a:gd name="connsiteY6-418" fmla="*/ 489 h 575988"/>
                  <a:gd name="connsiteX0-419" fmla="*/ 8975 w 1260276"/>
                  <a:gd name="connsiteY0-420" fmla="*/ 489 h 581739"/>
                  <a:gd name="connsiteX1-421" fmla="*/ 697689 w 1260276"/>
                  <a:gd name="connsiteY1-422" fmla="*/ 352041 h 581739"/>
                  <a:gd name="connsiteX2-423" fmla="*/ 1254926 w 1260276"/>
                  <a:gd name="connsiteY2-424" fmla="*/ 473537 h 581739"/>
                  <a:gd name="connsiteX3-425" fmla="*/ 1260276 w 1260276"/>
                  <a:gd name="connsiteY3-426" fmla="*/ 581739 h 581739"/>
                  <a:gd name="connsiteX4-427" fmla="*/ 1021288 w 1260276"/>
                  <a:gd name="connsiteY4-428" fmla="*/ 529597 h 581739"/>
                  <a:gd name="connsiteX5-429" fmla="*/ 645122 w 1260276"/>
                  <a:gd name="connsiteY5-430" fmla="*/ 432253 h 581739"/>
                  <a:gd name="connsiteX6-431" fmla="*/ 8975 w 1260276"/>
                  <a:gd name="connsiteY6-432" fmla="*/ 489 h 581739"/>
                  <a:gd name="connsiteX0-433" fmla="*/ 8975 w 1260276"/>
                  <a:gd name="connsiteY0-434" fmla="*/ 489 h 581739"/>
                  <a:gd name="connsiteX1-435" fmla="*/ 697689 w 1260276"/>
                  <a:gd name="connsiteY1-436" fmla="*/ 352041 h 581739"/>
                  <a:gd name="connsiteX2-437" fmla="*/ 1254926 w 1260276"/>
                  <a:gd name="connsiteY2-438" fmla="*/ 508042 h 581739"/>
                  <a:gd name="connsiteX3-439" fmla="*/ 1260276 w 1260276"/>
                  <a:gd name="connsiteY3-440" fmla="*/ 581739 h 581739"/>
                  <a:gd name="connsiteX4-441" fmla="*/ 1021288 w 1260276"/>
                  <a:gd name="connsiteY4-442" fmla="*/ 529597 h 581739"/>
                  <a:gd name="connsiteX5-443" fmla="*/ 645122 w 1260276"/>
                  <a:gd name="connsiteY5-444" fmla="*/ 432253 h 581739"/>
                  <a:gd name="connsiteX6-445" fmla="*/ 8975 w 1260276"/>
                  <a:gd name="connsiteY6-446" fmla="*/ 489 h 581739"/>
                  <a:gd name="connsiteX0-447" fmla="*/ 8975 w 1260677"/>
                  <a:gd name="connsiteY0-448" fmla="*/ 489 h 581739"/>
                  <a:gd name="connsiteX1-449" fmla="*/ 697689 w 1260677"/>
                  <a:gd name="connsiteY1-450" fmla="*/ 352041 h 581739"/>
                  <a:gd name="connsiteX2-451" fmla="*/ 1260677 w 1260677"/>
                  <a:gd name="connsiteY2-452" fmla="*/ 479287 h 581739"/>
                  <a:gd name="connsiteX3-453" fmla="*/ 1260276 w 1260677"/>
                  <a:gd name="connsiteY3-454" fmla="*/ 581739 h 581739"/>
                  <a:gd name="connsiteX4-455" fmla="*/ 1021288 w 1260677"/>
                  <a:gd name="connsiteY4-456" fmla="*/ 529597 h 581739"/>
                  <a:gd name="connsiteX5-457" fmla="*/ 645122 w 1260677"/>
                  <a:gd name="connsiteY5-458" fmla="*/ 432253 h 581739"/>
                  <a:gd name="connsiteX6-459" fmla="*/ 8975 w 1260677"/>
                  <a:gd name="connsiteY6-460" fmla="*/ 489 h 581739"/>
                  <a:gd name="connsiteX0-461" fmla="*/ 8975 w 1283280"/>
                  <a:gd name="connsiteY0-462" fmla="*/ 489 h 604743"/>
                  <a:gd name="connsiteX1-463" fmla="*/ 697689 w 1283280"/>
                  <a:gd name="connsiteY1-464" fmla="*/ 352041 h 604743"/>
                  <a:gd name="connsiteX2-465" fmla="*/ 1260677 w 1283280"/>
                  <a:gd name="connsiteY2-466" fmla="*/ 479287 h 604743"/>
                  <a:gd name="connsiteX3-467" fmla="*/ 1283280 w 1283280"/>
                  <a:gd name="connsiteY3-468" fmla="*/ 604743 h 604743"/>
                  <a:gd name="connsiteX4-469" fmla="*/ 1021288 w 1283280"/>
                  <a:gd name="connsiteY4-470" fmla="*/ 529597 h 604743"/>
                  <a:gd name="connsiteX5-471" fmla="*/ 645122 w 1283280"/>
                  <a:gd name="connsiteY5-472" fmla="*/ 432253 h 604743"/>
                  <a:gd name="connsiteX6-473" fmla="*/ 8975 w 1283280"/>
                  <a:gd name="connsiteY6-474" fmla="*/ 489 h 604743"/>
                  <a:gd name="connsiteX0-475" fmla="*/ 8975 w 1283282"/>
                  <a:gd name="connsiteY0-476" fmla="*/ 489 h 604743"/>
                  <a:gd name="connsiteX1-477" fmla="*/ 697689 w 1283282"/>
                  <a:gd name="connsiteY1-478" fmla="*/ 352041 h 604743"/>
                  <a:gd name="connsiteX2-479" fmla="*/ 1277930 w 1283282"/>
                  <a:gd name="connsiteY2-480" fmla="*/ 479287 h 604743"/>
                  <a:gd name="connsiteX3-481" fmla="*/ 1283280 w 1283282"/>
                  <a:gd name="connsiteY3-482" fmla="*/ 604743 h 604743"/>
                  <a:gd name="connsiteX4-483" fmla="*/ 1021288 w 1283282"/>
                  <a:gd name="connsiteY4-484" fmla="*/ 529597 h 604743"/>
                  <a:gd name="connsiteX5-485" fmla="*/ 645122 w 1283282"/>
                  <a:gd name="connsiteY5-486" fmla="*/ 432253 h 604743"/>
                  <a:gd name="connsiteX6-487" fmla="*/ 8975 w 1283282"/>
                  <a:gd name="connsiteY6-488" fmla="*/ 489 h 604743"/>
                  <a:gd name="connsiteX0-489" fmla="*/ 8975 w 1283282"/>
                  <a:gd name="connsiteY0-490" fmla="*/ 489 h 604743"/>
                  <a:gd name="connsiteX1-491" fmla="*/ 697689 w 1283282"/>
                  <a:gd name="connsiteY1-492" fmla="*/ 352041 h 604743"/>
                  <a:gd name="connsiteX2-493" fmla="*/ 1277930 w 1283282"/>
                  <a:gd name="connsiteY2-494" fmla="*/ 479287 h 604743"/>
                  <a:gd name="connsiteX3-495" fmla="*/ 1283280 w 1283282"/>
                  <a:gd name="connsiteY3-496" fmla="*/ 604743 h 604743"/>
                  <a:gd name="connsiteX4-497" fmla="*/ 1021288 w 1283282"/>
                  <a:gd name="connsiteY4-498" fmla="*/ 529597 h 604743"/>
                  <a:gd name="connsiteX5-499" fmla="*/ 645122 w 1283282"/>
                  <a:gd name="connsiteY5-500" fmla="*/ 432253 h 604743"/>
                  <a:gd name="connsiteX6-501" fmla="*/ 8975 w 1283282"/>
                  <a:gd name="connsiteY6-502" fmla="*/ 489 h 604743"/>
                  <a:gd name="connsiteX0-503" fmla="*/ 8975 w 1283282"/>
                  <a:gd name="connsiteY0-504" fmla="*/ 489 h 604743"/>
                  <a:gd name="connsiteX1-505" fmla="*/ 697689 w 1283282"/>
                  <a:gd name="connsiteY1-506" fmla="*/ 352041 h 604743"/>
                  <a:gd name="connsiteX2-507" fmla="*/ 1277930 w 1283282"/>
                  <a:gd name="connsiteY2-508" fmla="*/ 479287 h 604743"/>
                  <a:gd name="connsiteX3-509" fmla="*/ 1283280 w 1283282"/>
                  <a:gd name="connsiteY3-510" fmla="*/ 604743 h 604743"/>
                  <a:gd name="connsiteX4-511" fmla="*/ 1021288 w 1283282"/>
                  <a:gd name="connsiteY4-512" fmla="*/ 529597 h 604743"/>
                  <a:gd name="connsiteX5-513" fmla="*/ 645122 w 1283282"/>
                  <a:gd name="connsiteY5-514" fmla="*/ 432253 h 604743"/>
                  <a:gd name="connsiteX6-515" fmla="*/ 8975 w 1283282"/>
                  <a:gd name="connsiteY6-516" fmla="*/ 489 h 604743"/>
                  <a:gd name="connsiteX0-517" fmla="*/ 8975 w 1283282"/>
                  <a:gd name="connsiteY0-518" fmla="*/ 489 h 604743"/>
                  <a:gd name="connsiteX1-519" fmla="*/ 709190 w 1283282"/>
                  <a:gd name="connsiteY1-520" fmla="*/ 352041 h 604743"/>
                  <a:gd name="connsiteX2-521" fmla="*/ 1277930 w 1283282"/>
                  <a:gd name="connsiteY2-522" fmla="*/ 479287 h 604743"/>
                  <a:gd name="connsiteX3-523" fmla="*/ 1283280 w 1283282"/>
                  <a:gd name="connsiteY3-524" fmla="*/ 604743 h 604743"/>
                  <a:gd name="connsiteX4-525" fmla="*/ 1021288 w 1283282"/>
                  <a:gd name="connsiteY4-526" fmla="*/ 529597 h 604743"/>
                  <a:gd name="connsiteX5-527" fmla="*/ 645122 w 1283282"/>
                  <a:gd name="connsiteY5-528" fmla="*/ 432253 h 604743"/>
                  <a:gd name="connsiteX6-529" fmla="*/ 8975 w 1283282"/>
                  <a:gd name="connsiteY6-530" fmla="*/ 489 h 604743"/>
                  <a:gd name="connsiteX0-531" fmla="*/ 8975 w 1283282"/>
                  <a:gd name="connsiteY0-532" fmla="*/ 489 h 604743"/>
                  <a:gd name="connsiteX1-533" fmla="*/ 709190 w 1283282"/>
                  <a:gd name="connsiteY1-534" fmla="*/ 352041 h 604743"/>
                  <a:gd name="connsiteX2-535" fmla="*/ 1277930 w 1283282"/>
                  <a:gd name="connsiteY2-536" fmla="*/ 479287 h 604743"/>
                  <a:gd name="connsiteX3-537" fmla="*/ 1283280 w 1283282"/>
                  <a:gd name="connsiteY3-538" fmla="*/ 604743 h 604743"/>
                  <a:gd name="connsiteX4-539" fmla="*/ 1021288 w 1283282"/>
                  <a:gd name="connsiteY4-540" fmla="*/ 529597 h 604743"/>
                  <a:gd name="connsiteX5-541" fmla="*/ 645122 w 1283282"/>
                  <a:gd name="connsiteY5-542" fmla="*/ 432253 h 604743"/>
                  <a:gd name="connsiteX6-543" fmla="*/ 8975 w 1283282"/>
                  <a:gd name="connsiteY6-544" fmla="*/ 489 h 604743"/>
                  <a:gd name="connsiteX0-545" fmla="*/ 8975 w 1283282"/>
                  <a:gd name="connsiteY0-546" fmla="*/ 489 h 604743"/>
                  <a:gd name="connsiteX1-547" fmla="*/ 709190 w 1283282"/>
                  <a:gd name="connsiteY1-548" fmla="*/ 352041 h 604743"/>
                  <a:gd name="connsiteX2-549" fmla="*/ 1277930 w 1283282"/>
                  <a:gd name="connsiteY2-550" fmla="*/ 479287 h 604743"/>
                  <a:gd name="connsiteX3-551" fmla="*/ 1283280 w 1283282"/>
                  <a:gd name="connsiteY3-552" fmla="*/ 604743 h 604743"/>
                  <a:gd name="connsiteX4-553" fmla="*/ 1021288 w 1283282"/>
                  <a:gd name="connsiteY4-554" fmla="*/ 529597 h 604743"/>
                  <a:gd name="connsiteX5-555" fmla="*/ 645122 w 1283282"/>
                  <a:gd name="connsiteY5-556" fmla="*/ 432253 h 604743"/>
                  <a:gd name="connsiteX6-557" fmla="*/ 8975 w 1283282"/>
                  <a:gd name="connsiteY6-558" fmla="*/ 489 h 604743"/>
                  <a:gd name="connsiteX0-559" fmla="*/ 8975 w 1323937"/>
                  <a:gd name="connsiteY0-560" fmla="*/ 489 h 604743"/>
                  <a:gd name="connsiteX1-561" fmla="*/ 709190 w 1323937"/>
                  <a:gd name="connsiteY1-562" fmla="*/ 352041 h 604743"/>
                  <a:gd name="connsiteX2-563" fmla="*/ 1323937 w 1323937"/>
                  <a:gd name="connsiteY2-564" fmla="*/ 519544 h 604743"/>
                  <a:gd name="connsiteX3-565" fmla="*/ 1283280 w 1323937"/>
                  <a:gd name="connsiteY3-566" fmla="*/ 604743 h 604743"/>
                  <a:gd name="connsiteX4-567" fmla="*/ 1021288 w 1323937"/>
                  <a:gd name="connsiteY4-568" fmla="*/ 529597 h 604743"/>
                  <a:gd name="connsiteX5-569" fmla="*/ 645122 w 1323937"/>
                  <a:gd name="connsiteY5-570" fmla="*/ 432253 h 604743"/>
                  <a:gd name="connsiteX6-571" fmla="*/ 8975 w 1323937"/>
                  <a:gd name="connsiteY6-572" fmla="*/ 489 h 604743"/>
                  <a:gd name="connsiteX0-573" fmla="*/ 8975 w 1323937"/>
                  <a:gd name="connsiteY0-574" fmla="*/ 489 h 604743"/>
                  <a:gd name="connsiteX1-575" fmla="*/ 709190 w 1323937"/>
                  <a:gd name="connsiteY1-576" fmla="*/ 352041 h 604743"/>
                  <a:gd name="connsiteX2-577" fmla="*/ 1323937 w 1323937"/>
                  <a:gd name="connsiteY2-578" fmla="*/ 519544 h 604743"/>
                  <a:gd name="connsiteX3-579" fmla="*/ 1266028 w 1323937"/>
                  <a:gd name="connsiteY3-580" fmla="*/ 604743 h 604743"/>
                  <a:gd name="connsiteX4-581" fmla="*/ 1021288 w 1323937"/>
                  <a:gd name="connsiteY4-582" fmla="*/ 529597 h 604743"/>
                  <a:gd name="connsiteX5-583" fmla="*/ 645122 w 1323937"/>
                  <a:gd name="connsiteY5-584" fmla="*/ 432253 h 604743"/>
                  <a:gd name="connsiteX6-585" fmla="*/ 8975 w 1323937"/>
                  <a:gd name="connsiteY6-586" fmla="*/ 489 h 604743"/>
                  <a:gd name="connsiteX0-587" fmla="*/ 8975 w 1323937"/>
                  <a:gd name="connsiteY0-588" fmla="*/ 489 h 619179"/>
                  <a:gd name="connsiteX1-589" fmla="*/ 709190 w 1323937"/>
                  <a:gd name="connsiteY1-590" fmla="*/ 352041 h 619179"/>
                  <a:gd name="connsiteX2-591" fmla="*/ 1323937 w 1323937"/>
                  <a:gd name="connsiteY2-592" fmla="*/ 519544 h 619179"/>
                  <a:gd name="connsiteX3-593" fmla="*/ 1266028 w 1323937"/>
                  <a:gd name="connsiteY3-594" fmla="*/ 604743 h 619179"/>
                  <a:gd name="connsiteX4-595" fmla="*/ 1021288 w 1323937"/>
                  <a:gd name="connsiteY4-596" fmla="*/ 529597 h 619179"/>
                  <a:gd name="connsiteX5-597" fmla="*/ 645122 w 1323937"/>
                  <a:gd name="connsiteY5-598" fmla="*/ 432253 h 619179"/>
                  <a:gd name="connsiteX6-599" fmla="*/ 8975 w 1323937"/>
                  <a:gd name="connsiteY6-600" fmla="*/ 489 h 619179"/>
                  <a:gd name="connsiteX0-601" fmla="*/ 8975 w 1318186"/>
                  <a:gd name="connsiteY0-602" fmla="*/ 489 h 622716"/>
                  <a:gd name="connsiteX1-603" fmla="*/ 709190 w 1318186"/>
                  <a:gd name="connsiteY1-604" fmla="*/ 352041 h 622716"/>
                  <a:gd name="connsiteX2-605" fmla="*/ 1318186 w 1318186"/>
                  <a:gd name="connsiteY2-606" fmla="*/ 548298 h 622716"/>
                  <a:gd name="connsiteX3-607" fmla="*/ 1266028 w 1318186"/>
                  <a:gd name="connsiteY3-608" fmla="*/ 604743 h 622716"/>
                  <a:gd name="connsiteX4-609" fmla="*/ 1021288 w 1318186"/>
                  <a:gd name="connsiteY4-610" fmla="*/ 529597 h 622716"/>
                  <a:gd name="connsiteX5-611" fmla="*/ 645122 w 1318186"/>
                  <a:gd name="connsiteY5-612" fmla="*/ 432253 h 622716"/>
                  <a:gd name="connsiteX6-613" fmla="*/ 8975 w 1318186"/>
                  <a:gd name="connsiteY6-614" fmla="*/ 489 h 622716"/>
                  <a:gd name="connsiteX0-615" fmla="*/ 8975 w 1318186"/>
                  <a:gd name="connsiteY0-616" fmla="*/ 489 h 642779"/>
                  <a:gd name="connsiteX1-617" fmla="*/ 709190 w 1318186"/>
                  <a:gd name="connsiteY1-618" fmla="*/ 352041 h 642779"/>
                  <a:gd name="connsiteX2-619" fmla="*/ 1318186 w 1318186"/>
                  <a:gd name="connsiteY2-620" fmla="*/ 548298 h 642779"/>
                  <a:gd name="connsiteX3-621" fmla="*/ 1260277 w 1318186"/>
                  <a:gd name="connsiteY3-622" fmla="*/ 627747 h 642779"/>
                  <a:gd name="connsiteX4-623" fmla="*/ 1021288 w 1318186"/>
                  <a:gd name="connsiteY4-624" fmla="*/ 529597 h 642779"/>
                  <a:gd name="connsiteX5-625" fmla="*/ 645122 w 1318186"/>
                  <a:gd name="connsiteY5-626" fmla="*/ 432253 h 642779"/>
                  <a:gd name="connsiteX6-627" fmla="*/ 8975 w 1318186"/>
                  <a:gd name="connsiteY6-628" fmla="*/ 489 h 642779"/>
                  <a:gd name="connsiteX0-629" fmla="*/ 8975 w 1318186"/>
                  <a:gd name="connsiteY0-630" fmla="*/ 489 h 641119"/>
                  <a:gd name="connsiteX1-631" fmla="*/ 709190 w 1318186"/>
                  <a:gd name="connsiteY1-632" fmla="*/ 352041 h 641119"/>
                  <a:gd name="connsiteX2-633" fmla="*/ 1318186 w 1318186"/>
                  <a:gd name="connsiteY2-634" fmla="*/ 531046 h 641119"/>
                  <a:gd name="connsiteX3-635" fmla="*/ 1260277 w 1318186"/>
                  <a:gd name="connsiteY3-636" fmla="*/ 627747 h 641119"/>
                  <a:gd name="connsiteX4-637" fmla="*/ 1021288 w 1318186"/>
                  <a:gd name="connsiteY4-638" fmla="*/ 529597 h 641119"/>
                  <a:gd name="connsiteX5-639" fmla="*/ 645122 w 1318186"/>
                  <a:gd name="connsiteY5-640" fmla="*/ 432253 h 641119"/>
                  <a:gd name="connsiteX6-641" fmla="*/ 8975 w 1318186"/>
                  <a:gd name="connsiteY6-642" fmla="*/ 489 h 6411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318186" h="641119">
                    <a:moveTo>
                      <a:pt x="8975" y="489"/>
                    </a:moveTo>
                    <a:cubicBezTo>
                      <a:pt x="75818" y="22770"/>
                      <a:pt x="490988" y="263615"/>
                      <a:pt x="709190" y="352041"/>
                    </a:cubicBezTo>
                    <a:cubicBezTo>
                      <a:pt x="927392" y="440467"/>
                      <a:pt x="1161354" y="476978"/>
                      <a:pt x="1318186" y="531046"/>
                    </a:cubicBezTo>
                    <a:cubicBezTo>
                      <a:pt x="1318052" y="565197"/>
                      <a:pt x="1306418" y="679861"/>
                      <a:pt x="1260277" y="627747"/>
                    </a:cubicBezTo>
                    <a:lnTo>
                      <a:pt x="1021288" y="529597"/>
                    </a:lnTo>
                    <a:lnTo>
                      <a:pt x="645122" y="432253"/>
                    </a:lnTo>
                    <a:cubicBezTo>
                      <a:pt x="433692" y="362554"/>
                      <a:pt x="-73472" y="-15439"/>
                      <a:pt x="8975" y="489"/>
                    </a:cubicBezTo>
                    <a:close/>
                  </a:path>
                </a:pathLst>
              </a:custGeom>
              <a:solidFill>
                <a:srgbClr val="92C60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1" name="组合 250"/>
              <p:cNvGrpSpPr/>
              <p:nvPr/>
            </p:nvGrpSpPr>
            <p:grpSpPr bwMode="auto">
              <a:xfrm rot="20940000">
                <a:off x="3570014" y="2733532"/>
                <a:ext cx="68163" cy="144252"/>
                <a:chOff x="4605359" y="766104"/>
                <a:chExt cx="188802" cy="391253"/>
              </a:xfrm>
            </p:grpSpPr>
            <p:sp>
              <p:nvSpPr>
                <p:cNvPr id="252" name="任意多边形 251"/>
                <p:cNvSpPr/>
                <p:nvPr/>
              </p:nvSpPr>
              <p:spPr>
                <a:xfrm>
                  <a:off x="4605359" y="766104"/>
                  <a:ext cx="188802" cy="391253"/>
                </a:xfrm>
                <a:custGeom>
                  <a:avLst/>
                  <a:gdLst>
                    <a:gd name="connsiteX0" fmla="*/ 69056 w 166687"/>
                    <a:gd name="connsiteY0" fmla="*/ 0 h 350044"/>
                    <a:gd name="connsiteX1" fmla="*/ 45243 w 166687"/>
                    <a:gd name="connsiteY1" fmla="*/ 119062 h 350044"/>
                    <a:gd name="connsiteX2" fmla="*/ 0 w 166687"/>
                    <a:gd name="connsiteY2" fmla="*/ 204787 h 350044"/>
                    <a:gd name="connsiteX3" fmla="*/ 14287 w 166687"/>
                    <a:gd name="connsiteY3" fmla="*/ 302419 h 350044"/>
                    <a:gd name="connsiteX4" fmla="*/ 78581 w 166687"/>
                    <a:gd name="connsiteY4" fmla="*/ 350044 h 350044"/>
                    <a:gd name="connsiteX5" fmla="*/ 164306 w 166687"/>
                    <a:gd name="connsiteY5" fmla="*/ 254794 h 350044"/>
                    <a:gd name="connsiteX6" fmla="*/ 166687 w 166687"/>
                    <a:gd name="connsiteY6" fmla="*/ 109537 h 350044"/>
                    <a:gd name="connsiteX7" fmla="*/ 69056 w 166687"/>
                    <a:gd name="connsiteY7" fmla="*/ 0 h 350044"/>
                    <a:gd name="connsiteX0-1" fmla="*/ 69056 w 184139"/>
                    <a:gd name="connsiteY0-2" fmla="*/ 0 h 350044"/>
                    <a:gd name="connsiteX1-3" fmla="*/ 45243 w 184139"/>
                    <a:gd name="connsiteY1-4" fmla="*/ 119062 h 350044"/>
                    <a:gd name="connsiteX2-5" fmla="*/ 0 w 184139"/>
                    <a:gd name="connsiteY2-6" fmla="*/ 204787 h 350044"/>
                    <a:gd name="connsiteX3-7" fmla="*/ 14287 w 184139"/>
                    <a:gd name="connsiteY3-8" fmla="*/ 302419 h 350044"/>
                    <a:gd name="connsiteX4-9" fmla="*/ 78581 w 184139"/>
                    <a:gd name="connsiteY4-10" fmla="*/ 350044 h 350044"/>
                    <a:gd name="connsiteX5-11" fmla="*/ 164306 w 184139"/>
                    <a:gd name="connsiteY5-12" fmla="*/ 254794 h 350044"/>
                    <a:gd name="connsiteX6-13" fmla="*/ 166687 w 184139"/>
                    <a:gd name="connsiteY6-14" fmla="*/ 109537 h 350044"/>
                    <a:gd name="connsiteX7-15" fmla="*/ 69056 w 184139"/>
                    <a:gd name="connsiteY7-16" fmla="*/ 0 h 350044"/>
                    <a:gd name="connsiteX0-17" fmla="*/ 69056 w 181058"/>
                    <a:gd name="connsiteY0-18" fmla="*/ 0 h 350044"/>
                    <a:gd name="connsiteX1-19" fmla="*/ 45243 w 181058"/>
                    <a:gd name="connsiteY1-20" fmla="*/ 119062 h 350044"/>
                    <a:gd name="connsiteX2-21" fmla="*/ 0 w 181058"/>
                    <a:gd name="connsiteY2-22" fmla="*/ 204787 h 350044"/>
                    <a:gd name="connsiteX3-23" fmla="*/ 14287 w 181058"/>
                    <a:gd name="connsiteY3-24" fmla="*/ 302419 h 350044"/>
                    <a:gd name="connsiteX4-25" fmla="*/ 78581 w 181058"/>
                    <a:gd name="connsiteY4-26" fmla="*/ 350044 h 350044"/>
                    <a:gd name="connsiteX5-27" fmla="*/ 164306 w 181058"/>
                    <a:gd name="connsiteY5-28" fmla="*/ 254794 h 350044"/>
                    <a:gd name="connsiteX6-29" fmla="*/ 166687 w 181058"/>
                    <a:gd name="connsiteY6-30" fmla="*/ 109537 h 350044"/>
                    <a:gd name="connsiteX7-31" fmla="*/ 69056 w 181058"/>
                    <a:gd name="connsiteY7-32" fmla="*/ 0 h 350044"/>
                    <a:gd name="connsiteX0-33" fmla="*/ 69056 w 173789"/>
                    <a:gd name="connsiteY0-34" fmla="*/ 0 h 350044"/>
                    <a:gd name="connsiteX1-35" fmla="*/ 45243 w 173789"/>
                    <a:gd name="connsiteY1-36" fmla="*/ 119062 h 350044"/>
                    <a:gd name="connsiteX2-37" fmla="*/ 0 w 173789"/>
                    <a:gd name="connsiteY2-38" fmla="*/ 204787 h 350044"/>
                    <a:gd name="connsiteX3-39" fmla="*/ 14287 w 173789"/>
                    <a:gd name="connsiteY3-40" fmla="*/ 302419 h 350044"/>
                    <a:gd name="connsiteX4-41" fmla="*/ 78581 w 173789"/>
                    <a:gd name="connsiteY4-42" fmla="*/ 350044 h 350044"/>
                    <a:gd name="connsiteX5-43" fmla="*/ 164306 w 173789"/>
                    <a:gd name="connsiteY5-44" fmla="*/ 254794 h 350044"/>
                    <a:gd name="connsiteX6-45" fmla="*/ 152399 w 173789"/>
                    <a:gd name="connsiteY6-46" fmla="*/ 121444 h 350044"/>
                    <a:gd name="connsiteX7-47" fmla="*/ 69056 w 173789"/>
                    <a:gd name="connsiteY7-48" fmla="*/ 0 h 350044"/>
                    <a:gd name="connsiteX0-49" fmla="*/ 69056 w 173789"/>
                    <a:gd name="connsiteY0-50" fmla="*/ 1 h 350045"/>
                    <a:gd name="connsiteX1-51" fmla="*/ 45243 w 173789"/>
                    <a:gd name="connsiteY1-52" fmla="*/ 119063 h 350045"/>
                    <a:gd name="connsiteX2-53" fmla="*/ 0 w 173789"/>
                    <a:gd name="connsiteY2-54" fmla="*/ 204788 h 350045"/>
                    <a:gd name="connsiteX3-55" fmla="*/ 14287 w 173789"/>
                    <a:gd name="connsiteY3-56" fmla="*/ 302420 h 350045"/>
                    <a:gd name="connsiteX4-57" fmla="*/ 78581 w 173789"/>
                    <a:gd name="connsiteY4-58" fmla="*/ 350045 h 350045"/>
                    <a:gd name="connsiteX5-59" fmla="*/ 164306 w 173789"/>
                    <a:gd name="connsiteY5-60" fmla="*/ 254795 h 350045"/>
                    <a:gd name="connsiteX6-61" fmla="*/ 152399 w 173789"/>
                    <a:gd name="connsiteY6-62" fmla="*/ 121445 h 350045"/>
                    <a:gd name="connsiteX7-63" fmla="*/ 69056 w 173789"/>
                    <a:gd name="connsiteY7-64" fmla="*/ 1 h 350045"/>
                    <a:gd name="connsiteX0-65" fmla="*/ 69056 w 173789"/>
                    <a:gd name="connsiteY0-66" fmla="*/ 1 h 350045"/>
                    <a:gd name="connsiteX1-67" fmla="*/ 45243 w 173789"/>
                    <a:gd name="connsiteY1-68" fmla="*/ 119063 h 350045"/>
                    <a:gd name="connsiteX2-69" fmla="*/ 0 w 173789"/>
                    <a:gd name="connsiteY2-70" fmla="*/ 204788 h 350045"/>
                    <a:gd name="connsiteX3-71" fmla="*/ 14287 w 173789"/>
                    <a:gd name="connsiteY3-72" fmla="*/ 302420 h 350045"/>
                    <a:gd name="connsiteX4-73" fmla="*/ 78581 w 173789"/>
                    <a:gd name="connsiteY4-74" fmla="*/ 350045 h 350045"/>
                    <a:gd name="connsiteX5-75" fmla="*/ 164306 w 173789"/>
                    <a:gd name="connsiteY5-76" fmla="*/ 254795 h 350045"/>
                    <a:gd name="connsiteX6-77" fmla="*/ 152399 w 173789"/>
                    <a:gd name="connsiteY6-78" fmla="*/ 121445 h 350045"/>
                    <a:gd name="connsiteX7-79" fmla="*/ 69056 w 173789"/>
                    <a:gd name="connsiteY7-80" fmla="*/ 1 h 350045"/>
                    <a:gd name="connsiteX0-81" fmla="*/ 69928 w 174661"/>
                    <a:gd name="connsiteY0-82" fmla="*/ 1 h 350045"/>
                    <a:gd name="connsiteX1-83" fmla="*/ 46115 w 174661"/>
                    <a:gd name="connsiteY1-84" fmla="*/ 119063 h 350045"/>
                    <a:gd name="connsiteX2-85" fmla="*/ 872 w 174661"/>
                    <a:gd name="connsiteY2-86" fmla="*/ 204788 h 350045"/>
                    <a:gd name="connsiteX3-87" fmla="*/ 15159 w 174661"/>
                    <a:gd name="connsiteY3-88" fmla="*/ 302420 h 350045"/>
                    <a:gd name="connsiteX4-89" fmla="*/ 79453 w 174661"/>
                    <a:gd name="connsiteY4-90" fmla="*/ 350045 h 350045"/>
                    <a:gd name="connsiteX5-91" fmla="*/ 165178 w 174661"/>
                    <a:gd name="connsiteY5-92" fmla="*/ 254795 h 350045"/>
                    <a:gd name="connsiteX6-93" fmla="*/ 153271 w 174661"/>
                    <a:gd name="connsiteY6-94" fmla="*/ 121445 h 350045"/>
                    <a:gd name="connsiteX7-95" fmla="*/ 69928 w 174661"/>
                    <a:gd name="connsiteY7-96" fmla="*/ 1 h 350045"/>
                    <a:gd name="connsiteX0-97" fmla="*/ 73564 w 178297"/>
                    <a:gd name="connsiteY0-98" fmla="*/ 1 h 350045"/>
                    <a:gd name="connsiteX1-99" fmla="*/ 49751 w 178297"/>
                    <a:gd name="connsiteY1-100" fmla="*/ 119063 h 350045"/>
                    <a:gd name="connsiteX2-101" fmla="*/ 4508 w 178297"/>
                    <a:gd name="connsiteY2-102" fmla="*/ 204788 h 350045"/>
                    <a:gd name="connsiteX3-103" fmla="*/ 18795 w 178297"/>
                    <a:gd name="connsiteY3-104" fmla="*/ 302420 h 350045"/>
                    <a:gd name="connsiteX4-105" fmla="*/ 83089 w 178297"/>
                    <a:gd name="connsiteY4-106" fmla="*/ 350045 h 350045"/>
                    <a:gd name="connsiteX5-107" fmla="*/ 168814 w 178297"/>
                    <a:gd name="connsiteY5-108" fmla="*/ 254795 h 350045"/>
                    <a:gd name="connsiteX6-109" fmla="*/ 156907 w 178297"/>
                    <a:gd name="connsiteY6-110" fmla="*/ 121445 h 350045"/>
                    <a:gd name="connsiteX7-111" fmla="*/ 73564 w 178297"/>
                    <a:gd name="connsiteY7-112" fmla="*/ 1 h 350045"/>
                    <a:gd name="connsiteX0-113" fmla="*/ 79936 w 184669"/>
                    <a:gd name="connsiteY0-114" fmla="*/ 1 h 350045"/>
                    <a:gd name="connsiteX1-115" fmla="*/ 56123 w 184669"/>
                    <a:gd name="connsiteY1-116" fmla="*/ 119063 h 350045"/>
                    <a:gd name="connsiteX2-117" fmla="*/ 3736 w 184669"/>
                    <a:gd name="connsiteY2-118" fmla="*/ 204788 h 350045"/>
                    <a:gd name="connsiteX3-119" fmla="*/ 25167 w 184669"/>
                    <a:gd name="connsiteY3-120" fmla="*/ 302420 h 350045"/>
                    <a:gd name="connsiteX4-121" fmla="*/ 89461 w 184669"/>
                    <a:gd name="connsiteY4-122" fmla="*/ 350045 h 350045"/>
                    <a:gd name="connsiteX5-123" fmla="*/ 175186 w 184669"/>
                    <a:gd name="connsiteY5-124" fmla="*/ 254795 h 350045"/>
                    <a:gd name="connsiteX6-125" fmla="*/ 163279 w 184669"/>
                    <a:gd name="connsiteY6-126" fmla="*/ 121445 h 350045"/>
                    <a:gd name="connsiteX7-127" fmla="*/ 79936 w 184669"/>
                    <a:gd name="connsiteY7-128" fmla="*/ 1 h 350045"/>
                    <a:gd name="connsiteX0-129" fmla="*/ 77086 w 181819"/>
                    <a:gd name="connsiteY0-130" fmla="*/ 1 h 350045"/>
                    <a:gd name="connsiteX1-131" fmla="*/ 55655 w 181819"/>
                    <a:gd name="connsiteY1-132" fmla="*/ 107157 h 350045"/>
                    <a:gd name="connsiteX2-133" fmla="*/ 886 w 181819"/>
                    <a:gd name="connsiteY2-134" fmla="*/ 204788 h 350045"/>
                    <a:gd name="connsiteX3-135" fmla="*/ 22317 w 181819"/>
                    <a:gd name="connsiteY3-136" fmla="*/ 302420 h 350045"/>
                    <a:gd name="connsiteX4-137" fmla="*/ 86611 w 181819"/>
                    <a:gd name="connsiteY4-138" fmla="*/ 350045 h 350045"/>
                    <a:gd name="connsiteX5-139" fmla="*/ 172336 w 181819"/>
                    <a:gd name="connsiteY5-140" fmla="*/ 254795 h 350045"/>
                    <a:gd name="connsiteX6-141" fmla="*/ 160429 w 181819"/>
                    <a:gd name="connsiteY6-142" fmla="*/ 121445 h 350045"/>
                    <a:gd name="connsiteX7-143" fmla="*/ 77086 w 181819"/>
                    <a:gd name="connsiteY7-144" fmla="*/ 1 h 350045"/>
                    <a:gd name="connsiteX0-145" fmla="*/ 77086 w 181819"/>
                    <a:gd name="connsiteY0-146" fmla="*/ 1 h 350045"/>
                    <a:gd name="connsiteX1-147" fmla="*/ 55655 w 181819"/>
                    <a:gd name="connsiteY1-148" fmla="*/ 107157 h 350045"/>
                    <a:gd name="connsiteX2-149" fmla="*/ 886 w 181819"/>
                    <a:gd name="connsiteY2-150" fmla="*/ 204788 h 350045"/>
                    <a:gd name="connsiteX3-151" fmla="*/ 22317 w 181819"/>
                    <a:gd name="connsiteY3-152" fmla="*/ 302420 h 350045"/>
                    <a:gd name="connsiteX4-153" fmla="*/ 86611 w 181819"/>
                    <a:gd name="connsiteY4-154" fmla="*/ 350045 h 350045"/>
                    <a:gd name="connsiteX5-155" fmla="*/ 172336 w 181819"/>
                    <a:gd name="connsiteY5-156" fmla="*/ 254795 h 350045"/>
                    <a:gd name="connsiteX6-157" fmla="*/ 160429 w 181819"/>
                    <a:gd name="connsiteY6-158" fmla="*/ 121445 h 350045"/>
                    <a:gd name="connsiteX7-159" fmla="*/ 77086 w 181819"/>
                    <a:gd name="connsiteY7-160" fmla="*/ 1 h 350045"/>
                    <a:gd name="connsiteX0-161" fmla="*/ 77086 w 181819"/>
                    <a:gd name="connsiteY0-162" fmla="*/ 1 h 350045"/>
                    <a:gd name="connsiteX1-163" fmla="*/ 55655 w 181819"/>
                    <a:gd name="connsiteY1-164" fmla="*/ 107157 h 350045"/>
                    <a:gd name="connsiteX2-165" fmla="*/ 886 w 181819"/>
                    <a:gd name="connsiteY2-166" fmla="*/ 204788 h 350045"/>
                    <a:gd name="connsiteX3-167" fmla="*/ 22317 w 181819"/>
                    <a:gd name="connsiteY3-168" fmla="*/ 302420 h 350045"/>
                    <a:gd name="connsiteX4-169" fmla="*/ 86611 w 181819"/>
                    <a:gd name="connsiteY4-170" fmla="*/ 350045 h 350045"/>
                    <a:gd name="connsiteX5-171" fmla="*/ 172336 w 181819"/>
                    <a:gd name="connsiteY5-172" fmla="*/ 254795 h 350045"/>
                    <a:gd name="connsiteX6-173" fmla="*/ 160429 w 181819"/>
                    <a:gd name="connsiteY6-174" fmla="*/ 121445 h 350045"/>
                    <a:gd name="connsiteX7-175" fmla="*/ 77086 w 181819"/>
                    <a:gd name="connsiteY7-176" fmla="*/ 1 h 350045"/>
                    <a:gd name="connsiteX0-177" fmla="*/ 77086 w 181819"/>
                    <a:gd name="connsiteY0-178" fmla="*/ 1 h 350045"/>
                    <a:gd name="connsiteX1-179" fmla="*/ 55655 w 181819"/>
                    <a:gd name="connsiteY1-180" fmla="*/ 107157 h 350045"/>
                    <a:gd name="connsiteX2-181" fmla="*/ 886 w 181819"/>
                    <a:gd name="connsiteY2-182" fmla="*/ 204788 h 350045"/>
                    <a:gd name="connsiteX3-183" fmla="*/ 22317 w 181819"/>
                    <a:gd name="connsiteY3-184" fmla="*/ 302420 h 350045"/>
                    <a:gd name="connsiteX4-185" fmla="*/ 86611 w 181819"/>
                    <a:gd name="connsiteY4-186" fmla="*/ 350045 h 350045"/>
                    <a:gd name="connsiteX5-187" fmla="*/ 172336 w 181819"/>
                    <a:gd name="connsiteY5-188" fmla="*/ 254795 h 350045"/>
                    <a:gd name="connsiteX6-189" fmla="*/ 160429 w 181819"/>
                    <a:gd name="connsiteY6-190" fmla="*/ 100014 h 350045"/>
                    <a:gd name="connsiteX7-191" fmla="*/ 77086 w 181819"/>
                    <a:gd name="connsiteY7-192" fmla="*/ 1 h 350045"/>
                    <a:gd name="connsiteX0-193" fmla="*/ 77086 w 179303"/>
                    <a:gd name="connsiteY0-194" fmla="*/ 1 h 350045"/>
                    <a:gd name="connsiteX1-195" fmla="*/ 55655 w 179303"/>
                    <a:gd name="connsiteY1-196" fmla="*/ 107157 h 350045"/>
                    <a:gd name="connsiteX2-197" fmla="*/ 886 w 179303"/>
                    <a:gd name="connsiteY2-198" fmla="*/ 204788 h 350045"/>
                    <a:gd name="connsiteX3-199" fmla="*/ 22317 w 179303"/>
                    <a:gd name="connsiteY3-200" fmla="*/ 302420 h 350045"/>
                    <a:gd name="connsiteX4-201" fmla="*/ 86611 w 179303"/>
                    <a:gd name="connsiteY4-202" fmla="*/ 350045 h 350045"/>
                    <a:gd name="connsiteX5-203" fmla="*/ 172336 w 179303"/>
                    <a:gd name="connsiteY5-204" fmla="*/ 266701 h 350045"/>
                    <a:gd name="connsiteX6-205" fmla="*/ 160429 w 179303"/>
                    <a:gd name="connsiteY6-206" fmla="*/ 100014 h 350045"/>
                    <a:gd name="connsiteX7-207" fmla="*/ 77086 w 179303"/>
                    <a:gd name="connsiteY7-208" fmla="*/ 1 h 350045"/>
                    <a:gd name="connsiteX0-209" fmla="*/ 77086 w 179303"/>
                    <a:gd name="connsiteY0-210" fmla="*/ 1 h 352745"/>
                    <a:gd name="connsiteX1-211" fmla="*/ 55655 w 179303"/>
                    <a:gd name="connsiteY1-212" fmla="*/ 107157 h 352745"/>
                    <a:gd name="connsiteX2-213" fmla="*/ 886 w 179303"/>
                    <a:gd name="connsiteY2-214" fmla="*/ 204788 h 352745"/>
                    <a:gd name="connsiteX3-215" fmla="*/ 22317 w 179303"/>
                    <a:gd name="connsiteY3-216" fmla="*/ 302420 h 352745"/>
                    <a:gd name="connsiteX4-217" fmla="*/ 86611 w 179303"/>
                    <a:gd name="connsiteY4-218" fmla="*/ 350045 h 352745"/>
                    <a:gd name="connsiteX5-219" fmla="*/ 172336 w 179303"/>
                    <a:gd name="connsiteY5-220" fmla="*/ 266701 h 352745"/>
                    <a:gd name="connsiteX6-221" fmla="*/ 160429 w 179303"/>
                    <a:gd name="connsiteY6-222" fmla="*/ 100014 h 352745"/>
                    <a:gd name="connsiteX7-223" fmla="*/ 77086 w 179303"/>
                    <a:gd name="connsiteY7-224" fmla="*/ 1 h 352745"/>
                    <a:gd name="connsiteX0-225" fmla="*/ 77086 w 179303"/>
                    <a:gd name="connsiteY0-226" fmla="*/ 1 h 350613"/>
                    <a:gd name="connsiteX1-227" fmla="*/ 55655 w 179303"/>
                    <a:gd name="connsiteY1-228" fmla="*/ 107157 h 350613"/>
                    <a:gd name="connsiteX2-229" fmla="*/ 886 w 179303"/>
                    <a:gd name="connsiteY2-230" fmla="*/ 204788 h 350613"/>
                    <a:gd name="connsiteX3-231" fmla="*/ 22317 w 179303"/>
                    <a:gd name="connsiteY3-232" fmla="*/ 302420 h 350613"/>
                    <a:gd name="connsiteX4-233" fmla="*/ 86611 w 179303"/>
                    <a:gd name="connsiteY4-234" fmla="*/ 350045 h 350613"/>
                    <a:gd name="connsiteX5-235" fmla="*/ 172336 w 179303"/>
                    <a:gd name="connsiteY5-236" fmla="*/ 266701 h 350613"/>
                    <a:gd name="connsiteX6-237" fmla="*/ 160429 w 179303"/>
                    <a:gd name="connsiteY6-238" fmla="*/ 100014 h 350613"/>
                    <a:gd name="connsiteX7-239" fmla="*/ 77086 w 179303"/>
                    <a:gd name="connsiteY7-240" fmla="*/ 1 h 350613"/>
                    <a:gd name="connsiteX0-241" fmla="*/ 78214 w 180431"/>
                    <a:gd name="connsiteY0-242" fmla="*/ 1 h 350613"/>
                    <a:gd name="connsiteX1-243" fmla="*/ 56783 w 180431"/>
                    <a:gd name="connsiteY1-244" fmla="*/ 107157 h 350613"/>
                    <a:gd name="connsiteX2-245" fmla="*/ 2014 w 180431"/>
                    <a:gd name="connsiteY2-246" fmla="*/ 204788 h 350613"/>
                    <a:gd name="connsiteX3-247" fmla="*/ 23445 w 180431"/>
                    <a:gd name="connsiteY3-248" fmla="*/ 302420 h 350613"/>
                    <a:gd name="connsiteX4-249" fmla="*/ 87739 w 180431"/>
                    <a:gd name="connsiteY4-250" fmla="*/ 350045 h 350613"/>
                    <a:gd name="connsiteX5-251" fmla="*/ 173464 w 180431"/>
                    <a:gd name="connsiteY5-252" fmla="*/ 266701 h 350613"/>
                    <a:gd name="connsiteX6-253" fmla="*/ 161557 w 180431"/>
                    <a:gd name="connsiteY6-254" fmla="*/ 100014 h 350613"/>
                    <a:gd name="connsiteX7-255" fmla="*/ 78214 w 180431"/>
                    <a:gd name="connsiteY7-256" fmla="*/ 1 h 350613"/>
                    <a:gd name="connsiteX0-257" fmla="*/ 78214 w 180431"/>
                    <a:gd name="connsiteY0-258" fmla="*/ 1 h 350613"/>
                    <a:gd name="connsiteX1-259" fmla="*/ 56783 w 180431"/>
                    <a:gd name="connsiteY1-260" fmla="*/ 107157 h 350613"/>
                    <a:gd name="connsiteX2-261" fmla="*/ 2014 w 180431"/>
                    <a:gd name="connsiteY2-262" fmla="*/ 204788 h 350613"/>
                    <a:gd name="connsiteX3-263" fmla="*/ 23445 w 180431"/>
                    <a:gd name="connsiteY3-264" fmla="*/ 302420 h 350613"/>
                    <a:gd name="connsiteX4-265" fmla="*/ 87739 w 180431"/>
                    <a:gd name="connsiteY4-266" fmla="*/ 350045 h 350613"/>
                    <a:gd name="connsiteX5-267" fmla="*/ 173464 w 180431"/>
                    <a:gd name="connsiteY5-268" fmla="*/ 266701 h 350613"/>
                    <a:gd name="connsiteX6-269" fmla="*/ 161557 w 180431"/>
                    <a:gd name="connsiteY6-270" fmla="*/ 100014 h 350613"/>
                    <a:gd name="connsiteX7-271" fmla="*/ 78214 w 180431"/>
                    <a:gd name="connsiteY7-272" fmla="*/ 1 h 350613"/>
                    <a:gd name="connsiteX0-273" fmla="*/ 82390 w 184607"/>
                    <a:gd name="connsiteY0-274" fmla="*/ 1 h 352386"/>
                    <a:gd name="connsiteX1-275" fmla="*/ 60959 w 184607"/>
                    <a:gd name="connsiteY1-276" fmla="*/ 107157 h 352386"/>
                    <a:gd name="connsiteX2-277" fmla="*/ 6190 w 184607"/>
                    <a:gd name="connsiteY2-278" fmla="*/ 204788 h 352386"/>
                    <a:gd name="connsiteX3-279" fmla="*/ 15715 w 184607"/>
                    <a:gd name="connsiteY3-280" fmla="*/ 302420 h 352386"/>
                    <a:gd name="connsiteX4-281" fmla="*/ 91915 w 184607"/>
                    <a:gd name="connsiteY4-282" fmla="*/ 350045 h 352386"/>
                    <a:gd name="connsiteX5-283" fmla="*/ 177640 w 184607"/>
                    <a:gd name="connsiteY5-284" fmla="*/ 266701 h 352386"/>
                    <a:gd name="connsiteX6-285" fmla="*/ 165733 w 184607"/>
                    <a:gd name="connsiteY6-286" fmla="*/ 100014 h 352386"/>
                    <a:gd name="connsiteX7-287" fmla="*/ 82390 w 184607"/>
                    <a:gd name="connsiteY7-288" fmla="*/ 1 h 352386"/>
                    <a:gd name="connsiteX0-289" fmla="*/ 86867 w 189084"/>
                    <a:gd name="connsiteY0-290" fmla="*/ 1 h 351243"/>
                    <a:gd name="connsiteX1-291" fmla="*/ 65436 w 189084"/>
                    <a:gd name="connsiteY1-292" fmla="*/ 107157 h 351243"/>
                    <a:gd name="connsiteX2-293" fmla="*/ 10667 w 189084"/>
                    <a:gd name="connsiteY2-294" fmla="*/ 204788 h 351243"/>
                    <a:gd name="connsiteX3-295" fmla="*/ 20192 w 189084"/>
                    <a:gd name="connsiteY3-296" fmla="*/ 302420 h 351243"/>
                    <a:gd name="connsiteX4-297" fmla="*/ 96392 w 189084"/>
                    <a:gd name="connsiteY4-298" fmla="*/ 350045 h 351243"/>
                    <a:gd name="connsiteX5-299" fmla="*/ 182117 w 189084"/>
                    <a:gd name="connsiteY5-300" fmla="*/ 266701 h 351243"/>
                    <a:gd name="connsiteX6-301" fmla="*/ 170210 w 189084"/>
                    <a:gd name="connsiteY6-302" fmla="*/ 100014 h 351243"/>
                    <a:gd name="connsiteX7-303" fmla="*/ 86867 w 189084"/>
                    <a:gd name="connsiteY7-304" fmla="*/ 1 h 351243"/>
                    <a:gd name="connsiteX0-305" fmla="*/ 81616 w 183833"/>
                    <a:gd name="connsiteY0-306" fmla="*/ 1 h 350850"/>
                    <a:gd name="connsiteX1-307" fmla="*/ 60185 w 183833"/>
                    <a:gd name="connsiteY1-308" fmla="*/ 107157 h 350850"/>
                    <a:gd name="connsiteX2-309" fmla="*/ 5416 w 183833"/>
                    <a:gd name="connsiteY2-310" fmla="*/ 204788 h 350850"/>
                    <a:gd name="connsiteX3-311" fmla="*/ 14941 w 183833"/>
                    <a:gd name="connsiteY3-312" fmla="*/ 302420 h 350850"/>
                    <a:gd name="connsiteX4-313" fmla="*/ 91141 w 183833"/>
                    <a:gd name="connsiteY4-314" fmla="*/ 350045 h 350850"/>
                    <a:gd name="connsiteX5-315" fmla="*/ 176866 w 183833"/>
                    <a:gd name="connsiteY5-316" fmla="*/ 266701 h 350850"/>
                    <a:gd name="connsiteX6-317" fmla="*/ 164959 w 183833"/>
                    <a:gd name="connsiteY6-318" fmla="*/ 100014 h 350850"/>
                    <a:gd name="connsiteX7-319" fmla="*/ 81616 w 183833"/>
                    <a:gd name="connsiteY7-320" fmla="*/ 1 h 350850"/>
                    <a:gd name="connsiteX0-321" fmla="*/ 81616 w 187661"/>
                    <a:gd name="connsiteY0-322" fmla="*/ 1 h 351235"/>
                    <a:gd name="connsiteX1-323" fmla="*/ 60185 w 187661"/>
                    <a:gd name="connsiteY1-324" fmla="*/ 107157 h 351235"/>
                    <a:gd name="connsiteX2-325" fmla="*/ 5416 w 187661"/>
                    <a:gd name="connsiteY2-326" fmla="*/ 204788 h 351235"/>
                    <a:gd name="connsiteX3-327" fmla="*/ 14941 w 187661"/>
                    <a:gd name="connsiteY3-328" fmla="*/ 302420 h 351235"/>
                    <a:gd name="connsiteX4-329" fmla="*/ 91141 w 187661"/>
                    <a:gd name="connsiteY4-330" fmla="*/ 350045 h 351235"/>
                    <a:gd name="connsiteX5-331" fmla="*/ 181628 w 187661"/>
                    <a:gd name="connsiteY5-332" fmla="*/ 257176 h 351235"/>
                    <a:gd name="connsiteX6-333" fmla="*/ 164959 w 187661"/>
                    <a:gd name="connsiteY6-334" fmla="*/ 100014 h 351235"/>
                    <a:gd name="connsiteX7-335" fmla="*/ 81616 w 187661"/>
                    <a:gd name="connsiteY7-336" fmla="*/ 1 h 351235"/>
                    <a:gd name="connsiteX0-337" fmla="*/ 81616 w 187661"/>
                    <a:gd name="connsiteY0-338" fmla="*/ 1 h 351235"/>
                    <a:gd name="connsiteX1-339" fmla="*/ 60185 w 187661"/>
                    <a:gd name="connsiteY1-340" fmla="*/ 107157 h 351235"/>
                    <a:gd name="connsiteX2-341" fmla="*/ 5416 w 187661"/>
                    <a:gd name="connsiteY2-342" fmla="*/ 204788 h 351235"/>
                    <a:gd name="connsiteX3-343" fmla="*/ 14941 w 187661"/>
                    <a:gd name="connsiteY3-344" fmla="*/ 302420 h 351235"/>
                    <a:gd name="connsiteX4-345" fmla="*/ 91141 w 187661"/>
                    <a:gd name="connsiteY4-346" fmla="*/ 350045 h 351235"/>
                    <a:gd name="connsiteX5-347" fmla="*/ 181628 w 187661"/>
                    <a:gd name="connsiteY5-348" fmla="*/ 257176 h 351235"/>
                    <a:gd name="connsiteX6-349" fmla="*/ 164959 w 187661"/>
                    <a:gd name="connsiteY6-350" fmla="*/ 100014 h 351235"/>
                    <a:gd name="connsiteX7-351" fmla="*/ 81616 w 187661"/>
                    <a:gd name="connsiteY7-352" fmla="*/ 1 h 351235"/>
                    <a:gd name="connsiteX0-353" fmla="*/ 81616 w 187661"/>
                    <a:gd name="connsiteY0-354" fmla="*/ 1 h 351235"/>
                    <a:gd name="connsiteX1-355" fmla="*/ 60185 w 187661"/>
                    <a:gd name="connsiteY1-356" fmla="*/ 107157 h 351235"/>
                    <a:gd name="connsiteX2-357" fmla="*/ 5416 w 187661"/>
                    <a:gd name="connsiteY2-358" fmla="*/ 204788 h 351235"/>
                    <a:gd name="connsiteX3-359" fmla="*/ 14941 w 187661"/>
                    <a:gd name="connsiteY3-360" fmla="*/ 302420 h 351235"/>
                    <a:gd name="connsiteX4-361" fmla="*/ 91141 w 187661"/>
                    <a:gd name="connsiteY4-362" fmla="*/ 350045 h 351235"/>
                    <a:gd name="connsiteX5-363" fmla="*/ 181628 w 187661"/>
                    <a:gd name="connsiteY5-364" fmla="*/ 257176 h 351235"/>
                    <a:gd name="connsiteX6-365" fmla="*/ 164959 w 187661"/>
                    <a:gd name="connsiteY6-366" fmla="*/ 100014 h 351235"/>
                    <a:gd name="connsiteX7-367" fmla="*/ 81616 w 187661"/>
                    <a:gd name="connsiteY7-368" fmla="*/ 1 h 351235"/>
                    <a:gd name="connsiteX0-369" fmla="*/ 81616 w 189463"/>
                    <a:gd name="connsiteY0-370" fmla="*/ 1 h 351235"/>
                    <a:gd name="connsiteX1-371" fmla="*/ 60185 w 189463"/>
                    <a:gd name="connsiteY1-372" fmla="*/ 107157 h 351235"/>
                    <a:gd name="connsiteX2-373" fmla="*/ 5416 w 189463"/>
                    <a:gd name="connsiteY2-374" fmla="*/ 204788 h 351235"/>
                    <a:gd name="connsiteX3-375" fmla="*/ 14941 w 189463"/>
                    <a:gd name="connsiteY3-376" fmla="*/ 302420 h 351235"/>
                    <a:gd name="connsiteX4-377" fmla="*/ 91141 w 189463"/>
                    <a:gd name="connsiteY4-378" fmla="*/ 350045 h 351235"/>
                    <a:gd name="connsiteX5-379" fmla="*/ 181628 w 189463"/>
                    <a:gd name="connsiteY5-380" fmla="*/ 257176 h 351235"/>
                    <a:gd name="connsiteX6-381" fmla="*/ 172103 w 189463"/>
                    <a:gd name="connsiteY6-382" fmla="*/ 114302 h 351235"/>
                    <a:gd name="connsiteX7-383" fmla="*/ 81616 w 189463"/>
                    <a:gd name="connsiteY7-384" fmla="*/ 1 h 351235"/>
                    <a:gd name="connsiteX0-385" fmla="*/ 81616 w 191543"/>
                    <a:gd name="connsiteY0-386" fmla="*/ 1 h 351235"/>
                    <a:gd name="connsiteX1-387" fmla="*/ 60185 w 191543"/>
                    <a:gd name="connsiteY1-388" fmla="*/ 107157 h 351235"/>
                    <a:gd name="connsiteX2-389" fmla="*/ 5416 w 191543"/>
                    <a:gd name="connsiteY2-390" fmla="*/ 204788 h 351235"/>
                    <a:gd name="connsiteX3-391" fmla="*/ 14941 w 191543"/>
                    <a:gd name="connsiteY3-392" fmla="*/ 302420 h 351235"/>
                    <a:gd name="connsiteX4-393" fmla="*/ 91141 w 191543"/>
                    <a:gd name="connsiteY4-394" fmla="*/ 350045 h 351235"/>
                    <a:gd name="connsiteX5-395" fmla="*/ 181628 w 191543"/>
                    <a:gd name="connsiteY5-396" fmla="*/ 257176 h 351235"/>
                    <a:gd name="connsiteX6-397" fmla="*/ 172103 w 191543"/>
                    <a:gd name="connsiteY6-398" fmla="*/ 114302 h 351235"/>
                    <a:gd name="connsiteX7-399" fmla="*/ 81616 w 191543"/>
                    <a:gd name="connsiteY7-400" fmla="*/ 1 h 351235"/>
                    <a:gd name="connsiteX0-401" fmla="*/ 81616 w 189463"/>
                    <a:gd name="connsiteY0-402" fmla="*/ 1 h 351235"/>
                    <a:gd name="connsiteX1-403" fmla="*/ 60185 w 189463"/>
                    <a:gd name="connsiteY1-404" fmla="*/ 107157 h 351235"/>
                    <a:gd name="connsiteX2-405" fmla="*/ 5416 w 189463"/>
                    <a:gd name="connsiteY2-406" fmla="*/ 204788 h 351235"/>
                    <a:gd name="connsiteX3-407" fmla="*/ 14941 w 189463"/>
                    <a:gd name="connsiteY3-408" fmla="*/ 302420 h 351235"/>
                    <a:gd name="connsiteX4-409" fmla="*/ 91141 w 189463"/>
                    <a:gd name="connsiteY4-410" fmla="*/ 350045 h 351235"/>
                    <a:gd name="connsiteX5-411" fmla="*/ 181628 w 189463"/>
                    <a:gd name="connsiteY5-412" fmla="*/ 257176 h 351235"/>
                    <a:gd name="connsiteX6-413" fmla="*/ 172103 w 189463"/>
                    <a:gd name="connsiteY6-414" fmla="*/ 114302 h 351235"/>
                    <a:gd name="connsiteX7-415" fmla="*/ 81616 w 189463"/>
                    <a:gd name="connsiteY7-416" fmla="*/ 1 h 35123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</a:cxnLst>
                  <a:rect l="l" t="t" r="r" b="b"/>
                  <a:pathLst>
                    <a:path w="189463" h="351235">
                      <a:moveTo>
                        <a:pt x="81616" y="1"/>
                      </a:moveTo>
                      <a:cubicBezTo>
                        <a:pt x="63757" y="-396"/>
                        <a:pt x="82410" y="63500"/>
                        <a:pt x="60185" y="107157"/>
                      </a:cubicBezTo>
                      <a:cubicBezTo>
                        <a:pt x="37960" y="150814"/>
                        <a:pt x="12957" y="172244"/>
                        <a:pt x="5416" y="204788"/>
                      </a:cubicBezTo>
                      <a:cubicBezTo>
                        <a:pt x="-2125" y="237332"/>
                        <a:pt x="-4108" y="277019"/>
                        <a:pt x="14941" y="302420"/>
                      </a:cubicBezTo>
                      <a:cubicBezTo>
                        <a:pt x="33990" y="327821"/>
                        <a:pt x="63360" y="357586"/>
                        <a:pt x="91141" y="350045"/>
                      </a:cubicBezTo>
                      <a:cubicBezTo>
                        <a:pt x="118922" y="342504"/>
                        <a:pt x="169325" y="298848"/>
                        <a:pt x="181628" y="257176"/>
                      </a:cubicBezTo>
                      <a:cubicBezTo>
                        <a:pt x="196312" y="217092"/>
                        <a:pt x="188772" y="161927"/>
                        <a:pt x="172103" y="114302"/>
                      </a:cubicBezTo>
                      <a:cubicBezTo>
                        <a:pt x="155434" y="66677"/>
                        <a:pt x="114160" y="36513"/>
                        <a:pt x="81616" y="1"/>
                      </a:cubicBezTo>
                      <a:close/>
                    </a:path>
                  </a:pathLst>
                </a:custGeom>
                <a:solidFill>
                  <a:srgbClr val="92C604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3" name="任意多边形 252"/>
                <p:cNvSpPr/>
                <p:nvPr/>
              </p:nvSpPr>
              <p:spPr>
                <a:xfrm>
                  <a:off x="4734358" y="881454"/>
                  <a:ext cx="52689" cy="245071"/>
                </a:xfrm>
                <a:custGeom>
                  <a:avLst/>
                  <a:gdLst>
                    <a:gd name="connsiteX0" fmla="*/ 0 w 45243"/>
                    <a:gd name="connsiteY0" fmla="*/ 178593 h 178593"/>
                    <a:gd name="connsiteX1" fmla="*/ 0 w 45243"/>
                    <a:gd name="connsiteY1" fmla="*/ 61912 h 178593"/>
                    <a:gd name="connsiteX2" fmla="*/ 26193 w 45243"/>
                    <a:gd name="connsiteY2" fmla="*/ 0 h 178593"/>
                    <a:gd name="connsiteX3" fmla="*/ 45243 w 45243"/>
                    <a:gd name="connsiteY3" fmla="*/ 76200 h 178593"/>
                    <a:gd name="connsiteX4" fmla="*/ 38100 w 45243"/>
                    <a:gd name="connsiteY4" fmla="*/ 133350 h 178593"/>
                    <a:gd name="connsiteX5" fmla="*/ 0 w 45243"/>
                    <a:gd name="connsiteY5" fmla="*/ 178593 h 178593"/>
                    <a:gd name="connsiteX0-1" fmla="*/ 0 w 46024"/>
                    <a:gd name="connsiteY0-2" fmla="*/ 178593 h 178593"/>
                    <a:gd name="connsiteX1-3" fmla="*/ 0 w 46024"/>
                    <a:gd name="connsiteY1-4" fmla="*/ 61912 h 178593"/>
                    <a:gd name="connsiteX2-5" fmla="*/ 26193 w 46024"/>
                    <a:gd name="connsiteY2-6" fmla="*/ 0 h 178593"/>
                    <a:gd name="connsiteX3-7" fmla="*/ 45243 w 46024"/>
                    <a:gd name="connsiteY3-8" fmla="*/ 76200 h 178593"/>
                    <a:gd name="connsiteX4-9" fmla="*/ 38100 w 46024"/>
                    <a:gd name="connsiteY4-10" fmla="*/ 133350 h 178593"/>
                    <a:gd name="connsiteX5-11" fmla="*/ 0 w 46024"/>
                    <a:gd name="connsiteY5-12" fmla="*/ 178593 h 178593"/>
                    <a:gd name="connsiteX0-13" fmla="*/ 0 w 47263"/>
                    <a:gd name="connsiteY0-14" fmla="*/ 178593 h 178593"/>
                    <a:gd name="connsiteX1-15" fmla="*/ 0 w 47263"/>
                    <a:gd name="connsiteY1-16" fmla="*/ 61912 h 178593"/>
                    <a:gd name="connsiteX2-17" fmla="*/ 26193 w 47263"/>
                    <a:gd name="connsiteY2-18" fmla="*/ 0 h 178593"/>
                    <a:gd name="connsiteX3-19" fmla="*/ 45243 w 47263"/>
                    <a:gd name="connsiteY3-20" fmla="*/ 76200 h 178593"/>
                    <a:gd name="connsiteX4-21" fmla="*/ 38100 w 47263"/>
                    <a:gd name="connsiteY4-22" fmla="*/ 133350 h 178593"/>
                    <a:gd name="connsiteX5-23" fmla="*/ 0 w 47263"/>
                    <a:gd name="connsiteY5-24" fmla="*/ 178593 h 178593"/>
                    <a:gd name="connsiteX0-25" fmla="*/ 4052 w 51315"/>
                    <a:gd name="connsiteY0-26" fmla="*/ 178709 h 178709"/>
                    <a:gd name="connsiteX1-27" fmla="*/ 4052 w 51315"/>
                    <a:gd name="connsiteY1-28" fmla="*/ 62028 h 178709"/>
                    <a:gd name="connsiteX2-29" fmla="*/ 30245 w 51315"/>
                    <a:gd name="connsiteY2-30" fmla="*/ 116 h 178709"/>
                    <a:gd name="connsiteX3-31" fmla="*/ 49295 w 51315"/>
                    <a:gd name="connsiteY3-32" fmla="*/ 76316 h 178709"/>
                    <a:gd name="connsiteX4-33" fmla="*/ 42152 w 51315"/>
                    <a:gd name="connsiteY4-34" fmla="*/ 133466 h 178709"/>
                    <a:gd name="connsiteX5-35" fmla="*/ 4052 w 51315"/>
                    <a:gd name="connsiteY5-36" fmla="*/ 178709 h 178709"/>
                    <a:gd name="connsiteX0-37" fmla="*/ 1452 w 48715"/>
                    <a:gd name="connsiteY0-38" fmla="*/ 178697 h 178697"/>
                    <a:gd name="connsiteX1-39" fmla="*/ 15740 w 48715"/>
                    <a:gd name="connsiteY1-40" fmla="*/ 66778 h 178697"/>
                    <a:gd name="connsiteX2-41" fmla="*/ 27645 w 48715"/>
                    <a:gd name="connsiteY2-42" fmla="*/ 104 h 178697"/>
                    <a:gd name="connsiteX3-43" fmla="*/ 46695 w 48715"/>
                    <a:gd name="connsiteY3-44" fmla="*/ 76304 h 178697"/>
                    <a:gd name="connsiteX4-45" fmla="*/ 39552 w 48715"/>
                    <a:gd name="connsiteY4-46" fmla="*/ 133454 h 178697"/>
                    <a:gd name="connsiteX5-47" fmla="*/ 1452 w 48715"/>
                    <a:gd name="connsiteY5-48" fmla="*/ 178697 h 178697"/>
                    <a:gd name="connsiteX0-49" fmla="*/ 1452 w 48715"/>
                    <a:gd name="connsiteY0-50" fmla="*/ 178697 h 180791"/>
                    <a:gd name="connsiteX1-51" fmla="*/ 15740 w 48715"/>
                    <a:gd name="connsiteY1-52" fmla="*/ 66778 h 180791"/>
                    <a:gd name="connsiteX2-53" fmla="*/ 27645 w 48715"/>
                    <a:gd name="connsiteY2-54" fmla="*/ 104 h 180791"/>
                    <a:gd name="connsiteX3-55" fmla="*/ 46695 w 48715"/>
                    <a:gd name="connsiteY3-56" fmla="*/ 76304 h 180791"/>
                    <a:gd name="connsiteX4-57" fmla="*/ 39552 w 48715"/>
                    <a:gd name="connsiteY4-58" fmla="*/ 133454 h 180791"/>
                    <a:gd name="connsiteX5-59" fmla="*/ 1452 w 48715"/>
                    <a:gd name="connsiteY5-60" fmla="*/ 178697 h 180791"/>
                    <a:gd name="connsiteX0-61" fmla="*/ 1452 w 47476"/>
                    <a:gd name="connsiteY0-62" fmla="*/ 195372 h 197068"/>
                    <a:gd name="connsiteX1-63" fmla="*/ 15740 w 47476"/>
                    <a:gd name="connsiteY1-64" fmla="*/ 66784 h 197068"/>
                    <a:gd name="connsiteX2-65" fmla="*/ 27645 w 47476"/>
                    <a:gd name="connsiteY2-66" fmla="*/ 110 h 197068"/>
                    <a:gd name="connsiteX3-67" fmla="*/ 46695 w 47476"/>
                    <a:gd name="connsiteY3-68" fmla="*/ 76310 h 197068"/>
                    <a:gd name="connsiteX4-69" fmla="*/ 39552 w 47476"/>
                    <a:gd name="connsiteY4-70" fmla="*/ 133460 h 197068"/>
                    <a:gd name="connsiteX5-71" fmla="*/ 1452 w 47476"/>
                    <a:gd name="connsiteY5-72" fmla="*/ 195372 h 197068"/>
                    <a:gd name="connsiteX0-73" fmla="*/ 266 w 46290"/>
                    <a:gd name="connsiteY0-74" fmla="*/ 195334 h 196107"/>
                    <a:gd name="connsiteX1-75" fmla="*/ 21698 w 46290"/>
                    <a:gd name="connsiteY1-76" fmla="*/ 88177 h 196107"/>
                    <a:gd name="connsiteX2-77" fmla="*/ 26459 w 46290"/>
                    <a:gd name="connsiteY2-78" fmla="*/ 72 h 196107"/>
                    <a:gd name="connsiteX3-79" fmla="*/ 45509 w 46290"/>
                    <a:gd name="connsiteY3-80" fmla="*/ 76272 h 196107"/>
                    <a:gd name="connsiteX4-81" fmla="*/ 38366 w 46290"/>
                    <a:gd name="connsiteY4-82" fmla="*/ 133422 h 196107"/>
                    <a:gd name="connsiteX5-83" fmla="*/ 266 w 46290"/>
                    <a:gd name="connsiteY5-84" fmla="*/ 195334 h 196107"/>
                    <a:gd name="connsiteX0-85" fmla="*/ 2249 w 48273"/>
                    <a:gd name="connsiteY0-86" fmla="*/ 195324 h 195831"/>
                    <a:gd name="connsiteX1-87" fmla="*/ 7012 w 48273"/>
                    <a:gd name="connsiteY1-88" fmla="*/ 97692 h 195831"/>
                    <a:gd name="connsiteX2-89" fmla="*/ 28442 w 48273"/>
                    <a:gd name="connsiteY2-90" fmla="*/ 62 h 195831"/>
                    <a:gd name="connsiteX3-91" fmla="*/ 47492 w 48273"/>
                    <a:gd name="connsiteY3-92" fmla="*/ 76262 h 195831"/>
                    <a:gd name="connsiteX4-93" fmla="*/ 40349 w 48273"/>
                    <a:gd name="connsiteY4-94" fmla="*/ 133412 h 195831"/>
                    <a:gd name="connsiteX5-95" fmla="*/ 2249 w 48273"/>
                    <a:gd name="connsiteY5-96" fmla="*/ 195324 h 195831"/>
                    <a:gd name="connsiteX0-97" fmla="*/ 2249 w 41173"/>
                    <a:gd name="connsiteY0-98" fmla="*/ 195324 h 195823"/>
                    <a:gd name="connsiteX1-99" fmla="*/ 7012 w 41173"/>
                    <a:gd name="connsiteY1-100" fmla="*/ 97692 h 195823"/>
                    <a:gd name="connsiteX2-101" fmla="*/ 28442 w 41173"/>
                    <a:gd name="connsiteY2-102" fmla="*/ 62 h 195823"/>
                    <a:gd name="connsiteX3-103" fmla="*/ 28442 w 41173"/>
                    <a:gd name="connsiteY3-104" fmla="*/ 81024 h 195823"/>
                    <a:gd name="connsiteX4-105" fmla="*/ 40349 w 41173"/>
                    <a:gd name="connsiteY4-106" fmla="*/ 133412 h 195823"/>
                    <a:gd name="connsiteX5-107" fmla="*/ 2249 w 41173"/>
                    <a:gd name="connsiteY5-108" fmla="*/ 195324 h 195823"/>
                    <a:gd name="connsiteX0-109" fmla="*/ 2249 w 48273"/>
                    <a:gd name="connsiteY0-110" fmla="*/ 195324 h 195838"/>
                    <a:gd name="connsiteX1-111" fmla="*/ 7012 w 48273"/>
                    <a:gd name="connsiteY1-112" fmla="*/ 97692 h 195838"/>
                    <a:gd name="connsiteX2-113" fmla="*/ 28442 w 48273"/>
                    <a:gd name="connsiteY2-114" fmla="*/ 62 h 195838"/>
                    <a:gd name="connsiteX3-115" fmla="*/ 47492 w 48273"/>
                    <a:gd name="connsiteY3-116" fmla="*/ 71499 h 195838"/>
                    <a:gd name="connsiteX4-117" fmla="*/ 40349 w 48273"/>
                    <a:gd name="connsiteY4-118" fmla="*/ 133412 h 195838"/>
                    <a:gd name="connsiteX5-119" fmla="*/ 2249 w 48273"/>
                    <a:gd name="connsiteY5-120" fmla="*/ 195324 h 195838"/>
                    <a:gd name="connsiteX0-121" fmla="*/ 1557 w 46812"/>
                    <a:gd name="connsiteY0-122" fmla="*/ 195324 h 195838"/>
                    <a:gd name="connsiteX1-123" fmla="*/ 6320 w 46812"/>
                    <a:gd name="connsiteY1-124" fmla="*/ 97692 h 195838"/>
                    <a:gd name="connsiteX2-125" fmla="*/ 27750 w 46812"/>
                    <a:gd name="connsiteY2-126" fmla="*/ 62 h 195838"/>
                    <a:gd name="connsiteX3-127" fmla="*/ 46800 w 46812"/>
                    <a:gd name="connsiteY3-128" fmla="*/ 71499 h 195838"/>
                    <a:gd name="connsiteX4-129" fmla="*/ 30132 w 46812"/>
                    <a:gd name="connsiteY4-130" fmla="*/ 133412 h 195838"/>
                    <a:gd name="connsiteX5-131" fmla="*/ 1557 w 46812"/>
                    <a:gd name="connsiteY5-132" fmla="*/ 195324 h 195838"/>
                    <a:gd name="connsiteX0-133" fmla="*/ 383 w 45896"/>
                    <a:gd name="connsiteY0-134" fmla="*/ 195324 h 195687"/>
                    <a:gd name="connsiteX1-135" fmla="*/ 5146 w 45896"/>
                    <a:gd name="connsiteY1-136" fmla="*/ 97692 h 195687"/>
                    <a:gd name="connsiteX2-137" fmla="*/ 26576 w 45896"/>
                    <a:gd name="connsiteY2-138" fmla="*/ 62 h 195687"/>
                    <a:gd name="connsiteX3-139" fmla="*/ 45626 w 45896"/>
                    <a:gd name="connsiteY3-140" fmla="*/ 71499 h 195687"/>
                    <a:gd name="connsiteX4-141" fmla="*/ 12289 w 45896"/>
                    <a:gd name="connsiteY4-142" fmla="*/ 128650 h 195687"/>
                    <a:gd name="connsiteX5-143" fmla="*/ 383 w 45896"/>
                    <a:gd name="connsiteY5-144" fmla="*/ 195324 h 195687"/>
                    <a:gd name="connsiteX0-145" fmla="*/ 1384 w 46627"/>
                    <a:gd name="connsiteY0-146" fmla="*/ 195324 h 196414"/>
                    <a:gd name="connsiteX1-147" fmla="*/ 6147 w 46627"/>
                    <a:gd name="connsiteY1-148" fmla="*/ 97692 h 196414"/>
                    <a:gd name="connsiteX2-149" fmla="*/ 27577 w 46627"/>
                    <a:gd name="connsiteY2-150" fmla="*/ 62 h 196414"/>
                    <a:gd name="connsiteX3-151" fmla="*/ 46627 w 46627"/>
                    <a:gd name="connsiteY3-152" fmla="*/ 71499 h 196414"/>
                    <a:gd name="connsiteX4-153" fmla="*/ 27577 w 46627"/>
                    <a:gd name="connsiteY4-154" fmla="*/ 145319 h 196414"/>
                    <a:gd name="connsiteX5-155" fmla="*/ 1384 w 46627"/>
                    <a:gd name="connsiteY5-156" fmla="*/ 195324 h 1964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</a:cxnLst>
                  <a:rect l="l" t="t" r="r" b="b"/>
                  <a:pathLst>
                    <a:path w="46627" h="196414">
                      <a:moveTo>
                        <a:pt x="1384" y="195324"/>
                      </a:moveTo>
                      <a:cubicBezTo>
                        <a:pt x="-2188" y="187386"/>
                        <a:pt x="1782" y="130236"/>
                        <a:pt x="6147" y="97692"/>
                      </a:cubicBezTo>
                      <a:cubicBezTo>
                        <a:pt x="10512" y="65148"/>
                        <a:pt x="20037" y="-2319"/>
                        <a:pt x="27577" y="62"/>
                      </a:cubicBezTo>
                      <a:cubicBezTo>
                        <a:pt x="35117" y="2443"/>
                        <a:pt x="46627" y="47290"/>
                        <a:pt x="46627" y="71499"/>
                      </a:cubicBezTo>
                      <a:cubicBezTo>
                        <a:pt x="46627" y="95708"/>
                        <a:pt x="35118" y="124682"/>
                        <a:pt x="27577" y="145319"/>
                      </a:cubicBezTo>
                      <a:cubicBezTo>
                        <a:pt x="20037" y="165957"/>
                        <a:pt x="4956" y="203262"/>
                        <a:pt x="1384" y="195324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265" name="组合 277"/>
          <p:cNvGrpSpPr/>
          <p:nvPr/>
        </p:nvGrpSpPr>
        <p:grpSpPr bwMode="auto">
          <a:xfrm rot="2941096">
            <a:off x="6135395" y="2696411"/>
            <a:ext cx="120605" cy="249908"/>
            <a:chOff x="3637987" y="503028"/>
            <a:chExt cx="188802" cy="391253"/>
          </a:xfrm>
        </p:grpSpPr>
        <p:sp>
          <p:nvSpPr>
            <p:cNvPr id="452" name="任意多边形 451"/>
            <p:cNvSpPr/>
            <p:nvPr/>
          </p:nvSpPr>
          <p:spPr>
            <a:xfrm flipH="1">
              <a:off x="3637968" y="502212"/>
              <a:ext cx="188596" cy="392114"/>
            </a:xfrm>
            <a:custGeom>
              <a:avLst/>
              <a:gdLst>
                <a:gd name="connsiteX0" fmla="*/ 69056 w 166687"/>
                <a:gd name="connsiteY0" fmla="*/ 0 h 350044"/>
                <a:gd name="connsiteX1" fmla="*/ 45243 w 166687"/>
                <a:gd name="connsiteY1" fmla="*/ 119062 h 350044"/>
                <a:gd name="connsiteX2" fmla="*/ 0 w 166687"/>
                <a:gd name="connsiteY2" fmla="*/ 204787 h 350044"/>
                <a:gd name="connsiteX3" fmla="*/ 14287 w 166687"/>
                <a:gd name="connsiteY3" fmla="*/ 302419 h 350044"/>
                <a:gd name="connsiteX4" fmla="*/ 78581 w 166687"/>
                <a:gd name="connsiteY4" fmla="*/ 350044 h 350044"/>
                <a:gd name="connsiteX5" fmla="*/ 164306 w 166687"/>
                <a:gd name="connsiteY5" fmla="*/ 254794 h 350044"/>
                <a:gd name="connsiteX6" fmla="*/ 166687 w 166687"/>
                <a:gd name="connsiteY6" fmla="*/ 109537 h 350044"/>
                <a:gd name="connsiteX7" fmla="*/ 69056 w 166687"/>
                <a:gd name="connsiteY7" fmla="*/ 0 h 350044"/>
                <a:gd name="connsiteX0-1" fmla="*/ 69056 w 184139"/>
                <a:gd name="connsiteY0-2" fmla="*/ 0 h 350044"/>
                <a:gd name="connsiteX1-3" fmla="*/ 45243 w 184139"/>
                <a:gd name="connsiteY1-4" fmla="*/ 119062 h 350044"/>
                <a:gd name="connsiteX2-5" fmla="*/ 0 w 184139"/>
                <a:gd name="connsiteY2-6" fmla="*/ 204787 h 350044"/>
                <a:gd name="connsiteX3-7" fmla="*/ 14287 w 184139"/>
                <a:gd name="connsiteY3-8" fmla="*/ 302419 h 350044"/>
                <a:gd name="connsiteX4-9" fmla="*/ 78581 w 184139"/>
                <a:gd name="connsiteY4-10" fmla="*/ 350044 h 350044"/>
                <a:gd name="connsiteX5-11" fmla="*/ 164306 w 184139"/>
                <a:gd name="connsiteY5-12" fmla="*/ 254794 h 350044"/>
                <a:gd name="connsiteX6-13" fmla="*/ 166687 w 184139"/>
                <a:gd name="connsiteY6-14" fmla="*/ 109537 h 350044"/>
                <a:gd name="connsiteX7-15" fmla="*/ 69056 w 184139"/>
                <a:gd name="connsiteY7-16" fmla="*/ 0 h 350044"/>
                <a:gd name="connsiteX0-17" fmla="*/ 69056 w 181058"/>
                <a:gd name="connsiteY0-18" fmla="*/ 0 h 350044"/>
                <a:gd name="connsiteX1-19" fmla="*/ 45243 w 181058"/>
                <a:gd name="connsiteY1-20" fmla="*/ 119062 h 350044"/>
                <a:gd name="connsiteX2-21" fmla="*/ 0 w 181058"/>
                <a:gd name="connsiteY2-22" fmla="*/ 204787 h 350044"/>
                <a:gd name="connsiteX3-23" fmla="*/ 14287 w 181058"/>
                <a:gd name="connsiteY3-24" fmla="*/ 302419 h 350044"/>
                <a:gd name="connsiteX4-25" fmla="*/ 78581 w 181058"/>
                <a:gd name="connsiteY4-26" fmla="*/ 350044 h 350044"/>
                <a:gd name="connsiteX5-27" fmla="*/ 164306 w 181058"/>
                <a:gd name="connsiteY5-28" fmla="*/ 254794 h 350044"/>
                <a:gd name="connsiteX6-29" fmla="*/ 166687 w 181058"/>
                <a:gd name="connsiteY6-30" fmla="*/ 109537 h 350044"/>
                <a:gd name="connsiteX7-31" fmla="*/ 69056 w 181058"/>
                <a:gd name="connsiteY7-32" fmla="*/ 0 h 350044"/>
                <a:gd name="connsiteX0-33" fmla="*/ 69056 w 173789"/>
                <a:gd name="connsiteY0-34" fmla="*/ 0 h 350044"/>
                <a:gd name="connsiteX1-35" fmla="*/ 45243 w 173789"/>
                <a:gd name="connsiteY1-36" fmla="*/ 119062 h 350044"/>
                <a:gd name="connsiteX2-37" fmla="*/ 0 w 173789"/>
                <a:gd name="connsiteY2-38" fmla="*/ 204787 h 350044"/>
                <a:gd name="connsiteX3-39" fmla="*/ 14287 w 173789"/>
                <a:gd name="connsiteY3-40" fmla="*/ 302419 h 350044"/>
                <a:gd name="connsiteX4-41" fmla="*/ 78581 w 173789"/>
                <a:gd name="connsiteY4-42" fmla="*/ 350044 h 350044"/>
                <a:gd name="connsiteX5-43" fmla="*/ 164306 w 173789"/>
                <a:gd name="connsiteY5-44" fmla="*/ 254794 h 350044"/>
                <a:gd name="connsiteX6-45" fmla="*/ 152399 w 173789"/>
                <a:gd name="connsiteY6-46" fmla="*/ 121444 h 350044"/>
                <a:gd name="connsiteX7-47" fmla="*/ 69056 w 173789"/>
                <a:gd name="connsiteY7-48" fmla="*/ 0 h 350044"/>
                <a:gd name="connsiteX0-49" fmla="*/ 69056 w 173789"/>
                <a:gd name="connsiteY0-50" fmla="*/ 1 h 350045"/>
                <a:gd name="connsiteX1-51" fmla="*/ 45243 w 173789"/>
                <a:gd name="connsiteY1-52" fmla="*/ 119063 h 350045"/>
                <a:gd name="connsiteX2-53" fmla="*/ 0 w 173789"/>
                <a:gd name="connsiteY2-54" fmla="*/ 204788 h 350045"/>
                <a:gd name="connsiteX3-55" fmla="*/ 14287 w 173789"/>
                <a:gd name="connsiteY3-56" fmla="*/ 302420 h 350045"/>
                <a:gd name="connsiteX4-57" fmla="*/ 78581 w 173789"/>
                <a:gd name="connsiteY4-58" fmla="*/ 350045 h 350045"/>
                <a:gd name="connsiteX5-59" fmla="*/ 164306 w 173789"/>
                <a:gd name="connsiteY5-60" fmla="*/ 254795 h 350045"/>
                <a:gd name="connsiteX6-61" fmla="*/ 152399 w 173789"/>
                <a:gd name="connsiteY6-62" fmla="*/ 121445 h 350045"/>
                <a:gd name="connsiteX7-63" fmla="*/ 69056 w 173789"/>
                <a:gd name="connsiteY7-64" fmla="*/ 1 h 350045"/>
                <a:gd name="connsiteX0-65" fmla="*/ 69056 w 173789"/>
                <a:gd name="connsiteY0-66" fmla="*/ 1 h 350045"/>
                <a:gd name="connsiteX1-67" fmla="*/ 45243 w 173789"/>
                <a:gd name="connsiteY1-68" fmla="*/ 119063 h 350045"/>
                <a:gd name="connsiteX2-69" fmla="*/ 0 w 173789"/>
                <a:gd name="connsiteY2-70" fmla="*/ 204788 h 350045"/>
                <a:gd name="connsiteX3-71" fmla="*/ 14287 w 173789"/>
                <a:gd name="connsiteY3-72" fmla="*/ 302420 h 350045"/>
                <a:gd name="connsiteX4-73" fmla="*/ 78581 w 173789"/>
                <a:gd name="connsiteY4-74" fmla="*/ 350045 h 350045"/>
                <a:gd name="connsiteX5-75" fmla="*/ 164306 w 173789"/>
                <a:gd name="connsiteY5-76" fmla="*/ 254795 h 350045"/>
                <a:gd name="connsiteX6-77" fmla="*/ 152399 w 173789"/>
                <a:gd name="connsiteY6-78" fmla="*/ 121445 h 350045"/>
                <a:gd name="connsiteX7-79" fmla="*/ 69056 w 173789"/>
                <a:gd name="connsiteY7-80" fmla="*/ 1 h 350045"/>
                <a:gd name="connsiteX0-81" fmla="*/ 69928 w 174661"/>
                <a:gd name="connsiteY0-82" fmla="*/ 1 h 350045"/>
                <a:gd name="connsiteX1-83" fmla="*/ 46115 w 174661"/>
                <a:gd name="connsiteY1-84" fmla="*/ 119063 h 350045"/>
                <a:gd name="connsiteX2-85" fmla="*/ 872 w 174661"/>
                <a:gd name="connsiteY2-86" fmla="*/ 204788 h 350045"/>
                <a:gd name="connsiteX3-87" fmla="*/ 15159 w 174661"/>
                <a:gd name="connsiteY3-88" fmla="*/ 302420 h 350045"/>
                <a:gd name="connsiteX4-89" fmla="*/ 79453 w 174661"/>
                <a:gd name="connsiteY4-90" fmla="*/ 350045 h 350045"/>
                <a:gd name="connsiteX5-91" fmla="*/ 165178 w 174661"/>
                <a:gd name="connsiteY5-92" fmla="*/ 254795 h 350045"/>
                <a:gd name="connsiteX6-93" fmla="*/ 153271 w 174661"/>
                <a:gd name="connsiteY6-94" fmla="*/ 121445 h 350045"/>
                <a:gd name="connsiteX7-95" fmla="*/ 69928 w 174661"/>
                <a:gd name="connsiteY7-96" fmla="*/ 1 h 350045"/>
                <a:gd name="connsiteX0-97" fmla="*/ 73564 w 178297"/>
                <a:gd name="connsiteY0-98" fmla="*/ 1 h 350045"/>
                <a:gd name="connsiteX1-99" fmla="*/ 49751 w 178297"/>
                <a:gd name="connsiteY1-100" fmla="*/ 119063 h 350045"/>
                <a:gd name="connsiteX2-101" fmla="*/ 4508 w 178297"/>
                <a:gd name="connsiteY2-102" fmla="*/ 204788 h 350045"/>
                <a:gd name="connsiteX3-103" fmla="*/ 18795 w 178297"/>
                <a:gd name="connsiteY3-104" fmla="*/ 302420 h 350045"/>
                <a:gd name="connsiteX4-105" fmla="*/ 83089 w 178297"/>
                <a:gd name="connsiteY4-106" fmla="*/ 350045 h 350045"/>
                <a:gd name="connsiteX5-107" fmla="*/ 168814 w 178297"/>
                <a:gd name="connsiteY5-108" fmla="*/ 254795 h 350045"/>
                <a:gd name="connsiteX6-109" fmla="*/ 156907 w 178297"/>
                <a:gd name="connsiteY6-110" fmla="*/ 121445 h 350045"/>
                <a:gd name="connsiteX7-111" fmla="*/ 73564 w 178297"/>
                <a:gd name="connsiteY7-112" fmla="*/ 1 h 350045"/>
                <a:gd name="connsiteX0-113" fmla="*/ 79936 w 184669"/>
                <a:gd name="connsiteY0-114" fmla="*/ 1 h 350045"/>
                <a:gd name="connsiteX1-115" fmla="*/ 56123 w 184669"/>
                <a:gd name="connsiteY1-116" fmla="*/ 119063 h 350045"/>
                <a:gd name="connsiteX2-117" fmla="*/ 3736 w 184669"/>
                <a:gd name="connsiteY2-118" fmla="*/ 204788 h 350045"/>
                <a:gd name="connsiteX3-119" fmla="*/ 25167 w 184669"/>
                <a:gd name="connsiteY3-120" fmla="*/ 302420 h 350045"/>
                <a:gd name="connsiteX4-121" fmla="*/ 89461 w 184669"/>
                <a:gd name="connsiteY4-122" fmla="*/ 350045 h 350045"/>
                <a:gd name="connsiteX5-123" fmla="*/ 175186 w 184669"/>
                <a:gd name="connsiteY5-124" fmla="*/ 254795 h 350045"/>
                <a:gd name="connsiteX6-125" fmla="*/ 163279 w 184669"/>
                <a:gd name="connsiteY6-126" fmla="*/ 121445 h 350045"/>
                <a:gd name="connsiteX7-127" fmla="*/ 79936 w 184669"/>
                <a:gd name="connsiteY7-128" fmla="*/ 1 h 350045"/>
                <a:gd name="connsiteX0-129" fmla="*/ 77086 w 181819"/>
                <a:gd name="connsiteY0-130" fmla="*/ 1 h 350045"/>
                <a:gd name="connsiteX1-131" fmla="*/ 55655 w 181819"/>
                <a:gd name="connsiteY1-132" fmla="*/ 107157 h 350045"/>
                <a:gd name="connsiteX2-133" fmla="*/ 886 w 181819"/>
                <a:gd name="connsiteY2-134" fmla="*/ 204788 h 350045"/>
                <a:gd name="connsiteX3-135" fmla="*/ 22317 w 181819"/>
                <a:gd name="connsiteY3-136" fmla="*/ 302420 h 350045"/>
                <a:gd name="connsiteX4-137" fmla="*/ 86611 w 181819"/>
                <a:gd name="connsiteY4-138" fmla="*/ 350045 h 350045"/>
                <a:gd name="connsiteX5-139" fmla="*/ 172336 w 181819"/>
                <a:gd name="connsiteY5-140" fmla="*/ 254795 h 350045"/>
                <a:gd name="connsiteX6-141" fmla="*/ 160429 w 181819"/>
                <a:gd name="connsiteY6-142" fmla="*/ 121445 h 350045"/>
                <a:gd name="connsiteX7-143" fmla="*/ 77086 w 181819"/>
                <a:gd name="connsiteY7-144" fmla="*/ 1 h 350045"/>
                <a:gd name="connsiteX0-145" fmla="*/ 77086 w 181819"/>
                <a:gd name="connsiteY0-146" fmla="*/ 1 h 350045"/>
                <a:gd name="connsiteX1-147" fmla="*/ 55655 w 181819"/>
                <a:gd name="connsiteY1-148" fmla="*/ 107157 h 350045"/>
                <a:gd name="connsiteX2-149" fmla="*/ 886 w 181819"/>
                <a:gd name="connsiteY2-150" fmla="*/ 204788 h 350045"/>
                <a:gd name="connsiteX3-151" fmla="*/ 22317 w 181819"/>
                <a:gd name="connsiteY3-152" fmla="*/ 302420 h 350045"/>
                <a:gd name="connsiteX4-153" fmla="*/ 86611 w 181819"/>
                <a:gd name="connsiteY4-154" fmla="*/ 350045 h 350045"/>
                <a:gd name="connsiteX5-155" fmla="*/ 172336 w 181819"/>
                <a:gd name="connsiteY5-156" fmla="*/ 254795 h 350045"/>
                <a:gd name="connsiteX6-157" fmla="*/ 160429 w 181819"/>
                <a:gd name="connsiteY6-158" fmla="*/ 121445 h 350045"/>
                <a:gd name="connsiteX7-159" fmla="*/ 77086 w 181819"/>
                <a:gd name="connsiteY7-160" fmla="*/ 1 h 350045"/>
                <a:gd name="connsiteX0-161" fmla="*/ 77086 w 181819"/>
                <a:gd name="connsiteY0-162" fmla="*/ 1 h 350045"/>
                <a:gd name="connsiteX1-163" fmla="*/ 55655 w 181819"/>
                <a:gd name="connsiteY1-164" fmla="*/ 107157 h 350045"/>
                <a:gd name="connsiteX2-165" fmla="*/ 886 w 181819"/>
                <a:gd name="connsiteY2-166" fmla="*/ 204788 h 350045"/>
                <a:gd name="connsiteX3-167" fmla="*/ 22317 w 181819"/>
                <a:gd name="connsiteY3-168" fmla="*/ 302420 h 350045"/>
                <a:gd name="connsiteX4-169" fmla="*/ 86611 w 181819"/>
                <a:gd name="connsiteY4-170" fmla="*/ 350045 h 350045"/>
                <a:gd name="connsiteX5-171" fmla="*/ 172336 w 181819"/>
                <a:gd name="connsiteY5-172" fmla="*/ 254795 h 350045"/>
                <a:gd name="connsiteX6-173" fmla="*/ 160429 w 181819"/>
                <a:gd name="connsiteY6-174" fmla="*/ 121445 h 350045"/>
                <a:gd name="connsiteX7-175" fmla="*/ 77086 w 181819"/>
                <a:gd name="connsiteY7-176" fmla="*/ 1 h 350045"/>
                <a:gd name="connsiteX0-177" fmla="*/ 77086 w 181819"/>
                <a:gd name="connsiteY0-178" fmla="*/ 1 h 350045"/>
                <a:gd name="connsiteX1-179" fmla="*/ 55655 w 181819"/>
                <a:gd name="connsiteY1-180" fmla="*/ 107157 h 350045"/>
                <a:gd name="connsiteX2-181" fmla="*/ 886 w 181819"/>
                <a:gd name="connsiteY2-182" fmla="*/ 204788 h 350045"/>
                <a:gd name="connsiteX3-183" fmla="*/ 22317 w 181819"/>
                <a:gd name="connsiteY3-184" fmla="*/ 302420 h 350045"/>
                <a:gd name="connsiteX4-185" fmla="*/ 86611 w 181819"/>
                <a:gd name="connsiteY4-186" fmla="*/ 350045 h 350045"/>
                <a:gd name="connsiteX5-187" fmla="*/ 172336 w 181819"/>
                <a:gd name="connsiteY5-188" fmla="*/ 254795 h 350045"/>
                <a:gd name="connsiteX6-189" fmla="*/ 160429 w 181819"/>
                <a:gd name="connsiteY6-190" fmla="*/ 100014 h 350045"/>
                <a:gd name="connsiteX7-191" fmla="*/ 77086 w 181819"/>
                <a:gd name="connsiteY7-192" fmla="*/ 1 h 350045"/>
                <a:gd name="connsiteX0-193" fmla="*/ 77086 w 179303"/>
                <a:gd name="connsiteY0-194" fmla="*/ 1 h 350045"/>
                <a:gd name="connsiteX1-195" fmla="*/ 55655 w 179303"/>
                <a:gd name="connsiteY1-196" fmla="*/ 107157 h 350045"/>
                <a:gd name="connsiteX2-197" fmla="*/ 886 w 179303"/>
                <a:gd name="connsiteY2-198" fmla="*/ 204788 h 350045"/>
                <a:gd name="connsiteX3-199" fmla="*/ 22317 w 179303"/>
                <a:gd name="connsiteY3-200" fmla="*/ 302420 h 350045"/>
                <a:gd name="connsiteX4-201" fmla="*/ 86611 w 179303"/>
                <a:gd name="connsiteY4-202" fmla="*/ 350045 h 350045"/>
                <a:gd name="connsiteX5-203" fmla="*/ 172336 w 179303"/>
                <a:gd name="connsiteY5-204" fmla="*/ 266701 h 350045"/>
                <a:gd name="connsiteX6-205" fmla="*/ 160429 w 179303"/>
                <a:gd name="connsiteY6-206" fmla="*/ 100014 h 350045"/>
                <a:gd name="connsiteX7-207" fmla="*/ 77086 w 179303"/>
                <a:gd name="connsiteY7-208" fmla="*/ 1 h 350045"/>
                <a:gd name="connsiteX0-209" fmla="*/ 77086 w 179303"/>
                <a:gd name="connsiteY0-210" fmla="*/ 1 h 352745"/>
                <a:gd name="connsiteX1-211" fmla="*/ 55655 w 179303"/>
                <a:gd name="connsiteY1-212" fmla="*/ 107157 h 352745"/>
                <a:gd name="connsiteX2-213" fmla="*/ 886 w 179303"/>
                <a:gd name="connsiteY2-214" fmla="*/ 204788 h 352745"/>
                <a:gd name="connsiteX3-215" fmla="*/ 22317 w 179303"/>
                <a:gd name="connsiteY3-216" fmla="*/ 302420 h 352745"/>
                <a:gd name="connsiteX4-217" fmla="*/ 86611 w 179303"/>
                <a:gd name="connsiteY4-218" fmla="*/ 350045 h 352745"/>
                <a:gd name="connsiteX5-219" fmla="*/ 172336 w 179303"/>
                <a:gd name="connsiteY5-220" fmla="*/ 266701 h 352745"/>
                <a:gd name="connsiteX6-221" fmla="*/ 160429 w 179303"/>
                <a:gd name="connsiteY6-222" fmla="*/ 100014 h 352745"/>
                <a:gd name="connsiteX7-223" fmla="*/ 77086 w 179303"/>
                <a:gd name="connsiteY7-224" fmla="*/ 1 h 352745"/>
                <a:gd name="connsiteX0-225" fmla="*/ 77086 w 179303"/>
                <a:gd name="connsiteY0-226" fmla="*/ 1 h 350613"/>
                <a:gd name="connsiteX1-227" fmla="*/ 55655 w 179303"/>
                <a:gd name="connsiteY1-228" fmla="*/ 107157 h 350613"/>
                <a:gd name="connsiteX2-229" fmla="*/ 886 w 179303"/>
                <a:gd name="connsiteY2-230" fmla="*/ 204788 h 350613"/>
                <a:gd name="connsiteX3-231" fmla="*/ 22317 w 179303"/>
                <a:gd name="connsiteY3-232" fmla="*/ 302420 h 350613"/>
                <a:gd name="connsiteX4-233" fmla="*/ 86611 w 179303"/>
                <a:gd name="connsiteY4-234" fmla="*/ 350045 h 350613"/>
                <a:gd name="connsiteX5-235" fmla="*/ 172336 w 179303"/>
                <a:gd name="connsiteY5-236" fmla="*/ 266701 h 350613"/>
                <a:gd name="connsiteX6-237" fmla="*/ 160429 w 179303"/>
                <a:gd name="connsiteY6-238" fmla="*/ 100014 h 350613"/>
                <a:gd name="connsiteX7-239" fmla="*/ 77086 w 179303"/>
                <a:gd name="connsiteY7-240" fmla="*/ 1 h 350613"/>
                <a:gd name="connsiteX0-241" fmla="*/ 78214 w 180431"/>
                <a:gd name="connsiteY0-242" fmla="*/ 1 h 350613"/>
                <a:gd name="connsiteX1-243" fmla="*/ 56783 w 180431"/>
                <a:gd name="connsiteY1-244" fmla="*/ 107157 h 350613"/>
                <a:gd name="connsiteX2-245" fmla="*/ 2014 w 180431"/>
                <a:gd name="connsiteY2-246" fmla="*/ 204788 h 350613"/>
                <a:gd name="connsiteX3-247" fmla="*/ 23445 w 180431"/>
                <a:gd name="connsiteY3-248" fmla="*/ 302420 h 350613"/>
                <a:gd name="connsiteX4-249" fmla="*/ 87739 w 180431"/>
                <a:gd name="connsiteY4-250" fmla="*/ 350045 h 350613"/>
                <a:gd name="connsiteX5-251" fmla="*/ 173464 w 180431"/>
                <a:gd name="connsiteY5-252" fmla="*/ 266701 h 350613"/>
                <a:gd name="connsiteX6-253" fmla="*/ 161557 w 180431"/>
                <a:gd name="connsiteY6-254" fmla="*/ 100014 h 350613"/>
                <a:gd name="connsiteX7-255" fmla="*/ 78214 w 180431"/>
                <a:gd name="connsiteY7-256" fmla="*/ 1 h 350613"/>
                <a:gd name="connsiteX0-257" fmla="*/ 78214 w 180431"/>
                <a:gd name="connsiteY0-258" fmla="*/ 1 h 350613"/>
                <a:gd name="connsiteX1-259" fmla="*/ 56783 w 180431"/>
                <a:gd name="connsiteY1-260" fmla="*/ 107157 h 350613"/>
                <a:gd name="connsiteX2-261" fmla="*/ 2014 w 180431"/>
                <a:gd name="connsiteY2-262" fmla="*/ 204788 h 350613"/>
                <a:gd name="connsiteX3-263" fmla="*/ 23445 w 180431"/>
                <a:gd name="connsiteY3-264" fmla="*/ 302420 h 350613"/>
                <a:gd name="connsiteX4-265" fmla="*/ 87739 w 180431"/>
                <a:gd name="connsiteY4-266" fmla="*/ 350045 h 350613"/>
                <a:gd name="connsiteX5-267" fmla="*/ 173464 w 180431"/>
                <a:gd name="connsiteY5-268" fmla="*/ 266701 h 350613"/>
                <a:gd name="connsiteX6-269" fmla="*/ 161557 w 180431"/>
                <a:gd name="connsiteY6-270" fmla="*/ 100014 h 350613"/>
                <a:gd name="connsiteX7-271" fmla="*/ 78214 w 180431"/>
                <a:gd name="connsiteY7-272" fmla="*/ 1 h 350613"/>
                <a:gd name="connsiteX0-273" fmla="*/ 82390 w 184607"/>
                <a:gd name="connsiteY0-274" fmla="*/ 1 h 352386"/>
                <a:gd name="connsiteX1-275" fmla="*/ 60959 w 184607"/>
                <a:gd name="connsiteY1-276" fmla="*/ 107157 h 352386"/>
                <a:gd name="connsiteX2-277" fmla="*/ 6190 w 184607"/>
                <a:gd name="connsiteY2-278" fmla="*/ 204788 h 352386"/>
                <a:gd name="connsiteX3-279" fmla="*/ 15715 w 184607"/>
                <a:gd name="connsiteY3-280" fmla="*/ 302420 h 352386"/>
                <a:gd name="connsiteX4-281" fmla="*/ 91915 w 184607"/>
                <a:gd name="connsiteY4-282" fmla="*/ 350045 h 352386"/>
                <a:gd name="connsiteX5-283" fmla="*/ 177640 w 184607"/>
                <a:gd name="connsiteY5-284" fmla="*/ 266701 h 352386"/>
                <a:gd name="connsiteX6-285" fmla="*/ 165733 w 184607"/>
                <a:gd name="connsiteY6-286" fmla="*/ 100014 h 352386"/>
                <a:gd name="connsiteX7-287" fmla="*/ 82390 w 184607"/>
                <a:gd name="connsiteY7-288" fmla="*/ 1 h 352386"/>
                <a:gd name="connsiteX0-289" fmla="*/ 86867 w 189084"/>
                <a:gd name="connsiteY0-290" fmla="*/ 1 h 351243"/>
                <a:gd name="connsiteX1-291" fmla="*/ 65436 w 189084"/>
                <a:gd name="connsiteY1-292" fmla="*/ 107157 h 351243"/>
                <a:gd name="connsiteX2-293" fmla="*/ 10667 w 189084"/>
                <a:gd name="connsiteY2-294" fmla="*/ 204788 h 351243"/>
                <a:gd name="connsiteX3-295" fmla="*/ 20192 w 189084"/>
                <a:gd name="connsiteY3-296" fmla="*/ 302420 h 351243"/>
                <a:gd name="connsiteX4-297" fmla="*/ 96392 w 189084"/>
                <a:gd name="connsiteY4-298" fmla="*/ 350045 h 351243"/>
                <a:gd name="connsiteX5-299" fmla="*/ 182117 w 189084"/>
                <a:gd name="connsiteY5-300" fmla="*/ 266701 h 351243"/>
                <a:gd name="connsiteX6-301" fmla="*/ 170210 w 189084"/>
                <a:gd name="connsiteY6-302" fmla="*/ 100014 h 351243"/>
                <a:gd name="connsiteX7-303" fmla="*/ 86867 w 189084"/>
                <a:gd name="connsiteY7-304" fmla="*/ 1 h 351243"/>
                <a:gd name="connsiteX0-305" fmla="*/ 81616 w 183833"/>
                <a:gd name="connsiteY0-306" fmla="*/ 1 h 350850"/>
                <a:gd name="connsiteX1-307" fmla="*/ 60185 w 183833"/>
                <a:gd name="connsiteY1-308" fmla="*/ 107157 h 350850"/>
                <a:gd name="connsiteX2-309" fmla="*/ 5416 w 183833"/>
                <a:gd name="connsiteY2-310" fmla="*/ 204788 h 350850"/>
                <a:gd name="connsiteX3-311" fmla="*/ 14941 w 183833"/>
                <a:gd name="connsiteY3-312" fmla="*/ 302420 h 350850"/>
                <a:gd name="connsiteX4-313" fmla="*/ 91141 w 183833"/>
                <a:gd name="connsiteY4-314" fmla="*/ 350045 h 350850"/>
                <a:gd name="connsiteX5-315" fmla="*/ 176866 w 183833"/>
                <a:gd name="connsiteY5-316" fmla="*/ 266701 h 350850"/>
                <a:gd name="connsiteX6-317" fmla="*/ 164959 w 183833"/>
                <a:gd name="connsiteY6-318" fmla="*/ 100014 h 350850"/>
                <a:gd name="connsiteX7-319" fmla="*/ 81616 w 183833"/>
                <a:gd name="connsiteY7-320" fmla="*/ 1 h 350850"/>
                <a:gd name="connsiteX0-321" fmla="*/ 81616 w 187661"/>
                <a:gd name="connsiteY0-322" fmla="*/ 1 h 351235"/>
                <a:gd name="connsiteX1-323" fmla="*/ 60185 w 187661"/>
                <a:gd name="connsiteY1-324" fmla="*/ 107157 h 351235"/>
                <a:gd name="connsiteX2-325" fmla="*/ 5416 w 187661"/>
                <a:gd name="connsiteY2-326" fmla="*/ 204788 h 351235"/>
                <a:gd name="connsiteX3-327" fmla="*/ 14941 w 187661"/>
                <a:gd name="connsiteY3-328" fmla="*/ 302420 h 351235"/>
                <a:gd name="connsiteX4-329" fmla="*/ 91141 w 187661"/>
                <a:gd name="connsiteY4-330" fmla="*/ 350045 h 351235"/>
                <a:gd name="connsiteX5-331" fmla="*/ 181628 w 187661"/>
                <a:gd name="connsiteY5-332" fmla="*/ 257176 h 351235"/>
                <a:gd name="connsiteX6-333" fmla="*/ 164959 w 187661"/>
                <a:gd name="connsiteY6-334" fmla="*/ 100014 h 351235"/>
                <a:gd name="connsiteX7-335" fmla="*/ 81616 w 187661"/>
                <a:gd name="connsiteY7-336" fmla="*/ 1 h 351235"/>
                <a:gd name="connsiteX0-337" fmla="*/ 81616 w 187661"/>
                <a:gd name="connsiteY0-338" fmla="*/ 1 h 351235"/>
                <a:gd name="connsiteX1-339" fmla="*/ 60185 w 187661"/>
                <a:gd name="connsiteY1-340" fmla="*/ 107157 h 351235"/>
                <a:gd name="connsiteX2-341" fmla="*/ 5416 w 187661"/>
                <a:gd name="connsiteY2-342" fmla="*/ 204788 h 351235"/>
                <a:gd name="connsiteX3-343" fmla="*/ 14941 w 187661"/>
                <a:gd name="connsiteY3-344" fmla="*/ 302420 h 351235"/>
                <a:gd name="connsiteX4-345" fmla="*/ 91141 w 187661"/>
                <a:gd name="connsiteY4-346" fmla="*/ 350045 h 351235"/>
                <a:gd name="connsiteX5-347" fmla="*/ 181628 w 187661"/>
                <a:gd name="connsiteY5-348" fmla="*/ 257176 h 351235"/>
                <a:gd name="connsiteX6-349" fmla="*/ 164959 w 187661"/>
                <a:gd name="connsiteY6-350" fmla="*/ 100014 h 351235"/>
                <a:gd name="connsiteX7-351" fmla="*/ 81616 w 187661"/>
                <a:gd name="connsiteY7-352" fmla="*/ 1 h 351235"/>
                <a:gd name="connsiteX0-353" fmla="*/ 81616 w 187661"/>
                <a:gd name="connsiteY0-354" fmla="*/ 1 h 351235"/>
                <a:gd name="connsiteX1-355" fmla="*/ 60185 w 187661"/>
                <a:gd name="connsiteY1-356" fmla="*/ 107157 h 351235"/>
                <a:gd name="connsiteX2-357" fmla="*/ 5416 w 187661"/>
                <a:gd name="connsiteY2-358" fmla="*/ 204788 h 351235"/>
                <a:gd name="connsiteX3-359" fmla="*/ 14941 w 187661"/>
                <a:gd name="connsiteY3-360" fmla="*/ 302420 h 351235"/>
                <a:gd name="connsiteX4-361" fmla="*/ 91141 w 187661"/>
                <a:gd name="connsiteY4-362" fmla="*/ 350045 h 351235"/>
                <a:gd name="connsiteX5-363" fmla="*/ 181628 w 187661"/>
                <a:gd name="connsiteY5-364" fmla="*/ 257176 h 351235"/>
                <a:gd name="connsiteX6-365" fmla="*/ 164959 w 187661"/>
                <a:gd name="connsiteY6-366" fmla="*/ 100014 h 351235"/>
                <a:gd name="connsiteX7-367" fmla="*/ 81616 w 187661"/>
                <a:gd name="connsiteY7-368" fmla="*/ 1 h 351235"/>
                <a:gd name="connsiteX0-369" fmla="*/ 81616 w 189463"/>
                <a:gd name="connsiteY0-370" fmla="*/ 1 h 351235"/>
                <a:gd name="connsiteX1-371" fmla="*/ 60185 w 189463"/>
                <a:gd name="connsiteY1-372" fmla="*/ 107157 h 351235"/>
                <a:gd name="connsiteX2-373" fmla="*/ 5416 w 189463"/>
                <a:gd name="connsiteY2-374" fmla="*/ 204788 h 351235"/>
                <a:gd name="connsiteX3-375" fmla="*/ 14941 w 189463"/>
                <a:gd name="connsiteY3-376" fmla="*/ 302420 h 351235"/>
                <a:gd name="connsiteX4-377" fmla="*/ 91141 w 189463"/>
                <a:gd name="connsiteY4-378" fmla="*/ 350045 h 351235"/>
                <a:gd name="connsiteX5-379" fmla="*/ 181628 w 189463"/>
                <a:gd name="connsiteY5-380" fmla="*/ 257176 h 351235"/>
                <a:gd name="connsiteX6-381" fmla="*/ 172103 w 189463"/>
                <a:gd name="connsiteY6-382" fmla="*/ 114302 h 351235"/>
                <a:gd name="connsiteX7-383" fmla="*/ 81616 w 189463"/>
                <a:gd name="connsiteY7-384" fmla="*/ 1 h 351235"/>
                <a:gd name="connsiteX0-385" fmla="*/ 81616 w 191543"/>
                <a:gd name="connsiteY0-386" fmla="*/ 1 h 351235"/>
                <a:gd name="connsiteX1-387" fmla="*/ 60185 w 191543"/>
                <a:gd name="connsiteY1-388" fmla="*/ 107157 h 351235"/>
                <a:gd name="connsiteX2-389" fmla="*/ 5416 w 191543"/>
                <a:gd name="connsiteY2-390" fmla="*/ 204788 h 351235"/>
                <a:gd name="connsiteX3-391" fmla="*/ 14941 w 191543"/>
                <a:gd name="connsiteY3-392" fmla="*/ 302420 h 351235"/>
                <a:gd name="connsiteX4-393" fmla="*/ 91141 w 191543"/>
                <a:gd name="connsiteY4-394" fmla="*/ 350045 h 351235"/>
                <a:gd name="connsiteX5-395" fmla="*/ 181628 w 191543"/>
                <a:gd name="connsiteY5-396" fmla="*/ 257176 h 351235"/>
                <a:gd name="connsiteX6-397" fmla="*/ 172103 w 191543"/>
                <a:gd name="connsiteY6-398" fmla="*/ 114302 h 351235"/>
                <a:gd name="connsiteX7-399" fmla="*/ 81616 w 191543"/>
                <a:gd name="connsiteY7-400" fmla="*/ 1 h 351235"/>
                <a:gd name="connsiteX0-401" fmla="*/ 81616 w 189463"/>
                <a:gd name="connsiteY0-402" fmla="*/ 1 h 351235"/>
                <a:gd name="connsiteX1-403" fmla="*/ 60185 w 189463"/>
                <a:gd name="connsiteY1-404" fmla="*/ 107157 h 351235"/>
                <a:gd name="connsiteX2-405" fmla="*/ 5416 w 189463"/>
                <a:gd name="connsiteY2-406" fmla="*/ 204788 h 351235"/>
                <a:gd name="connsiteX3-407" fmla="*/ 14941 w 189463"/>
                <a:gd name="connsiteY3-408" fmla="*/ 302420 h 351235"/>
                <a:gd name="connsiteX4-409" fmla="*/ 91141 w 189463"/>
                <a:gd name="connsiteY4-410" fmla="*/ 350045 h 351235"/>
                <a:gd name="connsiteX5-411" fmla="*/ 181628 w 189463"/>
                <a:gd name="connsiteY5-412" fmla="*/ 257176 h 351235"/>
                <a:gd name="connsiteX6-413" fmla="*/ 172103 w 189463"/>
                <a:gd name="connsiteY6-414" fmla="*/ 114302 h 351235"/>
                <a:gd name="connsiteX7-415" fmla="*/ 81616 w 189463"/>
                <a:gd name="connsiteY7-416" fmla="*/ 1 h 3512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89463" h="351235">
                  <a:moveTo>
                    <a:pt x="81616" y="1"/>
                  </a:moveTo>
                  <a:cubicBezTo>
                    <a:pt x="63757" y="-396"/>
                    <a:pt x="82410" y="63500"/>
                    <a:pt x="60185" y="107157"/>
                  </a:cubicBezTo>
                  <a:cubicBezTo>
                    <a:pt x="37960" y="150814"/>
                    <a:pt x="12957" y="172244"/>
                    <a:pt x="5416" y="204788"/>
                  </a:cubicBezTo>
                  <a:cubicBezTo>
                    <a:pt x="-2125" y="237332"/>
                    <a:pt x="-4108" y="277019"/>
                    <a:pt x="14941" y="302420"/>
                  </a:cubicBezTo>
                  <a:cubicBezTo>
                    <a:pt x="33990" y="327821"/>
                    <a:pt x="63360" y="357586"/>
                    <a:pt x="91141" y="350045"/>
                  </a:cubicBezTo>
                  <a:cubicBezTo>
                    <a:pt x="118922" y="342504"/>
                    <a:pt x="169325" y="298848"/>
                    <a:pt x="181628" y="257176"/>
                  </a:cubicBezTo>
                  <a:cubicBezTo>
                    <a:pt x="196312" y="217092"/>
                    <a:pt x="188772" y="161927"/>
                    <a:pt x="172103" y="114302"/>
                  </a:cubicBezTo>
                  <a:cubicBezTo>
                    <a:pt x="155434" y="66677"/>
                    <a:pt x="114160" y="36513"/>
                    <a:pt x="81616" y="1"/>
                  </a:cubicBezTo>
                  <a:close/>
                </a:path>
              </a:pathLst>
            </a:custGeom>
            <a:solidFill>
              <a:srgbClr val="92C60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任意多边形 452"/>
            <p:cNvSpPr/>
            <p:nvPr/>
          </p:nvSpPr>
          <p:spPr>
            <a:xfrm flipH="1">
              <a:off x="3670700" y="632093"/>
              <a:ext cx="52111" cy="248174"/>
            </a:xfrm>
            <a:custGeom>
              <a:avLst/>
              <a:gdLst>
                <a:gd name="connsiteX0" fmla="*/ 0 w 45243"/>
                <a:gd name="connsiteY0" fmla="*/ 178593 h 178593"/>
                <a:gd name="connsiteX1" fmla="*/ 0 w 45243"/>
                <a:gd name="connsiteY1" fmla="*/ 61912 h 178593"/>
                <a:gd name="connsiteX2" fmla="*/ 26193 w 45243"/>
                <a:gd name="connsiteY2" fmla="*/ 0 h 178593"/>
                <a:gd name="connsiteX3" fmla="*/ 45243 w 45243"/>
                <a:gd name="connsiteY3" fmla="*/ 76200 h 178593"/>
                <a:gd name="connsiteX4" fmla="*/ 38100 w 45243"/>
                <a:gd name="connsiteY4" fmla="*/ 133350 h 178593"/>
                <a:gd name="connsiteX5" fmla="*/ 0 w 45243"/>
                <a:gd name="connsiteY5" fmla="*/ 178593 h 178593"/>
                <a:gd name="connsiteX0-1" fmla="*/ 0 w 46024"/>
                <a:gd name="connsiteY0-2" fmla="*/ 178593 h 178593"/>
                <a:gd name="connsiteX1-3" fmla="*/ 0 w 46024"/>
                <a:gd name="connsiteY1-4" fmla="*/ 61912 h 178593"/>
                <a:gd name="connsiteX2-5" fmla="*/ 26193 w 46024"/>
                <a:gd name="connsiteY2-6" fmla="*/ 0 h 178593"/>
                <a:gd name="connsiteX3-7" fmla="*/ 45243 w 46024"/>
                <a:gd name="connsiteY3-8" fmla="*/ 76200 h 178593"/>
                <a:gd name="connsiteX4-9" fmla="*/ 38100 w 46024"/>
                <a:gd name="connsiteY4-10" fmla="*/ 133350 h 178593"/>
                <a:gd name="connsiteX5-11" fmla="*/ 0 w 46024"/>
                <a:gd name="connsiteY5-12" fmla="*/ 178593 h 178593"/>
                <a:gd name="connsiteX0-13" fmla="*/ 0 w 47263"/>
                <a:gd name="connsiteY0-14" fmla="*/ 178593 h 178593"/>
                <a:gd name="connsiteX1-15" fmla="*/ 0 w 47263"/>
                <a:gd name="connsiteY1-16" fmla="*/ 61912 h 178593"/>
                <a:gd name="connsiteX2-17" fmla="*/ 26193 w 47263"/>
                <a:gd name="connsiteY2-18" fmla="*/ 0 h 178593"/>
                <a:gd name="connsiteX3-19" fmla="*/ 45243 w 47263"/>
                <a:gd name="connsiteY3-20" fmla="*/ 76200 h 178593"/>
                <a:gd name="connsiteX4-21" fmla="*/ 38100 w 47263"/>
                <a:gd name="connsiteY4-22" fmla="*/ 133350 h 178593"/>
                <a:gd name="connsiteX5-23" fmla="*/ 0 w 47263"/>
                <a:gd name="connsiteY5-24" fmla="*/ 178593 h 178593"/>
                <a:gd name="connsiteX0-25" fmla="*/ 4052 w 51315"/>
                <a:gd name="connsiteY0-26" fmla="*/ 178709 h 178709"/>
                <a:gd name="connsiteX1-27" fmla="*/ 4052 w 51315"/>
                <a:gd name="connsiteY1-28" fmla="*/ 62028 h 178709"/>
                <a:gd name="connsiteX2-29" fmla="*/ 30245 w 51315"/>
                <a:gd name="connsiteY2-30" fmla="*/ 116 h 178709"/>
                <a:gd name="connsiteX3-31" fmla="*/ 49295 w 51315"/>
                <a:gd name="connsiteY3-32" fmla="*/ 76316 h 178709"/>
                <a:gd name="connsiteX4-33" fmla="*/ 42152 w 51315"/>
                <a:gd name="connsiteY4-34" fmla="*/ 133466 h 178709"/>
                <a:gd name="connsiteX5-35" fmla="*/ 4052 w 51315"/>
                <a:gd name="connsiteY5-36" fmla="*/ 178709 h 178709"/>
                <a:gd name="connsiteX0-37" fmla="*/ 1452 w 48715"/>
                <a:gd name="connsiteY0-38" fmla="*/ 178697 h 178697"/>
                <a:gd name="connsiteX1-39" fmla="*/ 15740 w 48715"/>
                <a:gd name="connsiteY1-40" fmla="*/ 66778 h 178697"/>
                <a:gd name="connsiteX2-41" fmla="*/ 27645 w 48715"/>
                <a:gd name="connsiteY2-42" fmla="*/ 104 h 178697"/>
                <a:gd name="connsiteX3-43" fmla="*/ 46695 w 48715"/>
                <a:gd name="connsiteY3-44" fmla="*/ 76304 h 178697"/>
                <a:gd name="connsiteX4-45" fmla="*/ 39552 w 48715"/>
                <a:gd name="connsiteY4-46" fmla="*/ 133454 h 178697"/>
                <a:gd name="connsiteX5-47" fmla="*/ 1452 w 48715"/>
                <a:gd name="connsiteY5-48" fmla="*/ 178697 h 178697"/>
                <a:gd name="connsiteX0-49" fmla="*/ 1452 w 48715"/>
                <a:gd name="connsiteY0-50" fmla="*/ 178697 h 180791"/>
                <a:gd name="connsiteX1-51" fmla="*/ 15740 w 48715"/>
                <a:gd name="connsiteY1-52" fmla="*/ 66778 h 180791"/>
                <a:gd name="connsiteX2-53" fmla="*/ 27645 w 48715"/>
                <a:gd name="connsiteY2-54" fmla="*/ 104 h 180791"/>
                <a:gd name="connsiteX3-55" fmla="*/ 46695 w 48715"/>
                <a:gd name="connsiteY3-56" fmla="*/ 76304 h 180791"/>
                <a:gd name="connsiteX4-57" fmla="*/ 39552 w 48715"/>
                <a:gd name="connsiteY4-58" fmla="*/ 133454 h 180791"/>
                <a:gd name="connsiteX5-59" fmla="*/ 1452 w 48715"/>
                <a:gd name="connsiteY5-60" fmla="*/ 178697 h 180791"/>
                <a:gd name="connsiteX0-61" fmla="*/ 1452 w 47476"/>
                <a:gd name="connsiteY0-62" fmla="*/ 195372 h 197068"/>
                <a:gd name="connsiteX1-63" fmla="*/ 15740 w 47476"/>
                <a:gd name="connsiteY1-64" fmla="*/ 66784 h 197068"/>
                <a:gd name="connsiteX2-65" fmla="*/ 27645 w 47476"/>
                <a:gd name="connsiteY2-66" fmla="*/ 110 h 197068"/>
                <a:gd name="connsiteX3-67" fmla="*/ 46695 w 47476"/>
                <a:gd name="connsiteY3-68" fmla="*/ 76310 h 197068"/>
                <a:gd name="connsiteX4-69" fmla="*/ 39552 w 47476"/>
                <a:gd name="connsiteY4-70" fmla="*/ 133460 h 197068"/>
                <a:gd name="connsiteX5-71" fmla="*/ 1452 w 47476"/>
                <a:gd name="connsiteY5-72" fmla="*/ 195372 h 197068"/>
                <a:gd name="connsiteX0-73" fmla="*/ 266 w 46290"/>
                <a:gd name="connsiteY0-74" fmla="*/ 195334 h 196107"/>
                <a:gd name="connsiteX1-75" fmla="*/ 21698 w 46290"/>
                <a:gd name="connsiteY1-76" fmla="*/ 88177 h 196107"/>
                <a:gd name="connsiteX2-77" fmla="*/ 26459 w 46290"/>
                <a:gd name="connsiteY2-78" fmla="*/ 72 h 196107"/>
                <a:gd name="connsiteX3-79" fmla="*/ 45509 w 46290"/>
                <a:gd name="connsiteY3-80" fmla="*/ 76272 h 196107"/>
                <a:gd name="connsiteX4-81" fmla="*/ 38366 w 46290"/>
                <a:gd name="connsiteY4-82" fmla="*/ 133422 h 196107"/>
                <a:gd name="connsiteX5-83" fmla="*/ 266 w 46290"/>
                <a:gd name="connsiteY5-84" fmla="*/ 195334 h 196107"/>
                <a:gd name="connsiteX0-85" fmla="*/ 2249 w 48273"/>
                <a:gd name="connsiteY0-86" fmla="*/ 195324 h 195831"/>
                <a:gd name="connsiteX1-87" fmla="*/ 7012 w 48273"/>
                <a:gd name="connsiteY1-88" fmla="*/ 97692 h 195831"/>
                <a:gd name="connsiteX2-89" fmla="*/ 28442 w 48273"/>
                <a:gd name="connsiteY2-90" fmla="*/ 62 h 195831"/>
                <a:gd name="connsiteX3-91" fmla="*/ 47492 w 48273"/>
                <a:gd name="connsiteY3-92" fmla="*/ 76262 h 195831"/>
                <a:gd name="connsiteX4-93" fmla="*/ 40349 w 48273"/>
                <a:gd name="connsiteY4-94" fmla="*/ 133412 h 195831"/>
                <a:gd name="connsiteX5-95" fmla="*/ 2249 w 48273"/>
                <a:gd name="connsiteY5-96" fmla="*/ 195324 h 195831"/>
                <a:gd name="connsiteX0-97" fmla="*/ 2249 w 41173"/>
                <a:gd name="connsiteY0-98" fmla="*/ 195324 h 195823"/>
                <a:gd name="connsiteX1-99" fmla="*/ 7012 w 41173"/>
                <a:gd name="connsiteY1-100" fmla="*/ 97692 h 195823"/>
                <a:gd name="connsiteX2-101" fmla="*/ 28442 w 41173"/>
                <a:gd name="connsiteY2-102" fmla="*/ 62 h 195823"/>
                <a:gd name="connsiteX3-103" fmla="*/ 28442 w 41173"/>
                <a:gd name="connsiteY3-104" fmla="*/ 81024 h 195823"/>
                <a:gd name="connsiteX4-105" fmla="*/ 40349 w 41173"/>
                <a:gd name="connsiteY4-106" fmla="*/ 133412 h 195823"/>
                <a:gd name="connsiteX5-107" fmla="*/ 2249 w 41173"/>
                <a:gd name="connsiteY5-108" fmla="*/ 195324 h 195823"/>
                <a:gd name="connsiteX0-109" fmla="*/ 2249 w 48273"/>
                <a:gd name="connsiteY0-110" fmla="*/ 195324 h 195838"/>
                <a:gd name="connsiteX1-111" fmla="*/ 7012 w 48273"/>
                <a:gd name="connsiteY1-112" fmla="*/ 97692 h 195838"/>
                <a:gd name="connsiteX2-113" fmla="*/ 28442 w 48273"/>
                <a:gd name="connsiteY2-114" fmla="*/ 62 h 195838"/>
                <a:gd name="connsiteX3-115" fmla="*/ 47492 w 48273"/>
                <a:gd name="connsiteY3-116" fmla="*/ 71499 h 195838"/>
                <a:gd name="connsiteX4-117" fmla="*/ 40349 w 48273"/>
                <a:gd name="connsiteY4-118" fmla="*/ 133412 h 195838"/>
                <a:gd name="connsiteX5-119" fmla="*/ 2249 w 48273"/>
                <a:gd name="connsiteY5-120" fmla="*/ 195324 h 195838"/>
                <a:gd name="connsiteX0-121" fmla="*/ 1557 w 46812"/>
                <a:gd name="connsiteY0-122" fmla="*/ 195324 h 195838"/>
                <a:gd name="connsiteX1-123" fmla="*/ 6320 w 46812"/>
                <a:gd name="connsiteY1-124" fmla="*/ 97692 h 195838"/>
                <a:gd name="connsiteX2-125" fmla="*/ 27750 w 46812"/>
                <a:gd name="connsiteY2-126" fmla="*/ 62 h 195838"/>
                <a:gd name="connsiteX3-127" fmla="*/ 46800 w 46812"/>
                <a:gd name="connsiteY3-128" fmla="*/ 71499 h 195838"/>
                <a:gd name="connsiteX4-129" fmla="*/ 30132 w 46812"/>
                <a:gd name="connsiteY4-130" fmla="*/ 133412 h 195838"/>
                <a:gd name="connsiteX5-131" fmla="*/ 1557 w 46812"/>
                <a:gd name="connsiteY5-132" fmla="*/ 195324 h 195838"/>
                <a:gd name="connsiteX0-133" fmla="*/ 383 w 45896"/>
                <a:gd name="connsiteY0-134" fmla="*/ 195324 h 195687"/>
                <a:gd name="connsiteX1-135" fmla="*/ 5146 w 45896"/>
                <a:gd name="connsiteY1-136" fmla="*/ 97692 h 195687"/>
                <a:gd name="connsiteX2-137" fmla="*/ 26576 w 45896"/>
                <a:gd name="connsiteY2-138" fmla="*/ 62 h 195687"/>
                <a:gd name="connsiteX3-139" fmla="*/ 45626 w 45896"/>
                <a:gd name="connsiteY3-140" fmla="*/ 71499 h 195687"/>
                <a:gd name="connsiteX4-141" fmla="*/ 12289 w 45896"/>
                <a:gd name="connsiteY4-142" fmla="*/ 128650 h 195687"/>
                <a:gd name="connsiteX5-143" fmla="*/ 383 w 45896"/>
                <a:gd name="connsiteY5-144" fmla="*/ 195324 h 195687"/>
                <a:gd name="connsiteX0-145" fmla="*/ 1384 w 46627"/>
                <a:gd name="connsiteY0-146" fmla="*/ 195324 h 196414"/>
                <a:gd name="connsiteX1-147" fmla="*/ 6147 w 46627"/>
                <a:gd name="connsiteY1-148" fmla="*/ 97692 h 196414"/>
                <a:gd name="connsiteX2-149" fmla="*/ 27577 w 46627"/>
                <a:gd name="connsiteY2-150" fmla="*/ 62 h 196414"/>
                <a:gd name="connsiteX3-151" fmla="*/ 46627 w 46627"/>
                <a:gd name="connsiteY3-152" fmla="*/ 71499 h 196414"/>
                <a:gd name="connsiteX4-153" fmla="*/ 27577 w 46627"/>
                <a:gd name="connsiteY4-154" fmla="*/ 145319 h 196414"/>
                <a:gd name="connsiteX5-155" fmla="*/ 1384 w 46627"/>
                <a:gd name="connsiteY5-156" fmla="*/ 195324 h 1964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46627" h="196414">
                  <a:moveTo>
                    <a:pt x="1384" y="195324"/>
                  </a:moveTo>
                  <a:cubicBezTo>
                    <a:pt x="-2188" y="187386"/>
                    <a:pt x="1782" y="130236"/>
                    <a:pt x="6147" y="97692"/>
                  </a:cubicBezTo>
                  <a:cubicBezTo>
                    <a:pt x="10512" y="65148"/>
                    <a:pt x="20037" y="-2319"/>
                    <a:pt x="27577" y="62"/>
                  </a:cubicBezTo>
                  <a:cubicBezTo>
                    <a:pt x="35117" y="2443"/>
                    <a:pt x="46627" y="47290"/>
                    <a:pt x="46627" y="71499"/>
                  </a:cubicBezTo>
                  <a:cubicBezTo>
                    <a:pt x="46627" y="95708"/>
                    <a:pt x="35118" y="124682"/>
                    <a:pt x="27577" y="145319"/>
                  </a:cubicBezTo>
                  <a:cubicBezTo>
                    <a:pt x="20037" y="165957"/>
                    <a:pt x="4956" y="203262"/>
                    <a:pt x="1384" y="195324"/>
                  </a:cubicBezTo>
                  <a:close/>
                </a:path>
              </a:pathLst>
            </a:cu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7" name="组合 266"/>
          <p:cNvGrpSpPr/>
          <p:nvPr/>
        </p:nvGrpSpPr>
        <p:grpSpPr>
          <a:xfrm>
            <a:off x="3020719" y="1686157"/>
            <a:ext cx="3582504" cy="3457344"/>
            <a:chOff x="3020719" y="1447953"/>
            <a:chExt cx="3582504" cy="3457344"/>
          </a:xfrm>
        </p:grpSpPr>
        <p:sp>
          <p:nvSpPr>
            <p:cNvPr id="285" name="任意多边形 284"/>
            <p:cNvSpPr/>
            <p:nvPr/>
          </p:nvSpPr>
          <p:spPr bwMode="auto">
            <a:xfrm rot="3801721">
              <a:off x="5051333" y="2601962"/>
              <a:ext cx="543715" cy="867094"/>
            </a:xfrm>
            <a:custGeom>
              <a:avLst/>
              <a:gdLst>
                <a:gd name="connsiteX0" fmla="*/ 0 w 176230"/>
                <a:gd name="connsiteY0" fmla="*/ 389035 h 472163"/>
                <a:gd name="connsiteX1" fmla="*/ 106403 w 176230"/>
                <a:gd name="connsiteY1" fmla="*/ 202830 h 472163"/>
                <a:gd name="connsiteX2" fmla="*/ 176230 w 176230"/>
                <a:gd name="connsiteY2" fmla="*/ 0 h 472163"/>
                <a:gd name="connsiteX3" fmla="*/ 156279 w 176230"/>
                <a:gd name="connsiteY3" fmla="*/ 196180 h 472163"/>
                <a:gd name="connsiteX4" fmla="*/ 33251 w 176230"/>
                <a:gd name="connsiteY4" fmla="*/ 472163 h 472163"/>
                <a:gd name="connsiteX5" fmla="*/ 0 w 176230"/>
                <a:gd name="connsiteY5" fmla="*/ 389035 h 472163"/>
                <a:gd name="connsiteX0-1" fmla="*/ 0 w 180090"/>
                <a:gd name="connsiteY0-2" fmla="*/ 389042 h 472170"/>
                <a:gd name="connsiteX1-3" fmla="*/ 106403 w 180090"/>
                <a:gd name="connsiteY1-4" fmla="*/ 202837 h 472170"/>
                <a:gd name="connsiteX2-5" fmla="*/ 176230 w 180090"/>
                <a:gd name="connsiteY2-6" fmla="*/ 7 h 472170"/>
                <a:gd name="connsiteX3-7" fmla="*/ 156279 w 180090"/>
                <a:gd name="connsiteY3-8" fmla="*/ 196187 h 472170"/>
                <a:gd name="connsiteX4-9" fmla="*/ 33251 w 180090"/>
                <a:gd name="connsiteY4-10" fmla="*/ 472170 h 472170"/>
                <a:gd name="connsiteX5-11" fmla="*/ 0 w 180090"/>
                <a:gd name="connsiteY5-12" fmla="*/ 389042 h 472170"/>
                <a:gd name="connsiteX0-13" fmla="*/ 0 w 180090"/>
                <a:gd name="connsiteY0-14" fmla="*/ 389042 h 472170"/>
                <a:gd name="connsiteX1-15" fmla="*/ 106403 w 180090"/>
                <a:gd name="connsiteY1-16" fmla="*/ 202837 h 472170"/>
                <a:gd name="connsiteX2-17" fmla="*/ 176230 w 180090"/>
                <a:gd name="connsiteY2-18" fmla="*/ 7 h 472170"/>
                <a:gd name="connsiteX3-19" fmla="*/ 156279 w 180090"/>
                <a:gd name="connsiteY3-20" fmla="*/ 196187 h 472170"/>
                <a:gd name="connsiteX4-21" fmla="*/ 33251 w 180090"/>
                <a:gd name="connsiteY4-22" fmla="*/ 472170 h 472170"/>
                <a:gd name="connsiteX5-23" fmla="*/ 0 w 180090"/>
                <a:gd name="connsiteY5-24" fmla="*/ 389042 h 472170"/>
                <a:gd name="connsiteX0-25" fmla="*/ 0 w 213341"/>
                <a:gd name="connsiteY0-26" fmla="*/ 422292 h 472170"/>
                <a:gd name="connsiteX1-27" fmla="*/ 139654 w 213341"/>
                <a:gd name="connsiteY1-28" fmla="*/ 202837 h 472170"/>
                <a:gd name="connsiteX2-29" fmla="*/ 209481 w 213341"/>
                <a:gd name="connsiteY2-30" fmla="*/ 7 h 472170"/>
                <a:gd name="connsiteX3-31" fmla="*/ 189530 w 213341"/>
                <a:gd name="connsiteY3-32" fmla="*/ 196187 h 472170"/>
                <a:gd name="connsiteX4-33" fmla="*/ 66502 w 213341"/>
                <a:gd name="connsiteY4-34" fmla="*/ 472170 h 472170"/>
                <a:gd name="connsiteX5-35" fmla="*/ 0 w 213341"/>
                <a:gd name="connsiteY5-36" fmla="*/ 422292 h 472170"/>
                <a:gd name="connsiteX0-37" fmla="*/ 0 w 213341"/>
                <a:gd name="connsiteY0-38" fmla="*/ 422292 h 472170"/>
                <a:gd name="connsiteX1-39" fmla="*/ 139654 w 213341"/>
                <a:gd name="connsiteY1-40" fmla="*/ 202837 h 472170"/>
                <a:gd name="connsiteX2-41" fmla="*/ 209481 w 213341"/>
                <a:gd name="connsiteY2-42" fmla="*/ 7 h 472170"/>
                <a:gd name="connsiteX3-43" fmla="*/ 189530 w 213341"/>
                <a:gd name="connsiteY3-44" fmla="*/ 196187 h 472170"/>
                <a:gd name="connsiteX4-45" fmla="*/ 66502 w 213341"/>
                <a:gd name="connsiteY4-46" fmla="*/ 472170 h 472170"/>
                <a:gd name="connsiteX5-47" fmla="*/ 0 w 213341"/>
                <a:gd name="connsiteY5-48" fmla="*/ 422292 h 472170"/>
                <a:gd name="connsiteX0-49" fmla="*/ 0 w 213341"/>
                <a:gd name="connsiteY0-50" fmla="*/ 422292 h 472170"/>
                <a:gd name="connsiteX1-51" fmla="*/ 142979 w 213341"/>
                <a:gd name="connsiteY1-52" fmla="*/ 219462 h 472170"/>
                <a:gd name="connsiteX2-53" fmla="*/ 209481 w 213341"/>
                <a:gd name="connsiteY2-54" fmla="*/ 7 h 472170"/>
                <a:gd name="connsiteX3-55" fmla="*/ 189530 w 213341"/>
                <a:gd name="connsiteY3-56" fmla="*/ 196187 h 472170"/>
                <a:gd name="connsiteX4-57" fmla="*/ 66502 w 213341"/>
                <a:gd name="connsiteY4-58" fmla="*/ 472170 h 472170"/>
                <a:gd name="connsiteX5-59" fmla="*/ 0 w 213341"/>
                <a:gd name="connsiteY5-60" fmla="*/ 422292 h 472170"/>
                <a:gd name="connsiteX0-61" fmla="*/ 0 w 213341"/>
                <a:gd name="connsiteY0-62" fmla="*/ 422292 h 472170"/>
                <a:gd name="connsiteX1-63" fmla="*/ 139654 w 213341"/>
                <a:gd name="connsiteY1-64" fmla="*/ 239413 h 472170"/>
                <a:gd name="connsiteX2-65" fmla="*/ 209481 w 213341"/>
                <a:gd name="connsiteY2-66" fmla="*/ 7 h 472170"/>
                <a:gd name="connsiteX3-67" fmla="*/ 189530 w 213341"/>
                <a:gd name="connsiteY3-68" fmla="*/ 196187 h 472170"/>
                <a:gd name="connsiteX4-69" fmla="*/ 66502 w 213341"/>
                <a:gd name="connsiteY4-70" fmla="*/ 472170 h 472170"/>
                <a:gd name="connsiteX5-71" fmla="*/ 0 w 213341"/>
                <a:gd name="connsiteY5-72" fmla="*/ 422292 h 472170"/>
                <a:gd name="connsiteX0-73" fmla="*/ 0 w 213341"/>
                <a:gd name="connsiteY0-74" fmla="*/ 422292 h 472170"/>
                <a:gd name="connsiteX1-75" fmla="*/ 152954 w 213341"/>
                <a:gd name="connsiteY1-76" fmla="*/ 236088 h 472170"/>
                <a:gd name="connsiteX2-77" fmla="*/ 209481 w 213341"/>
                <a:gd name="connsiteY2-78" fmla="*/ 7 h 472170"/>
                <a:gd name="connsiteX3-79" fmla="*/ 189530 w 213341"/>
                <a:gd name="connsiteY3-80" fmla="*/ 196187 h 472170"/>
                <a:gd name="connsiteX4-81" fmla="*/ 66502 w 213341"/>
                <a:gd name="connsiteY4-82" fmla="*/ 472170 h 472170"/>
                <a:gd name="connsiteX5-83" fmla="*/ 0 w 213341"/>
                <a:gd name="connsiteY5-84" fmla="*/ 422292 h 472170"/>
                <a:gd name="connsiteX0-85" fmla="*/ 0 w 213341"/>
                <a:gd name="connsiteY0-86" fmla="*/ 422292 h 472170"/>
                <a:gd name="connsiteX1-87" fmla="*/ 139654 w 213341"/>
                <a:gd name="connsiteY1-88" fmla="*/ 216137 h 472170"/>
                <a:gd name="connsiteX2-89" fmla="*/ 209481 w 213341"/>
                <a:gd name="connsiteY2-90" fmla="*/ 7 h 472170"/>
                <a:gd name="connsiteX3-91" fmla="*/ 189530 w 213341"/>
                <a:gd name="connsiteY3-92" fmla="*/ 196187 h 472170"/>
                <a:gd name="connsiteX4-93" fmla="*/ 66502 w 213341"/>
                <a:gd name="connsiteY4-94" fmla="*/ 472170 h 472170"/>
                <a:gd name="connsiteX5-95" fmla="*/ 0 w 213341"/>
                <a:gd name="connsiteY5-96" fmla="*/ 422292 h 472170"/>
                <a:gd name="connsiteX0-97" fmla="*/ 0 w 213341"/>
                <a:gd name="connsiteY0-98" fmla="*/ 422292 h 472170"/>
                <a:gd name="connsiteX1-99" fmla="*/ 139654 w 213341"/>
                <a:gd name="connsiteY1-100" fmla="*/ 216137 h 472170"/>
                <a:gd name="connsiteX2-101" fmla="*/ 209481 w 213341"/>
                <a:gd name="connsiteY2-102" fmla="*/ 7 h 472170"/>
                <a:gd name="connsiteX3-103" fmla="*/ 189530 w 213341"/>
                <a:gd name="connsiteY3-104" fmla="*/ 196187 h 472170"/>
                <a:gd name="connsiteX4-105" fmla="*/ 66502 w 213341"/>
                <a:gd name="connsiteY4-106" fmla="*/ 472170 h 472170"/>
                <a:gd name="connsiteX5-107" fmla="*/ 0 w 213341"/>
                <a:gd name="connsiteY5-108" fmla="*/ 422292 h 472170"/>
                <a:gd name="connsiteX0-109" fmla="*/ 0 w 213341"/>
                <a:gd name="connsiteY0-110" fmla="*/ 422292 h 472170"/>
                <a:gd name="connsiteX1-111" fmla="*/ 156279 w 213341"/>
                <a:gd name="connsiteY1-112" fmla="*/ 192861 h 472170"/>
                <a:gd name="connsiteX2-113" fmla="*/ 209481 w 213341"/>
                <a:gd name="connsiteY2-114" fmla="*/ 7 h 472170"/>
                <a:gd name="connsiteX3-115" fmla="*/ 189530 w 213341"/>
                <a:gd name="connsiteY3-116" fmla="*/ 196187 h 472170"/>
                <a:gd name="connsiteX4-117" fmla="*/ 66502 w 213341"/>
                <a:gd name="connsiteY4-118" fmla="*/ 472170 h 472170"/>
                <a:gd name="connsiteX5-119" fmla="*/ 0 w 213341"/>
                <a:gd name="connsiteY5-120" fmla="*/ 422292 h 472170"/>
                <a:gd name="connsiteX0-121" fmla="*/ 0 w 213341"/>
                <a:gd name="connsiteY0-122" fmla="*/ 422292 h 472170"/>
                <a:gd name="connsiteX1-123" fmla="*/ 156279 w 213341"/>
                <a:gd name="connsiteY1-124" fmla="*/ 192861 h 472170"/>
                <a:gd name="connsiteX2-125" fmla="*/ 209481 w 213341"/>
                <a:gd name="connsiteY2-126" fmla="*/ 7 h 472170"/>
                <a:gd name="connsiteX3-127" fmla="*/ 189530 w 213341"/>
                <a:gd name="connsiteY3-128" fmla="*/ 196187 h 472170"/>
                <a:gd name="connsiteX4-129" fmla="*/ 66502 w 213341"/>
                <a:gd name="connsiteY4-130" fmla="*/ 472170 h 472170"/>
                <a:gd name="connsiteX5-131" fmla="*/ 0 w 213341"/>
                <a:gd name="connsiteY5-132" fmla="*/ 422292 h 472170"/>
                <a:gd name="connsiteX0-133" fmla="*/ 0 w 213337"/>
                <a:gd name="connsiteY0-134" fmla="*/ 417008 h 472170"/>
                <a:gd name="connsiteX1-135" fmla="*/ 156275 w 213337"/>
                <a:gd name="connsiteY1-136" fmla="*/ 192861 h 472170"/>
                <a:gd name="connsiteX2-137" fmla="*/ 209477 w 213337"/>
                <a:gd name="connsiteY2-138" fmla="*/ 7 h 472170"/>
                <a:gd name="connsiteX3-139" fmla="*/ 189526 w 213337"/>
                <a:gd name="connsiteY3-140" fmla="*/ 196187 h 472170"/>
                <a:gd name="connsiteX4-141" fmla="*/ 66498 w 213337"/>
                <a:gd name="connsiteY4-142" fmla="*/ 472170 h 472170"/>
                <a:gd name="connsiteX5-143" fmla="*/ 0 w 213337"/>
                <a:gd name="connsiteY5-144" fmla="*/ 417008 h 472170"/>
                <a:gd name="connsiteX0-145" fmla="*/ 0 w 214648"/>
                <a:gd name="connsiteY0-146" fmla="*/ 417008 h 479499"/>
                <a:gd name="connsiteX1-147" fmla="*/ 156275 w 214648"/>
                <a:gd name="connsiteY1-148" fmla="*/ 192861 h 479499"/>
                <a:gd name="connsiteX2-149" fmla="*/ 209477 w 214648"/>
                <a:gd name="connsiteY2-150" fmla="*/ 7 h 479499"/>
                <a:gd name="connsiteX3-151" fmla="*/ 189526 w 214648"/>
                <a:gd name="connsiteY3-152" fmla="*/ 196187 h 479499"/>
                <a:gd name="connsiteX4-153" fmla="*/ 31336 w 214648"/>
                <a:gd name="connsiteY4-154" fmla="*/ 479499 h 479499"/>
                <a:gd name="connsiteX5-155" fmla="*/ 0 w 214648"/>
                <a:gd name="connsiteY5-156" fmla="*/ 417008 h 479499"/>
                <a:gd name="connsiteX0-157" fmla="*/ 0 w 214648"/>
                <a:gd name="connsiteY0-158" fmla="*/ 417008 h 479499"/>
                <a:gd name="connsiteX1-159" fmla="*/ 136263 w 214648"/>
                <a:gd name="connsiteY1-160" fmla="*/ 217127 h 479499"/>
                <a:gd name="connsiteX2-161" fmla="*/ 209477 w 214648"/>
                <a:gd name="connsiteY2-162" fmla="*/ 7 h 479499"/>
                <a:gd name="connsiteX3-163" fmla="*/ 189526 w 214648"/>
                <a:gd name="connsiteY3-164" fmla="*/ 196187 h 479499"/>
                <a:gd name="connsiteX4-165" fmla="*/ 31336 w 214648"/>
                <a:gd name="connsiteY4-166" fmla="*/ 479499 h 479499"/>
                <a:gd name="connsiteX5-167" fmla="*/ 0 w 214648"/>
                <a:gd name="connsiteY5-168" fmla="*/ 417008 h 479499"/>
                <a:gd name="connsiteX0-169" fmla="*/ 0 w 211516"/>
                <a:gd name="connsiteY0-170" fmla="*/ 417008 h 479499"/>
                <a:gd name="connsiteX1-171" fmla="*/ 136263 w 211516"/>
                <a:gd name="connsiteY1-172" fmla="*/ 217127 h 479499"/>
                <a:gd name="connsiteX2-173" fmla="*/ 209477 w 211516"/>
                <a:gd name="connsiteY2-174" fmla="*/ 7 h 479499"/>
                <a:gd name="connsiteX3-175" fmla="*/ 170219 w 211516"/>
                <a:gd name="connsiteY3-176" fmla="*/ 202490 h 479499"/>
                <a:gd name="connsiteX4-177" fmla="*/ 31336 w 211516"/>
                <a:gd name="connsiteY4-178" fmla="*/ 479499 h 479499"/>
                <a:gd name="connsiteX5-179" fmla="*/ 0 w 211516"/>
                <a:gd name="connsiteY5-180" fmla="*/ 417008 h 479499"/>
                <a:gd name="connsiteX0-181" fmla="*/ 0 w 225402"/>
                <a:gd name="connsiteY0-182" fmla="*/ 471926 h 534417"/>
                <a:gd name="connsiteX1-183" fmla="*/ 136263 w 225402"/>
                <a:gd name="connsiteY1-184" fmla="*/ 272045 h 534417"/>
                <a:gd name="connsiteX2-185" fmla="*/ 223999 w 225402"/>
                <a:gd name="connsiteY2-186" fmla="*/ 5 h 534417"/>
                <a:gd name="connsiteX3-187" fmla="*/ 170219 w 225402"/>
                <a:gd name="connsiteY3-188" fmla="*/ 257408 h 534417"/>
                <a:gd name="connsiteX4-189" fmla="*/ 31336 w 225402"/>
                <a:gd name="connsiteY4-190" fmla="*/ 534417 h 534417"/>
                <a:gd name="connsiteX5-191" fmla="*/ 0 w 225402"/>
                <a:gd name="connsiteY5-192" fmla="*/ 471926 h 534417"/>
                <a:gd name="connsiteX0-193" fmla="*/ 0 w 225571"/>
                <a:gd name="connsiteY0-194" fmla="*/ 471927 h 534418"/>
                <a:gd name="connsiteX1-195" fmla="*/ 136263 w 225571"/>
                <a:gd name="connsiteY1-196" fmla="*/ 272046 h 534418"/>
                <a:gd name="connsiteX2-197" fmla="*/ 223999 w 225571"/>
                <a:gd name="connsiteY2-198" fmla="*/ 6 h 534418"/>
                <a:gd name="connsiteX3-199" fmla="*/ 174383 w 225571"/>
                <a:gd name="connsiteY3-200" fmla="*/ 223603 h 534418"/>
                <a:gd name="connsiteX4-201" fmla="*/ 31336 w 225571"/>
                <a:gd name="connsiteY4-202" fmla="*/ 534418 h 534418"/>
                <a:gd name="connsiteX5-203" fmla="*/ 0 w 225571"/>
                <a:gd name="connsiteY5-204" fmla="*/ 471927 h 534418"/>
                <a:gd name="connsiteX0-205" fmla="*/ 0 w 225571"/>
                <a:gd name="connsiteY0-206" fmla="*/ 471927 h 534418"/>
                <a:gd name="connsiteX1-207" fmla="*/ 148711 w 225571"/>
                <a:gd name="connsiteY1-208" fmla="*/ 223462 h 534418"/>
                <a:gd name="connsiteX2-209" fmla="*/ 223999 w 225571"/>
                <a:gd name="connsiteY2-210" fmla="*/ 6 h 534418"/>
                <a:gd name="connsiteX3-211" fmla="*/ 174383 w 225571"/>
                <a:gd name="connsiteY3-212" fmla="*/ 223603 h 534418"/>
                <a:gd name="connsiteX4-213" fmla="*/ 31336 w 225571"/>
                <a:gd name="connsiteY4-214" fmla="*/ 534418 h 534418"/>
                <a:gd name="connsiteX5-215" fmla="*/ 0 w 225571"/>
                <a:gd name="connsiteY5-216" fmla="*/ 471927 h 534418"/>
                <a:gd name="connsiteX0-217" fmla="*/ 0 w 225571"/>
                <a:gd name="connsiteY0-218" fmla="*/ 471927 h 534418"/>
                <a:gd name="connsiteX1-219" fmla="*/ 148711 w 225571"/>
                <a:gd name="connsiteY1-220" fmla="*/ 223462 h 534418"/>
                <a:gd name="connsiteX2-221" fmla="*/ 223999 w 225571"/>
                <a:gd name="connsiteY2-222" fmla="*/ 6 h 534418"/>
                <a:gd name="connsiteX3-223" fmla="*/ 174383 w 225571"/>
                <a:gd name="connsiteY3-224" fmla="*/ 223603 h 534418"/>
                <a:gd name="connsiteX4-225" fmla="*/ 31336 w 225571"/>
                <a:gd name="connsiteY4-226" fmla="*/ 534418 h 534418"/>
                <a:gd name="connsiteX5-227" fmla="*/ 0 w 225571"/>
                <a:gd name="connsiteY5-228" fmla="*/ 471927 h 534418"/>
                <a:gd name="connsiteX0-229" fmla="*/ 0 w 251896"/>
                <a:gd name="connsiteY0-230" fmla="*/ 554297 h 616788"/>
                <a:gd name="connsiteX1-231" fmla="*/ 148711 w 251896"/>
                <a:gd name="connsiteY1-232" fmla="*/ 305832 h 616788"/>
                <a:gd name="connsiteX2-233" fmla="*/ 250952 w 251896"/>
                <a:gd name="connsiteY2-234" fmla="*/ 4 h 616788"/>
                <a:gd name="connsiteX3-235" fmla="*/ 174383 w 251896"/>
                <a:gd name="connsiteY3-236" fmla="*/ 305973 h 616788"/>
                <a:gd name="connsiteX4-237" fmla="*/ 31336 w 251896"/>
                <a:gd name="connsiteY4-238" fmla="*/ 616788 h 616788"/>
                <a:gd name="connsiteX5-239" fmla="*/ 0 w 251896"/>
                <a:gd name="connsiteY5-240" fmla="*/ 554297 h 61678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51896" h="616788">
                  <a:moveTo>
                    <a:pt x="0" y="554297"/>
                  </a:moveTo>
                  <a:cubicBezTo>
                    <a:pt x="37002" y="517911"/>
                    <a:pt x="106886" y="398214"/>
                    <a:pt x="148711" y="305832"/>
                  </a:cubicBezTo>
                  <a:cubicBezTo>
                    <a:pt x="190536" y="213450"/>
                    <a:pt x="242640" y="1112"/>
                    <a:pt x="250952" y="4"/>
                  </a:cubicBezTo>
                  <a:cubicBezTo>
                    <a:pt x="259264" y="-1104"/>
                    <a:pt x="210986" y="203176"/>
                    <a:pt x="174383" y="305973"/>
                  </a:cubicBezTo>
                  <a:cubicBezTo>
                    <a:pt x="137780" y="408770"/>
                    <a:pt x="57383" y="584646"/>
                    <a:pt x="31336" y="616788"/>
                  </a:cubicBezTo>
                  <a:lnTo>
                    <a:pt x="0" y="554297"/>
                  </a:lnTo>
                  <a:close/>
                </a:path>
              </a:pathLst>
            </a:custGeom>
            <a:solidFill>
              <a:srgbClr val="92C60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286" name="组合 285"/>
            <p:cNvGrpSpPr/>
            <p:nvPr/>
          </p:nvGrpSpPr>
          <p:grpSpPr>
            <a:xfrm>
              <a:off x="3020719" y="1447953"/>
              <a:ext cx="3582504" cy="3457344"/>
              <a:chOff x="3020719" y="1447953"/>
              <a:chExt cx="3582504" cy="3457344"/>
            </a:xfrm>
          </p:grpSpPr>
          <p:grpSp>
            <p:nvGrpSpPr>
              <p:cNvPr id="287" name="组合 286"/>
              <p:cNvGrpSpPr/>
              <p:nvPr/>
            </p:nvGrpSpPr>
            <p:grpSpPr>
              <a:xfrm>
                <a:off x="3020719" y="1447953"/>
                <a:ext cx="3582504" cy="3457344"/>
                <a:chOff x="3020719" y="1447953"/>
                <a:chExt cx="3582504" cy="3457344"/>
              </a:xfrm>
            </p:grpSpPr>
            <p:grpSp>
              <p:nvGrpSpPr>
                <p:cNvPr id="313" name="组合 157"/>
                <p:cNvGrpSpPr/>
                <p:nvPr/>
              </p:nvGrpSpPr>
              <p:grpSpPr bwMode="auto">
                <a:xfrm rot="20040000">
                  <a:off x="5061602" y="2111924"/>
                  <a:ext cx="45650" cy="94607"/>
                  <a:chOff x="3637987" y="503028"/>
                  <a:chExt cx="188802" cy="391253"/>
                </a:xfrm>
              </p:grpSpPr>
              <p:sp>
                <p:nvSpPr>
                  <p:cNvPr id="450" name="任意多边形 449"/>
                  <p:cNvSpPr/>
                  <p:nvPr/>
                </p:nvSpPr>
                <p:spPr>
                  <a:xfrm flipH="1">
                    <a:off x="3634248" y="502647"/>
                    <a:ext cx="190128" cy="393334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451" name="任意多边形 450"/>
                  <p:cNvSpPr/>
                  <p:nvPr/>
                </p:nvSpPr>
                <p:spPr>
                  <a:xfrm flipH="1">
                    <a:off x="3665509" y="629371"/>
                    <a:ext cx="52448" cy="249112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314" name="组合 313"/>
                <p:cNvGrpSpPr/>
                <p:nvPr/>
              </p:nvGrpSpPr>
              <p:grpSpPr>
                <a:xfrm>
                  <a:off x="3020719" y="1447953"/>
                  <a:ext cx="3582504" cy="3457344"/>
                  <a:chOff x="3020719" y="1447953"/>
                  <a:chExt cx="3582504" cy="3457344"/>
                </a:xfrm>
              </p:grpSpPr>
              <p:grpSp>
                <p:nvGrpSpPr>
                  <p:cNvPr id="315" name="组合 150"/>
                  <p:cNvGrpSpPr/>
                  <p:nvPr/>
                </p:nvGrpSpPr>
                <p:grpSpPr bwMode="auto">
                  <a:xfrm rot="4020000">
                    <a:off x="5194130" y="2156218"/>
                    <a:ext cx="45654" cy="98177"/>
                    <a:chOff x="4605359" y="766104"/>
                    <a:chExt cx="188802" cy="395301"/>
                  </a:xfrm>
                </p:grpSpPr>
                <p:sp>
                  <p:nvSpPr>
                    <p:cNvPr id="448" name="任意多边形 447"/>
                    <p:cNvSpPr/>
                    <p:nvPr/>
                  </p:nvSpPr>
                  <p:spPr>
                    <a:xfrm>
                      <a:off x="4598359" y="766068"/>
                      <a:ext cx="190107" cy="382954"/>
                    </a:xfrm>
                    <a:custGeom>
                      <a:avLst/>
                      <a:gdLst>
                        <a:gd name="connsiteX0" fmla="*/ 69056 w 166687"/>
                        <a:gd name="connsiteY0" fmla="*/ 0 h 350044"/>
                        <a:gd name="connsiteX1" fmla="*/ 45243 w 166687"/>
                        <a:gd name="connsiteY1" fmla="*/ 119062 h 350044"/>
                        <a:gd name="connsiteX2" fmla="*/ 0 w 166687"/>
                        <a:gd name="connsiteY2" fmla="*/ 204787 h 350044"/>
                        <a:gd name="connsiteX3" fmla="*/ 14287 w 166687"/>
                        <a:gd name="connsiteY3" fmla="*/ 302419 h 350044"/>
                        <a:gd name="connsiteX4" fmla="*/ 78581 w 166687"/>
                        <a:gd name="connsiteY4" fmla="*/ 350044 h 350044"/>
                        <a:gd name="connsiteX5" fmla="*/ 164306 w 166687"/>
                        <a:gd name="connsiteY5" fmla="*/ 254794 h 350044"/>
                        <a:gd name="connsiteX6" fmla="*/ 166687 w 166687"/>
                        <a:gd name="connsiteY6" fmla="*/ 109537 h 350044"/>
                        <a:gd name="connsiteX7" fmla="*/ 69056 w 166687"/>
                        <a:gd name="connsiteY7" fmla="*/ 0 h 350044"/>
                        <a:gd name="connsiteX0-1" fmla="*/ 69056 w 184139"/>
                        <a:gd name="connsiteY0-2" fmla="*/ 0 h 350044"/>
                        <a:gd name="connsiteX1-3" fmla="*/ 45243 w 184139"/>
                        <a:gd name="connsiteY1-4" fmla="*/ 119062 h 350044"/>
                        <a:gd name="connsiteX2-5" fmla="*/ 0 w 184139"/>
                        <a:gd name="connsiteY2-6" fmla="*/ 204787 h 350044"/>
                        <a:gd name="connsiteX3-7" fmla="*/ 14287 w 184139"/>
                        <a:gd name="connsiteY3-8" fmla="*/ 302419 h 350044"/>
                        <a:gd name="connsiteX4-9" fmla="*/ 78581 w 184139"/>
                        <a:gd name="connsiteY4-10" fmla="*/ 350044 h 350044"/>
                        <a:gd name="connsiteX5-11" fmla="*/ 164306 w 184139"/>
                        <a:gd name="connsiteY5-12" fmla="*/ 254794 h 350044"/>
                        <a:gd name="connsiteX6-13" fmla="*/ 166687 w 184139"/>
                        <a:gd name="connsiteY6-14" fmla="*/ 109537 h 350044"/>
                        <a:gd name="connsiteX7-15" fmla="*/ 69056 w 184139"/>
                        <a:gd name="connsiteY7-16" fmla="*/ 0 h 350044"/>
                        <a:gd name="connsiteX0-17" fmla="*/ 69056 w 181058"/>
                        <a:gd name="connsiteY0-18" fmla="*/ 0 h 350044"/>
                        <a:gd name="connsiteX1-19" fmla="*/ 45243 w 181058"/>
                        <a:gd name="connsiteY1-20" fmla="*/ 119062 h 350044"/>
                        <a:gd name="connsiteX2-21" fmla="*/ 0 w 181058"/>
                        <a:gd name="connsiteY2-22" fmla="*/ 204787 h 350044"/>
                        <a:gd name="connsiteX3-23" fmla="*/ 14287 w 181058"/>
                        <a:gd name="connsiteY3-24" fmla="*/ 302419 h 350044"/>
                        <a:gd name="connsiteX4-25" fmla="*/ 78581 w 181058"/>
                        <a:gd name="connsiteY4-26" fmla="*/ 350044 h 350044"/>
                        <a:gd name="connsiteX5-27" fmla="*/ 164306 w 181058"/>
                        <a:gd name="connsiteY5-28" fmla="*/ 254794 h 350044"/>
                        <a:gd name="connsiteX6-29" fmla="*/ 166687 w 181058"/>
                        <a:gd name="connsiteY6-30" fmla="*/ 109537 h 350044"/>
                        <a:gd name="connsiteX7-31" fmla="*/ 69056 w 181058"/>
                        <a:gd name="connsiteY7-32" fmla="*/ 0 h 350044"/>
                        <a:gd name="connsiteX0-33" fmla="*/ 69056 w 173789"/>
                        <a:gd name="connsiteY0-34" fmla="*/ 0 h 350044"/>
                        <a:gd name="connsiteX1-35" fmla="*/ 45243 w 173789"/>
                        <a:gd name="connsiteY1-36" fmla="*/ 119062 h 350044"/>
                        <a:gd name="connsiteX2-37" fmla="*/ 0 w 173789"/>
                        <a:gd name="connsiteY2-38" fmla="*/ 204787 h 350044"/>
                        <a:gd name="connsiteX3-39" fmla="*/ 14287 w 173789"/>
                        <a:gd name="connsiteY3-40" fmla="*/ 302419 h 350044"/>
                        <a:gd name="connsiteX4-41" fmla="*/ 78581 w 173789"/>
                        <a:gd name="connsiteY4-42" fmla="*/ 350044 h 350044"/>
                        <a:gd name="connsiteX5-43" fmla="*/ 164306 w 173789"/>
                        <a:gd name="connsiteY5-44" fmla="*/ 254794 h 350044"/>
                        <a:gd name="connsiteX6-45" fmla="*/ 152399 w 173789"/>
                        <a:gd name="connsiteY6-46" fmla="*/ 121444 h 350044"/>
                        <a:gd name="connsiteX7-47" fmla="*/ 69056 w 173789"/>
                        <a:gd name="connsiteY7-48" fmla="*/ 0 h 350044"/>
                        <a:gd name="connsiteX0-49" fmla="*/ 69056 w 173789"/>
                        <a:gd name="connsiteY0-50" fmla="*/ 1 h 350045"/>
                        <a:gd name="connsiteX1-51" fmla="*/ 45243 w 173789"/>
                        <a:gd name="connsiteY1-52" fmla="*/ 119063 h 350045"/>
                        <a:gd name="connsiteX2-53" fmla="*/ 0 w 173789"/>
                        <a:gd name="connsiteY2-54" fmla="*/ 204788 h 350045"/>
                        <a:gd name="connsiteX3-55" fmla="*/ 14287 w 173789"/>
                        <a:gd name="connsiteY3-56" fmla="*/ 302420 h 350045"/>
                        <a:gd name="connsiteX4-57" fmla="*/ 78581 w 173789"/>
                        <a:gd name="connsiteY4-58" fmla="*/ 350045 h 350045"/>
                        <a:gd name="connsiteX5-59" fmla="*/ 164306 w 173789"/>
                        <a:gd name="connsiteY5-60" fmla="*/ 254795 h 350045"/>
                        <a:gd name="connsiteX6-61" fmla="*/ 152399 w 173789"/>
                        <a:gd name="connsiteY6-62" fmla="*/ 121445 h 350045"/>
                        <a:gd name="connsiteX7-63" fmla="*/ 69056 w 173789"/>
                        <a:gd name="connsiteY7-64" fmla="*/ 1 h 350045"/>
                        <a:gd name="connsiteX0-65" fmla="*/ 69056 w 173789"/>
                        <a:gd name="connsiteY0-66" fmla="*/ 1 h 350045"/>
                        <a:gd name="connsiteX1-67" fmla="*/ 45243 w 173789"/>
                        <a:gd name="connsiteY1-68" fmla="*/ 119063 h 350045"/>
                        <a:gd name="connsiteX2-69" fmla="*/ 0 w 173789"/>
                        <a:gd name="connsiteY2-70" fmla="*/ 204788 h 350045"/>
                        <a:gd name="connsiteX3-71" fmla="*/ 14287 w 173789"/>
                        <a:gd name="connsiteY3-72" fmla="*/ 302420 h 350045"/>
                        <a:gd name="connsiteX4-73" fmla="*/ 78581 w 173789"/>
                        <a:gd name="connsiteY4-74" fmla="*/ 350045 h 350045"/>
                        <a:gd name="connsiteX5-75" fmla="*/ 164306 w 173789"/>
                        <a:gd name="connsiteY5-76" fmla="*/ 254795 h 350045"/>
                        <a:gd name="connsiteX6-77" fmla="*/ 152399 w 173789"/>
                        <a:gd name="connsiteY6-78" fmla="*/ 121445 h 350045"/>
                        <a:gd name="connsiteX7-79" fmla="*/ 69056 w 173789"/>
                        <a:gd name="connsiteY7-80" fmla="*/ 1 h 350045"/>
                        <a:gd name="connsiteX0-81" fmla="*/ 69928 w 174661"/>
                        <a:gd name="connsiteY0-82" fmla="*/ 1 h 350045"/>
                        <a:gd name="connsiteX1-83" fmla="*/ 46115 w 174661"/>
                        <a:gd name="connsiteY1-84" fmla="*/ 119063 h 350045"/>
                        <a:gd name="connsiteX2-85" fmla="*/ 872 w 174661"/>
                        <a:gd name="connsiteY2-86" fmla="*/ 204788 h 350045"/>
                        <a:gd name="connsiteX3-87" fmla="*/ 15159 w 174661"/>
                        <a:gd name="connsiteY3-88" fmla="*/ 302420 h 350045"/>
                        <a:gd name="connsiteX4-89" fmla="*/ 79453 w 174661"/>
                        <a:gd name="connsiteY4-90" fmla="*/ 350045 h 350045"/>
                        <a:gd name="connsiteX5-91" fmla="*/ 165178 w 174661"/>
                        <a:gd name="connsiteY5-92" fmla="*/ 254795 h 350045"/>
                        <a:gd name="connsiteX6-93" fmla="*/ 153271 w 174661"/>
                        <a:gd name="connsiteY6-94" fmla="*/ 121445 h 350045"/>
                        <a:gd name="connsiteX7-95" fmla="*/ 69928 w 174661"/>
                        <a:gd name="connsiteY7-96" fmla="*/ 1 h 350045"/>
                        <a:gd name="connsiteX0-97" fmla="*/ 73564 w 178297"/>
                        <a:gd name="connsiteY0-98" fmla="*/ 1 h 350045"/>
                        <a:gd name="connsiteX1-99" fmla="*/ 49751 w 178297"/>
                        <a:gd name="connsiteY1-100" fmla="*/ 119063 h 350045"/>
                        <a:gd name="connsiteX2-101" fmla="*/ 4508 w 178297"/>
                        <a:gd name="connsiteY2-102" fmla="*/ 204788 h 350045"/>
                        <a:gd name="connsiteX3-103" fmla="*/ 18795 w 178297"/>
                        <a:gd name="connsiteY3-104" fmla="*/ 302420 h 350045"/>
                        <a:gd name="connsiteX4-105" fmla="*/ 83089 w 178297"/>
                        <a:gd name="connsiteY4-106" fmla="*/ 350045 h 350045"/>
                        <a:gd name="connsiteX5-107" fmla="*/ 168814 w 178297"/>
                        <a:gd name="connsiteY5-108" fmla="*/ 254795 h 350045"/>
                        <a:gd name="connsiteX6-109" fmla="*/ 156907 w 178297"/>
                        <a:gd name="connsiteY6-110" fmla="*/ 121445 h 350045"/>
                        <a:gd name="connsiteX7-111" fmla="*/ 73564 w 178297"/>
                        <a:gd name="connsiteY7-112" fmla="*/ 1 h 350045"/>
                        <a:gd name="connsiteX0-113" fmla="*/ 79936 w 184669"/>
                        <a:gd name="connsiteY0-114" fmla="*/ 1 h 350045"/>
                        <a:gd name="connsiteX1-115" fmla="*/ 56123 w 184669"/>
                        <a:gd name="connsiteY1-116" fmla="*/ 119063 h 350045"/>
                        <a:gd name="connsiteX2-117" fmla="*/ 3736 w 184669"/>
                        <a:gd name="connsiteY2-118" fmla="*/ 204788 h 350045"/>
                        <a:gd name="connsiteX3-119" fmla="*/ 25167 w 184669"/>
                        <a:gd name="connsiteY3-120" fmla="*/ 302420 h 350045"/>
                        <a:gd name="connsiteX4-121" fmla="*/ 89461 w 184669"/>
                        <a:gd name="connsiteY4-122" fmla="*/ 350045 h 350045"/>
                        <a:gd name="connsiteX5-123" fmla="*/ 175186 w 184669"/>
                        <a:gd name="connsiteY5-124" fmla="*/ 254795 h 350045"/>
                        <a:gd name="connsiteX6-125" fmla="*/ 163279 w 184669"/>
                        <a:gd name="connsiteY6-126" fmla="*/ 121445 h 350045"/>
                        <a:gd name="connsiteX7-127" fmla="*/ 79936 w 184669"/>
                        <a:gd name="connsiteY7-128" fmla="*/ 1 h 350045"/>
                        <a:gd name="connsiteX0-129" fmla="*/ 77086 w 181819"/>
                        <a:gd name="connsiteY0-130" fmla="*/ 1 h 350045"/>
                        <a:gd name="connsiteX1-131" fmla="*/ 55655 w 181819"/>
                        <a:gd name="connsiteY1-132" fmla="*/ 107157 h 350045"/>
                        <a:gd name="connsiteX2-133" fmla="*/ 886 w 181819"/>
                        <a:gd name="connsiteY2-134" fmla="*/ 204788 h 350045"/>
                        <a:gd name="connsiteX3-135" fmla="*/ 22317 w 181819"/>
                        <a:gd name="connsiteY3-136" fmla="*/ 302420 h 350045"/>
                        <a:gd name="connsiteX4-137" fmla="*/ 86611 w 181819"/>
                        <a:gd name="connsiteY4-138" fmla="*/ 350045 h 350045"/>
                        <a:gd name="connsiteX5-139" fmla="*/ 172336 w 181819"/>
                        <a:gd name="connsiteY5-140" fmla="*/ 254795 h 350045"/>
                        <a:gd name="connsiteX6-141" fmla="*/ 160429 w 181819"/>
                        <a:gd name="connsiteY6-142" fmla="*/ 121445 h 350045"/>
                        <a:gd name="connsiteX7-143" fmla="*/ 77086 w 181819"/>
                        <a:gd name="connsiteY7-144" fmla="*/ 1 h 350045"/>
                        <a:gd name="connsiteX0-145" fmla="*/ 77086 w 181819"/>
                        <a:gd name="connsiteY0-146" fmla="*/ 1 h 350045"/>
                        <a:gd name="connsiteX1-147" fmla="*/ 55655 w 181819"/>
                        <a:gd name="connsiteY1-148" fmla="*/ 107157 h 350045"/>
                        <a:gd name="connsiteX2-149" fmla="*/ 886 w 181819"/>
                        <a:gd name="connsiteY2-150" fmla="*/ 204788 h 350045"/>
                        <a:gd name="connsiteX3-151" fmla="*/ 22317 w 181819"/>
                        <a:gd name="connsiteY3-152" fmla="*/ 302420 h 350045"/>
                        <a:gd name="connsiteX4-153" fmla="*/ 86611 w 181819"/>
                        <a:gd name="connsiteY4-154" fmla="*/ 350045 h 350045"/>
                        <a:gd name="connsiteX5-155" fmla="*/ 172336 w 181819"/>
                        <a:gd name="connsiteY5-156" fmla="*/ 254795 h 350045"/>
                        <a:gd name="connsiteX6-157" fmla="*/ 160429 w 181819"/>
                        <a:gd name="connsiteY6-158" fmla="*/ 121445 h 350045"/>
                        <a:gd name="connsiteX7-159" fmla="*/ 77086 w 181819"/>
                        <a:gd name="connsiteY7-160" fmla="*/ 1 h 350045"/>
                        <a:gd name="connsiteX0-161" fmla="*/ 77086 w 181819"/>
                        <a:gd name="connsiteY0-162" fmla="*/ 1 h 350045"/>
                        <a:gd name="connsiteX1-163" fmla="*/ 55655 w 181819"/>
                        <a:gd name="connsiteY1-164" fmla="*/ 107157 h 350045"/>
                        <a:gd name="connsiteX2-165" fmla="*/ 886 w 181819"/>
                        <a:gd name="connsiteY2-166" fmla="*/ 204788 h 350045"/>
                        <a:gd name="connsiteX3-167" fmla="*/ 22317 w 181819"/>
                        <a:gd name="connsiteY3-168" fmla="*/ 302420 h 350045"/>
                        <a:gd name="connsiteX4-169" fmla="*/ 86611 w 181819"/>
                        <a:gd name="connsiteY4-170" fmla="*/ 350045 h 350045"/>
                        <a:gd name="connsiteX5-171" fmla="*/ 172336 w 181819"/>
                        <a:gd name="connsiteY5-172" fmla="*/ 254795 h 350045"/>
                        <a:gd name="connsiteX6-173" fmla="*/ 160429 w 181819"/>
                        <a:gd name="connsiteY6-174" fmla="*/ 121445 h 350045"/>
                        <a:gd name="connsiteX7-175" fmla="*/ 77086 w 181819"/>
                        <a:gd name="connsiteY7-176" fmla="*/ 1 h 350045"/>
                        <a:gd name="connsiteX0-177" fmla="*/ 77086 w 181819"/>
                        <a:gd name="connsiteY0-178" fmla="*/ 1 h 350045"/>
                        <a:gd name="connsiteX1-179" fmla="*/ 55655 w 181819"/>
                        <a:gd name="connsiteY1-180" fmla="*/ 107157 h 350045"/>
                        <a:gd name="connsiteX2-181" fmla="*/ 886 w 181819"/>
                        <a:gd name="connsiteY2-182" fmla="*/ 204788 h 350045"/>
                        <a:gd name="connsiteX3-183" fmla="*/ 22317 w 181819"/>
                        <a:gd name="connsiteY3-184" fmla="*/ 302420 h 350045"/>
                        <a:gd name="connsiteX4-185" fmla="*/ 86611 w 181819"/>
                        <a:gd name="connsiteY4-186" fmla="*/ 350045 h 350045"/>
                        <a:gd name="connsiteX5-187" fmla="*/ 172336 w 181819"/>
                        <a:gd name="connsiteY5-188" fmla="*/ 254795 h 350045"/>
                        <a:gd name="connsiteX6-189" fmla="*/ 160429 w 181819"/>
                        <a:gd name="connsiteY6-190" fmla="*/ 100014 h 350045"/>
                        <a:gd name="connsiteX7-191" fmla="*/ 77086 w 181819"/>
                        <a:gd name="connsiteY7-192" fmla="*/ 1 h 350045"/>
                        <a:gd name="connsiteX0-193" fmla="*/ 77086 w 179303"/>
                        <a:gd name="connsiteY0-194" fmla="*/ 1 h 350045"/>
                        <a:gd name="connsiteX1-195" fmla="*/ 55655 w 179303"/>
                        <a:gd name="connsiteY1-196" fmla="*/ 107157 h 350045"/>
                        <a:gd name="connsiteX2-197" fmla="*/ 886 w 179303"/>
                        <a:gd name="connsiteY2-198" fmla="*/ 204788 h 350045"/>
                        <a:gd name="connsiteX3-199" fmla="*/ 22317 w 179303"/>
                        <a:gd name="connsiteY3-200" fmla="*/ 302420 h 350045"/>
                        <a:gd name="connsiteX4-201" fmla="*/ 86611 w 179303"/>
                        <a:gd name="connsiteY4-202" fmla="*/ 350045 h 350045"/>
                        <a:gd name="connsiteX5-203" fmla="*/ 172336 w 179303"/>
                        <a:gd name="connsiteY5-204" fmla="*/ 266701 h 350045"/>
                        <a:gd name="connsiteX6-205" fmla="*/ 160429 w 179303"/>
                        <a:gd name="connsiteY6-206" fmla="*/ 100014 h 350045"/>
                        <a:gd name="connsiteX7-207" fmla="*/ 77086 w 179303"/>
                        <a:gd name="connsiteY7-208" fmla="*/ 1 h 350045"/>
                        <a:gd name="connsiteX0-209" fmla="*/ 77086 w 179303"/>
                        <a:gd name="connsiteY0-210" fmla="*/ 1 h 352745"/>
                        <a:gd name="connsiteX1-211" fmla="*/ 55655 w 179303"/>
                        <a:gd name="connsiteY1-212" fmla="*/ 107157 h 352745"/>
                        <a:gd name="connsiteX2-213" fmla="*/ 886 w 179303"/>
                        <a:gd name="connsiteY2-214" fmla="*/ 204788 h 352745"/>
                        <a:gd name="connsiteX3-215" fmla="*/ 22317 w 179303"/>
                        <a:gd name="connsiteY3-216" fmla="*/ 302420 h 352745"/>
                        <a:gd name="connsiteX4-217" fmla="*/ 86611 w 179303"/>
                        <a:gd name="connsiteY4-218" fmla="*/ 350045 h 352745"/>
                        <a:gd name="connsiteX5-219" fmla="*/ 172336 w 179303"/>
                        <a:gd name="connsiteY5-220" fmla="*/ 266701 h 352745"/>
                        <a:gd name="connsiteX6-221" fmla="*/ 160429 w 179303"/>
                        <a:gd name="connsiteY6-222" fmla="*/ 100014 h 352745"/>
                        <a:gd name="connsiteX7-223" fmla="*/ 77086 w 179303"/>
                        <a:gd name="connsiteY7-224" fmla="*/ 1 h 352745"/>
                        <a:gd name="connsiteX0-225" fmla="*/ 77086 w 179303"/>
                        <a:gd name="connsiteY0-226" fmla="*/ 1 h 350613"/>
                        <a:gd name="connsiteX1-227" fmla="*/ 55655 w 179303"/>
                        <a:gd name="connsiteY1-228" fmla="*/ 107157 h 350613"/>
                        <a:gd name="connsiteX2-229" fmla="*/ 886 w 179303"/>
                        <a:gd name="connsiteY2-230" fmla="*/ 204788 h 350613"/>
                        <a:gd name="connsiteX3-231" fmla="*/ 22317 w 179303"/>
                        <a:gd name="connsiteY3-232" fmla="*/ 302420 h 350613"/>
                        <a:gd name="connsiteX4-233" fmla="*/ 86611 w 179303"/>
                        <a:gd name="connsiteY4-234" fmla="*/ 350045 h 350613"/>
                        <a:gd name="connsiteX5-235" fmla="*/ 172336 w 179303"/>
                        <a:gd name="connsiteY5-236" fmla="*/ 266701 h 350613"/>
                        <a:gd name="connsiteX6-237" fmla="*/ 160429 w 179303"/>
                        <a:gd name="connsiteY6-238" fmla="*/ 100014 h 350613"/>
                        <a:gd name="connsiteX7-239" fmla="*/ 77086 w 179303"/>
                        <a:gd name="connsiteY7-240" fmla="*/ 1 h 350613"/>
                        <a:gd name="connsiteX0-241" fmla="*/ 78214 w 180431"/>
                        <a:gd name="connsiteY0-242" fmla="*/ 1 h 350613"/>
                        <a:gd name="connsiteX1-243" fmla="*/ 56783 w 180431"/>
                        <a:gd name="connsiteY1-244" fmla="*/ 107157 h 350613"/>
                        <a:gd name="connsiteX2-245" fmla="*/ 2014 w 180431"/>
                        <a:gd name="connsiteY2-246" fmla="*/ 204788 h 350613"/>
                        <a:gd name="connsiteX3-247" fmla="*/ 23445 w 180431"/>
                        <a:gd name="connsiteY3-248" fmla="*/ 302420 h 350613"/>
                        <a:gd name="connsiteX4-249" fmla="*/ 87739 w 180431"/>
                        <a:gd name="connsiteY4-250" fmla="*/ 350045 h 350613"/>
                        <a:gd name="connsiteX5-251" fmla="*/ 173464 w 180431"/>
                        <a:gd name="connsiteY5-252" fmla="*/ 266701 h 350613"/>
                        <a:gd name="connsiteX6-253" fmla="*/ 161557 w 180431"/>
                        <a:gd name="connsiteY6-254" fmla="*/ 100014 h 350613"/>
                        <a:gd name="connsiteX7-255" fmla="*/ 78214 w 180431"/>
                        <a:gd name="connsiteY7-256" fmla="*/ 1 h 350613"/>
                        <a:gd name="connsiteX0-257" fmla="*/ 78214 w 180431"/>
                        <a:gd name="connsiteY0-258" fmla="*/ 1 h 350613"/>
                        <a:gd name="connsiteX1-259" fmla="*/ 56783 w 180431"/>
                        <a:gd name="connsiteY1-260" fmla="*/ 107157 h 350613"/>
                        <a:gd name="connsiteX2-261" fmla="*/ 2014 w 180431"/>
                        <a:gd name="connsiteY2-262" fmla="*/ 204788 h 350613"/>
                        <a:gd name="connsiteX3-263" fmla="*/ 23445 w 180431"/>
                        <a:gd name="connsiteY3-264" fmla="*/ 302420 h 350613"/>
                        <a:gd name="connsiteX4-265" fmla="*/ 87739 w 180431"/>
                        <a:gd name="connsiteY4-266" fmla="*/ 350045 h 350613"/>
                        <a:gd name="connsiteX5-267" fmla="*/ 173464 w 180431"/>
                        <a:gd name="connsiteY5-268" fmla="*/ 266701 h 350613"/>
                        <a:gd name="connsiteX6-269" fmla="*/ 161557 w 180431"/>
                        <a:gd name="connsiteY6-270" fmla="*/ 100014 h 350613"/>
                        <a:gd name="connsiteX7-271" fmla="*/ 78214 w 180431"/>
                        <a:gd name="connsiteY7-272" fmla="*/ 1 h 350613"/>
                        <a:gd name="connsiteX0-273" fmla="*/ 82390 w 184607"/>
                        <a:gd name="connsiteY0-274" fmla="*/ 1 h 352386"/>
                        <a:gd name="connsiteX1-275" fmla="*/ 60959 w 184607"/>
                        <a:gd name="connsiteY1-276" fmla="*/ 107157 h 352386"/>
                        <a:gd name="connsiteX2-277" fmla="*/ 6190 w 184607"/>
                        <a:gd name="connsiteY2-278" fmla="*/ 204788 h 352386"/>
                        <a:gd name="connsiteX3-279" fmla="*/ 15715 w 184607"/>
                        <a:gd name="connsiteY3-280" fmla="*/ 302420 h 352386"/>
                        <a:gd name="connsiteX4-281" fmla="*/ 91915 w 184607"/>
                        <a:gd name="connsiteY4-282" fmla="*/ 350045 h 352386"/>
                        <a:gd name="connsiteX5-283" fmla="*/ 177640 w 184607"/>
                        <a:gd name="connsiteY5-284" fmla="*/ 266701 h 352386"/>
                        <a:gd name="connsiteX6-285" fmla="*/ 165733 w 184607"/>
                        <a:gd name="connsiteY6-286" fmla="*/ 100014 h 352386"/>
                        <a:gd name="connsiteX7-287" fmla="*/ 82390 w 184607"/>
                        <a:gd name="connsiteY7-288" fmla="*/ 1 h 352386"/>
                        <a:gd name="connsiteX0-289" fmla="*/ 86867 w 189084"/>
                        <a:gd name="connsiteY0-290" fmla="*/ 1 h 351243"/>
                        <a:gd name="connsiteX1-291" fmla="*/ 65436 w 189084"/>
                        <a:gd name="connsiteY1-292" fmla="*/ 107157 h 351243"/>
                        <a:gd name="connsiteX2-293" fmla="*/ 10667 w 189084"/>
                        <a:gd name="connsiteY2-294" fmla="*/ 204788 h 351243"/>
                        <a:gd name="connsiteX3-295" fmla="*/ 20192 w 189084"/>
                        <a:gd name="connsiteY3-296" fmla="*/ 302420 h 351243"/>
                        <a:gd name="connsiteX4-297" fmla="*/ 96392 w 189084"/>
                        <a:gd name="connsiteY4-298" fmla="*/ 350045 h 351243"/>
                        <a:gd name="connsiteX5-299" fmla="*/ 182117 w 189084"/>
                        <a:gd name="connsiteY5-300" fmla="*/ 266701 h 351243"/>
                        <a:gd name="connsiteX6-301" fmla="*/ 170210 w 189084"/>
                        <a:gd name="connsiteY6-302" fmla="*/ 100014 h 351243"/>
                        <a:gd name="connsiteX7-303" fmla="*/ 86867 w 189084"/>
                        <a:gd name="connsiteY7-304" fmla="*/ 1 h 351243"/>
                        <a:gd name="connsiteX0-305" fmla="*/ 81616 w 183833"/>
                        <a:gd name="connsiteY0-306" fmla="*/ 1 h 350850"/>
                        <a:gd name="connsiteX1-307" fmla="*/ 60185 w 183833"/>
                        <a:gd name="connsiteY1-308" fmla="*/ 107157 h 350850"/>
                        <a:gd name="connsiteX2-309" fmla="*/ 5416 w 183833"/>
                        <a:gd name="connsiteY2-310" fmla="*/ 204788 h 350850"/>
                        <a:gd name="connsiteX3-311" fmla="*/ 14941 w 183833"/>
                        <a:gd name="connsiteY3-312" fmla="*/ 302420 h 350850"/>
                        <a:gd name="connsiteX4-313" fmla="*/ 91141 w 183833"/>
                        <a:gd name="connsiteY4-314" fmla="*/ 350045 h 350850"/>
                        <a:gd name="connsiteX5-315" fmla="*/ 176866 w 183833"/>
                        <a:gd name="connsiteY5-316" fmla="*/ 266701 h 350850"/>
                        <a:gd name="connsiteX6-317" fmla="*/ 164959 w 183833"/>
                        <a:gd name="connsiteY6-318" fmla="*/ 100014 h 350850"/>
                        <a:gd name="connsiteX7-319" fmla="*/ 81616 w 183833"/>
                        <a:gd name="connsiteY7-320" fmla="*/ 1 h 350850"/>
                        <a:gd name="connsiteX0-321" fmla="*/ 81616 w 187661"/>
                        <a:gd name="connsiteY0-322" fmla="*/ 1 h 351235"/>
                        <a:gd name="connsiteX1-323" fmla="*/ 60185 w 187661"/>
                        <a:gd name="connsiteY1-324" fmla="*/ 107157 h 351235"/>
                        <a:gd name="connsiteX2-325" fmla="*/ 5416 w 187661"/>
                        <a:gd name="connsiteY2-326" fmla="*/ 204788 h 351235"/>
                        <a:gd name="connsiteX3-327" fmla="*/ 14941 w 187661"/>
                        <a:gd name="connsiteY3-328" fmla="*/ 302420 h 351235"/>
                        <a:gd name="connsiteX4-329" fmla="*/ 91141 w 187661"/>
                        <a:gd name="connsiteY4-330" fmla="*/ 350045 h 351235"/>
                        <a:gd name="connsiteX5-331" fmla="*/ 181628 w 187661"/>
                        <a:gd name="connsiteY5-332" fmla="*/ 257176 h 351235"/>
                        <a:gd name="connsiteX6-333" fmla="*/ 164959 w 187661"/>
                        <a:gd name="connsiteY6-334" fmla="*/ 100014 h 351235"/>
                        <a:gd name="connsiteX7-335" fmla="*/ 81616 w 187661"/>
                        <a:gd name="connsiteY7-336" fmla="*/ 1 h 351235"/>
                        <a:gd name="connsiteX0-337" fmla="*/ 81616 w 187661"/>
                        <a:gd name="connsiteY0-338" fmla="*/ 1 h 351235"/>
                        <a:gd name="connsiteX1-339" fmla="*/ 60185 w 187661"/>
                        <a:gd name="connsiteY1-340" fmla="*/ 107157 h 351235"/>
                        <a:gd name="connsiteX2-341" fmla="*/ 5416 w 187661"/>
                        <a:gd name="connsiteY2-342" fmla="*/ 204788 h 351235"/>
                        <a:gd name="connsiteX3-343" fmla="*/ 14941 w 187661"/>
                        <a:gd name="connsiteY3-344" fmla="*/ 302420 h 351235"/>
                        <a:gd name="connsiteX4-345" fmla="*/ 91141 w 187661"/>
                        <a:gd name="connsiteY4-346" fmla="*/ 350045 h 351235"/>
                        <a:gd name="connsiteX5-347" fmla="*/ 181628 w 187661"/>
                        <a:gd name="connsiteY5-348" fmla="*/ 257176 h 351235"/>
                        <a:gd name="connsiteX6-349" fmla="*/ 164959 w 187661"/>
                        <a:gd name="connsiteY6-350" fmla="*/ 100014 h 351235"/>
                        <a:gd name="connsiteX7-351" fmla="*/ 81616 w 187661"/>
                        <a:gd name="connsiteY7-352" fmla="*/ 1 h 351235"/>
                        <a:gd name="connsiteX0-353" fmla="*/ 81616 w 187661"/>
                        <a:gd name="connsiteY0-354" fmla="*/ 1 h 351235"/>
                        <a:gd name="connsiteX1-355" fmla="*/ 60185 w 187661"/>
                        <a:gd name="connsiteY1-356" fmla="*/ 107157 h 351235"/>
                        <a:gd name="connsiteX2-357" fmla="*/ 5416 w 187661"/>
                        <a:gd name="connsiteY2-358" fmla="*/ 204788 h 351235"/>
                        <a:gd name="connsiteX3-359" fmla="*/ 14941 w 187661"/>
                        <a:gd name="connsiteY3-360" fmla="*/ 302420 h 351235"/>
                        <a:gd name="connsiteX4-361" fmla="*/ 91141 w 187661"/>
                        <a:gd name="connsiteY4-362" fmla="*/ 350045 h 351235"/>
                        <a:gd name="connsiteX5-363" fmla="*/ 181628 w 187661"/>
                        <a:gd name="connsiteY5-364" fmla="*/ 257176 h 351235"/>
                        <a:gd name="connsiteX6-365" fmla="*/ 164959 w 187661"/>
                        <a:gd name="connsiteY6-366" fmla="*/ 100014 h 351235"/>
                        <a:gd name="connsiteX7-367" fmla="*/ 81616 w 187661"/>
                        <a:gd name="connsiteY7-368" fmla="*/ 1 h 351235"/>
                        <a:gd name="connsiteX0-369" fmla="*/ 81616 w 189463"/>
                        <a:gd name="connsiteY0-370" fmla="*/ 1 h 351235"/>
                        <a:gd name="connsiteX1-371" fmla="*/ 60185 w 189463"/>
                        <a:gd name="connsiteY1-372" fmla="*/ 107157 h 351235"/>
                        <a:gd name="connsiteX2-373" fmla="*/ 5416 w 189463"/>
                        <a:gd name="connsiteY2-374" fmla="*/ 204788 h 351235"/>
                        <a:gd name="connsiteX3-375" fmla="*/ 14941 w 189463"/>
                        <a:gd name="connsiteY3-376" fmla="*/ 302420 h 351235"/>
                        <a:gd name="connsiteX4-377" fmla="*/ 91141 w 189463"/>
                        <a:gd name="connsiteY4-378" fmla="*/ 350045 h 351235"/>
                        <a:gd name="connsiteX5-379" fmla="*/ 181628 w 189463"/>
                        <a:gd name="connsiteY5-380" fmla="*/ 257176 h 351235"/>
                        <a:gd name="connsiteX6-381" fmla="*/ 172103 w 189463"/>
                        <a:gd name="connsiteY6-382" fmla="*/ 114302 h 351235"/>
                        <a:gd name="connsiteX7-383" fmla="*/ 81616 w 189463"/>
                        <a:gd name="connsiteY7-384" fmla="*/ 1 h 351235"/>
                        <a:gd name="connsiteX0-385" fmla="*/ 81616 w 191543"/>
                        <a:gd name="connsiteY0-386" fmla="*/ 1 h 351235"/>
                        <a:gd name="connsiteX1-387" fmla="*/ 60185 w 191543"/>
                        <a:gd name="connsiteY1-388" fmla="*/ 107157 h 351235"/>
                        <a:gd name="connsiteX2-389" fmla="*/ 5416 w 191543"/>
                        <a:gd name="connsiteY2-390" fmla="*/ 204788 h 351235"/>
                        <a:gd name="connsiteX3-391" fmla="*/ 14941 w 191543"/>
                        <a:gd name="connsiteY3-392" fmla="*/ 302420 h 351235"/>
                        <a:gd name="connsiteX4-393" fmla="*/ 91141 w 191543"/>
                        <a:gd name="connsiteY4-394" fmla="*/ 350045 h 351235"/>
                        <a:gd name="connsiteX5-395" fmla="*/ 181628 w 191543"/>
                        <a:gd name="connsiteY5-396" fmla="*/ 257176 h 351235"/>
                        <a:gd name="connsiteX6-397" fmla="*/ 172103 w 191543"/>
                        <a:gd name="connsiteY6-398" fmla="*/ 114302 h 351235"/>
                        <a:gd name="connsiteX7-399" fmla="*/ 81616 w 191543"/>
                        <a:gd name="connsiteY7-400" fmla="*/ 1 h 351235"/>
                        <a:gd name="connsiteX0-401" fmla="*/ 81616 w 189463"/>
                        <a:gd name="connsiteY0-402" fmla="*/ 1 h 351235"/>
                        <a:gd name="connsiteX1-403" fmla="*/ 60185 w 189463"/>
                        <a:gd name="connsiteY1-404" fmla="*/ 107157 h 351235"/>
                        <a:gd name="connsiteX2-405" fmla="*/ 5416 w 189463"/>
                        <a:gd name="connsiteY2-406" fmla="*/ 204788 h 351235"/>
                        <a:gd name="connsiteX3-407" fmla="*/ 14941 w 189463"/>
                        <a:gd name="connsiteY3-408" fmla="*/ 302420 h 351235"/>
                        <a:gd name="connsiteX4-409" fmla="*/ 91141 w 189463"/>
                        <a:gd name="connsiteY4-410" fmla="*/ 350045 h 351235"/>
                        <a:gd name="connsiteX5-411" fmla="*/ 181628 w 189463"/>
                        <a:gd name="connsiteY5-412" fmla="*/ 257176 h 351235"/>
                        <a:gd name="connsiteX6-413" fmla="*/ 172103 w 189463"/>
                        <a:gd name="connsiteY6-414" fmla="*/ 114302 h 351235"/>
                        <a:gd name="connsiteX7-415" fmla="*/ 81616 w 189463"/>
                        <a:gd name="connsiteY7-416" fmla="*/ 1 h 351235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  <a:cxn ang="0">
                          <a:pos x="connsiteX6-13" y="connsiteY6-14"/>
                        </a:cxn>
                        <a:cxn ang="0">
                          <a:pos x="connsiteX7-15" y="connsiteY7-16"/>
                        </a:cxn>
                      </a:cxnLst>
                      <a:rect l="l" t="t" r="r" b="b"/>
                      <a:pathLst>
                        <a:path w="189463" h="351235">
                          <a:moveTo>
                            <a:pt x="81616" y="1"/>
                          </a:moveTo>
                          <a:cubicBezTo>
                            <a:pt x="63757" y="-396"/>
                            <a:pt x="82410" y="63500"/>
                            <a:pt x="60185" y="107157"/>
                          </a:cubicBezTo>
                          <a:cubicBezTo>
                            <a:pt x="37960" y="150814"/>
                            <a:pt x="12957" y="172244"/>
                            <a:pt x="5416" y="204788"/>
                          </a:cubicBezTo>
                          <a:cubicBezTo>
                            <a:pt x="-2125" y="237332"/>
                            <a:pt x="-4108" y="277019"/>
                            <a:pt x="14941" y="302420"/>
                          </a:cubicBezTo>
                          <a:cubicBezTo>
                            <a:pt x="33990" y="327821"/>
                            <a:pt x="63360" y="357586"/>
                            <a:pt x="91141" y="350045"/>
                          </a:cubicBezTo>
                          <a:cubicBezTo>
                            <a:pt x="118922" y="342504"/>
                            <a:pt x="169325" y="298848"/>
                            <a:pt x="181628" y="257176"/>
                          </a:cubicBezTo>
                          <a:cubicBezTo>
                            <a:pt x="196312" y="217092"/>
                            <a:pt x="188772" y="161927"/>
                            <a:pt x="172103" y="114302"/>
                          </a:cubicBezTo>
                          <a:cubicBezTo>
                            <a:pt x="155434" y="66677"/>
                            <a:pt x="114160" y="36513"/>
                            <a:pt x="81616" y="1"/>
                          </a:cubicBezTo>
                          <a:close/>
                        </a:path>
                      </a:pathLst>
                    </a:custGeom>
                    <a:solidFill>
                      <a:srgbClr val="92C604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449" name="任意多边形 448"/>
                    <p:cNvSpPr/>
                    <p:nvPr/>
                  </p:nvSpPr>
                  <p:spPr>
                    <a:xfrm>
                      <a:off x="4710055" y="909460"/>
                      <a:ext cx="52444" cy="242538"/>
                    </a:xfrm>
                    <a:custGeom>
                      <a:avLst/>
                      <a:gdLst>
                        <a:gd name="connsiteX0" fmla="*/ 0 w 45243"/>
                        <a:gd name="connsiteY0" fmla="*/ 178593 h 178593"/>
                        <a:gd name="connsiteX1" fmla="*/ 0 w 45243"/>
                        <a:gd name="connsiteY1" fmla="*/ 61912 h 178593"/>
                        <a:gd name="connsiteX2" fmla="*/ 26193 w 45243"/>
                        <a:gd name="connsiteY2" fmla="*/ 0 h 178593"/>
                        <a:gd name="connsiteX3" fmla="*/ 45243 w 45243"/>
                        <a:gd name="connsiteY3" fmla="*/ 76200 h 178593"/>
                        <a:gd name="connsiteX4" fmla="*/ 38100 w 45243"/>
                        <a:gd name="connsiteY4" fmla="*/ 133350 h 178593"/>
                        <a:gd name="connsiteX5" fmla="*/ 0 w 45243"/>
                        <a:gd name="connsiteY5" fmla="*/ 178593 h 178593"/>
                        <a:gd name="connsiteX0-1" fmla="*/ 0 w 46024"/>
                        <a:gd name="connsiteY0-2" fmla="*/ 178593 h 178593"/>
                        <a:gd name="connsiteX1-3" fmla="*/ 0 w 46024"/>
                        <a:gd name="connsiteY1-4" fmla="*/ 61912 h 178593"/>
                        <a:gd name="connsiteX2-5" fmla="*/ 26193 w 46024"/>
                        <a:gd name="connsiteY2-6" fmla="*/ 0 h 178593"/>
                        <a:gd name="connsiteX3-7" fmla="*/ 45243 w 46024"/>
                        <a:gd name="connsiteY3-8" fmla="*/ 76200 h 178593"/>
                        <a:gd name="connsiteX4-9" fmla="*/ 38100 w 46024"/>
                        <a:gd name="connsiteY4-10" fmla="*/ 133350 h 178593"/>
                        <a:gd name="connsiteX5-11" fmla="*/ 0 w 46024"/>
                        <a:gd name="connsiteY5-12" fmla="*/ 178593 h 178593"/>
                        <a:gd name="connsiteX0-13" fmla="*/ 0 w 47263"/>
                        <a:gd name="connsiteY0-14" fmla="*/ 178593 h 178593"/>
                        <a:gd name="connsiteX1-15" fmla="*/ 0 w 47263"/>
                        <a:gd name="connsiteY1-16" fmla="*/ 61912 h 178593"/>
                        <a:gd name="connsiteX2-17" fmla="*/ 26193 w 47263"/>
                        <a:gd name="connsiteY2-18" fmla="*/ 0 h 178593"/>
                        <a:gd name="connsiteX3-19" fmla="*/ 45243 w 47263"/>
                        <a:gd name="connsiteY3-20" fmla="*/ 76200 h 178593"/>
                        <a:gd name="connsiteX4-21" fmla="*/ 38100 w 47263"/>
                        <a:gd name="connsiteY4-22" fmla="*/ 133350 h 178593"/>
                        <a:gd name="connsiteX5-23" fmla="*/ 0 w 47263"/>
                        <a:gd name="connsiteY5-24" fmla="*/ 178593 h 178593"/>
                        <a:gd name="connsiteX0-25" fmla="*/ 4052 w 51315"/>
                        <a:gd name="connsiteY0-26" fmla="*/ 178709 h 178709"/>
                        <a:gd name="connsiteX1-27" fmla="*/ 4052 w 51315"/>
                        <a:gd name="connsiteY1-28" fmla="*/ 62028 h 178709"/>
                        <a:gd name="connsiteX2-29" fmla="*/ 30245 w 51315"/>
                        <a:gd name="connsiteY2-30" fmla="*/ 116 h 178709"/>
                        <a:gd name="connsiteX3-31" fmla="*/ 49295 w 51315"/>
                        <a:gd name="connsiteY3-32" fmla="*/ 76316 h 178709"/>
                        <a:gd name="connsiteX4-33" fmla="*/ 42152 w 51315"/>
                        <a:gd name="connsiteY4-34" fmla="*/ 133466 h 178709"/>
                        <a:gd name="connsiteX5-35" fmla="*/ 4052 w 51315"/>
                        <a:gd name="connsiteY5-36" fmla="*/ 178709 h 178709"/>
                        <a:gd name="connsiteX0-37" fmla="*/ 1452 w 48715"/>
                        <a:gd name="connsiteY0-38" fmla="*/ 178697 h 178697"/>
                        <a:gd name="connsiteX1-39" fmla="*/ 15740 w 48715"/>
                        <a:gd name="connsiteY1-40" fmla="*/ 66778 h 178697"/>
                        <a:gd name="connsiteX2-41" fmla="*/ 27645 w 48715"/>
                        <a:gd name="connsiteY2-42" fmla="*/ 104 h 178697"/>
                        <a:gd name="connsiteX3-43" fmla="*/ 46695 w 48715"/>
                        <a:gd name="connsiteY3-44" fmla="*/ 76304 h 178697"/>
                        <a:gd name="connsiteX4-45" fmla="*/ 39552 w 48715"/>
                        <a:gd name="connsiteY4-46" fmla="*/ 133454 h 178697"/>
                        <a:gd name="connsiteX5-47" fmla="*/ 1452 w 48715"/>
                        <a:gd name="connsiteY5-48" fmla="*/ 178697 h 178697"/>
                        <a:gd name="connsiteX0-49" fmla="*/ 1452 w 48715"/>
                        <a:gd name="connsiteY0-50" fmla="*/ 178697 h 180791"/>
                        <a:gd name="connsiteX1-51" fmla="*/ 15740 w 48715"/>
                        <a:gd name="connsiteY1-52" fmla="*/ 66778 h 180791"/>
                        <a:gd name="connsiteX2-53" fmla="*/ 27645 w 48715"/>
                        <a:gd name="connsiteY2-54" fmla="*/ 104 h 180791"/>
                        <a:gd name="connsiteX3-55" fmla="*/ 46695 w 48715"/>
                        <a:gd name="connsiteY3-56" fmla="*/ 76304 h 180791"/>
                        <a:gd name="connsiteX4-57" fmla="*/ 39552 w 48715"/>
                        <a:gd name="connsiteY4-58" fmla="*/ 133454 h 180791"/>
                        <a:gd name="connsiteX5-59" fmla="*/ 1452 w 48715"/>
                        <a:gd name="connsiteY5-60" fmla="*/ 178697 h 180791"/>
                        <a:gd name="connsiteX0-61" fmla="*/ 1452 w 47476"/>
                        <a:gd name="connsiteY0-62" fmla="*/ 195372 h 197068"/>
                        <a:gd name="connsiteX1-63" fmla="*/ 15740 w 47476"/>
                        <a:gd name="connsiteY1-64" fmla="*/ 66784 h 197068"/>
                        <a:gd name="connsiteX2-65" fmla="*/ 27645 w 47476"/>
                        <a:gd name="connsiteY2-66" fmla="*/ 110 h 197068"/>
                        <a:gd name="connsiteX3-67" fmla="*/ 46695 w 47476"/>
                        <a:gd name="connsiteY3-68" fmla="*/ 76310 h 197068"/>
                        <a:gd name="connsiteX4-69" fmla="*/ 39552 w 47476"/>
                        <a:gd name="connsiteY4-70" fmla="*/ 133460 h 197068"/>
                        <a:gd name="connsiteX5-71" fmla="*/ 1452 w 47476"/>
                        <a:gd name="connsiteY5-72" fmla="*/ 195372 h 197068"/>
                        <a:gd name="connsiteX0-73" fmla="*/ 266 w 46290"/>
                        <a:gd name="connsiteY0-74" fmla="*/ 195334 h 196107"/>
                        <a:gd name="connsiteX1-75" fmla="*/ 21698 w 46290"/>
                        <a:gd name="connsiteY1-76" fmla="*/ 88177 h 196107"/>
                        <a:gd name="connsiteX2-77" fmla="*/ 26459 w 46290"/>
                        <a:gd name="connsiteY2-78" fmla="*/ 72 h 196107"/>
                        <a:gd name="connsiteX3-79" fmla="*/ 45509 w 46290"/>
                        <a:gd name="connsiteY3-80" fmla="*/ 76272 h 196107"/>
                        <a:gd name="connsiteX4-81" fmla="*/ 38366 w 46290"/>
                        <a:gd name="connsiteY4-82" fmla="*/ 133422 h 196107"/>
                        <a:gd name="connsiteX5-83" fmla="*/ 266 w 46290"/>
                        <a:gd name="connsiteY5-84" fmla="*/ 195334 h 196107"/>
                        <a:gd name="connsiteX0-85" fmla="*/ 2249 w 48273"/>
                        <a:gd name="connsiteY0-86" fmla="*/ 195324 h 195831"/>
                        <a:gd name="connsiteX1-87" fmla="*/ 7012 w 48273"/>
                        <a:gd name="connsiteY1-88" fmla="*/ 97692 h 195831"/>
                        <a:gd name="connsiteX2-89" fmla="*/ 28442 w 48273"/>
                        <a:gd name="connsiteY2-90" fmla="*/ 62 h 195831"/>
                        <a:gd name="connsiteX3-91" fmla="*/ 47492 w 48273"/>
                        <a:gd name="connsiteY3-92" fmla="*/ 76262 h 195831"/>
                        <a:gd name="connsiteX4-93" fmla="*/ 40349 w 48273"/>
                        <a:gd name="connsiteY4-94" fmla="*/ 133412 h 195831"/>
                        <a:gd name="connsiteX5-95" fmla="*/ 2249 w 48273"/>
                        <a:gd name="connsiteY5-96" fmla="*/ 195324 h 195831"/>
                        <a:gd name="connsiteX0-97" fmla="*/ 2249 w 41173"/>
                        <a:gd name="connsiteY0-98" fmla="*/ 195324 h 195823"/>
                        <a:gd name="connsiteX1-99" fmla="*/ 7012 w 41173"/>
                        <a:gd name="connsiteY1-100" fmla="*/ 97692 h 195823"/>
                        <a:gd name="connsiteX2-101" fmla="*/ 28442 w 41173"/>
                        <a:gd name="connsiteY2-102" fmla="*/ 62 h 195823"/>
                        <a:gd name="connsiteX3-103" fmla="*/ 28442 w 41173"/>
                        <a:gd name="connsiteY3-104" fmla="*/ 81024 h 195823"/>
                        <a:gd name="connsiteX4-105" fmla="*/ 40349 w 41173"/>
                        <a:gd name="connsiteY4-106" fmla="*/ 133412 h 195823"/>
                        <a:gd name="connsiteX5-107" fmla="*/ 2249 w 41173"/>
                        <a:gd name="connsiteY5-108" fmla="*/ 195324 h 195823"/>
                        <a:gd name="connsiteX0-109" fmla="*/ 2249 w 48273"/>
                        <a:gd name="connsiteY0-110" fmla="*/ 195324 h 195838"/>
                        <a:gd name="connsiteX1-111" fmla="*/ 7012 w 48273"/>
                        <a:gd name="connsiteY1-112" fmla="*/ 97692 h 195838"/>
                        <a:gd name="connsiteX2-113" fmla="*/ 28442 w 48273"/>
                        <a:gd name="connsiteY2-114" fmla="*/ 62 h 195838"/>
                        <a:gd name="connsiteX3-115" fmla="*/ 47492 w 48273"/>
                        <a:gd name="connsiteY3-116" fmla="*/ 71499 h 195838"/>
                        <a:gd name="connsiteX4-117" fmla="*/ 40349 w 48273"/>
                        <a:gd name="connsiteY4-118" fmla="*/ 133412 h 195838"/>
                        <a:gd name="connsiteX5-119" fmla="*/ 2249 w 48273"/>
                        <a:gd name="connsiteY5-120" fmla="*/ 195324 h 195838"/>
                        <a:gd name="connsiteX0-121" fmla="*/ 1557 w 46812"/>
                        <a:gd name="connsiteY0-122" fmla="*/ 195324 h 195838"/>
                        <a:gd name="connsiteX1-123" fmla="*/ 6320 w 46812"/>
                        <a:gd name="connsiteY1-124" fmla="*/ 97692 h 195838"/>
                        <a:gd name="connsiteX2-125" fmla="*/ 27750 w 46812"/>
                        <a:gd name="connsiteY2-126" fmla="*/ 62 h 195838"/>
                        <a:gd name="connsiteX3-127" fmla="*/ 46800 w 46812"/>
                        <a:gd name="connsiteY3-128" fmla="*/ 71499 h 195838"/>
                        <a:gd name="connsiteX4-129" fmla="*/ 30132 w 46812"/>
                        <a:gd name="connsiteY4-130" fmla="*/ 133412 h 195838"/>
                        <a:gd name="connsiteX5-131" fmla="*/ 1557 w 46812"/>
                        <a:gd name="connsiteY5-132" fmla="*/ 195324 h 195838"/>
                        <a:gd name="connsiteX0-133" fmla="*/ 383 w 45896"/>
                        <a:gd name="connsiteY0-134" fmla="*/ 195324 h 195687"/>
                        <a:gd name="connsiteX1-135" fmla="*/ 5146 w 45896"/>
                        <a:gd name="connsiteY1-136" fmla="*/ 97692 h 195687"/>
                        <a:gd name="connsiteX2-137" fmla="*/ 26576 w 45896"/>
                        <a:gd name="connsiteY2-138" fmla="*/ 62 h 195687"/>
                        <a:gd name="connsiteX3-139" fmla="*/ 45626 w 45896"/>
                        <a:gd name="connsiteY3-140" fmla="*/ 71499 h 195687"/>
                        <a:gd name="connsiteX4-141" fmla="*/ 12289 w 45896"/>
                        <a:gd name="connsiteY4-142" fmla="*/ 128650 h 195687"/>
                        <a:gd name="connsiteX5-143" fmla="*/ 383 w 45896"/>
                        <a:gd name="connsiteY5-144" fmla="*/ 195324 h 195687"/>
                        <a:gd name="connsiteX0-145" fmla="*/ 1384 w 46627"/>
                        <a:gd name="connsiteY0-146" fmla="*/ 195324 h 196414"/>
                        <a:gd name="connsiteX1-147" fmla="*/ 6147 w 46627"/>
                        <a:gd name="connsiteY1-148" fmla="*/ 97692 h 196414"/>
                        <a:gd name="connsiteX2-149" fmla="*/ 27577 w 46627"/>
                        <a:gd name="connsiteY2-150" fmla="*/ 62 h 196414"/>
                        <a:gd name="connsiteX3-151" fmla="*/ 46627 w 46627"/>
                        <a:gd name="connsiteY3-152" fmla="*/ 71499 h 196414"/>
                        <a:gd name="connsiteX4-153" fmla="*/ 27577 w 46627"/>
                        <a:gd name="connsiteY4-154" fmla="*/ 145319 h 196414"/>
                        <a:gd name="connsiteX5-155" fmla="*/ 1384 w 46627"/>
                        <a:gd name="connsiteY5-156" fmla="*/ 195324 h 19641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  <a:cxn ang="0">
                          <a:pos x="connsiteX5-11" y="connsiteY5-12"/>
                        </a:cxn>
                      </a:cxnLst>
                      <a:rect l="l" t="t" r="r" b="b"/>
                      <a:pathLst>
                        <a:path w="46627" h="196414">
                          <a:moveTo>
                            <a:pt x="1384" y="195324"/>
                          </a:moveTo>
                          <a:cubicBezTo>
                            <a:pt x="-2188" y="187386"/>
                            <a:pt x="1782" y="130236"/>
                            <a:pt x="6147" y="97692"/>
                          </a:cubicBezTo>
                          <a:cubicBezTo>
                            <a:pt x="10512" y="65148"/>
                            <a:pt x="20037" y="-2319"/>
                            <a:pt x="27577" y="62"/>
                          </a:cubicBezTo>
                          <a:cubicBezTo>
                            <a:pt x="35117" y="2443"/>
                            <a:pt x="46627" y="47290"/>
                            <a:pt x="46627" y="71499"/>
                          </a:cubicBezTo>
                          <a:cubicBezTo>
                            <a:pt x="46627" y="95708"/>
                            <a:pt x="35118" y="124682"/>
                            <a:pt x="27577" y="145319"/>
                          </a:cubicBezTo>
                          <a:cubicBezTo>
                            <a:pt x="20037" y="165957"/>
                            <a:pt x="4956" y="203262"/>
                            <a:pt x="1384" y="195324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316" name="组合 315"/>
                  <p:cNvGrpSpPr/>
                  <p:nvPr/>
                </p:nvGrpSpPr>
                <p:grpSpPr>
                  <a:xfrm>
                    <a:off x="3020719" y="1447953"/>
                    <a:ext cx="3582504" cy="3457344"/>
                    <a:chOff x="3020719" y="1447953"/>
                    <a:chExt cx="3582504" cy="3457344"/>
                  </a:xfrm>
                </p:grpSpPr>
                <p:grpSp>
                  <p:nvGrpSpPr>
                    <p:cNvPr id="317" name="组合 147"/>
                    <p:cNvGrpSpPr/>
                    <p:nvPr/>
                  </p:nvGrpSpPr>
                  <p:grpSpPr bwMode="auto">
                    <a:xfrm rot="4560000">
                      <a:off x="5237689" y="2035683"/>
                      <a:ext cx="64880" cy="139521"/>
                      <a:chOff x="4605343" y="766104"/>
                      <a:chExt cx="188802" cy="395301"/>
                    </a:xfrm>
                  </p:grpSpPr>
                  <p:sp>
                    <p:nvSpPr>
                      <p:cNvPr id="446" name="任意多边形 445"/>
                      <p:cNvSpPr/>
                      <p:nvPr/>
                    </p:nvSpPr>
                    <p:spPr>
                      <a:xfrm rot="21120000">
                        <a:off x="4603366" y="770381"/>
                        <a:ext cx="189127" cy="390740"/>
                      </a:xfrm>
                      <a:custGeom>
                        <a:avLst/>
                        <a:gdLst>
                          <a:gd name="connsiteX0" fmla="*/ 69056 w 166687"/>
                          <a:gd name="connsiteY0" fmla="*/ 0 h 350044"/>
                          <a:gd name="connsiteX1" fmla="*/ 45243 w 166687"/>
                          <a:gd name="connsiteY1" fmla="*/ 119062 h 350044"/>
                          <a:gd name="connsiteX2" fmla="*/ 0 w 166687"/>
                          <a:gd name="connsiteY2" fmla="*/ 204787 h 350044"/>
                          <a:gd name="connsiteX3" fmla="*/ 14287 w 166687"/>
                          <a:gd name="connsiteY3" fmla="*/ 302419 h 350044"/>
                          <a:gd name="connsiteX4" fmla="*/ 78581 w 166687"/>
                          <a:gd name="connsiteY4" fmla="*/ 350044 h 350044"/>
                          <a:gd name="connsiteX5" fmla="*/ 164306 w 166687"/>
                          <a:gd name="connsiteY5" fmla="*/ 254794 h 350044"/>
                          <a:gd name="connsiteX6" fmla="*/ 166687 w 166687"/>
                          <a:gd name="connsiteY6" fmla="*/ 109537 h 350044"/>
                          <a:gd name="connsiteX7" fmla="*/ 69056 w 166687"/>
                          <a:gd name="connsiteY7" fmla="*/ 0 h 350044"/>
                          <a:gd name="connsiteX0-1" fmla="*/ 69056 w 184139"/>
                          <a:gd name="connsiteY0-2" fmla="*/ 0 h 350044"/>
                          <a:gd name="connsiteX1-3" fmla="*/ 45243 w 184139"/>
                          <a:gd name="connsiteY1-4" fmla="*/ 119062 h 350044"/>
                          <a:gd name="connsiteX2-5" fmla="*/ 0 w 184139"/>
                          <a:gd name="connsiteY2-6" fmla="*/ 204787 h 350044"/>
                          <a:gd name="connsiteX3-7" fmla="*/ 14287 w 184139"/>
                          <a:gd name="connsiteY3-8" fmla="*/ 302419 h 350044"/>
                          <a:gd name="connsiteX4-9" fmla="*/ 78581 w 184139"/>
                          <a:gd name="connsiteY4-10" fmla="*/ 350044 h 350044"/>
                          <a:gd name="connsiteX5-11" fmla="*/ 164306 w 184139"/>
                          <a:gd name="connsiteY5-12" fmla="*/ 254794 h 350044"/>
                          <a:gd name="connsiteX6-13" fmla="*/ 166687 w 184139"/>
                          <a:gd name="connsiteY6-14" fmla="*/ 109537 h 350044"/>
                          <a:gd name="connsiteX7-15" fmla="*/ 69056 w 184139"/>
                          <a:gd name="connsiteY7-16" fmla="*/ 0 h 350044"/>
                          <a:gd name="connsiteX0-17" fmla="*/ 69056 w 181058"/>
                          <a:gd name="connsiteY0-18" fmla="*/ 0 h 350044"/>
                          <a:gd name="connsiteX1-19" fmla="*/ 45243 w 181058"/>
                          <a:gd name="connsiteY1-20" fmla="*/ 119062 h 350044"/>
                          <a:gd name="connsiteX2-21" fmla="*/ 0 w 181058"/>
                          <a:gd name="connsiteY2-22" fmla="*/ 204787 h 350044"/>
                          <a:gd name="connsiteX3-23" fmla="*/ 14287 w 181058"/>
                          <a:gd name="connsiteY3-24" fmla="*/ 302419 h 350044"/>
                          <a:gd name="connsiteX4-25" fmla="*/ 78581 w 181058"/>
                          <a:gd name="connsiteY4-26" fmla="*/ 350044 h 350044"/>
                          <a:gd name="connsiteX5-27" fmla="*/ 164306 w 181058"/>
                          <a:gd name="connsiteY5-28" fmla="*/ 254794 h 350044"/>
                          <a:gd name="connsiteX6-29" fmla="*/ 166687 w 181058"/>
                          <a:gd name="connsiteY6-30" fmla="*/ 109537 h 350044"/>
                          <a:gd name="connsiteX7-31" fmla="*/ 69056 w 181058"/>
                          <a:gd name="connsiteY7-32" fmla="*/ 0 h 350044"/>
                          <a:gd name="connsiteX0-33" fmla="*/ 69056 w 173789"/>
                          <a:gd name="connsiteY0-34" fmla="*/ 0 h 350044"/>
                          <a:gd name="connsiteX1-35" fmla="*/ 45243 w 173789"/>
                          <a:gd name="connsiteY1-36" fmla="*/ 119062 h 350044"/>
                          <a:gd name="connsiteX2-37" fmla="*/ 0 w 173789"/>
                          <a:gd name="connsiteY2-38" fmla="*/ 204787 h 350044"/>
                          <a:gd name="connsiteX3-39" fmla="*/ 14287 w 173789"/>
                          <a:gd name="connsiteY3-40" fmla="*/ 302419 h 350044"/>
                          <a:gd name="connsiteX4-41" fmla="*/ 78581 w 173789"/>
                          <a:gd name="connsiteY4-42" fmla="*/ 350044 h 350044"/>
                          <a:gd name="connsiteX5-43" fmla="*/ 164306 w 173789"/>
                          <a:gd name="connsiteY5-44" fmla="*/ 254794 h 350044"/>
                          <a:gd name="connsiteX6-45" fmla="*/ 152399 w 173789"/>
                          <a:gd name="connsiteY6-46" fmla="*/ 121444 h 350044"/>
                          <a:gd name="connsiteX7-47" fmla="*/ 69056 w 173789"/>
                          <a:gd name="connsiteY7-48" fmla="*/ 0 h 350044"/>
                          <a:gd name="connsiteX0-49" fmla="*/ 69056 w 173789"/>
                          <a:gd name="connsiteY0-50" fmla="*/ 1 h 350045"/>
                          <a:gd name="connsiteX1-51" fmla="*/ 45243 w 173789"/>
                          <a:gd name="connsiteY1-52" fmla="*/ 119063 h 350045"/>
                          <a:gd name="connsiteX2-53" fmla="*/ 0 w 173789"/>
                          <a:gd name="connsiteY2-54" fmla="*/ 204788 h 350045"/>
                          <a:gd name="connsiteX3-55" fmla="*/ 14287 w 173789"/>
                          <a:gd name="connsiteY3-56" fmla="*/ 302420 h 350045"/>
                          <a:gd name="connsiteX4-57" fmla="*/ 78581 w 173789"/>
                          <a:gd name="connsiteY4-58" fmla="*/ 350045 h 350045"/>
                          <a:gd name="connsiteX5-59" fmla="*/ 164306 w 173789"/>
                          <a:gd name="connsiteY5-60" fmla="*/ 254795 h 350045"/>
                          <a:gd name="connsiteX6-61" fmla="*/ 152399 w 173789"/>
                          <a:gd name="connsiteY6-62" fmla="*/ 121445 h 350045"/>
                          <a:gd name="connsiteX7-63" fmla="*/ 69056 w 173789"/>
                          <a:gd name="connsiteY7-64" fmla="*/ 1 h 350045"/>
                          <a:gd name="connsiteX0-65" fmla="*/ 69056 w 173789"/>
                          <a:gd name="connsiteY0-66" fmla="*/ 1 h 350045"/>
                          <a:gd name="connsiteX1-67" fmla="*/ 45243 w 173789"/>
                          <a:gd name="connsiteY1-68" fmla="*/ 119063 h 350045"/>
                          <a:gd name="connsiteX2-69" fmla="*/ 0 w 173789"/>
                          <a:gd name="connsiteY2-70" fmla="*/ 204788 h 350045"/>
                          <a:gd name="connsiteX3-71" fmla="*/ 14287 w 173789"/>
                          <a:gd name="connsiteY3-72" fmla="*/ 302420 h 350045"/>
                          <a:gd name="connsiteX4-73" fmla="*/ 78581 w 173789"/>
                          <a:gd name="connsiteY4-74" fmla="*/ 350045 h 350045"/>
                          <a:gd name="connsiteX5-75" fmla="*/ 164306 w 173789"/>
                          <a:gd name="connsiteY5-76" fmla="*/ 254795 h 350045"/>
                          <a:gd name="connsiteX6-77" fmla="*/ 152399 w 173789"/>
                          <a:gd name="connsiteY6-78" fmla="*/ 121445 h 350045"/>
                          <a:gd name="connsiteX7-79" fmla="*/ 69056 w 173789"/>
                          <a:gd name="connsiteY7-80" fmla="*/ 1 h 350045"/>
                          <a:gd name="connsiteX0-81" fmla="*/ 69928 w 174661"/>
                          <a:gd name="connsiteY0-82" fmla="*/ 1 h 350045"/>
                          <a:gd name="connsiteX1-83" fmla="*/ 46115 w 174661"/>
                          <a:gd name="connsiteY1-84" fmla="*/ 119063 h 350045"/>
                          <a:gd name="connsiteX2-85" fmla="*/ 872 w 174661"/>
                          <a:gd name="connsiteY2-86" fmla="*/ 204788 h 350045"/>
                          <a:gd name="connsiteX3-87" fmla="*/ 15159 w 174661"/>
                          <a:gd name="connsiteY3-88" fmla="*/ 302420 h 350045"/>
                          <a:gd name="connsiteX4-89" fmla="*/ 79453 w 174661"/>
                          <a:gd name="connsiteY4-90" fmla="*/ 350045 h 350045"/>
                          <a:gd name="connsiteX5-91" fmla="*/ 165178 w 174661"/>
                          <a:gd name="connsiteY5-92" fmla="*/ 254795 h 350045"/>
                          <a:gd name="connsiteX6-93" fmla="*/ 153271 w 174661"/>
                          <a:gd name="connsiteY6-94" fmla="*/ 121445 h 350045"/>
                          <a:gd name="connsiteX7-95" fmla="*/ 69928 w 174661"/>
                          <a:gd name="connsiteY7-96" fmla="*/ 1 h 350045"/>
                          <a:gd name="connsiteX0-97" fmla="*/ 73564 w 178297"/>
                          <a:gd name="connsiteY0-98" fmla="*/ 1 h 350045"/>
                          <a:gd name="connsiteX1-99" fmla="*/ 49751 w 178297"/>
                          <a:gd name="connsiteY1-100" fmla="*/ 119063 h 350045"/>
                          <a:gd name="connsiteX2-101" fmla="*/ 4508 w 178297"/>
                          <a:gd name="connsiteY2-102" fmla="*/ 204788 h 350045"/>
                          <a:gd name="connsiteX3-103" fmla="*/ 18795 w 178297"/>
                          <a:gd name="connsiteY3-104" fmla="*/ 302420 h 350045"/>
                          <a:gd name="connsiteX4-105" fmla="*/ 83089 w 178297"/>
                          <a:gd name="connsiteY4-106" fmla="*/ 350045 h 350045"/>
                          <a:gd name="connsiteX5-107" fmla="*/ 168814 w 178297"/>
                          <a:gd name="connsiteY5-108" fmla="*/ 254795 h 350045"/>
                          <a:gd name="connsiteX6-109" fmla="*/ 156907 w 178297"/>
                          <a:gd name="connsiteY6-110" fmla="*/ 121445 h 350045"/>
                          <a:gd name="connsiteX7-111" fmla="*/ 73564 w 178297"/>
                          <a:gd name="connsiteY7-112" fmla="*/ 1 h 350045"/>
                          <a:gd name="connsiteX0-113" fmla="*/ 79936 w 184669"/>
                          <a:gd name="connsiteY0-114" fmla="*/ 1 h 350045"/>
                          <a:gd name="connsiteX1-115" fmla="*/ 56123 w 184669"/>
                          <a:gd name="connsiteY1-116" fmla="*/ 119063 h 350045"/>
                          <a:gd name="connsiteX2-117" fmla="*/ 3736 w 184669"/>
                          <a:gd name="connsiteY2-118" fmla="*/ 204788 h 350045"/>
                          <a:gd name="connsiteX3-119" fmla="*/ 25167 w 184669"/>
                          <a:gd name="connsiteY3-120" fmla="*/ 302420 h 350045"/>
                          <a:gd name="connsiteX4-121" fmla="*/ 89461 w 184669"/>
                          <a:gd name="connsiteY4-122" fmla="*/ 350045 h 350045"/>
                          <a:gd name="connsiteX5-123" fmla="*/ 175186 w 184669"/>
                          <a:gd name="connsiteY5-124" fmla="*/ 254795 h 350045"/>
                          <a:gd name="connsiteX6-125" fmla="*/ 163279 w 184669"/>
                          <a:gd name="connsiteY6-126" fmla="*/ 121445 h 350045"/>
                          <a:gd name="connsiteX7-127" fmla="*/ 79936 w 184669"/>
                          <a:gd name="connsiteY7-128" fmla="*/ 1 h 350045"/>
                          <a:gd name="connsiteX0-129" fmla="*/ 77086 w 181819"/>
                          <a:gd name="connsiteY0-130" fmla="*/ 1 h 350045"/>
                          <a:gd name="connsiteX1-131" fmla="*/ 55655 w 181819"/>
                          <a:gd name="connsiteY1-132" fmla="*/ 107157 h 350045"/>
                          <a:gd name="connsiteX2-133" fmla="*/ 886 w 181819"/>
                          <a:gd name="connsiteY2-134" fmla="*/ 204788 h 350045"/>
                          <a:gd name="connsiteX3-135" fmla="*/ 22317 w 181819"/>
                          <a:gd name="connsiteY3-136" fmla="*/ 302420 h 350045"/>
                          <a:gd name="connsiteX4-137" fmla="*/ 86611 w 181819"/>
                          <a:gd name="connsiteY4-138" fmla="*/ 350045 h 350045"/>
                          <a:gd name="connsiteX5-139" fmla="*/ 172336 w 181819"/>
                          <a:gd name="connsiteY5-140" fmla="*/ 254795 h 350045"/>
                          <a:gd name="connsiteX6-141" fmla="*/ 160429 w 181819"/>
                          <a:gd name="connsiteY6-142" fmla="*/ 121445 h 350045"/>
                          <a:gd name="connsiteX7-143" fmla="*/ 77086 w 181819"/>
                          <a:gd name="connsiteY7-144" fmla="*/ 1 h 350045"/>
                          <a:gd name="connsiteX0-145" fmla="*/ 77086 w 181819"/>
                          <a:gd name="connsiteY0-146" fmla="*/ 1 h 350045"/>
                          <a:gd name="connsiteX1-147" fmla="*/ 55655 w 181819"/>
                          <a:gd name="connsiteY1-148" fmla="*/ 107157 h 350045"/>
                          <a:gd name="connsiteX2-149" fmla="*/ 886 w 181819"/>
                          <a:gd name="connsiteY2-150" fmla="*/ 204788 h 350045"/>
                          <a:gd name="connsiteX3-151" fmla="*/ 22317 w 181819"/>
                          <a:gd name="connsiteY3-152" fmla="*/ 302420 h 350045"/>
                          <a:gd name="connsiteX4-153" fmla="*/ 86611 w 181819"/>
                          <a:gd name="connsiteY4-154" fmla="*/ 350045 h 350045"/>
                          <a:gd name="connsiteX5-155" fmla="*/ 172336 w 181819"/>
                          <a:gd name="connsiteY5-156" fmla="*/ 254795 h 350045"/>
                          <a:gd name="connsiteX6-157" fmla="*/ 160429 w 181819"/>
                          <a:gd name="connsiteY6-158" fmla="*/ 121445 h 350045"/>
                          <a:gd name="connsiteX7-159" fmla="*/ 77086 w 181819"/>
                          <a:gd name="connsiteY7-160" fmla="*/ 1 h 350045"/>
                          <a:gd name="connsiteX0-161" fmla="*/ 77086 w 181819"/>
                          <a:gd name="connsiteY0-162" fmla="*/ 1 h 350045"/>
                          <a:gd name="connsiteX1-163" fmla="*/ 55655 w 181819"/>
                          <a:gd name="connsiteY1-164" fmla="*/ 107157 h 350045"/>
                          <a:gd name="connsiteX2-165" fmla="*/ 886 w 181819"/>
                          <a:gd name="connsiteY2-166" fmla="*/ 204788 h 350045"/>
                          <a:gd name="connsiteX3-167" fmla="*/ 22317 w 181819"/>
                          <a:gd name="connsiteY3-168" fmla="*/ 302420 h 350045"/>
                          <a:gd name="connsiteX4-169" fmla="*/ 86611 w 181819"/>
                          <a:gd name="connsiteY4-170" fmla="*/ 350045 h 350045"/>
                          <a:gd name="connsiteX5-171" fmla="*/ 172336 w 181819"/>
                          <a:gd name="connsiteY5-172" fmla="*/ 254795 h 350045"/>
                          <a:gd name="connsiteX6-173" fmla="*/ 160429 w 181819"/>
                          <a:gd name="connsiteY6-174" fmla="*/ 121445 h 350045"/>
                          <a:gd name="connsiteX7-175" fmla="*/ 77086 w 181819"/>
                          <a:gd name="connsiteY7-176" fmla="*/ 1 h 350045"/>
                          <a:gd name="connsiteX0-177" fmla="*/ 77086 w 181819"/>
                          <a:gd name="connsiteY0-178" fmla="*/ 1 h 350045"/>
                          <a:gd name="connsiteX1-179" fmla="*/ 55655 w 181819"/>
                          <a:gd name="connsiteY1-180" fmla="*/ 107157 h 350045"/>
                          <a:gd name="connsiteX2-181" fmla="*/ 886 w 181819"/>
                          <a:gd name="connsiteY2-182" fmla="*/ 204788 h 350045"/>
                          <a:gd name="connsiteX3-183" fmla="*/ 22317 w 181819"/>
                          <a:gd name="connsiteY3-184" fmla="*/ 302420 h 350045"/>
                          <a:gd name="connsiteX4-185" fmla="*/ 86611 w 181819"/>
                          <a:gd name="connsiteY4-186" fmla="*/ 350045 h 350045"/>
                          <a:gd name="connsiteX5-187" fmla="*/ 172336 w 181819"/>
                          <a:gd name="connsiteY5-188" fmla="*/ 254795 h 350045"/>
                          <a:gd name="connsiteX6-189" fmla="*/ 160429 w 181819"/>
                          <a:gd name="connsiteY6-190" fmla="*/ 100014 h 350045"/>
                          <a:gd name="connsiteX7-191" fmla="*/ 77086 w 181819"/>
                          <a:gd name="connsiteY7-192" fmla="*/ 1 h 350045"/>
                          <a:gd name="connsiteX0-193" fmla="*/ 77086 w 179303"/>
                          <a:gd name="connsiteY0-194" fmla="*/ 1 h 350045"/>
                          <a:gd name="connsiteX1-195" fmla="*/ 55655 w 179303"/>
                          <a:gd name="connsiteY1-196" fmla="*/ 107157 h 350045"/>
                          <a:gd name="connsiteX2-197" fmla="*/ 886 w 179303"/>
                          <a:gd name="connsiteY2-198" fmla="*/ 204788 h 350045"/>
                          <a:gd name="connsiteX3-199" fmla="*/ 22317 w 179303"/>
                          <a:gd name="connsiteY3-200" fmla="*/ 302420 h 350045"/>
                          <a:gd name="connsiteX4-201" fmla="*/ 86611 w 179303"/>
                          <a:gd name="connsiteY4-202" fmla="*/ 350045 h 350045"/>
                          <a:gd name="connsiteX5-203" fmla="*/ 172336 w 179303"/>
                          <a:gd name="connsiteY5-204" fmla="*/ 266701 h 350045"/>
                          <a:gd name="connsiteX6-205" fmla="*/ 160429 w 179303"/>
                          <a:gd name="connsiteY6-206" fmla="*/ 100014 h 350045"/>
                          <a:gd name="connsiteX7-207" fmla="*/ 77086 w 179303"/>
                          <a:gd name="connsiteY7-208" fmla="*/ 1 h 350045"/>
                          <a:gd name="connsiteX0-209" fmla="*/ 77086 w 179303"/>
                          <a:gd name="connsiteY0-210" fmla="*/ 1 h 352745"/>
                          <a:gd name="connsiteX1-211" fmla="*/ 55655 w 179303"/>
                          <a:gd name="connsiteY1-212" fmla="*/ 107157 h 352745"/>
                          <a:gd name="connsiteX2-213" fmla="*/ 886 w 179303"/>
                          <a:gd name="connsiteY2-214" fmla="*/ 204788 h 352745"/>
                          <a:gd name="connsiteX3-215" fmla="*/ 22317 w 179303"/>
                          <a:gd name="connsiteY3-216" fmla="*/ 302420 h 352745"/>
                          <a:gd name="connsiteX4-217" fmla="*/ 86611 w 179303"/>
                          <a:gd name="connsiteY4-218" fmla="*/ 350045 h 352745"/>
                          <a:gd name="connsiteX5-219" fmla="*/ 172336 w 179303"/>
                          <a:gd name="connsiteY5-220" fmla="*/ 266701 h 352745"/>
                          <a:gd name="connsiteX6-221" fmla="*/ 160429 w 179303"/>
                          <a:gd name="connsiteY6-222" fmla="*/ 100014 h 352745"/>
                          <a:gd name="connsiteX7-223" fmla="*/ 77086 w 179303"/>
                          <a:gd name="connsiteY7-224" fmla="*/ 1 h 352745"/>
                          <a:gd name="connsiteX0-225" fmla="*/ 77086 w 179303"/>
                          <a:gd name="connsiteY0-226" fmla="*/ 1 h 350613"/>
                          <a:gd name="connsiteX1-227" fmla="*/ 55655 w 179303"/>
                          <a:gd name="connsiteY1-228" fmla="*/ 107157 h 350613"/>
                          <a:gd name="connsiteX2-229" fmla="*/ 886 w 179303"/>
                          <a:gd name="connsiteY2-230" fmla="*/ 204788 h 350613"/>
                          <a:gd name="connsiteX3-231" fmla="*/ 22317 w 179303"/>
                          <a:gd name="connsiteY3-232" fmla="*/ 302420 h 350613"/>
                          <a:gd name="connsiteX4-233" fmla="*/ 86611 w 179303"/>
                          <a:gd name="connsiteY4-234" fmla="*/ 350045 h 350613"/>
                          <a:gd name="connsiteX5-235" fmla="*/ 172336 w 179303"/>
                          <a:gd name="connsiteY5-236" fmla="*/ 266701 h 350613"/>
                          <a:gd name="connsiteX6-237" fmla="*/ 160429 w 179303"/>
                          <a:gd name="connsiteY6-238" fmla="*/ 100014 h 350613"/>
                          <a:gd name="connsiteX7-239" fmla="*/ 77086 w 179303"/>
                          <a:gd name="connsiteY7-240" fmla="*/ 1 h 350613"/>
                          <a:gd name="connsiteX0-241" fmla="*/ 78214 w 180431"/>
                          <a:gd name="connsiteY0-242" fmla="*/ 1 h 350613"/>
                          <a:gd name="connsiteX1-243" fmla="*/ 56783 w 180431"/>
                          <a:gd name="connsiteY1-244" fmla="*/ 107157 h 350613"/>
                          <a:gd name="connsiteX2-245" fmla="*/ 2014 w 180431"/>
                          <a:gd name="connsiteY2-246" fmla="*/ 204788 h 350613"/>
                          <a:gd name="connsiteX3-247" fmla="*/ 23445 w 180431"/>
                          <a:gd name="connsiteY3-248" fmla="*/ 302420 h 350613"/>
                          <a:gd name="connsiteX4-249" fmla="*/ 87739 w 180431"/>
                          <a:gd name="connsiteY4-250" fmla="*/ 350045 h 350613"/>
                          <a:gd name="connsiteX5-251" fmla="*/ 173464 w 180431"/>
                          <a:gd name="connsiteY5-252" fmla="*/ 266701 h 350613"/>
                          <a:gd name="connsiteX6-253" fmla="*/ 161557 w 180431"/>
                          <a:gd name="connsiteY6-254" fmla="*/ 100014 h 350613"/>
                          <a:gd name="connsiteX7-255" fmla="*/ 78214 w 180431"/>
                          <a:gd name="connsiteY7-256" fmla="*/ 1 h 350613"/>
                          <a:gd name="connsiteX0-257" fmla="*/ 78214 w 180431"/>
                          <a:gd name="connsiteY0-258" fmla="*/ 1 h 350613"/>
                          <a:gd name="connsiteX1-259" fmla="*/ 56783 w 180431"/>
                          <a:gd name="connsiteY1-260" fmla="*/ 107157 h 350613"/>
                          <a:gd name="connsiteX2-261" fmla="*/ 2014 w 180431"/>
                          <a:gd name="connsiteY2-262" fmla="*/ 204788 h 350613"/>
                          <a:gd name="connsiteX3-263" fmla="*/ 23445 w 180431"/>
                          <a:gd name="connsiteY3-264" fmla="*/ 302420 h 350613"/>
                          <a:gd name="connsiteX4-265" fmla="*/ 87739 w 180431"/>
                          <a:gd name="connsiteY4-266" fmla="*/ 350045 h 350613"/>
                          <a:gd name="connsiteX5-267" fmla="*/ 173464 w 180431"/>
                          <a:gd name="connsiteY5-268" fmla="*/ 266701 h 350613"/>
                          <a:gd name="connsiteX6-269" fmla="*/ 161557 w 180431"/>
                          <a:gd name="connsiteY6-270" fmla="*/ 100014 h 350613"/>
                          <a:gd name="connsiteX7-271" fmla="*/ 78214 w 180431"/>
                          <a:gd name="connsiteY7-272" fmla="*/ 1 h 350613"/>
                          <a:gd name="connsiteX0-273" fmla="*/ 82390 w 184607"/>
                          <a:gd name="connsiteY0-274" fmla="*/ 1 h 352386"/>
                          <a:gd name="connsiteX1-275" fmla="*/ 60959 w 184607"/>
                          <a:gd name="connsiteY1-276" fmla="*/ 107157 h 352386"/>
                          <a:gd name="connsiteX2-277" fmla="*/ 6190 w 184607"/>
                          <a:gd name="connsiteY2-278" fmla="*/ 204788 h 352386"/>
                          <a:gd name="connsiteX3-279" fmla="*/ 15715 w 184607"/>
                          <a:gd name="connsiteY3-280" fmla="*/ 302420 h 352386"/>
                          <a:gd name="connsiteX4-281" fmla="*/ 91915 w 184607"/>
                          <a:gd name="connsiteY4-282" fmla="*/ 350045 h 352386"/>
                          <a:gd name="connsiteX5-283" fmla="*/ 177640 w 184607"/>
                          <a:gd name="connsiteY5-284" fmla="*/ 266701 h 352386"/>
                          <a:gd name="connsiteX6-285" fmla="*/ 165733 w 184607"/>
                          <a:gd name="connsiteY6-286" fmla="*/ 100014 h 352386"/>
                          <a:gd name="connsiteX7-287" fmla="*/ 82390 w 184607"/>
                          <a:gd name="connsiteY7-288" fmla="*/ 1 h 352386"/>
                          <a:gd name="connsiteX0-289" fmla="*/ 86867 w 189084"/>
                          <a:gd name="connsiteY0-290" fmla="*/ 1 h 351243"/>
                          <a:gd name="connsiteX1-291" fmla="*/ 65436 w 189084"/>
                          <a:gd name="connsiteY1-292" fmla="*/ 107157 h 351243"/>
                          <a:gd name="connsiteX2-293" fmla="*/ 10667 w 189084"/>
                          <a:gd name="connsiteY2-294" fmla="*/ 204788 h 351243"/>
                          <a:gd name="connsiteX3-295" fmla="*/ 20192 w 189084"/>
                          <a:gd name="connsiteY3-296" fmla="*/ 302420 h 351243"/>
                          <a:gd name="connsiteX4-297" fmla="*/ 96392 w 189084"/>
                          <a:gd name="connsiteY4-298" fmla="*/ 350045 h 351243"/>
                          <a:gd name="connsiteX5-299" fmla="*/ 182117 w 189084"/>
                          <a:gd name="connsiteY5-300" fmla="*/ 266701 h 351243"/>
                          <a:gd name="connsiteX6-301" fmla="*/ 170210 w 189084"/>
                          <a:gd name="connsiteY6-302" fmla="*/ 100014 h 351243"/>
                          <a:gd name="connsiteX7-303" fmla="*/ 86867 w 189084"/>
                          <a:gd name="connsiteY7-304" fmla="*/ 1 h 351243"/>
                          <a:gd name="connsiteX0-305" fmla="*/ 81616 w 183833"/>
                          <a:gd name="connsiteY0-306" fmla="*/ 1 h 350850"/>
                          <a:gd name="connsiteX1-307" fmla="*/ 60185 w 183833"/>
                          <a:gd name="connsiteY1-308" fmla="*/ 107157 h 350850"/>
                          <a:gd name="connsiteX2-309" fmla="*/ 5416 w 183833"/>
                          <a:gd name="connsiteY2-310" fmla="*/ 204788 h 350850"/>
                          <a:gd name="connsiteX3-311" fmla="*/ 14941 w 183833"/>
                          <a:gd name="connsiteY3-312" fmla="*/ 302420 h 350850"/>
                          <a:gd name="connsiteX4-313" fmla="*/ 91141 w 183833"/>
                          <a:gd name="connsiteY4-314" fmla="*/ 350045 h 350850"/>
                          <a:gd name="connsiteX5-315" fmla="*/ 176866 w 183833"/>
                          <a:gd name="connsiteY5-316" fmla="*/ 266701 h 350850"/>
                          <a:gd name="connsiteX6-317" fmla="*/ 164959 w 183833"/>
                          <a:gd name="connsiteY6-318" fmla="*/ 100014 h 350850"/>
                          <a:gd name="connsiteX7-319" fmla="*/ 81616 w 183833"/>
                          <a:gd name="connsiteY7-320" fmla="*/ 1 h 350850"/>
                          <a:gd name="connsiteX0-321" fmla="*/ 81616 w 187661"/>
                          <a:gd name="connsiteY0-322" fmla="*/ 1 h 351235"/>
                          <a:gd name="connsiteX1-323" fmla="*/ 60185 w 187661"/>
                          <a:gd name="connsiteY1-324" fmla="*/ 107157 h 351235"/>
                          <a:gd name="connsiteX2-325" fmla="*/ 5416 w 187661"/>
                          <a:gd name="connsiteY2-326" fmla="*/ 204788 h 351235"/>
                          <a:gd name="connsiteX3-327" fmla="*/ 14941 w 187661"/>
                          <a:gd name="connsiteY3-328" fmla="*/ 302420 h 351235"/>
                          <a:gd name="connsiteX4-329" fmla="*/ 91141 w 187661"/>
                          <a:gd name="connsiteY4-330" fmla="*/ 350045 h 351235"/>
                          <a:gd name="connsiteX5-331" fmla="*/ 181628 w 187661"/>
                          <a:gd name="connsiteY5-332" fmla="*/ 257176 h 351235"/>
                          <a:gd name="connsiteX6-333" fmla="*/ 164959 w 187661"/>
                          <a:gd name="connsiteY6-334" fmla="*/ 100014 h 351235"/>
                          <a:gd name="connsiteX7-335" fmla="*/ 81616 w 187661"/>
                          <a:gd name="connsiteY7-336" fmla="*/ 1 h 351235"/>
                          <a:gd name="connsiteX0-337" fmla="*/ 81616 w 187661"/>
                          <a:gd name="connsiteY0-338" fmla="*/ 1 h 351235"/>
                          <a:gd name="connsiteX1-339" fmla="*/ 60185 w 187661"/>
                          <a:gd name="connsiteY1-340" fmla="*/ 107157 h 351235"/>
                          <a:gd name="connsiteX2-341" fmla="*/ 5416 w 187661"/>
                          <a:gd name="connsiteY2-342" fmla="*/ 204788 h 351235"/>
                          <a:gd name="connsiteX3-343" fmla="*/ 14941 w 187661"/>
                          <a:gd name="connsiteY3-344" fmla="*/ 302420 h 351235"/>
                          <a:gd name="connsiteX4-345" fmla="*/ 91141 w 187661"/>
                          <a:gd name="connsiteY4-346" fmla="*/ 350045 h 351235"/>
                          <a:gd name="connsiteX5-347" fmla="*/ 181628 w 187661"/>
                          <a:gd name="connsiteY5-348" fmla="*/ 257176 h 351235"/>
                          <a:gd name="connsiteX6-349" fmla="*/ 164959 w 187661"/>
                          <a:gd name="connsiteY6-350" fmla="*/ 100014 h 351235"/>
                          <a:gd name="connsiteX7-351" fmla="*/ 81616 w 187661"/>
                          <a:gd name="connsiteY7-352" fmla="*/ 1 h 351235"/>
                          <a:gd name="connsiteX0-353" fmla="*/ 81616 w 187661"/>
                          <a:gd name="connsiteY0-354" fmla="*/ 1 h 351235"/>
                          <a:gd name="connsiteX1-355" fmla="*/ 60185 w 187661"/>
                          <a:gd name="connsiteY1-356" fmla="*/ 107157 h 351235"/>
                          <a:gd name="connsiteX2-357" fmla="*/ 5416 w 187661"/>
                          <a:gd name="connsiteY2-358" fmla="*/ 204788 h 351235"/>
                          <a:gd name="connsiteX3-359" fmla="*/ 14941 w 187661"/>
                          <a:gd name="connsiteY3-360" fmla="*/ 302420 h 351235"/>
                          <a:gd name="connsiteX4-361" fmla="*/ 91141 w 187661"/>
                          <a:gd name="connsiteY4-362" fmla="*/ 350045 h 351235"/>
                          <a:gd name="connsiteX5-363" fmla="*/ 181628 w 187661"/>
                          <a:gd name="connsiteY5-364" fmla="*/ 257176 h 351235"/>
                          <a:gd name="connsiteX6-365" fmla="*/ 164959 w 187661"/>
                          <a:gd name="connsiteY6-366" fmla="*/ 100014 h 351235"/>
                          <a:gd name="connsiteX7-367" fmla="*/ 81616 w 187661"/>
                          <a:gd name="connsiteY7-368" fmla="*/ 1 h 351235"/>
                          <a:gd name="connsiteX0-369" fmla="*/ 81616 w 189463"/>
                          <a:gd name="connsiteY0-370" fmla="*/ 1 h 351235"/>
                          <a:gd name="connsiteX1-371" fmla="*/ 60185 w 189463"/>
                          <a:gd name="connsiteY1-372" fmla="*/ 107157 h 351235"/>
                          <a:gd name="connsiteX2-373" fmla="*/ 5416 w 189463"/>
                          <a:gd name="connsiteY2-374" fmla="*/ 204788 h 351235"/>
                          <a:gd name="connsiteX3-375" fmla="*/ 14941 w 189463"/>
                          <a:gd name="connsiteY3-376" fmla="*/ 302420 h 351235"/>
                          <a:gd name="connsiteX4-377" fmla="*/ 91141 w 189463"/>
                          <a:gd name="connsiteY4-378" fmla="*/ 350045 h 351235"/>
                          <a:gd name="connsiteX5-379" fmla="*/ 181628 w 189463"/>
                          <a:gd name="connsiteY5-380" fmla="*/ 257176 h 351235"/>
                          <a:gd name="connsiteX6-381" fmla="*/ 172103 w 189463"/>
                          <a:gd name="connsiteY6-382" fmla="*/ 114302 h 351235"/>
                          <a:gd name="connsiteX7-383" fmla="*/ 81616 w 189463"/>
                          <a:gd name="connsiteY7-384" fmla="*/ 1 h 351235"/>
                          <a:gd name="connsiteX0-385" fmla="*/ 81616 w 191543"/>
                          <a:gd name="connsiteY0-386" fmla="*/ 1 h 351235"/>
                          <a:gd name="connsiteX1-387" fmla="*/ 60185 w 191543"/>
                          <a:gd name="connsiteY1-388" fmla="*/ 107157 h 351235"/>
                          <a:gd name="connsiteX2-389" fmla="*/ 5416 w 191543"/>
                          <a:gd name="connsiteY2-390" fmla="*/ 204788 h 351235"/>
                          <a:gd name="connsiteX3-391" fmla="*/ 14941 w 191543"/>
                          <a:gd name="connsiteY3-392" fmla="*/ 302420 h 351235"/>
                          <a:gd name="connsiteX4-393" fmla="*/ 91141 w 191543"/>
                          <a:gd name="connsiteY4-394" fmla="*/ 350045 h 351235"/>
                          <a:gd name="connsiteX5-395" fmla="*/ 181628 w 191543"/>
                          <a:gd name="connsiteY5-396" fmla="*/ 257176 h 351235"/>
                          <a:gd name="connsiteX6-397" fmla="*/ 172103 w 191543"/>
                          <a:gd name="connsiteY6-398" fmla="*/ 114302 h 351235"/>
                          <a:gd name="connsiteX7-399" fmla="*/ 81616 w 191543"/>
                          <a:gd name="connsiteY7-400" fmla="*/ 1 h 351235"/>
                          <a:gd name="connsiteX0-401" fmla="*/ 81616 w 189463"/>
                          <a:gd name="connsiteY0-402" fmla="*/ 1 h 351235"/>
                          <a:gd name="connsiteX1-403" fmla="*/ 60185 w 189463"/>
                          <a:gd name="connsiteY1-404" fmla="*/ 107157 h 351235"/>
                          <a:gd name="connsiteX2-405" fmla="*/ 5416 w 189463"/>
                          <a:gd name="connsiteY2-406" fmla="*/ 204788 h 351235"/>
                          <a:gd name="connsiteX3-407" fmla="*/ 14941 w 189463"/>
                          <a:gd name="connsiteY3-408" fmla="*/ 302420 h 351235"/>
                          <a:gd name="connsiteX4-409" fmla="*/ 91141 w 189463"/>
                          <a:gd name="connsiteY4-410" fmla="*/ 350045 h 351235"/>
                          <a:gd name="connsiteX5-411" fmla="*/ 181628 w 189463"/>
                          <a:gd name="connsiteY5-412" fmla="*/ 257176 h 351235"/>
                          <a:gd name="connsiteX6-413" fmla="*/ 172103 w 189463"/>
                          <a:gd name="connsiteY6-414" fmla="*/ 114302 h 351235"/>
                          <a:gd name="connsiteX7-415" fmla="*/ 81616 w 189463"/>
                          <a:gd name="connsiteY7-416" fmla="*/ 1 h 351235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  <a:cxn ang="0">
                            <a:pos x="connsiteX6-13" y="connsiteY6-14"/>
                          </a:cxn>
                          <a:cxn ang="0">
                            <a:pos x="connsiteX7-15" y="connsiteY7-16"/>
                          </a:cxn>
                        </a:cxnLst>
                        <a:rect l="l" t="t" r="r" b="b"/>
                        <a:pathLst>
                          <a:path w="189463" h="351235">
                            <a:moveTo>
                              <a:pt x="81616" y="1"/>
                            </a:moveTo>
                            <a:cubicBezTo>
                              <a:pt x="63757" y="-396"/>
                              <a:pt x="82410" y="63500"/>
                              <a:pt x="60185" y="107157"/>
                            </a:cubicBezTo>
                            <a:cubicBezTo>
                              <a:pt x="37960" y="150814"/>
                              <a:pt x="12957" y="172244"/>
                              <a:pt x="5416" y="204788"/>
                            </a:cubicBezTo>
                            <a:cubicBezTo>
                              <a:pt x="-2125" y="237332"/>
                              <a:pt x="-4108" y="277019"/>
                              <a:pt x="14941" y="302420"/>
                            </a:cubicBezTo>
                            <a:cubicBezTo>
                              <a:pt x="33990" y="327821"/>
                              <a:pt x="63360" y="357586"/>
                              <a:pt x="91141" y="350045"/>
                            </a:cubicBezTo>
                            <a:cubicBezTo>
                              <a:pt x="118922" y="342504"/>
                              <a:pt x="169325" y="298848"/>
                              <a:pt x="181628" y="257176"/>
                            </a:cubicBezTo>
                            <a:cubicBezTo>
                              <a:pt x="196312" y="217092"/>
                              <a:pt x="188772" y="161927"/>
                              <a:pt x="172103" y="114302"/>
                            </a:cubicBezTo>
                            <a:cubicBezTo>
                              <a:pt x="155434" y="66677"/>
                              <a:pt x="114160" y="36513"/>
                              <a:pt x="81616" y="1"/>
                            </a:cubicBezTo>
                            <a:close/>
                          </a:path>
                        </a:pathLst>
                      </a:custGeom>
                      <a:solidFill>
                        <a:srgbClr val="92C604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447" name="任意多边形 446"/>
                      <p:cNvSpPr/>
                      <p:nvPr/>
                    </p:nvSpPr>
                    <p:spPr>
                      <a:xfrm>
                        <a:off x="4709530" y="920651"/>
                        <a:ext cx="50743" cy="247018"/>
                      </a:xfrm>
                      <a:custGeom>
                        <a:avLst/>
                        <a:gdLst>
                          <a:gd name="connsiteX0" fmla="*/ 0 w 45243"/>
                          <a:gd name="connsiteY0" fmla="*/ 178593 h 178593"/>
                          <a:gd name="connsiteX1" fmla="*/ 0 w 45243"/>
                          <a:gd name="connsiteY1" fmla="*/ 61912 h 178593"/>
                          <a:gd name="connsiteX2" fmla="*/ 26193 w 45243"/>
                          <a:gd name="connsiteY2" fmla="*/ 0 h 178593"/>
                          <a:gd name="connsiteX3" fmla="*/ 45243 w 45243"/>
                          <a:gd name="connsiteY3" fmla="*/ 76200 h 178593"/>
                          <a:gd name="connsiteX4" fmla="*/ 38100 w 45243"/>
                          <a:gd name="connsiteY4" fmla="*/ 133350 h 178593"/>
                          <a:gd name="connsiteX5" fmla="*/ 0 w 45243"/>
                          <a:gd name="connsiteY5" fmla="*/ 178593 h 178593"/>
                          <a:gd name="connsiteX0-1" fmla="*/ 0 w 46024"/>
                          <a:gd name="connsiteY0-2" fmla="*/ 178593 h 178593"/>
                          <a:gd name="connsiteX1-3" fmla="*/ 0 w 46024"/>
                          <a:gd name="connsiteY1-4" fmla="*/ 61912 h 178593"/>
                          <a:gd name="connsiteX2-5" fmla="*/ 26193 w 46024"/>
                          <a:gd name="connsiteY2-6" fmla="*/ 0 h 178593"/>
                          <a:gd name="connsiteX3-7" fmla="*/ 45243 w 46024"/>
                          <a:gd name="connsiteY3-8" fmla="*/ 76200 h 178593"/>
                          <a:gd name="connsiteX4-9" fmla="*/ 38100 w 46024"/>
                          <a:gd name="connsiteY4-10" fmla="*/ 133350 h 178593"/>
                          <a:gd name="connsiteX5-11" fmla="*/ 0 w 46024"/>
                          <a:gd name="connsiteY5-12" fmla="*/ 178593 h 178593"/>
                          <a:gd name="connsiteX0-13" fmla="*/ 0 w 47263"/>
                          <a:gd name="connsiteY0-14" fmla="*/ 178593 h 178593"/>
                          <a:gd name="connsiteX1-15" fmla="*/ 0 w 47263"/>
                          <a:gd name="connsiteY1-16" fmla="*/ 61912 h 178593"/>
                          <a:gd name="connsiteX2-17" fmla="*/ 26193 w 47263"/>
                          <a:gd name="connsiteY2-18" fmla="*/ 0 h 178593"/>
                          <a:gd name="connsiteX3-19" fmla="*/ 45243 w 47263"/>
                          <a:gd name="connsiteY3-20" fmla="*/ 76200 h 178593"/>
                          <a:gd name="connsiteX4-21" fmla="*/ 38100 w 47263"/>
                          <a:gd name="connsiteY4-22" fmla="*/ 133350 h 178593"/>
                          <a:gd name="connsiteX5-23" fmla="*/ 0 w 47263"/>
                          <a:gd name="connsiteY5-24" fmla="*/ 178593 h 178593"/>
                          <a:gd name="connsiteX0-25" fmla="*/ 4052 w 51315"/>
                          <a:gd name="connsiteY0-26" fmla="*/ 178709 h 178709"/>
                          <a:gd name="connsiteX1-27" fmla="*/ 4052 w 51315"/>
                          <a:gd name="connsiteY1-28" fmla="*/ 62028 h 178709"/>
                          <a:gd name="connsiteX2-29" fmla="*/ 30245 w 51315"/>
                          <a:gd name="connsiteY2-30" fmla="*/ 116 h 178709"/>
                          <a:gd name="connsiteX3-31" fmla="*/ 49295 w 51315"/>
                          <a:gd name="connsiteY3-32" fmla="*/ 76316 h 178709"/>
                          <a:gd name="connsiteX4-33" fmla="*/ 42152 w 51315"/>
                          <a:gd name="connsiteY4-34" fmla="*/ 133466 h 178709"/>
                          <a:gd name="connsiteX5-35" fmla="*/ 4052 w 51315"/>
                          <a:gd name="connsiteY5-36" fmla="*/ 178709 h 178709"/>
                          <a:gd name="connsiteX0-37" fmla="*/ 1452 w 48715"/>
                          <a:gd name="connsiteY0-38" fmla="*/ 178697 h 178697"/>
                          <a:gd name="connsiteX1-39" fmla="*/ 15740 w 48715"/>
                          <a:gd name="connsiteY1-40" fmla="*/ 66778 h 178697"/>
                          <a:gd name="connsiteX2-41" fmla="*/ 27645 w 48715"/>
                          <a:gd name="connsiteY2-42" fmla="*/ 104 h 178697"/>
                          <a:gd name="connsiteX3-43" fmla="*/ 46695 w 48715"/>
                          <a:gd name="connsiteY3-44" fmla="*/ 76304 h 178697"/>
                          <a:gd name="connsiteX4-45" fmla="*/ 39552 w 48715"/>
                          <a:gd name="connsiteY4-46" fmla="*/ 133454 h 178697"/>
                          <a:gd name="connsiteX5-47" fmla="*/ 1452 w 48715"/>
                          <a:gd name="connsiteY5-48" fmla="*/ 178697 h 178697"/>
                          <a:gd name="connsiteX0-49" fmla="*/ 1452 w 48715"/>
                          <a:gd name="connsiteY0-50" fmla="*/ 178697 h 180791"/>
                          <a:gd name="connsiteX1-51" fmla="*/ 15740 w 48715"/>
                          <a:gd name="connsiteY1-52" fmla="*/ 66778 h 180791"/>
                          <a:gd name="connsiteX2-53" fmla="*/ 27645 w 48715"/>
                          <a:gd name="connsiteY2-54" fmla="*/ 104 h 180791"/>
                          <a:gd name="connsiteX3-55" fmla="*/ 46695 w 48715"/>
                          <a:gd name="connsiteY3-56" fmla="*/ 76304 h 180791"/>
                          <a:gd name="connsiteX4-57" fmla="*/ 39552 w 48715"/>
                          <a:gd name="connsiteY4-58" fmla="*/ 133454 h 180791"/>
                          <a:gd name="connsiteX5-59" fmla="*/ 1452 w 48715"/>
                          <a:gd name="connsiteY5-60" fmla="*/ 178697 h 180791"/>
                          <a:gd name="connsiteX0-61" fmla="*/ 1452 w 47476"/>
                          <a:gd name="connsiteY0-62" fmla="*/ 195372 h 197068"/>
                          <a:gd name="connsiteX1-63" fmla="*/ 15740 w 47476"/>
                          <a:gd name="connsiteY1-64" fmla="*/ 66784 h 197068"/>
                          <a:gd name="connsiteX2-65" fmla="*/ 27645 w 47476"/>
                          <a:gd name="connsiteY2-66" fmla="*/ 110 h 197068"/>
                          <a:gd name="connsiteX3-67" fmla="*/ 46695 w 47476"/>
                          <a:gd name="connsiteY3-68" fmla="*/ 76310 h 197068"/>
                          <a:gd name="connsiteX4-69" fmla="*/ 39552 w 47476"/>
                          <a:gd name="connsiteY4-70" fmla="*/ 133460 h 197068"/>
                          <a:gd name="connsiteX5-71" fmla="*/ 1452 w 47476"/>
                          <a:gd name="connsiteY5-72" fmla="*/ 195372 h 197068"/>
                          <a:gd name="connsiteX0-73" fmla="*/ 266 w 46290"/>
                          <a:gd name="connsiteY0-74" fmla="*/ 195334 h 196107"/>
                          <a:gd name="connsiteX1-75" fmla="*/ 21698 w 46290"/>
                          <a:gd name="connsiteY1-76" fmla="*/ 88177 h 196107"/>
                          <a:gd name="connsiteX2-77" fmla="*/ 26459 w 46290"/>
                          <a:gd name="connsiteY2-78" fmla="*/ 72 h 196107"/>
                          <a:gd name="connsiteX3-79" fmla="*/ 45509 w 46290"/>
                          <a:gd name="connsiteY3-80" fmla="*/ 76272 h 196107"/>
                          <a:gd name="connsiteX4-81" fmla="*/ 38366 w 46290"/>
                          <a:gd name="connsiteY4-82" fmla="*/ 133422 h 196107"/>
                          <a:gd name="connsiteX5-83" fmla="*/ 266 w 46290"/>
                          <a:gd name="connsiteY5-84" fmla="*/ 195334 h 196107"/>
                          <a:gd name="connsiteX0-85" fmla="*/ 2249 w 48273"/>
                          <a:gd name="connsiteY0-86" fmla="*/ 195324 h 195831"/>
                          <a:gd name="connsiteX1-87" fmla="*/ 7012 w 48273"/>
                          <a:gd name="connsiteY1-88" fmla="*/ 97692 h 195831"/>
                          <a:gd name="connsiteX2-89" fmla="*/ 28442 w 48273"/>
                          <a:gd name="connsiteY2-90" fmla="*/ 62 h 195831"/>
                          <a:gd name="connsiteX3-91" fmla="*/ 47492 w 48273"/>
                          <a:gd name="connsiteY3-92" fmla="*/ 76262 h 195831"/>
                          <a:gd name="connsiteX4-93" fmla="*/ 40349 w 48273"/>
                          <a:gd name="connsiteY4-94" fmla="*/ 133412 h 195831"/>
                          <a:gd name="connsiteX5-95" fmla="*/ 2249 w 48273"/>
                          <a:gd name="connsiteY5-96" fmla="*/ 195324 h 195831"/>
                          <a:gd name="connsiteX0-97" fmla="*/ 2249 w 41173"/>
                          <a:gd name="connsiteY0-98" fmla="*/ 195324 h 195823"/>
                          <a:gd name="connsiteX1-99" fmla="*/ 7012 w 41173"/>
                          <a:gd name="connsiteY1-100" fmla="*/ 97692 h 195823"/>
                          <a:gd name="connsiteX2-101" fmla="*/ 28442 w 41173"/>
                          <a:gd name="connsiteY2-102" fmla="*/ 62 h 195823"/>
                          <a:gd name="connsiteX3-103" fmla="*/ 28442 w 41173"/>
                          <a:gd name="connsiteY3-104" fmla="*/ 81024 h 195823"/>
                          <a:gd name="connsiteX4-105" fmla="*/ 40349 w 41173"/>
                          <a:gd name="connsiteY4-106" fmla="*/ 133412 h 195823"/>
                          <a:gd name="connsiteX5-107" fmla="*/ 2249 w 41173"/>
                          <a:gd name="connsiteY5-108" fmla="*/ 195324 h 195823"/>
                          <a:gd name="connsiteX0-109" fmla="*/ 2249 w 48273"/>
                          <a:gd name="connsiteY0-110" fmla="*/ 195324 h 195838"/>
                          <a:gd name="connsiteX1-111" fmla="*/ 7012 w 48273"/>
                          <a:gd name="connsiteY1-112" fmla="*/ 97692 h 195838"/>
                          <a:gd name="connsiteX2-113" fmla="*/ 28442 w 48273"/>
                          <a:gd name="connsiteY2-114" fmla="*/ 62 h 195838"/>
                          <a:gd name="connsiteX3-115" fmla="*/ 47492 w 48273"/>
                          <a:gd name="connsiteY3-116" fmla="*/ 71499 h 195838"/>
                          <a:gd name="connsiteX4-117" fmla="*/ 40349 w 48273"/>
                          <a:gd name="connsiteY4-118" fmla="*/ 133412 h 195838"/>
                          <a:gd name="connsiteX5-119" fmla="*/ 2249 w 48273"/>
                          <a:gd name="connsiteY5-120" fmla="*/ 195324 h 195838"/>
                          <a:gd name="connsiteX0-121" fmla="*/ 1557 w 46812"/>
                          <a:gd name="connsiteY0-122" fmla="*/ 195324 h 195838"/>
                          <a:gd name="connsiteX1-123" fmla="*/ 6320 w 46812"/>
                          <a:gd name="connsiteY1-124" fmla="*/ 97692 h 195838"/>
                          <a:gd name="connsiteX2-125" fmla="*/ 27750 w 46812"/>
                          <a:gd name="connsiteY2-126" fmla="*/ 62 h 195838"/>
                          <a:gd name="connsiteX3-127" fmla="*/ 46800 w 46812"/>
                          <a:gd name="connsiteY3-128" fmla="*/ 71499 h 195838"/>
                          <a:gd name="connsiteX4-129" fmla="*/ 30132 w 46812"/>
                          <a:gd name="connsiteY4-130" fmla="*/ 133412 h 195838"/>
                          <a:gd name="connsiteX5-131" fmla="*/ 1557 w 46812"/>
                          <a:gd name="connsiteY5-132" fmla="*/ 195324 h 195838"/>
                          <a:gd name="connsiteX0-133" fmla="*/ 383 w 45896"/>
                          <a:gd name="connsiteY0-134" fmla="*/ 195324 h 195687"/>
                          <a:gd name="connsiteX1-135" fmla="*/ 5146 w 45896"/>
                          <a:gd name="connsiteY1-136" fmla="*/ 97692 h 195687"/>
                          <a:gd name="connsiteX2-137" fmla="*/ 26576 w 45896"/>
                          <a:gd name="connsiteY2-138" fmla="*/ 62 h 195687"/>
                          <a:gd name="connsiteX3-139" fmla="*/ 45626 w 45896"/>
                          <a:gd name="connsiteY3-140" fmla="*/ 71499 h 195687"/>
                          <a:gd name="connsiteX4-141" fmla="*/ 12289 w 45896"/>
                          <a:gd name="connsiteY4-142" fmla="*/ 128650 h 195687"/>
                          <a:gd name="connsiteX5-143" fmla="*/ 383 w 45896"/>
                          <a:gd name="connsiteY5-144" fmla="*/ 195324 h 195687"/>
                          <a:gd name="connsiteX0-145" fmla="*/ 1384 w 46627"/>
                          <a:gd name="connsiteY0-146" fmla="*/ 195324 h 196414"/>
                          <a:gd name="connsiteX1-147" fmla="*/ 6147 w 46627"/>
                          <a:gd name="connsiteY1-148" fmla="*/ 97692 h 196414"/>
                          <a:gd name="connsiteX2-149" fmla="*/ 27577 w 46627"/>
                          <a:gd name="connsiteY2-150" fmla="*/ 62 h 196414"/>
                          <a:gd name="connsiteX3-151" fmla="*/ 46627 w 46627"/>
                          <a:gd name="connsiteY3-152" fmla="*/ 71499 h 196414"/>
                          <a:gd name="connsiteX4-153" fmla="*/ 27577 w 46627"/>
                          <a:gd name="connsiteY4-154" fmla="*/ 145319 h 196414"/>
                          <a:gd name="connsiteX5-155" fmla="*/ 1384 w 46627"/>
                          <a:gd name="connsiteY5-156" fmla="*/ 195324 h 196414"/>
                        </a:gdLst>
                        <a:ahLst/>
                        <a:cxnLst>
                          <a:cxn ang="0">
                            <a:pos x="connsiteX0-1" y="connsiteY0-2"/>
                          </a:cxn>
                          <a:cxn ang="0">
                            <a:pos x="connsiteX1-3" y="connsiteY1-4"/>
                          </a:cxn>
                          <a:cxn ang="0">
                            <a:pos x="connsiteX2-5" y="connsiteY2-6"/>
                          </a:cxn>
                          <a:cxn ang="0">
                            <a:pos x="connsiteX3-7" y="connsiteY3-8"/>
                          </a:cxn>
                          <a:cxn ang="0">
                            <a:pos x="connsiteX4-9" y="connsiteY4-10"/>
                          </a:cxn>
                          <a:cxn ang="0">
                            <a:pos x="connsiteX5-11" y="connsiteY5-12"/>
                          </a:cxn>
                        </a:cxnLst>
                        <a:rect l="l" t="t" r="r" b="b"/>
                        <a:pathLst>
                          <a:path w="46627" h="196414">
                            <a:moveTo>
                              <a:pt x="1384" y="195324"/>
                            </a:moveTo>
                            <a:cubicBezTo>
                              <a:pt x="-2188" y="187386"/>
                              <a:pt x="1782" y="130236"/>
                              <a:pt x="6147" y="97692"/>
                            </a:cubicBezTo>
                            <a:cubicBezTo>
                              <a:pt x="10512" y="65148"/>
                              <a:pt x="20037" y="-2319"/>
                              <a:pt x="27577" y="62"/>
                            </a:cubicBezTo>
                            <a:cubicBezTo>
                              <a:pt x="35117" y="2443"/>
                              <a:pt x="46627" y="47290"/>
                              <a:pt x="46627" y="71499"/>
                            </a:cubicBezTo>
                            <a:cubicBezTo>
                              <a:pt x="46627" y="95708"/>
                              <a:pt x="35118" y="124682"/>
                              <a:pt x="27577" y="145319"/>
                            </a:cubicBezTo>
                            <a:cubicBezTo>
                              <a:pt x="20037" y="165957"/>
                              <a:pt x="4956" y="203262"/>
                              <a:pt x="1384" y="195324"/>
                            </a:cubicBezTo>
                            <a:close/>
                          </a:path>
                        </a:pathLst>
                      </a:custGeom>
                      <a:solidFill>
                        <a:sysClr val="window" lastClr="FFFFFF"/>
                      </a:solidFill>
                      <a:ln w="25400" cap="flat" cmpd="sng" algn="ctr">
                        <a:noFill/>
                        <a:prstDash val="solid"/>
                      </a:ln>
                      <a:effectLst/>
                    </p:spPr>
                    <p:txBody>
                      <a:bodyPr anchor="ctr"/>
                      <a:lstStyle/>
                      <a:p>
                        <a:pPr marL="0" marR="0" lvl="0" indent="0" algn="ctr" defTabSz="91440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defRPr/>
                        </a:pPr>
                        <a:endParaRPr kumimoji="0" lang="zh-CN" alt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318" name="组合 317"/>
                    <p:cNvGrpSpPr/>
                    <p:nvPr/>
                  </p:nvGrpSpPr>
                  <p:grpSpPr>
                    <a:xfrm>
                      <a:off x="3020719" y="1447953"/>
                      <a:ext cx="3582504" cy="3457344"/>
                      <a:chOff x="3020719" y="1447953"/>
                      <a:chExt cx="3582504" cy="3457344"/>
                    </a:xfrm>
                  </p:grpSpPr>
                  <p:grpSp>
                    <p:nvGrpSpPr>
                      <p:cNvPr id="319" name="组合 341"/>
                      <p:cNvGrpSpPr/>
                      <p:nvPr/>
                    </p:nvGrpSpPr>
                    <p:grpSpPr bwMode="auto">
                      <a:xfrm rot="2640000">
                        <a:off x="4373363" y="2057972"/>
                        <a:ext cx="68282" cy="145359"/>
                        <a:chOff x="4605345" y="766105"/>
                        <a:chExt cx="188802" cy="391253"/>
                      </a:xfrm>
                    </p:grpSpPr>
                    <p:sp>
                      <p:nvSpPr>
                        <p:cNvPr id="444" name="任意多边形 443"/>
                        <p:cNvSpPr/>
                        <p:nvPr/>
                      </p:nvSpPr>
                      <p:spPr>
                        <a:xfrm>
                          <a:off x="4605408" y="767479"/>
                          <a:ext cx="188473" cy="392538"/>
                        </a:xfrm>
                        <a:custGeom>
                          <a:avLst/>
                          <a:gdLst>
                            <a:gd name="connsiteX0" fmla="*/ 69056 w 166687"/>
                            <a:gd name="connsiteY0" fmla="*/ 0 h 350044"/>
                            <a:gd name="connsiteX1" fmla="*/ 45243 w 166687"/>
                            <a:gd name="connsiteY1" fmla="*/ 119062 h 350044"/>
                            <a:gd name="connsiteX2" fmla="*/ 0 w 166687"/>
                            <a:gd name="connsiteY2" fmla="*/ 204787 h 350044"/>
                            <a:gd name="connsiteX3" fmla="*/ 14287 w 166687"/>
                            <a:gd name="connsiteY3" fmla="*/ 302419 h 350044"/>
                            <a:gd name="connsiteX4" fmla="*/ 78581 w 166687"/>
                            <a:gd name="connsiteY4" fmla="*/ 350044 h 350044"/>
                            <a:gd name="connsiteX5" fmla="*/ 164306 w 166687"/>
                            <a:gd name="connsiteY5" fmla="*/ 254794 h 350044"/>
                            <a:gd name="connsiteX6" fmla="*/ 166687 w 166687"/>
                            <a:gd name="connsiteY6" fmla="*/ 109537 h 350044"/>
                            <a:gd name="connsiteX7" fmla="*/ 69056 w 166687"/>
                            <a:gd name="connsiteY7" fmla="*/ 0 h 350044"/>
                            <a:gd name="connsiteX0-1" fmla="*/ 69056 w 184139"/>
                            <a:gd name="connsiteY0-2" fmla="*/ 0 h 350044"/>
                            <a:gd name="connsiteX1-3" fmla="*/ 45243 w 184139"/>
                            <a:gd name="connsiteY1-4" fmla="*/ 119062 h 350044"/>
                            <a:gd name="connsiteX2-5" fmla="*/ 0 w 184139"/>
                            <a:gd name="connsiteY2-6" fmla="*/ 204787 h 350044"/>
                            <a:gd name="connsiteX3-7" fmla="*/ 14287 w 184139"/>
                            <a:gd name="connsiteY3-8" fmla="*/ 302419 h 350044"/>
                            <a:gd name="connsiteX4-9" fmla="*/ 78581 w 184139"/>
                            <a:gd name="connsiteY4-10" fmla="*/ 350044 h 350044"/>
                            <a:gd name="connsiteX5-11" fmla="*/ 164306 w 184139"/>
                            <a:gd name="connsiteY5-12" fmla="*/ 254794 h 350044"/>
                            <a:gd name="connsiteX6-13" fmla="*/ 166687 w 184139"/>
                            <a:gd name="connsiteY6-14" fmla="*/ 109537 h 350044"/>
                            <a:gd name="connsiteX7-15" fmla="*/ 69056 w 184139"/>
                            <a:gd name="connsiteY7-16" fmla="*/ 0 h 350044"/>
                            <a:gd name="connsiteX0-17" fmla="*/ 69056 w 181058"/>
                            <a:gd name="connsiteY0-18" fmla="*/ 0 h 350044"/>
                            <a:gd name="connsiteX1-19" fmla="*/ 45243 w 181058"/>
                            <a:gd name="connsiteY1-20" fmla="*/ 119062 h 350044"/>
                            <a:gd name="connsiteX2-21" fmla="*/ 0 w 181058"/>
                            <a:gd name="connsiteY2-22" fmla="*/ 204787 h 350044"/>
                            <a:gd name="connsiteX3-23" fmla="*/ 14287 w 181058"/>
                            <a:gd name="connsiteY3-24" fmla="*/ 302419 h 350044"/>
                            <a:gd name="connsiteX4-25" fmla="*/ 78581 w 181058"/>
                            <a:gd name="connsiteY4-26" fmla="*/ 350044 h 350044"/>
                            <a:gd name="connsiteX5-27" fmla="*/ 164306 w 181058"/>
                            <a:gd name="connsiteY5-28" fmla="*/ 254794 h 350044"/>
                            <a:gd name="connsiteX6-29" fmla="*/ 166687 w 181058"/>
                            <a:gd name="connsiteY6-30" fmla="*/ 109537 h 350044"/>
                            <a:gd name="connsiteX7-31" fmla="*/ 69056 w 181058"/>
                            <a:gd name="connsiteY7-32" fmla="*/ 0 h 350044"/>
                            <a:gd name="connsiteX0-33" fmla="*/ 69056 w 173789"/>
                            <a:gd name="connsiteY0-34" fmla="*/ 0 h 350044"/>
                            <a:gd name="connsiteX1-35" fmla="*/ 45243 w 173789"/>
                            <a:gd name="connsiteY1-36" fmla="*/ 119062 h 350044"/>
                            <a:gd name="connsiteX2-37" fmla="*/ 0 w 173789"/>
                            <a:gd name="connsiteY2-38" fmla="*/ 204787 h 350044"/>
                            <a:gd name="connsiteX3-39" fmla="*/ 14287 w 173789"/>
                            <a:gd name="connsiteY3-40" fmla="*/ 302419 h 350044"/>
                            <a:gd name="connsiteX4-41" fmla="*/ 78581 w 173789"/>
                            <a:gd name="connsiteY4-42" fmla="*/ 350044 h 350044"/>
                            <a:gd name="connsiteX5-43" fmla="*/ 164306 w 173789"/>
                            <a:gd name="connsiteY5-44" fmla="*/ 254794 h 350044"/>
                            <a:gd name="connsiteX6-45" fmla="*/ 152399 w 173789"/>
                            <a:gd name="connsiteY6-46" fmla="*/ 121444 h 350044"/>
                            <a:gd name="connsiteX7-47" fmla="*/ 69056 w 173789"/>
                            <a:gd name="connsiteY7-48" fmla="*/ 0 h 350044"/>
                            <a:gd name="connsiteX0-49" fmla="*/ 69056 w 173789"/>
                            <a:gd name="connsiteY0-50" fmla="*/ 1 h 350045"/>
                            <a:gd name="connsiteX1-51" fmla="*/ 45243 w 173789"/>
                            <a:gd name="connsiteY1-52" fmla="*/ 119063 h 350045"/>
                            <a:gd name="connsiteX2-53" fmla="*/ 0 w 173789"/>
                            <a:gd name="connsiteY2-54" fmla="*/ 204788 h 350045"/>
                            <a:gd name="connsiteX3-55" fmla="*/ 14287 w 173789"/>
                            <a:gd name="connsiteY3-56" fmla="*/ 302420 h 350045"/>
                            <a:gd name="connsiteX4-57" fmla="*/ 78581 w 173789"/>
                            <a:gd name="connsiteY4-58" fmla="*/ 350045 h 350045"/>
                            <a:gd name="connsiteX5-59" fmla="*/ 164306 w 173789"/>
                            <a:gd name="connsiteY5-60" fmla="*/ 254795 h 350045"/>
                            <a:gd name="connsiteX6-61" fmla="*/ 152399 w 173789"/>
                            <a:gd name="connsiteY6-62" fmla="*/ 121445 h 350045"/>
                            <a:gd name="connsiteX7-63" fmla="*/ 69056 w 173789"/>
                            <a:gd name="connsiteY7-64" fmla="*/ 1 h 350045"/>
                            <a:gd name="connsiteX0-65" fmla="*/ 69056 w 173789"/>
                            <a:gd name="connsiteY0-66" fmla="*/ 1 h 350045"/>
                            <a:gd name="connsiteX1-67" fmla="*/ 45243 w 173789"/>
                            <a:gd name="connsiteY1-68" fmla="*/ 119063 h 350045"/>
                            <a:gd name="connsiteX2-69" fmla="*/ 0 w 173789"/>
                            <a:gd name="connsiteY2-70" fmla="*/ 204788 h 350045"/>
                            <a:gd name="connsiteX3-71" fmla="*/ 14287 w 173789"/>
                            <a:gd name="connsiteY3-72" fmla="*/ 302420 h 350045"/>
                            <a:gd name="connsiteX4-73" fmla="*/ 78581 w 173789"/>
                            <a:gd name="connsiteY4-74" fmla="*/ 350045 h 350045"/>
                            <a:gd name="connsiteX5-75" fmla="*/ 164306 w 173789"/>
                            <a:gd name="connsiteY5-76" fmla="*/ 254795 h 350045"/>
                            <a:gd name="connsiteX6-77" fmla="*/ 152399 w 173789"/>
                            <a:gd name="connsiteY6-78" fmla="*/ 121445 h 350045"/>
                            <a:gd name="connsiteX7-79" fmla="*/ 69056 w 173789"/>
                            <a:gd name="connsiteY7-80" fmla="*/ 1 h 350045"/>
                            <a:gd name="connsiteX0-81" fmla="*/ 69928 w 174661"/>
                            <a:gd name="connsiteY0-82" fmla="*/ 1 h 350045"/>
                            <a:gd name="connsiteX1-83" fmla="*/ 46115 w 174661"/>
                            <a:gd name="connsiteY1-84" fmla="*/ 119063 h 350045"/>
                            <a:gd name="connsiteX2-85" fmla="*/ 872 w 174661"/>
                            <a:gd name="connsiteY2-86" fmla="*/ 204788 h 350045"/>
                            <a:gd name="connsiteX3-87" fmla="*/ 15159 w 174661"/>
                            <a:gd name="connsiteY3-88" fmla="*/ 302420 h 350045"/>
                            <a:gd name="connsiteX4-89" fmla="*/ 79453 w 174661"/>
                            <a:gd name="connsiteY4-90" fmla="*/ 350045 h 350045"/>
                            <a:gd name="connsiteX5-91" fmla="*/ 165178 w 174661"/>
                            <a:gd name="connsiteY5-92" fmla="*/ 254795 h 350045"/>
                            <a:gd name="connsiteX6-93" fmla="*/ 153271 w 174661"/>
                            <a:gd name="connsiteY6-94" fmla="*/ 121445 h 350045"/>
                            <a:gd name="connsiteX7-95" fmla="*/ 69928 w 174661"/>
                            <a:gd name="connsiteY7-96" fmla="*/ 1 h 350045"/>
                            <a:gd name="connsiteX0-97" fmla="*/ 73564 w 178297"/>
                            <a:gd name="connsiteY0-98" fmla="*/ 1 h 350045"/>
                            <a:gd name="connsiteX1-99" fmla="*/ 49751 w 178297"/>
                            <a:gd name="connsiteY1-100" fmla="*/ 119063 h 350045"/>
                            <a:gd name="connsiteX2-101" fmla="*/ 4508 w 178297"/>
                            <a:gd name="connsiteY2-102" fmla="*/ 204788 h 350045"/>
                            <a:gd name="connsiteX3-103" fmla="*/ 18795 w 178297"/>
                            <a:gd name="connsiteY3-104" fmla="*/ 302420 h 350045"/>
                            <a:gd name="connsiteX4-105" fmla="*/ 83089 w 178297"/>
                            <a:gd name="connsiteY4-106" fmla="*/ 350045 h 350045"/>
                            <a:gd name="connsiteX5-107" fmla="*/ 168814 w 178297"/>
                            <a:gd name="connsiteY5-108" fmla="*/ 254795 h 350045"/>
                            <a:gd name="connsiteX6-109" fmla="*/ 156907 w 178297"/>
                            <a:gd name="connsiteY6-110" fmla="*/ 121445 h 350045"/>
                            <a:gd name="connsiteX7-111" fmla="*/ 73564 w 178297"/>
                            <a:gd name="connsiteY7-112" fmla="*/ 1 h 350045"/>
                            <a:gd name="connsiteX0-113" fmla="*/ 79936 w 184669"/>
                            <a:gd name="connsiteY0-114" fmla="*/ 1 h 350045"/>
                            <a:gd name="connsiteX1-115" fmla="*/ 56123 w 184669"/>
                            <a:gd name="connsiteY1-116" fmla="*/ 119063 h 350045"/>
                            <a:gd name="connsiteX2-117" fmla="*/ 3736 w 184669"/>
                            <a:gd name="connsiteY2-118" fmla="*/ 204788 h 350045"/>
                            <a:gd name="connsiteX3-119" fmla="*/ 25167 w 184669"/>
                            <a:gd name="connsiteY3-120" fmla="*/ 302420 h 350045"/>
                            <a:gd name="connsiteX4-121" fmla="*/ 89461 w 184669"/>
                            <a:gd name="connsiteY4-122" fmla="*/ 350045 h 350045"/>
                            <a:gd name="connsiteX5-123" fmla="*/ 175186 w 184669"/>
                            <a:gd name="connsiteY5-124" fmla="*/ 254795 h 350045"/>
                            <a:gd name="connsiteX6-125" fmla="*/ 163279 w 184669"/>
                            <a:gd name="connsiteY6-126" fmla="*/ 121445 h 350045"/>
                            <a:gd name="connsiteX7-127" fmla="*/ 79936 w 184669"/>
                            <a:gd name="connsiteY7-128" fmla="*/ 1 h 350045"/>
                            <a:gd name="connsiteX0-129" fmla="*/ 77086 w 181819"/>
                            <a:gd name="connsiteY0-130" fmla="*/ 1 h 350045"/>
                            <a:gd name="connsiteX1-131" fmla="*/ 55655 w 181819"/>
                            <a:gd name="connsiteY1-132" fmla="*/ 107157 h 350045"/>
                            <a:gd name="connsiteX2-133" fmla="*/ 886 w 181819"/>
                            <a:gd name="connsiteY2-134" fmla="*/ 204788 h 350045"/>
                            <a:gd name="connsiteX3-135" fmla="*/ 22317 w 181819"/>
                            <a:gd name="connsiteY3-136" fmla="*/ 302420 h 350045"/>
                            <a:gd name="connsiteX4-137" fmla="*/ 86611 w 181819"/>
                            <a:gd name="connsiteY4-138" fmla="*/ 350045 h 350045"/>
                            <a:gd name="connsiteX5-139" fmla="*/ 172336 w 181819"/>
                            <a:gd name="connsiteY5-140" fmla="*/ 254795 h 350045"/>
                            <a:gd name="connsiteX6-141" fmla="*/ 160429 w 181819"/>
                            <a:gd name="connsiteY6-142" fmla="*/ 121445 h 350045"/>
                            <a:gd name="connsiteX7-143" fmla="*/ 77086 w 181819"/>
                            <a:gd name="connsiteY7-144" fmla="*/ 1 h 350045"/>
                            <a:gd name="connsiteX0-145" fmla="*/ 77086 w 181819"/>
                            <a:gd name="connsiteY0-146" fmla="*/ 1 h 350045"/>
                            <a:gd name="connsiteX1-147" fmla="*/ 55655 w 181819"/>
                            <a:gd name="connsiteY1-148" fmla="*/ 107157 h 350045"/>
                            <a:gd name="connsiteX2-149" fmla="*/ 886 w 181819"/>
                            <a:gd name="connsiteY2-150" fmla="*/ 204788 h 350045"/>
                            <a:gd name="connsiteX3-151" fmla="*/ 22317 w 181819"/>
                            <a:gd name="connsiteY3-152" fmla="*/ 302420 h 350045"/>
                            <a:gd name="connsiteX4-153" fmla="*/ 86611 w 181819"/>
                            <a:gd name="connsiteY4-154" fmla="*/ 350045 h 350045"/>
                            <a:gd name="connsiteX5-155" fmla="*/ 172336 w 181819"/>
                            <a:gd name="connsiteY5-156" fmla="*/ 254795 h 350045"/>
                            <a:gd name="connsiteX6-157" fmla="*/ 160429 w 181819"/>
                            <a:gd name="connsiteY6-158" fmla="*/ 121445 h 350045"/>
                            <a:gd name="connsiteX7-159" fmla="*/ 77086 w 181819"/>
                            <a:gd name="connsiteY7-160" fmla="*/ 1 h 350045"/>
                            <a:gd name="connsiteX0-161" fmla="*/ 77086 w 181819"/>
                            <a:gd name="connsiteY0-162" fmla="*/ 1 h 350045"/>
                            <a:gd name="connsiteX1-163" fmla="*/ 55655 w 181819"/>
                            <a:gd name="connsiteY1-164" fmla="*/ 107157 h 350045"/>
                            <a:gd name="connsiteX2-165" fmla="*/ 886 w 181819"/>
                            <a:gd name="connsiteY2-166" fmla="*/ 204788 h 350045"/>
                            <a:gd name="connsiteX3-167" fmla="*/ 22317 w 181819"/>
                            <a:gd name="connsiteY3-168" fmla="*/ 302420 h 350045"/>
                            <a:gd name="connsiteX4-169" fmla="*/ 86611 w 181819"/>
                            <a:gd name="connsiteY4-170" fmla="*/ 350045 h 350045"/>
                            <a:gd name="connsiteX5-171" fmla="*/ 172336 w 181819"/>
                            <a:gd name="connsiteY5-172" fmla="*/ 254795 h 350045"/>
                            <a:gd name="connsiteX6-173" fmla="*/ 160429 w 181819"/>
                            <a:gd name="connsiteY6-174" fmla="*/ 121445 h 350045"/>
                            <a:gd name="connsiteX7-175" fmla="*/ 77086 w 181819"/>
                            <a:gd name="connsiteY7-176" fmla="*/ 1 h 350045"/>
                            <a:gd name="connsiteX0-177" fmla="*/ 77086 w 181819"/>
                            <a:gd name="connsiteY0-178" fmla="*/ 1 h 350045"/>
                            <a:gd name="connsiteX1-179" fmla="*/ 55655 w 181819"/>
                            <a:gd name="connsiteY1-180" fmla="*/ 107157 h 350045"/>
                            <a:gd name="connsiteX2-181" fmla="*/ 886 w 181819"/>
                            <a:gd name="connsiteY2-182" fmla="*/ 204788 h 350045"/>
                            <a:gd name="connsiteX3-183" fmla="*/ 22317 w 181819"/>
                            <a:gd name="connsiteY3-184" fmla="*/ 302420 h 350045"/>
                            <a:gd name="connsiteX4-185" fmla="*/ 86611 w 181819"/>
                            <a:gd name="connsiteY4-186" fmla="*/ 350045 h 350045"/>
                            <a:gd name="connsiteX5-187" fmla="*/ 172336 w 181819"/>
                            <a:gd name="connsiteY5-188" fmla="*/ 254795 h 350045"/>
                            <a:gd name="connsiteX6-189" fmla="*/ 160429 w 181819"/>
                            <a:gd name="connsiteY6-190" fmla="*/ 100014 h 350045"/>
                            <a:gd name="connsiteX7-191" fmla="*/ 77086 w 181819"/>
                            <a:gd name="connsiteY7-192" fmla="*/ 1 h 350045"/>
                            <a:gd name="connsiteX0-193" fmla="*/ 77086 w 179303"/>
                            <a:gd name="connsiteY0-194" fmla="*/ 1 h 350045"/>
                            <a:gd name="connsiteX1-195" fmla="*/ 55655 w 179303"/>
                            <a:gd name="connsiteY1-196" fmla="*/ 107157 h 350045"/>
                            <a:gd name="connsiteX2-197" fmla="*/ 886 w 179303"/>
                            <a:gd name="connsiteY2-198" fmla="*/ 204788 h 350045"/>
                            <a:gd name="connsiteX3-199" fmla="*/ 22317 w 179303"/>
                            <a:gd name="connsiteY3-200" fmla="*/ 302420 h 350045"/>
                            <a:gd name="connsiteX4-201" fmla="*/ 86611 w 179303"/>
                            <a:gd name="connsiteY4-202" fmla="*/ 350045 h 350045"/>
                            <a:gd name="connsiteX5-203" fmla="*/ 172336 w 179303"/>
                            <a:gd name="connsiteY5-204" fmla="*/ 266701 h 350045"/>
                            <a:gd name="connsiteX6-205" fmla="*/ 160429 w 179303"/>
                            <a:gd name="connsiteY6-206" fmla="*/ 100014 h 350045"/>
                            <a:gd name="connsiteX7-207" fmla="*/ 77086 w 179303"/>
                            <a:gd name="connsiteY7-208" fmla="*/ 1 h 350045"/>
                            <a:gd name="connsiteX0-209" fmla="*/ 77086 w 179303"/>
                            <a:gd name="connsiteY0-210" fmla="*/ 1 h 352745"/>
                            <a:gd name="connsiteX1-211" fmla="*/ 55655 w 179303"/>
                            <a:gd name="connsiteY1-212" fmla="*/ 107157 h 352745"/>
                            <a:gd name="connsiteX2-213" fmla="*/ 886 w 179303"/>
                            <a:gd name="connsiteY2-214" fmla="*/ 204788 h 352745"/>
                            <a:gd name="connsiteX3-215" fmla="*/ 22317 w 179303"/>
                            <a:gd name="connsiteY3-216" fmla="*/ 302420 h 352745"/>
                            <a:gd name="connsiteX4-217" fmla="*/ 86611 w 179303"/>
                            <a:gd name="connsiteY4-218" fmla="*/ 350045 h 352745"/>
                            <a:gd name="connsiteX5-219" fmla="*/ 172336 w 179303"/>
                            <a:gd name="connsiteY5-220" fmla="*/ 266701 h 352745"/>
                            <a:gd name="connsiteX6-221" fmla="*/ 160429 w 179303"/>
                            <a:gd name="connsiteY6-222" fmla="*/ 100014 h 352745"/>
                            <a:gd name="connsiteX7-223" fmla="*/ 77086 w 179303"/>
                            <a:gd name="connsiteY7-224" fmla="*/ 1 h 352745"/>
                            <a:gd name="connsiteX0-225" fmla="*/ 77086 w 179303"/>
                            <a:gd name="connsiteY0-226" fmla="*/ 1 h 350613"/>
                            <a:gd name="connsiteX1-227" fmla="*/ 55655 w 179303"/>
                            <a:gd name="connsiteY1-228" fmla="*/ 107157 h 350613"/>
                            <a:gd name="connsiteX2-229" fmla="*/ 886 w 179303"/>
                            <a:gd name="connsiteY2-230" fmla="*/ 204788 h 350613"/>
                            <a:gd name="connsiteX3-231" fmla="*/ 22317 w 179303"/>
                            <a:gd name="connsiteY3-232" fmla="*/ 302420 h 350613"/>
                            <a:gd name="connsiteX4-233" fmla="*/ 86611 w 179303"/>
                            <a:gd name="connsiteY4-234" fmla="*/ 350045 h 350613"/>
                            <a:gd name="connsiteX5-235" fmla="*/ 172336 w 179303"/>
                            <a:gd name="connsiteY5-236" fmla="*/ 266701 h 350613"/>
                            <a:gd name="connsiteX6-237" fmla="*/ 160429 w 179303"/>
                            <a:gd name="connsiteY6-238" fmla="*/ 100014 h 350613"/>
                            <a:gd name="connsiteX7-239" fmla="*/ 77086 w 179303"/>
                            <a:gd name="connsiteY7-240" fmla="*/ 1 h 350613"/>
                            <a:gd name="connsiteX0-241" fmla="*/ 78214 w 180431"/>
                            <a:gd name="connsiteY0-242" fmla="*/ 1 h 350613"/>
                            <a:gd name="connsiteX1-243" fmla="*/ 56783 w 180431"/>
                            <a:gd name="connsiteY1-244" fmla="*/ 107157 h 350613"/>
                            <a:gd name="connsiteX2-245" fmla="*/ 2014 w 180431"/>
                            <a:gd name="connsiteY2-246" fmla="*/ 204788 h 350613"/>
                            <a:gd name="connsiteX3-247" fmla="*/ 23445 w 180431"/>
                            <a:gd name="connsiteY3-248" fmla="*/ 302420 h 350613"/>
                            <a:gd name="connsiteX4-249" fmla="*/ 87739 w 180431"/>
                            <a:gd name="connsiteY4-250" fmla="*/ 350045 h 350613"/>
                            <a:gd name="connsiteX5-251" fmla="*/ 173464 w 180431"/>
                            <a:gd name="connsiteY5-252" fmla="*/ 266701 h 350613"/>
                            <a:gd name="connsiteX6-253" fmla="*/ 161557 w 180431"/>
                            <a:gd name="connsiteY6-254" fmla="*/ 100014 h 350613"/>
                            <a:gd name="connsiteX7-255" fmla="*/ 78214 w 180431"/>
                            <a:gd name="connsiteY7-256" fmla="*/ 1 h 350613"/>
                            <a:gd name="connsiteX0-257" fmla="*/ 78214 w 180431"/>
                            <a:gd name="connsiteY0-258" fmla="*/ 1 h 350613"/>
                            <a:gd name="connsiteX1-259" fmla="*/ 56783 w 180431"/>
                            <a:gd name="connsiteY1-260" fmla="*/ 107157 h 350613"/>
                            <a:gd name="connsiteX2-261" fmla="*/ 2014 w 180431"/>
                            <a:gd name="connsiteY2-262" fmla="*/ 204788 h 350613"/>
                            <a:gd name="connsiteX3-263" fmla="*/ 23445 w 180431"/>
                            <a:gd name="connsiteY3-264" fmla="*/ 302420 h 350613"/>
                            <a:gd name="connsiteX4-265" fmla="*/ 87739 w 180431"/>
                            <a:gd name="connsiteY4-266" fmla="*/ 350045 h 350613"/>
                            <a:gd name="connsiteX5-267" fmla="*/ 173464 w 180431"/>
                            <a:gd name="connsiteY5-268" fmla="*/ 266701 h 350613"/>
                            <a:gd name="connsiteX6-269" fmla="*/ 161557 w 180431"/>
                            <a:gd name="connsiteY6-270" fmla="*/ 100014 h 350613"/>
                            <a:gd name="connsiteX7-271" fmla="*/ 78214 w 180431"/>
                            <a:gd name="connsiteY7-272" fmla="*/ 1 h 350613"/>
                            <a:gd name="connsiteX0-273" fmla="*/ 82390 w 184607"/>
                            <a:gd name="connsiteY0-274" fmla="*/ 1 h 352386"/>
                            <a:gd name="connsiteX1-275" fmla="*/ 60959 w 184607"/>
                            <a:gd name="connsiteY1-276" fmla="*/ 107157 h 352386"/>
                            <a:gd name="connsiteX2-277" fmla="*/ 6190 w 184607"/>
                            <a:gd name="connsiteY2-278" fmla="*/ 204788 h 352386"/>
                            <a:gd name="connsiteX3-279" fmla="*/ 15715 w 184607"/>
                            <a:gd name="connsiteY3-280" fmla="*/ 302420 h 352386"/>
                            <a:gd name="connsiteX4-281" fmla="*/ 91915 w 184607"/>
                            <a:gd name="connsiteY4-282" fmla="*/ 350045 h 352386"/>
                            <a:gd name="connsiteX5-283" fmla="*/ 177640 w 184607"/>
                            <a:gd name="connsiteY5-284" fmla="*/ 266701 h 352386"/>
                            <a:gd name="connsiteX6-285" fmla="*/ 165733 w 184607"/>
                            <a:gd name="connsiteY6-286" fmla="*/ 100014 h 352386"/>
                            <a:gd name="connsiteX7-287" fmla="*/ 82390 w 184607"/>
                            <a:gd name="connsiteY7-288" fmla="*/ 1 h 352386"/>
                            <a:gd name="connsiteX0-289" fmla="*/ 86867 w 189084"/>
                            <a:gd name="connsiteY0-290" fmla="*/ 1 h 351243"/>
                            <a:gd name="connsiteX1-291" fmla="*/ 65436 w 189084"/>
                            <a:gd name="connsiteY1-292" fmla="*/ 107157 h 351243"/>
                            <a:gd name="connsiteX2-293" fmla="*/ 10667 w 189084"/>
                            <a:gd name="connsiteY2-294" fmla="*/ 204788 h 351243"/>
                            <a:gd name="connsiteX3-295" fmla="*/ 20192 w 189084"/>
                            <a:gd name="connsiteY3-296" fmla="*/ 302420 h 351243"/>
                            <a:gd name="connsiteX4-297" fmla="*/ 96392 w 189084"/>
                            <a:gd name="connsiteY4-298" fmla="*/ 350045 h 351243"/>
                            <a:gd name="connsiteX5-299" fmla="*/ 182117 w 189084"/>
                            <a:gd name="connsiteY5-300" fmla="*/ 266701 h 351243"/>
                            <a:gd name="connsiteX6-301" fmla="*/ 170210 w 189084"/>
                            <a:gd name="connsiteY6-302" fmla="*/ 100014 h 351243"/>
                            <a:gd name="connsiteX7-303" fmla="*/ 86867 w 189084"/>
                            <a:gd name="connsiteY7-304" fmla="*/ 1 h 351243"/>
                            <a:gd name="connsiteX0-305" fmla="*/ 81616 w 183833"/>
                            <a:gd name="connsiteY0-306" fmla="*/ 1 h 350850"/>
                            <a:gd name="connsiteX1-307" fmla="*/ 60185 w 183833"/>
                            <a:gd name="connsiteY1-308" fmla="*/ 107157 h 350850"/>
                            <a:gd name="connsiteX2-309" fmla="*/ 5416 w 183833"/>
                            <a:gd name="connsiteY2-310" fmla="*/ 204788 h 350850"/>
                            <a:gd name="connsiteX3-311" fmla="*/ 14941 w 183833"/>
                            <a:gd name="connsiteY3-312" fmla="*/ 302420 h 350850"/>
                            <a:gd name="connsiteX4-313" fmla="*/ 91141 w 183833"/>
                            <a:gd name="connsiteY4-314" fmla="*/ 350045 h 350850"/>
                            <a:gd name="connsiteX5-315" fmla="*/ 176866 w 183833"/>
                            <a:gd name="connsiteY5-316" fmla="*/ 266701 h 350850"/>
                            <a:gd name="connsiteX6-317" fmla="*/ 164959 w 183833"/>
                            <a:gd name="connsiteY6-318" fmla="*/ 100014 h 350850"/>
                            <a:gd name="connsiteX7-319" fmla="*/ 81616 w 183833"/>
                            <a:gd name="connsiteY7-320" fmla="*/ 1 h 350850"/>
                            <a:gd name="connsiteX0-321" fmla="*/ 81616 w 187661"/>
                            <a:gd name="connsiteY0-322" fmla="*/ 1 h 351235"/>
                            <a:gd name="connsiteX1-323" fmla="*/ 60185 w 187661"/>
                            <a:gd name="connsiteY1-324" fmla="*/ 107157 h 351235"/>
                            <a:gd name="connsiteX2-325" fmla="*/ 5416 w 187661"/>
                            <a:gd name="connsiteY2-326" fmla="*/ 204788 h 351235"/>
                            <a:gd name="connsiteX3-327" fmla="*/ 14941 w 187661"/>
                            <a:gd name="connsiteY3-328" fmla="*/ 302420 h 351235"/>
                            <a:gd name="connsiteX4-329" fmla="*/ 91141 w 187661"/>
                            <a:gd name="connsiteY4-330" fmla="*/ 350045 h 351235"/>
                            <a:gd name="connsiteX5-331" fmla="*/ 181628 w 187661"/>
                            <a:gd name="connsiteY5-332" fmla="*/ 257176 h 351235"/>
                            <a:gd name="connsiteX6-333" fmla="*/ 164959 w 187661"/>
                            <a:gd name="connsiteY6-334" fmla="*/ 100014 h 351235"/>
                            <a:gd name="connsiteX7-335" fmla="*/ 81616 w 187661"/>
                            <a:gd name="connsiteY7-336" fmla="*/ 1 h 351235"/>
                            <a:gd name="connsiteX0-337" fmla="*/ 81616 w 187661"/>
                            <a:gd name="connsiteY0-338" fmla="*/ 1 h 351235"/>
                            <a:gd name="connsiteX1-339" fmla="*/ 60185 w 187661"/>
                            <a:gd name="connsiteY1-340" fmla="*/ 107157 h 351235"/>
                            <a:gd name="connsiteX2-341" fmla="*/ 5416 w 187661"/>
                            <a:gd name="connsiteY2-342" fmla="*/ 204788 h 351235"/>
                            <a:gd name="connsiteX3-343" fmla="*/ 14941 w 187661"/>
                            <a:gd name="connsiteY3-344" fmla="*/ 302420 h 351235"/>
                            <a:gd name="connsiteX4-345" fmla="*/ 91141 w 187661"/>
                            <a:gd name="connsiteY4-346" fmla="*/ 350045 h 351235"/>
                            <a:gd name="connsiteX5-347" fmla="*/ 181628 w 187661"/>
                            <a:gd name="connsiteY5-348" fmla="*/ 257176 h 351235"/>
                            <a:gd name="connsiteX6-349" fmla="*/ 164959 w 187661"/>
                            <a:gd name="connsiteY6-350" fmla="*/ 100014 h 351235"/>
                            <a:gd name="connsiteX7-351" fmla="*/ 81616 w 187661"/>
                            <a:gd name="connsiteY7-352" fmla="*/ 1 h 351235"/>
                            <a:gd name="connsiteX0-353" fmla="*/ 81616 w 187661"/>
                            <a:gd name="connsiteY0-354" fmla="*/ 1 h 351235"/>
                            <a:gd name="connsiteX1-355" fmla="*/ 60185 w 187661"/>
                            <a:gd name="connsiteY1-356" fmla="*/ 107157 h 351235"/>
                            <a:gd name="connsiteX2-357" fmla="*/ 5416 w 187661"/>
                            <a:gd name="connsiteY2-358" fmla="*/ 204788 h 351235"/>
                            <a:gd name="connsiteX3-359" fmla="*/ 14941 w 187661"/>
                            <a:gd name="connsiteY3-360" fmla="*/ 302420 h 351235"/>
                            <a:gd name="connsiteX4-361" fmla="*/ 91141 w 187661"/>
                            <a:gd name="connsiteY4-362" fmla="*/ 350045 h 351235"/>
                            <a:gd name="connsiteX5-363" fmla="*/ 181628 w 187661"/>
                            <a:gd name="connsiteY5-364" fmla="*/ 257176 h 351235"/>
                            <a:gd name="connsiteX6-365" fmla="*/ 164959 w 187661"/>
                            <a:gd name="connsiteY6-366" fmla="*/ 100014 h 351235"/>
                            <a:gd name="connsiteX7-367" fmla="*/ 81616 w 187661"/>
                            <a:gd name="connsiteY7-368" fmla="*/ 1 h 351235"/>
                            <a:gd name="connsiteX0-369" fmla="*/ 81616 w 189463"/>
                            <a:gd name="connsiteY0-370" fmla="*/ 1 h 351235"/>
                            <a:gd name="connsiteX1-371" fmla="*/ 60185 w 189463"/>
                            <a:gd name="connsiteY1-372" fmla="*/ 107157 h 351235"/>
                            <a:gd name="connsiteX2-373" fmla="*/ 5416 w 189463"/>
                            <a:gd name="connsiteY2-374" fmla="*/ 204788 h 351235"/>
                            <a:gd name="connsiteX3-375" fmla="*/ 14941 w 189463"/>
                            <a:gd name="connsiteY3-376" fmla="*/ 302420 h 351235"/>
                            <a:gd name="connsiteX4-377" fmla="*/ 91141 w 189463"/>
                            <a:gd name="connsiteY4-378" fmla="*/ 350045 h 351235"/>
                            <a:gd name="connsiteX5-379" fmla="*/ 181628 w 189463"/>
                            <a:gd name="connsiteY5-380" fmla="*/ 257176 h 351235"/>
                            <a:gd name="connsiteX6-381" fmla="*/ 172103 w 189463"/>
                            <a:gd name="connsiteY6-382" fmla="*/ 114302 h 351235"/>
                            <a:gd name="connsiteX7-383" fmla="*/ 81616 w 189463"/>
                            <a:gd name="connsiteY7-384" fmla="*/ 1 h 351235"/>
                            <a:gd name="connsiteX0-385" fmla="*/ 81616 w 191543"/>
                            <a:gd name="connsiteY0-386" fmla="*/ 1 h 351235"/>
                            <a:gd name="connsiteX1-387" fmla="*/ 60185 w 191543"/>
                            <a:gd name="connsiteY1-388" fmla="*/ 107157 h 351235"/>
                            <a:gd name="connsiteX2-389" fmla="*/ 5416 w 191543"/>
                            <a:gd name="connsiteY2-390" fmla="*/ 204788 h 351235"/>
                            <a:gd name="connsiteX3-391" fmla="*/ 14941 w 191543"/>
                            <a:gd name="connsiteY3-392" fmla="*/ 302420 h 351235"/>
                            <a:gd name="connsiteX4-393" fmla="*/ 91141 w 191543"/>
                            <a:gd name="connsiteY4-394" fmla="*/ 350045 h 351235"/>
                            <a:gd name="connsiteX5-395" fmla="*/ 181628 w 191543"/>
                            <a:gd name="connsiteY5-396" fmla="*/ 257176 h 351235"/>
                            <a:gd name="connsiteX6-397" fmla="*/ 172103 w 191543"/>
                            <a:gd name="connsiteY6-398" fmla="*/ 114302 h 351235"/>
                            <a:gd name="connsiteX7-399" fmla="*/ 81616 w 191543"/>
                            <a:gd name="connsiteY7-400" fmla="*/ 1 h 351235"/>
                            <a:gd name="connsiteX0-401" fmla="*/ 81616 w 189463"/>
                            <a:gd name="connsiteY0-402" fmla="*/ 1 h 351235"/>
                            <a:gd name="connsiteX1-403" fmla="*/ 60185 w 189463"/>
                            <a:gd name="connsiteY1-404" fmla="*/ 107157 h 351235"/>
                            <a:gd name="connsiteX2-405" fmla="*/ 5416 w 189463"/>
                            <a:gd name="connsiteY2-406" fmla="*/ 204788 h 351235"/>
                            <a:gd name="connsiteX3-407" fmla="*/ 14941 w 189463"/>
                            <a:gd name="connsiteY3-408" fmla="*/ 302420 h 351235"/>
                            <a:gd name="connsiteX4-409" fmla="*/ 91141 w 189463"/>
                            <a:gd name="connsiteY4-410" fmla="*/ 350045 h 351235"/>
                            <a:gd name="connsiteX5-411" fmla="*/ 181628 w 189463"/>
                            <a:gd name="connsiteY5-412" fmla="*/ 257176 h 351235"/>
                            <a:gd name="connsiteX6-413" fmla="*/ 172103 w 189463"/>
                            <a:gd name="connsiteY6-414" fmla="*/ 114302 h 351235"/>
                            <a:gd name="connsiteX7-415" fmla="*/ 81616 w 189463"/>
                            <a:gd name="connsiteY7-416" fmla="*/ 1 h 351235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  <a:cxn ang="0">
                              <a:pos x="connsiteX6-13" y="connsiteY6-14"/>
                            </a:cxn>
                            <a:cxn ang="0">
                              <a:pos x="connsiteX7-15" y="connsiteY7-16"/>
                            </a:cxn>
                          </a:cxnLst>
                          <a:rect l="l" t="t" r="r" b="b"/>
                          <a:pathLst>
                            <a:path w="189463" h="351235">
                              <a:moveTo>
                                <a:pt x="81616" y="1"/>
                              </a:moveTo>
                              <a:cubicBezTo>
                                <a:pt x="63757" y="-396"/>
                                <a:pt x="82410" y="63500"/>
                                <a:pt x="60185" y="107157"/>
                              </a:cubicBezTo>
                              <a:cubicBezTo>
                                <a:pt x="37960" y="150814"/>
                                <a:pt x="12957" y="172244"/>
                                <a:pt x="5416" y="204788"/>
                              </a:cubicBezTo>
                              <a:cubicBezTo>
                                <a:pt x="-2125" y="237332"/>
                                <a:pt x="-4108" y="277019"/>
                                <a:pt x="14941" y="302420"/>
                              </a:cubicBezTo>
                              <a:cubicBezTo>
                                <a:pt x="33990" y="327821"/>
                                <a:pt x="63360" y="357586"/>
                                <a:pt x="91141" y="350045"/>
                              </a:cubicBezTo>
                              <a:cubicBezTo>
                                <a:pt x="118922" y="342504"/>
                                <a:pt x="169325" y="298848"/>
                                <a:pt x="181628" y="257176"/>
                              </a:cubicBezTo>
                              <a:cubicBezTo>
                                <a:pt x="196312" y="217092"/>
                                <a:pt x="188772" y="161927"/>
                                <a:pt x="172103" y="114302"/>
                              </a:cubicBezTo>
                              <a:cubicBezTo>
                                <a:pt x="155434" y="66677"/>
                                <a:pt x="114160" y="36513"/>
                                <a:pt x="81616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2C604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445" name="任意多边形 444"/>
                        <p:cNvSpPr/>
                        <p:nvPr/>
                      </p:nvSpPr>
                      <p:spPr>
                        <a:xfrm>
                          <a:off x="4695480" y="902248"/>
                          <a:ext cx="52597" cy="247469"/>
                        </a:xfrm>
                        <a:custGeom>
                          <a:avLst/>
                          <a:gdLst>
                            <a:gd name="connsiteX0" fmla="*/ 0 w 45243"/>
                            <a:gd name="connsiteY0" fmla="*/ 178593 h 178593"/>
                            <a:gd name="connsiteX1" fmla="*/ 0 w 45243"/>
                            <a:gd name="connsiteY1" fmla="*/ 61912 h 178593"/>
                            <a:gd name="connsiteX2" fmla="*/ 26193 w 45243"/>
                            <a:gd name="connsiteY2" fmla="*/ 0 h 178593"/>
                            <a:gd name="connsiteX3" fmla="*/ 45243 w 45243"/>
                            <a:gd name="connsiteY3" fmla="*/ 76200 h 178593"/>
                            <a:gd name="connsiteX4" fmla="*/ 38100 w 45243"/>
                            <a:gd name="connsiteY4" fmla="*/ 133350 h 178593"/>
                            <a:gd name="connsiteX5" fmla="*/ 0 w 45243"/>
                            <a:gd name="connsiteY5" fmla="*/ 178593 h 178593"/>
                            <a:gd name="connsiteX0-1" fmla="*/ 0 w 46024"/>
                            <a:gd name="connsiteY0-2" fmla="*/ 178593 h 178593"/>
                            <a:gd name="connsiteX1-3" fmla="*/ 0 w 46024"/>
                            <a:gd name="connsiteY1-4" fmla="*/ 61912 h 178593"/>
                            <a:gd name="connsiteX2-5" fmla="*/ 26193 w 46024"/>
                            <a:gd name="connsiteY2-6" fmla="*/ 0 h 178593"/>
                            <a:gd name="connsiteX3-7" fmla="*/ 45243 w 46024"/>
                            <a:gd name="connsiteY3-8" fmla="*/ 76200 h 178593"/>
                            <a:gd name="connsiteX4-9" fmla="*/ 38100 w 46024"/>
                            <a:gd name="connsiteY4-10" fmla="*/ 133350 h 178593"/>
                            <a:gd name="connsiteX5-11" fmla="*/ 0 w 46024"/>
                            <a:gd name="connsiteY5-12" fmla="*/ 178593 h 178593"/>
                            <a:gd name="connsiteX0-13" fmla="*/ 0 w 47263"/>
                            <a:gd name="connsiteY0-14" fmla="*/ 178593 h 178593"/>
                            <a:gd name="connsiteX1-15" fmla="*/ 0 w 47263"/>
                            <a:gd name="connsiteY1-16" fmla="*/ 61912 h 178593"/>
                            <a:gd name="connsiteX2-17" fmla="*/ 26193 w 47263"/>
                            <a:gd name="connsiteY2-18" fmla="*/ 0 h 178593"/>
                            <a:gd name="connsiteX3-19" fmla="*/ 45243 w 47263"/>
                            <a:gd name="connsiteY3-20" fmla="*/ 76200 h 178593"/>
                            <a:gd name="connsiteX4-21" fmla="*/ 38100 w 47263"/>
                            <a:gd name="connsiteY4-22" fmla="*/ 133350 h 178593"/>
                            <a:gd name="connsiteX5-23" fmla="*/ 0 w 47263"/>
                            <a:gd name="connsiteY5-24" fmla="*/ 178593 h 178593"/>
                            <a:gd name="connsiteX0-25" fmla="*/ 4052 w 51315"/>
                            <a:gd name="connsiteY0-26" fmla="*/ 178709 h 178709"/>
                            <a:gd name="connsiteX1-27" fmla="*/ 4052 w 51315"/>
                            <a:gd name="connsiteY1-28" fmla="*/ 62028 h 178709"/>
                            <a:gd name="connsiteX2-29" fmla="*/ 30245 w 51315"/>
                            <a:gd name="connsiteY2-30" fmla="*/ 116 h 178709"/>
                            <a:gd name="connsiteX3-31" fmla="*/ 49295 w 51315"/>
                            <a:gd name="connsiteY3-32" fmla="*/ 76316 h 178709"/>
                            <a:gd name="connsiteX4-33" fmla="*/ 42152 w 51315"/>
                            <a:gd name="connsiteY4-34" fmla="*/ 133466 h 178709"/>
                            <a:gd name="connsiteX5-35" fmla="*/ 4052 w 51315"/>
                            <a:gd name="connsiteY5-36" fmla="*/ 178709 h 178709"/>
                            <a:gd name="connsiteX0-37" fmla="*/ 1452 w 48715"/>
                            <a:gd name="connsiteY0-38" fmla="*/ 178697 h 178697"/>
                            <a:gd name="connsiteX1-39" fmla="*/ 15740 w 48715"/>
                            <a:gd name="connsiteY1-40" fmla="*/ 66778 h 178697"/>
                            <a:gd name="connsiteX2-41" fmla="*/ 27645 w 48715"/>
                            <a:gd name="connsiteY2-42" fmla="*/ 104 h 178697"/>
                            <a:gd name="connsiteX3-43" fmla="*/ 46695 w 48715"/>
                            <a:gd name="connsiteY3-44" fmla="*/ 76304 h 178697"/>
                            <a:gd name="connsiteX4-45" fmla="*/ 39552 w 48715"/>
                            <a:gd name="connsiteY4-46" fmla="*/ 133454 h 178697"/>
                            <a:gd name="connsiteX5-47" fmla="*/ 1452 w 48715"/>
                            <a:gd name="connsiteY5-48" fmla="*/ 178697 h 178697"/>
                            <a:gd name="connsiteX0-49" fmla="*/ 1452 w 48715"/>
                            <a:gd name="connsiteY0-50" fmla="*/ 178697 h 180791"/>
                            <a:gd name="connsiteX1-51" fmla="*/ 15740 w 48715"/>
                            <a:gd name="connsiteY1-52" fmla="*/ 66778 h 180791"/>
                            <a:gd name="connsiteX2-53" fmla="*/ 27645 w 48715"/>
                            <a:gd name="connsiteY2-54" fmla="*/ 104 h 180791"/>
                            <a:gd name="connsiteX3-55" fmla="*/ 46695 w 48715"/>
                            <a:gd name="connsiteY3-56" fmla="*/ 76304 h 180791"/>
                            <a:gd name="connsiteX4-57" fmla="*/ 39552 w 48715"/>
                            <a:gd name="connsiteY4-58" fmla="*/ 133454 h 180791"/>
                            <a:gd name="connsiteX5-59" fmla="*/ 1452 w 48715"/>
                            <a:gd name="connsiteY5-60" fmla="*/ 178697 h 180791"/>
                            <a:gd name="connsiteX0-61" fmla="*/ 1452 w 47476"/>
                            <a:gd name="connsiteY0-62" fmla="*/ 195372 h 197068"/>
                            <a:gd name="connsiteX1-63" fmla="*/ 15740 w 47476"/>
                            <a:gd name="connsiteY1-64" fmla="*/ 66784 h 197068"/>
                            <a:gd name="connsiteX2-65" fmla="*/ 27645 w 47476"/>
                            <a:gd name="connsiteY2-66" fmla="*/ 110 h 197068"/>
                            <a:gd name="connsiteX3-67" fmla="*/ 46695 w 47476"/>
                            <a:gd name="connsiteY3-68" fmla="*/ 76310 h 197068"/>
                            <a:gd name="connsiteX4-69" fmla="*/ 39552 w 47476"/>
                            <a:gd name="connsiteY4-70" fmla="*/ 133460 h 197068"/>
                            <a:gd name="connsiteX5-71" fmla="*/ 1452 w 47476"/>
                            <a:gd name="connsiteY5-72" fmla="*/ 195372 h 197068"/>
                            <a:gd name="connsiteX0-73" fmla="*/ 266 w 46290"/>
                            <a:gd name="connsiteY0-74" fmla="*/ 195334 h 196107"/>
                            <a:gd name="connsiteX1-75" fmla="*/ 21698 w 46290"/>
                            <a:gd name="connsiteY1-76" fmla="*/ 88177 h 196107"/>
                            <a:gd name="connsiteX2-77" fmla="*/ 26459 w 46290"/>
                            <a:gd name="connsiteY2-78" fmla="*/ 72 h 196107"/>
                            <a:gd name="connsiteX3-79" fmla="*/ 45509 w 46290"/>
                            <a:gd name="connsiteY3-80" fmla="*/ 76272 h 196107"/>
                            <a:gd name="connsiteX4-81" fmla="*/ 38366 w 46290"/>
                            <a:gd name="connsiteY4-82" fmla="*/ 133422 h 196107"/>
                            <a:gd name="connsiteX5-83" fmla="*/ 266 w 46290"/>
                            <a:gd name="connsiteY5-84" fmla="*/ 195334 h 196107"/>
                            <a:gd name="connsiteX0-85" fmla="*/ 2249 w 48273"/>
                            <a:gd name="connsiteY0-86" fmla="*/ 195324 h 195831"/>
                            <a:gd name="connsiteX1-87" fmla="*/ 7012 w 48273"/>
                            <a:gd name="connsiteY1-88" fmla="*/ 97692 h 195831"/>
                            <a:gd name="connsiteX2-89" fmla="*/ 28442 w 48273"/>
                            <a:gd name="connsiteY2-90" fmla="*/ 62 h 195831"/>
                            <a:gd name="connsiteX3-91" fmla="*/ 47492 w 48273"/>
                            <a:gd name="connsiteY3-92" fmla="*/ 76262 h 195831"/>
                            <a:gd name="connsiteX4-93" fmla="*/ 40349 w 48273"/>
                            <a:gd name="connsiteY4-94" fmla="*/ 133412 h 195831"/>
                            <a:gd name="connsiteX5-95" fmla="*/ 2249 w 48273"/>
                            <a:gd name="connsiteY5-96" fmla="*/ 195324 h 195831"/>
                            <a:gd name="connsiteX0-97" fmla="*/ 2249 w 41173"/>
                            <a:gd name="connsiteY0-98" fmla="*/ 195324 h 195823"/>
                            <a:gd name="connsiteX1-99" fmla="*/ 7012 w 41173"/>
                            <a:gd name="connsiteY1-100" fmla="*/ 97692 h 195823"/>
                            <a:gd name="connsiteX2-101" fmla="*/ 28442 w 41173"/>
                            <a:gd name="connsiteY2-102" fmla="*/ 62 h 195823"/>
                            <a:gd name="connsiteX3-103" fmla="*/ 28442 w 41173"/>
                            <a:gd name="connsiteY3-104" fmla="*/ 81024 h 195823"/>
                            <a:gd name="connsiteX4-105" fmla="*/ 40349 w 41173"/>
                            <a:gd name="connsiteY4-106" fmla="*/ 133412 h 195823"/>
                            <a:gd name="connsiteX5-107" fmla="*/ 2249 w 41173"/>
                            <a:gd name="connsiteY5-108" fmla="*/ 195324 h 195823"/>
                            <a:gd name="connsiteX0-109" fmla="*/ 2249 w 48273"/>
                            <a:gd name="connsiteY0-110" fmla="*/ 195324 h 195838"/>
                            <a:gd name="connsiteX1-111" fmla="*/ 7012 w 48273"/>
                            <a:gd name="connsiteY1-112" fmla="*/ 97692 h 195838"/>
                            <a:gd name="connsiteX2-113" fmla="*/ 28442 w 48273"/>
                            <a:gd name="connsiteY2-114" fmla="*/ 62 h 195838"/>
                            <a:gd name="connsiteX3-115" fmla="*/ 47492 w 48273"/>
                            <a:gd name="connsiteY3-116" fmla="*/ 71499 h 195838"/>
                            <a:gd name="connsiteX4-117" fmla="*/ 40349 w 48273"/>
                            <a:gd name="connsiteY4-118" fmla="*/ 133412 h 195838"/>
                            <a:gd name="connsiteX5-119" fmla="*/ 2249 w 48273"/>
                            <a:gd name="connsiteY5-120" fmla="*/ 195324 h 195838"/>
                            <a:gd name="connsiteX0-121" fmla="*/ 1557 w 46812"/>
                            <a:gd name="connsiteY0-122" fmla="*/ 195324 h 195838"/>
                            <a:gd name="connsiteX1-123" fmla="*/ 6320 w 46812"/>
                            <a:gd name="connsiteY1-124" fmla="*/ 97692 h 195838"/>
                            <a:gd name="connsiteX2-125" fmla="*/ 27750 w 46812"/>
                            <a:gd name="connsiteY2-126" fmla="*/ 62 h 195838"/>
                            <a:gd name="connsiteX3-127" fmla="*/ 46800 w 46812"/>
                            <a:gd name="connsiteY3-128" fmla="*/ 71499 h 195838"/>
                            <a:gd name="connsiteX4-129" fmla="*/ 30132 w 46812"/>
                            <a:gd name="connsiteY4-130" fmla="*/ 133412 h 195838"/>
                            <a:gd name="connsiteX5-131" fmla="*/ 1557 w 46812"/>
                            <a:gd name="connsiteY5-132" fmla="*/ 195324 h 195838"/>
                            <a:gd name="connsiteX0-133" fmla="*/ 383 w 45896"/>
                            <a:gd name="connsiteY0-134" fmla="*/ 195324 h 195687"/>
                            <a:gd name="connsiteX1-135" fmla="*/ 5146 w 45896"/>
                            <a:gd name="connsiteY1-136" fmla="*/ 97692 h 195687"/>
                            <a:gd name="connsiteX2-137" fmla="*/ 26576 w 45896"/>
                            <a:gd name="connsiteY2-138" fmla="*/ 62 h 195687"/>
                            <a:gd name="connsiteX3-139" fmla="*/ 45626 w 45896"/>
                            <a:gd name="connsiteY3-140" fmla="*/ 71499 h 195687"/>
                            <a:gd name="connsiteX4-141" fmla="*/ 12289 w 45896"/>
                            <a:gd name="connsiteY4-142" fmla="*/ 128650 h 195687"/>
                            <a:gd name="connsiteX5-143" fmla="*/ 383 w 45896"/>
                            <a:gd name="connsiteY5-144" fmla="*/ 195324 h 195687"/>
                            <a:gd name="connsiteX0-145" fmla="*/ 1384 w 46627"/>
                            <a:gd name="connsiteY0-146" fmla="*/ 195324 h 196414"/>
                            <a:gd name="connsiteX1-147" fmla="*/ 6147 w 46627"/>
                            <a:gd name="connsiteY1-148" fmla="*/ 97692 h 196414"/>
                            <a:gd name="connsiteX2-149" fmla="*/ 27577 w 46627"/>
                            <a:gd name="connsiteY2-150" fmla="*/ 62 h 196414"/>
                            <a:gd name="connsiteX3-151" fmla="*/ 46627 w 46627"/>
                            <a:gd name="connsiteY3-152" fmla="*/ 71499 h 196414"/>
                            <a:gd name="connsiteX4-153" fmla="*/ 27577 w 46627"/>
                            <a:gd name="connsiteY4-154" fmla="*/ 145319 h 196414"/>
                            <a:gd name="connsiteX5-155" fmla="*/ 1384 w 46627"/>
                            <a:gd name="connsiteY5-156" fmla="*/ 195324 h 196414"/>
                          </a:gdLst>
                          <a:ahLst/>
                          <a:cxnLst>
                            <a:cxn ang="0">
                              <a:pos x="connsiteX0-1" y="connsiteY0-2"/>
                            </a:cxn>
                            <a:cxn ang="0">
                              <a:pos x="connsiteX1-3" y="connsiteY1-4"/>
                            </a:cxn>
                            <a:cxn ang="0">
                              <a:pos x="connsiteX2-5" y="connsiteY2-6"/>
                            </a:cxn>
                            <a:cxn ang="0">
                              <a:pos x="connsiteX3-7" y="connsiteY3-8"/>
                            </a:cxn>
                            <a:cxn ang="0">
                              <a:pos x="connsiteX4-9" y="connsiteY4-10"/>
                            </a:cxn>
                            <a:cxn ang="0">
                              <a:pos x="connsiteX5-11" y="connsiteY5-12"/>
                            </a:cxn>
                          </a:cxnLst>
                          <a:rect l="l" t="t" r="r" b="b"/>
                          <a:pathLst>
                            <a:path w="46627" h="196414">
                              <a:moveTo>
                                <a:pt x="1384" y="195324"/>
                              </a:moveTo>
                              <a:cubicBezTo>
                                <a:pt x="-2188" y="187386"/>
                                <a:pt x="1782" y="130236"/>
                                <a:pt x="6147" y="97692"/>
                              </a:cubicBezTo>
                              <a:cubicBezTo>
                                <a:pt x="10512" y="65148"/>
                                <a:pt x="20037" y="-2319"/>
                                <a:pt x="27577" y="62"/>
                              </a:cubicBezTo>
                              <a:cubicBezTo>
                                <a:pt x="35117" y="2443"/>
                                <a:pt x="46627" y="47290"/>
                                <a:pt x="46627" y="71499"/>
                              </a:cubicBezTo>
                              <a:cubicBezTo>
                                <a:pt x="46627" y="95708"/>
                                <a:pt x="35118" y="124682"/>
                                <a:pt x="27577" y="145319"/>
                              </a:cubicBezTo>
                              <a:cubicBezTo>
                                <a:pt x="20037" y="165957"/>
                                <a:pt x="4956" y="203262"/>
                                <a:pt x="1384" y="195324"/>
                              </a:cubicBezTo>
                              <a:close/>
                            </a:path>
                          </a:pathLst>
                        </a:custGeom>
                        <a:solidFill>
                          <a:sysClr val="window" lastClr="FFFFFF"/>
                        </a:soli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kumimoji="0" lang="zh-CN" altLang="en-US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320" name="组合 319"/>
                      <p:cNvGrpSpPr/>
                      <p:nvPr/>
                    </p:nvGrpSpPr>
                    <p:grpSpPr>
                      <a:xfrm>
                        <a:off x="3020719" y="1447953"/>
                        <a:ext cx="3582504" cy="3457344"/>
                        <a:chOff x="3020719" y="1447953"/>
                        <a:chExt cx="3582504" cy="3457344"/>
                      </a:xfrm>
                    </p:grpSpPr>
                    <p:grpSp>
                      <p:nvGrpSpPr>
                        <p:cNvPr id="321" name="组合 320"/>
                        <p:cNvGrpSpPr/>
                        <p:nvPr/>
                      </p:nvGrpSpPr>
                      <p:grpSpPr>
                        <a:xfrm>
                          <a:off x="3450011" y="2478313"/>
                          <a:ext cx="306069" cy="85343"/>
                          <a:chOff x="3450011" y="2478313"/>
                          <a:chExt cx="306069" cy="85343"/>
                        </a:xfrm>
                      </p:grpSpPr>
                      <p:grpSp>
                        <p:nvGrpSpPr>
                          <p:cNvPr id="438" name="组合 360"/>
                          <p:cNvGrpSpPr/>
                          <p:nvPr/>
                        </p:nvGrpSpPr>
                        <p:grpSpPr bwMode="auto">
                          <a:xfrm rot="14040000">
                            <a:off x="3485576" y="2448493"/>
                            <a:ext cx="79598" cy="150728"/>
                            <a:chOff x="3637987" y="503028"/>
                            <a:chExt cx="188802" cy="391253"/>
                          </a:xfrm>
                        </p:grpSpPr>
                        <p:sp>
                          <p:nvSpPr>
                            <p:cNvPr id="442" name="任意多边形 441"/>
                            <p:cNvSpPr/>
                            <p:nvPr/>
                          </p:nvSpPr>
                          <p:spPr>
                            <a:xfrm flipH="1">
                              <a:off x="3637248" y="503013"/>
                              <a:ext cx="187999" cy="390900"/>
                            </a:xfrm>
                            <a:custGeom>
                              <a:avLst/>
                              <a:gdLst>
                                <a:gd name="connsiteX0" fmla="*/ 69056 w 166687"/>
                                <a:gd name="connsiteY0" fmla="*/ 0 h 350044"/>
                                <a:gd name="connsiteX1" fmla="*/ 45243 w 166687"/>
                                <a:gd name="connsiteY1" fmla="*/ 119062 h 350044"/>
                                <a:gd name="connsiteX2" fmla="*/ 0 w 166687"/>
                                <a:gd name="connsiteY2" fmla="*/ 204787 h 350044"/>
                                <a:gd name="connsiteX3" fmla="*/ 14287 w 166687"/>
                                <a:gd name="connsiteY3" fmla="*/ 302419 h 350044"/>
                                <a:gd name="connsiteX4" fmla="*/ 78581 w 166687"/>
                                <a:gd name="connsiteY4" fmla="*/ 350044 h 350044"/>
                                <a:gd name="connsiteX5" fmla="*/ 164306 w 166687"/>
                                <a:gd name="connsiteY5" fmla="*/ 254794 h 350044"/>
                                <a:gd name="connsiteX6" fmla="*/ 166687 w 166687"/>
                                <a:gd name="connsiteY6" fmla="*/ 109537 h 350044"/>
                                <a:gd name="connsiteX7" fmla="*/ 69056 w 166687"/>
                                <a:gd name="connsiteY7" fmla="*/ 0 h 350044"/>
                                <a:gd name="connsiteX0-1" fmla="*/ 69056 w 184139"/>
                                <a:gd name="connsiteY0-2" fmla="*/ 0 h 350044"/>
                                <a:gd name="connsiteX1-3" fmla="*/ 45243 w 184139"/>
                                <a:gd name="connsiteY1-4" fmla="*/ 119062 h 350044"/>
                                <a:gd name="connsiteX2-5" fmla="*/ 0 w 184139"/>
                                <a:gd name="connsiteY2-6" fmla="*/ 204787 h 350044"/>
                                <a:gd name="connsiteX3-7" fmla="*/ 14287 w 184139"/>
                                <a:gd name="connsiteY3-8" fmla="*/ 302419 h 350044"/>
                                <a:gd name="connsiteX4-9" fmla="*/ 78581 w 184139"/>
                                <a:gd name="connsiteY4-10" fmla="*/ 350044 h 350044"/>
                                <a:gd name="connsiteX5-11" fmla="*/ 164306 w 184139"/>
                                <a:gd name="connsiteY5-12" fmla="*/ 254794 h 350044"/>
                                <a:gd name="connsiteX6-13" fmla="*/ 166687 w 184139"/>
                                <a:gd name="connsiteY6-14" fmla="*/ 109537 h 350044"/>
                                <a:gd name="connsiteX7-15" fmla="*/ 69056 w 184139"/>
                                <a:gd name="connsiteY7-16" fmla="*/ 0 h 350044"/>
                                <a:gd name="connsiteX0-17" fmla="*/ 69056 w 181058"/>
                                <a:gd name="connsiteY0-18" fmla="*/ 0 h 350044"/>
                                <a:gd name="connsiteX1-19" fmla="*/ 45243 w 181058"/>
                                <a:gd name="connsiteY1-20" fmla="*/ 119062 h 350044"/>
                                <a:gd name="connsiteX2-21" fmla="*/ 0 w 181058"/>
                                <a:gd name="connsiteY2-22" fmla="*/ 204787 h 350044"/>
                                <a:gd name="connsiteX3-23" fmla="*/ 14287 w 181058"/>
                                <a:gd name="connsiteY3-24" fmla="*/ 302419 h 350044"/>
                                <a:gd name="connsiteX4-25" fmla="*/ 78581 w 181058"/>
                                <a:gd name="connsiteY4-26" fmla="*/ 350044 h 350044"/>
                                <a:gd name="connsiteX5-27" fmla="*/ 164306 w 181058"/>
                                <a:gd name="connsiteY5-28" fmla="*/ 254794 h 350044"/>
                                <a:gd name="connsiteX6-29" fmla="*/ 166687 w 181058"/>
                                <a:gd name="connsiteY6-30" fmla="*/ 109537 h 350044"/>
                                <a:gd name="connsiteX7-31" fmla="*/ 69056 w 181058"/>
                                <a:gd name="connsiteY7-32" fmla="*/ 0 h 350044"/>
                                <a:gd name="connsiteX0-33" fmla="*/ 69056 w 173789"/>
                                <a:gd name="connsiteY0-34" fmla="*/ 0 h 350044"/>
                                <a:gd name="connsiteX1-35" fmla="*/ 45243 w 173789"/>
                                <a:gd name="connsiteY1-36" fmla="*/ 119062 h 350044"/>
                                <a:gd name="connsiteX2-37" fmla="*/ 0 w 173789"/>
                                <a:gd name="connsiteY2-38" fmla="*/ 204787 h 350044"/>
                                <a:gd name="connsiteX3-39" fmla="*/ 14287 w 173789"/>
                                <a:gd name="connsiteY3-40" fmla="*/ 302419 h 350044"/>
                                <a:gd name="connsiteX4-41" fmla="*/ 78581 w 173789"/>
                                <a:gd name="connsiteY4-42" fmla="*/ 350044 h 350044"/>
                                <a:gd name="connsiteX5-43" fmla="*/ 164306 w 173789"/>
                                <a:gd name="connsiteY5-44" fmla="*/ 254794 h 350044"/>
                                <a:gd name="connsiteX6-45" fmla="*/ 152399 w 173789"/>
                                <a:gd name="connsiteY6-46" fmla="*/ 121444 h 350044"/>
                                <a:gd name="connsiteX7-47" fmla="*/ 69056 w 173789"/>
                                <a:gd name="connsiteY7-48" fmla="*/ 0 h 350044"/>
                                <a:gd name="connsiteX0-49" fmla="*/ 69056 w 173789"/>
                                <a:gd name="connsiteY0-50" fmla="*/ 1 h 350045"/>
                                <a:gd name="connsiteX1-51" fmla="*/ 45243 w 173789"/>
                                <a:gd name="connsiteY1-52" fmla="*/ 119063 h 350045"/>
                                <a:gd name="connsiteX2-53" fmla="*/ 0 w 173789"/>
                                <a:gd name="connsiteY2-54" fmla="*/ 204788 h 350045"/>
                                <a:gd name="connsiteX3-55" fmla="*/ 14287 w 173789"/>
                                <a:gd name="connsiteY3-56" fmla="*/ 302420 h 350045"/>
                                <a:gd name="connsiteX4-57" fmla="*/ 78581 w 173789"/>
                                <a:gd name="connsiteY4-58" fmla="*/ 350045 h 350045"/>
                                <a:gd name="connsiteX5-59" fmla="*/ 164306 w 173789"/>
                                <a:gd name="connsiteY5-60" fmla="*/ 254795 h 350045"/>
                                <a:gd name="connsiteX6-61" fmla="*/ 152399 w 173789"/>
                                <a:gd name="connsiteY6-62" fmla="*/ 121445 h 350045"/>
                                <a:gd name="connsiteX7-63" fmla="*/ 69056 w 173789"/>
                                <a:gd name="connsiteY7-64" fmla="*/ 1 h 350045"/>
                                <a:gd name="connsiteX0-65" fmla="*/ 69056 w 173789"/>
                                <a:gd name="connsiteY0-66" fmla="*/ 1 h 350045"/>
                                <a:gd name="connsiteX1-67" fmla="*/ 45243 w 173789"/>
                                <a:gd name="connsiteY1-68" fmla="*/ 119063 h 350045"/>
                                <a:gd name="connsiteX2-69" fmla="*/ 0 w 173789"/>
                                <a:gd name="connsiteY2-70" fmla="*/ 204788 h 350045"/>
                                <a:gd name="connsiteX3-71" fmla="*/ 14287 w 173789"/>
                                <a:gd name="connsiteY3-72" fmla="*/ 302420 h 350045"/>
                                <a:gd name="connsiteX4-73" fmla="*/ 78581 w 173789"/>
                                <a:gd name="connsiteY4-74" fmla="*/ 350045 h 350045"/>
                                <a:gd name="connsiteX5-75" fmla="*/ 164306 w 173789"/>
                                <a:gd name="connsiteY5-76" fmla="*/ 254795 h 350045"/>
                                <a:gd name="connsiteX6-77" fmla="*/ 152399 w 173789"/>
                                <a:gd name="connsiteY6-78" fmla="*/ 121445 h 350045"/>
                                <a:gd name="connsiteX7-79" fmla="*/ 69056 w 173789"/>
                                <a:gd name="connsiteY7-80" fmla="*/ 1 h 350045"/>
                                <a:gd name="connsiteX0-81" fmla="*/ 69928 w 174661"/>
                                <a:gd name="connsiteY0-82" fmla="*/ 1 h 350045"/>
                                <a:gd name="connsiteX1-83" fmla="*/ 46115 w 174661"/>
                                <a:gd name="connsiteY1-84" fmla="*/ 119063 h 350045"/>
                                <a:gd name="connsiteX2-85" fmla="*/ 872 w 174661"/>
                                <a:gd name="connsiteY2-86" fmla="*/ 204788 h 350045"/>
                                <a:gd name="connsiteX3-87" fmla="*/ 15159 w 174661"/>
                                <a:gd name="connsiteY3-88" fmla="*/ 302420 h 350045"/>
                                <a:gd name="connsiteX4-89" fmla="*/ 79453 w 174661"/>
                                <a:gd name="connsiteY4-90" fmla="*/ 350045 h 350045"/>
                                <a:gd name="connsiteX5-91" fmla="*/ 165178 w 174661"/>
                                <a:gd name="connsiteY5-92" fmla="*/ 254795 h 350045"/>
                                <a:gd name="connsiteX6-93" fmla="*/ 153271 w 174661"/>
                                <a:gd name="connsiteY6-94" fmla="*/ 121445 h 350045"/>
                                <a:gd name="connsiteX7-95" fmla="*/ 69928 w 174661"/>
                                <a:gd name="connsiteY7-96" fmla="*/ 1 h 350045"/>
                                <a:gd name="connsiteX0-97" fmla="*/ 73564 w 178297"/>
                                <a:gd name="connsiteY0-98" fmla="*/ 1 h 350045"/>
                                <a:gd name="connsiteX1-99" fmla="*/ 49751 w 178297"/>
                                <a:gd name="connsiteY1-100" fmla="*/ 119063 h 350045"/>
                                <a:gd name="connsiteX2-101" fmla="*/ 4508 w 178297"/>
                                <a:gd name="connsiteY2-102" fmla="*/ 204788 h 350045"/>
                                <a:gd name="connsiteX3-103" fmla="*/ 18795 w 178297"/>
                                <a:gd name="connsiteY3-104" fmla="*/ 302420 h 350045"/>
                                <a:gd name="connsiteX4-105" fmla="*/ 83089 w 178297"/>
                                <a:gd name="connsiteY4-106" fmla="*/ 350045 h 350045"/>
                                <a:gd name="connsiteX5-107" fmla="*/ 168814 w 178297"/>
                                <a:gd name="connsiteY5-108" fmla="*/ 254795 h 350045"/>
                                <a:gd name="connsiteX6-109" fmla="*/ 156907 w 178297"/>
                                <a:gd name="connsiteY6-110" fmla="*/ 121445 h 350045"/>
                                <a:gd name="connsiteX7-111" fmla="*/ 73564 w 178297"/>
                                <a:gd name="connsiteY7-112" fmla="*/ 1 h 350045"/>
                                <a:gd name="connsiteX0-113" fmla="*/ 79936 w 184669"/>
                                <a:gd name="connsiteY0-114" fmla="*/ 1 h 350045"/>
                                <a:gd name="connsiteX1-115" fmla="*/ 56123 w 184669"/>
                                <a:gd name="connsiteY1-116" fmla="*/ 119063 h 350045"/>
                                <a:gd name="connsiteX2-117" fmla="*/ 3736 w 184669"/>
                                <a:gd name="connsiteY2-118" fmla="*/ 204788 h 350045"/>
                                <a:gd name="connsiteX3-119" fmla="*/ 25167 w 184669"/>
                                <a:gd name="connsiteY3-120" fmla="*/ 302420 h 350045"/>
                                <a:gd name="connsiteX4-121" fmla="*/ 89461 w 184669"/>
                                <a:gd name="connsiteY4-122" fmla="*/ 350045 h 350045"/>
                                <a:gd name="connsiteX5-123" fmla="*/ 175186 w 184669"/>
                                <a:gd name="connsiteY5-124" fmla="*/ 254795 h 350045"/>
                                <a:gd name="connsiteX6-125" fmla="*/ 163279 w 184669"/>
                                <a:gd name="connsiteY6-126" fmla="*/ 121445 h 350045"/>
                                <a:gd name="connsiteX7-127" fmla="*/ 79936 w 184669"/>
                                <a:gd name="connsiteY7-128" fmla="*/ 1 h 350045"/>
                                <a:gd name="connsiteX0-129" fmla="*/ 77086 w 181819"/>
                                <a:gd name="connsiteY0-130" fmla="*/ 1 h 350045"/>
                                <a:gd name="connsiteX1-131" fmla="*/ 55655 w 181819"/>
                                <a:gd name="connsiteY1-132" fmla="*/ 107157 h 350045"/>
                                <a:gd name="connsiteX2-133" fmla="*/ 886 w 181819"/>
                                <a:gd name="connsiteY2-134" fmla="*/ 204788 h 350045"/>
                                <a:gd name="connsiteX3-135" fmla="*/ 22317 w 181819"/>
                                <a:gd name="connsiteY3-136" fmla="*/ 302420 h 350045"/>
                                <a:gd name="connsiteX4-137" fmla="*/ 86611 w 181819"/>
                                <a:gd name="connsiteY4-138" fmla="*/ 350045 h 350045"/>
                                <a:gd name="connsiteX5-139" fmla="*/ 172336 w 181819"/>
                                <a:gd name="connsiteY5-140" fmla="*/ 254795 h 350045"/>
                                <a:gd name="connsiteX6-141" fmla="*/ 160429 w 181819"/>
                                <a:gd name="connsiteY6-142" fmla="*/ 121445 h 350045"/>
                                <a:gd name="connsiteX7-143" fmla="*/ 77086 w 181819"/>
                                <a:gd name="connsiteY7-144" fmla="*/ 1 h 350045"/>
                                <a:gd name="connsiteX0-145" fmla="*/ 77086 w 181819"/>
                                <a:gd name="connsiteY0-146" fmla="*/ 1 h 350045"/>
                                <a:gd name="connsiteX1-147" fmla="*/ 55655 w 181819"/>
                                <a:gd name="connsiteY1-148" fmla="*/ 107157 h 350045"/>
                                <a:gd name="connsiteX2-149" fmla="*/ 886 w 181819"/>
                                <a:gd name="connsiteY2-150" fmla="*/ 204788 h 350045"/>
                                <a:gd name="connsiteX3-151" fmla="*/ 22317 w 181819"/>
                                <a:gd name="connsiteY3-152" fmla="*/ 302420 h 350045"/>
                                <a:gd name="connsiteX4-153" fmla="*/ 86611 w 181819"/>
                                <a:gd name="connsiteY4-154" fmla="*/ 350045 h 350045"/>
                                <a:gd name="connsiteX5-155" fmla="*/ 172336 w 181819"/>
                                <a:gd name="connsiteY5-156" fmla="*/ 254795 h 350045"/>
                                <a:gd name="connsiteX6-157" fmla="*/ 160429 w 181819"/>
                                <a:gd name="connsiteY6-158" fmla="*/ 121445 h 350045"/>
                                <a:gd name="connsiteX7-159" fmla="*/ 77086 w 181819"/>
                                <a:gd name="connsiteY7-160" fmla="*/ 1 h 350045"/>
                                <a:gd name="connsiteX0-161" fmla="*/ 77086 w 181819"/>
                                <a:gd name="connsiteY0-162" fmla="*/ 1 h 350045"/>
                                <a:gd name="connsiteX1-163" fmla="*/ 55655 w 181819"/>
                                <a:gd name="connsiteY1-164" fmla="*/ 107157 h 350045"/>
                                <a:gd name="connsiteX2-165" fmla="*/ 886 w 181819"/>
                                <a:gd name="connsiteY2-166" fmla="*/ 204788 h 350045"/>
                                <a:gd name="connsiteX3-167" fmla="*/ 22317 w 181819"/>
                                <a:gd name="connsiteY3-168" fmla="*/ 302420 h 350045"/>
                                <a:gd name="connsiteX4-169" fmla="*/ 86611 w 181819"/>
                                <a:gd name="connsiteY4-170" fmla="*/ 350045 h 350045"/>
                                <a:gd name="connsiteX5-171" fmla="*/ 172336 w 181819"/>
                                <a:gd name="connsiteY5-172" fmla="*/ 254795 h 350045"/>
                                <a:gd name="connsiteX6-173" fmla="*/ 160429 w 181819"/>
                                <a:gd name="connsiteY6-174" fmla="*/ 121445 h 350045"/>
                                <a:gd name="connsiteX7-175" fmla="*/ 77086 w 181819"/>
                                <a:gd name="connsiteY7-176" fmla="*/ 1 h 350045"/>
                                <a:gd name="connsiteX0-177" fmla="*/ 77086 w 181819"/>
                                <a:gd name="connsiteY0-178" fmla="*/ 1 h 350045"/>
                                <a:gd name="connsiteX1-179" fmla="*/ 55655 w 181819"/>
                                <a:gd name="connsiteY1-180" fmla="*/ 107157 h 350045"/>
                                <a:gd name="connsiteX2-181" fmla="*/ 886 w 181819"/>
                                <a:gd name="connsiteY2-182" fmla="*/ 204788 h 350045"/>
                                <a:gd name="connsiteX3-183" fmla="*/ 22317 w 181819"/>
                                <a:gd name="connsiteY3-184" fmla="*/ 302420 h 350045"/>
                                <a:gd name="connsiteX4-185" fmla="*/ 86611 w 181819"/>
                                <a:gd name="connsiteY4-186" fmla="*/ 350045 h 350045"/>
                                <a:gd name="connsiteX5-187" fmla="*/ 172336 w 181819"/>
                                <a:gd name="connsiteY5-188" fmla="*/ 254795 h 350045"/>
                                <a:gd name="connsiteX6-189" fmla="*/ 160429 w 181819"/>
                                <a:gd name="connsiteY6-190" fmla="*/ 100014 h 350045"/>
                                <a:gd name="connsiteX7-191" fmla="*/ 77086 w 181819"/>
                                <a:gd name="connsiteY7-192" fmla="*/ 1 h 350045"/>
                                <a:gd name="connsiteX0-193" fmla="*/ 77086 w 179303"/>
                                <a:gd name="connsiteY0-194" fmla="*/ 1 h 350045"/>
                                <a:gd name="connsiteX1-195" fmla="*/ 55655 w 179303"/>
                                <a:gd name="connsiteY1-196" fmla="*/ 107157 h 350045"/>
                                <a:gd name="connsiteX2-197" fmla="*/ 886 w 179303"/>
                                <a:gd name="connsiteY2-198" fmla="*/ 204788 h 350045"/>
                                <a:gd name="connsiteX3-199" fmla="*/ 22317 w 179303"/>
                                <a:gd name="connsiteY3-200" fmla="*/ 302420 h 350045"/>
                                <a:gd name="connsiteX4-201" fmla="*/ 86611 w 179303"/>
                                <a:gd name="connsiteY4-202" fmla="*/ 350045 h 350045"/>
                                <a:gd name="connsiteX5-203" fmla="*/ 172336 w 179303"/>
                                <a:gd name="connsiteY5-204" fmla="*/ 266701 h 350045"/>
                                <a:gd name="connsiteX6-205" fmla="*/ 160429 w 179303"/>
                                <a:gd name="connsiteY6-206" fmla="*/ 100014 h 350045"/>
                                <a:gd name="connsiteX7-207" fmla="*/ 77086 w 179303"/>
                                <a:gd name="connsiteY7-208" fmla="*/ 1 h 350045"/>
                                <a:gd name="connsiteX0-209" fmla="*/ 77086 w 179303"/>
                                <a:gd name="connsiteY0-210" fmla="*/ 1 h 352745"/>
                                <a:gd name="connsiteX1-211" fmla="*/ 55655 w 179303"/>
                                <a:gd name="connsiteY1-212" fmla="*/ 107157 h 352745"/>
                                <a:gd name="connsiteX2-213" fmla="*/ 886 w 179303"/>
                                <a:gd name="connsiteY2-214" fmla="*/ 204788 h 352745"/>
                                <a:gd name="connsiteX3-215" fmla="*/ 22317 w 179303"/>
                                <a:gd name="connsiteY3-216" fmla="*/ 302420 h 352745"/>
                                <a:gd name="connsiteX4-217" fmla="*/ 86611 w 179303"/>
                                <a:gd name="connsiteY4-218" fmla="*/ 350045 h 352745"/>
                                <a:gd name="connsiteX5-219" fmla="*/ 172336 w 179303"/>
                                <a:gd name="connsiteY5-220" fmla="*/ 266701 h 352745"/>
                                <a:gd name="connsiteX6-221" fmla="*/ 160429 w 179303"/>
                                <a:gd name="connsiteY6-222" fmla="*/ 100014 h 352745"/>
                                <a:gd name="connsiteX7-223" fmla="*/ 77086 w 179303"/>
                                <a:gd name="connsiteY7-224" fmla="*/ 1 h 352745"/>
                                <a:gd name="connsiteX0-225" fmla="*/ 77086 w 179303"/>
                                <a:gd name="connsiteY0-226" fmla="*/ 1 h 350613"/>
                                <a:gd name="connsiteX1-227" fmla="*/ 55655 w 179303"/>
                                <a:gd name="connsiteY1-228" fmla="*/ 107157 h 350613"/>
                                <a:gd name="connsiteX2-229" fmla="*/ 886 w 179303"/>
                                <a:gd name="connsiteY2-230" fmla="*/ 204788 h 350613"/>
                                <a:gd name="connsiteX3-231" fmla="*/ 22317 w 179303"/>
                                <a:gd name="connsiteY3-232" fmla="*/ 302420 h 350613"/>
                                <a:gd name="connsiteX4-233" fmla="*/ 86611 w 179303"/>
                                <a:gd name="connsiteY4-234" fmla="*/ 350045 h 350613"/>
                                <a:gd name="connsiteX5-235" fmla="*/ 172336 w 179303"/>
                                <a:gd name="connsiteY5-236" fmla="*/ 266701 h 350613"/>
                                <a:gd name="connsiteX6-237" fmla="*/ 160429 w 179303"/>
                                <a:gd name="connsiteY6-238" fmla="*/ 100014 h 350613"/>
                                <a:gd name="connsiteX7-239" fmla="*/ 77086 w 179303"/>
                                <a:gd name="connsiteY7-240" fmla="*/ 1 h 350613"/>
                                <a:gd name="connsiteX0-241" fmla="*/ 78214 w 180431"/>
                                <a:gd name="connsiteY0-242" fmla="*/ 1 h 350613"/>
                                <a:gd name="connsiteX1-243" fmla="*/ 56783 w 180431"/>
                                <a:gd name="connsiteY1-244" fmla="*/ 107157 h 350613"/>
                                <a:gd name="connsiteX2-245" fmla="*/ 2014 w 180431"/>
                                <a:gd name="connsiteY2-246" fmla="*/ 204788 h 350613"/>
                                <a:gd name="connsiteX3-247" fmla="*/ 23445 w 180431"/>
                                <a:gd name="connsiteY3-248" fmla="*/ 302420 h 350613"/>
                                <a:gd name="connsiteX4-249" fmla="*/ 87739 w 180431"/>
                                <a:gd name="connsiteY4-250" fmla="*/ 350045 h 350613"/>
                                <a:gd name="connsiteX5-251" fmla="*/ 173464 w 180431"/>
                                <a:gd name="connsiteY5-252" fmla="*/ 266701 h 350613"/>
                                <a:gd name="connsiteX6-253" fmla="*/ 161557 w 180431"/>
                                <a:gd name="connsiteY6-254" fmla="*/ 100014 h 350613"/>
                                <a:gd name="connsiteX7-255" fmla="*/ 78214 w 180431"/>
                                <a:gd name="connsiteY7-256" fmla="*/ 1 h 350613"/>
                                <a:gd name="connsiteX0-257" fmla="*/ 78214 w 180431"/>
                                <a:gd name="connsiteY0-258" fmla="*/ 1 h 350613"/>
                                <a:gd name="connsiteX1-259" fmla="*/ 56783 w 180431"/>
                                <a:gd name="connsiteY1-260" fmla="*/ 107157 h 350613"/>
                                <a:gd name="connsiteX2-261" fmla="*/ 2014 w 180431"/>
                                <a:gd name="connsiteY2-262" fmla="*/ 204788 h 350613"/>
                                <a:gd name="connsiteX3-263" fmla="*/ 23445 w 180431"/>
                                <a:gd name="connsiteY3-264" fmla="*/ 302420 h 350613"/>
                                <a:gd name="connsiteX4-265" fmla="*/ 87739 w 180431"/>
                                <a:gd name="connsiteY4-266" fmla="*/ 350045 h 350613"/>
                                <a:gd name="connsiteX5-267" fmla="*/ 173464 w 180431"/>
                                <a:gd name="connsiteY5-268" fmla="*/ 266701 h 350613"/>
                                <a:gd name="connsiteX6-269" fmla="*/ 161557 w 180431"/>
                                <a:gd name="connsiteY6-270" fmla="*/ 100014 h 350613"/>
                                <a:gd name="connsiteX7-271" fmla="*/ 78214 w 180431"/>
                                <a:gd name="connsiteY7-272" fmla="*/ 1 h 350613"/>
                                <a:gd name="connsiteX0-273" fmla="*/ 82390 w 184607"/>
                                <a:gd name="connsiteY0-274" fmla="*/ 1 h 352386"/>
                                <a:gd name="connsiteX1-275" fmla="*/ 60959 w 184607"/>
                                <a:gd name="connsiteY1-276" fmla="*/ 107157 h 352386"/>
                                <a:gd name="connsiteX2-277" fmla="*/ 6190 w 184607"/>
                                <a:gd name="connsiteY2-278" fmla="*/ 204788 h 352386"/>
                                <a:gd name="connsiteX3-279" fmla="*/ 15715 w 184607"/>
                                <a:gd name="connsiteY3-280" fmla="*/ 302420 h 352386"/>
                                <a:gd name="connsiteX4-281" fmla="*/ 91915 w 184607"/>
                                <a:gd name="connsiteY4-282" fmla="*/ 350045 h 352386"/>
                                <a:gd name="connsiteX5-283" fmla="*/ 177640 w 184607"/>
                                <a:gd name="connsiteY5-284" fmla="*/ 266701 h 352386"/>
                                <a:gd name="connsiteX6-285" fmla="*/ 165733 w 184607"/>
                                <a:gd name="connsiteY6-286" fmla="*/ 100014 h 352386"/>
                                <a:gd name="connsiteX7-287" fmla="*/ 82390 w 184607"/>
                                <a:gd name="connsiteY7-288" fmla="*/ 1 h 352386"/>
                                <a:gd name="connsiteX0-289" fmla="*/ 86867 w 189084"/>
                                <a:gd name="connsiteY0-290" fmla="*/ 1 h 351243"/>
                                <a:gd name="connsiteX1-291" fmla="*/ 65436 w 189084"/>
                                <a:gd name="connsiteY1-292" fmla="*/ 107157 h 351243"/>
                                <a:gd name="connsiteX2-293" fmla="*/ 10667 w 189084"/>
                                <a:gd name="connsiteY2-294" fmla="*/ 204788 h 351243"/>
                                <a:gd name="connsiteX3-295" fmla="*/ 20192 w 189084"/>
                                <a:gd name="connsiteY3-296" fmla="*/ 302420 h 351243"/>
                                <a:gd name="connsiteX4-297" fmla="*/ 96392 w 189084"/>
                                <a:gd name="connsiteY4-298" fmla="*/ 350045 h 351243"/>
                                <a:gd name="connsiteX5-299" fmla="*/ 182117 w 189084"/>
                                <a:gd name="connsiteY5-300" fmla="*/ 266701 h 351243"/>
                                <a:gd name="connsiteX6-301" fmla="*/ 170210 w 189084"/>
                                <a:gd name="connsiteY6-302" fmla="*/ 100014 h 351243"/>
                                <a:gd name="connsiteX7-303" fmla="*/ 86867 w 189084"/>
                                <a:gd name="connsiteY7-304" fmla="*/ 1 h 351243"/>
                                <a:gd name="connsiteX0-305" fmla="*/ 81616 w 183833"/>
                                <a:gd name="connsiteY0-306" fmla="*/ 1 h 350850"/>
                                <a:gd name="connsiteX1-307" fmla="*/ 60185 w 183833"/>
                                <a:gd name="connsiteY1-308" fmla="*/ 107157 h 350850"/>
                                <a:gd name="connsiteX2-309" fmla="*/ 5416 w 183833"/>
                                <a:gd name="connsiteY2-310" fmla="*/ 204788 h 350850"/>
                                <a:gd name="connsiteX3-311" fmla="*/ 14941 w 183833"/>
                                <a:gd name="connsiteY3-312" fmla="*/ 302420 h 350850"/>
                                <a:gd name="connsiteX4-313" fmla="*/ 91141 w 183833"/>
                                <a:gd name="connsiteY4-314" fmla="*/ 350045 h 350850"/>
                                <a:gd name="connsiteX5-315" fmla="*/ 176866 w 183833"/>
                                <a:gd name="connsiteY5-316" fmla="*/ 266701 h 350850"/>
                                <a:gd name="connsiteX6-317" fmla="*/ 164959 w 183833"/>
                                <a:gd name="connsiteY6-318" fmla="*/ 100014 h 350850"/>
                                <a:gd name="connsiteX7-319" fmla="*/ 81616 w 183833"/>
                                <a:gd name="connsiteY7-320" fmla="*/ 1 h 350850"/>
                                <a:gd name="connsiteX0-321" fmla="*/ 81616 w 187661"/>
                                <a:gd name="connsiteY0-322" fmla="*/ 1 h 351235"/>
                                <a:gd name="connsiteX1-323" fmla="*/ 60185 w 187661"/>
                                <a:gd name="connsiteY1-324" fmla="*/ 107157 h 351235"/>
                                <a:gd name="connsiteX2-325" fmla="*/ 5416 w 187661"/>
                                <a:gd name="connsiteY2-326" fmla="*/ 204788 h 351235"/>
                                <a:gd name="connsiteX3-327" fmla="*/ 14941 w 187661"/>
                                <a:gd name="connsiteY3-328" fmla="*/ 302420 h 351235"/>
                                <a:gd name="connsiteX4-329" fmla="*/ 91141 w 187661"/>
                                <a:gd name="connsiteY4-330" fmla="*/ 350045 h 351235"/>
                                <a:gd name="connsiteX5-331" fmla="*/ 181628 w 187661"/>
                                <a:gd name="connsiteY5-332" fmla="*/ 257176 h 351235"/>
                                <a:gd name="connsiteX6-333" fmla="*/ 164959 w 187661"/>
                                <a:gd name="connsiteY6-334" fmla="*/ 100014 h 351235"/>
                                <a:gd name="connsiteX7-335" fmla="*/ 81616 w 187661"/>
                                <a:gd name="connsiteY7-336" fmla="*/ 1 h 351235"/>
                                <a:gd name="connsiteX0-337" fmla="*/ 81616 w 187661"/>
                                <a:gd name="connsiteY0-338" fmla="*/ 1 h 351235"/>
                                <a:gd name="connsiteX1-339" fmla="*/ 60185 w 187661"/>
                                <a:gd name="connsiteY1-340" fmla="*/ 107157 h 351235"/>
                                <a:gd name="connsiteX2-341" fmla="*/ 5416 w 187661"/>
                                <a:gd name="connsiteY2-342" fmla="*/ 204788 h 351235"/>
                                <a:gd name="connsiteX3-343" fmla="*/ 14941 w 187661"/>
                                <a:gd name="connsiteY3-344" fmla="*/ 302420 h 351235"/>
                                <a:gd name="connsiteX4-345" fmla="*/ 91141 w 187661"/>
                                <a:gd name="connsiteY4-346" fmla="*/ 350045 h 351235"/>
                                <a:gd name="connsiteX5-347" fmla="*/ 181628 w 187661"/>
                                <a:gd name="connsiteY5-348" fmla="*/ 257176 h 351235"/>
                                <a:gd name="connsiteX6-349" fmla="*/ 164959 w 187661"/>
                                <a:gd name="connsiteY6-350" fmla="*/ 100014 h 351235"/>
                                <a:gd name="connsiteX7-351" fmla="*/ 81616 w 187661"/>
                                <a:gd name="connsiteY7-352" fmla="*/ 1 h 351235"/>
                                <a:gd name="connsiteX0-353" fmla="*/ 81616 w 187661"/>
                                <a:gd name="connsiteY0-354" fmla="*/ 1 h 351235"/>
                                <a:gd name="connsiteX1-355" fmla="*/ 60185 w 187661"/>
                                <a:gd name="connsiteY1-356" fmla="*/ 107157 h 351235"/>
                                <a:gd name="connsiteX2-357" fmla="*/ 5416 w 187661"/>
                                <a:gd name="connsiteY2-358" fmla="*/ 204788 h 351235"/>
                                <a:gd name="connsiteX3-359" fmla="*/ 14941 w 187661"/>
                                <a:gd name="connsiteY3-360" fmla="*/ 302420 h 351235"/>
                                <a:gd name="connsiteX4-361" fmla="*/ 91141 w 187661"/>
                                <a:gd name="connsiteY4-362" fmla="*/ 350045 h 351235"/>
                                <a:gd name="connsiteX5-363" fmla="*/ 181628 w 187661"/>
                                <a:gd name="connsiteY5-364" fmla="*/ 257176 h 351235"/>
                                <a:gd name="connsiteX6-365" fmla="*/ 164959 w 187661"/>
                                <a:gd name="connsiteY6-366" fmla="*/ 100014 h 351235"/>
                                <a:gd name="connsiteX7-367" fmla="*/ 81616 w 187661"/>
                                <a:gd name="connsiteY7-368" fmla="*/ 1 h 351235"/>
                                <a:gd name="connsiteX0-369" fmla="*/ 81616 w 189463"/>
                                <a:gd name="connsiteY0-370" fmla="*/ 1 h 351235"/>
                                <a:gd name="connsiteX1-371" fmla="*/ 60185 w 189463"/>
                                <a:gd name="connsiteY1-372" fmla="*/ 107157 h 351235"/>
                                <a:gd name="connsiteX2-373" fmla="*/ 5416 w 189463"/>
                                <a:gd name="connsiteY2-374" fmla="*/ 204788 h 351235"/>
                                <a:gd name="connsiteX3-375" fmla="*/ 14941 w 189463"/>
                                <a:gd name="connsiteY3-376" fmla="*/ 302420 h 351235"/>
                                <a:gd name="connsiteX4-377" fmla="*/ 91141 w 189463"/>
                                <a:gd name="connsiteY4-378" fmla="*/ 350045 h 351235"/>
                                <a:gd name="connsiteX5-379" fmla="*/ 181628 w 189463"/>
                                <a:gd name="connsiteY5-380" fmla="*/ 257176 h 351235"/>
                                <a:gd name="connsiteX6-381" fmla="*/ 172103 w 189463"/>
                                <a:gd name="connsiteY6-382" fmla="*/ 114302 h 351235"/>
                                <a:gd name="connsiteX7-383" fmla="*/ 81616 w 189463"/>
                                <a:gd name="connsiteY7-384" fmla="*/ 1 h 351235"/>
                                <a:gd name="connsiteX0-385" fmla="*/ 81616 w 191543"/>
                                <a:gd name="connsiteY0-386" fmla="*/ 1 h 351235"/>
                                <a:gd name="connsiteX1-387" fmla="*/ 60185 w 191543"/>
                                <a:gd name="connsiteY1-388" fmla="*/ 107157 h 351235"/>
                                <a:gd name="connsiteX2-389" fmla="*/ 5416 w 191543"/>
                                <a:gd name="connsiteY2-390" fmla="*/ 204788 h 351235"/>
                                <a:gd name="connsiteX3-391" fmla="*/ 14941 w 191543"/>
                                <a:gd name="connsiteY3-392" fmla="*/ 302420 h 351235"/>
                                <a:gd name="connsiteX4-393" fmla="*/ 91141 w 191543"/>
                                <a:gd name="connsiteY4-394" fmla="*/ 350045 h 351235"/>
                                <a:gd name="connsiteX5-395" fmla="*/ 181628 w 191543"/>
                                <a:gd name="connsiteY5-396" fmla="*/ 257176 h 351235"/>
                                <a:gd name="connsiteX6-397" fmla="*/ 172103 w 191543"/>
                                <a:gd name="connsiteY6-398" fmla="*/ 114302 h 351235"/>
                                <a:gd name="connsiteX7-399" fmla="*/ 81616 w 191543"/>
                                <a:gd name="connsiteY7-400" fmla="*/ 1 h 351235"/>
                                <a:gd name="connsiteX0-401" fmla="*/ 81616 w 189463"/>
                                <a:gd name="connsiteY0-402" fmla="*/ 1 h 351235"/>
                                <a:gd name="connsiteX1-403" fmla="*/ 60185 w 189463"/>
                                <a:gd name="connsiteY1-404" fmla="*/ 107157 h 351235"/>
                                <a:gd name="connsiteX2-405" fmla="*/ 5416 w 189463"/>
                                <a:gd name="connsiteY2-406" fmla="*/ 204788 h 351235"/>
                                <a:gd name="connsiteX3-407" fmla="*/ 14941 w 189463"/>
                                <a:gd name="connsiteY3-408" fmla="*/ 302420 h 351235"/>
                                <a:gd name="connsiteX4-409" fmla="*/ 91141 w 189463"/>
                                <a:gd name="connsiteY4-410" fmla="*/ 350045 h 351235"/>
                                <a:gd name="connsiteX5-411" fmla="*/ 181628 w 189463"/>
                                <a:gd name="connsiteY5-412" fmla="*/ 257176 h 351235"/>
                                <a:gd name="connsiteX6-413" fmla="*/ 172103 w 189463"/>
                                <a:gd name="connsiteY6-414" fmla="*/ 114302 h 351235"/>
                                <a:gd name="connsiteX7-415" fmla="*/ 81616 w 189463"/>
                                <a:gd name="connsiteY7-416" fmla="*/ 1 h 351235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  <a:cxn ang="0">
                                  <a:pos x="connsiteX6-13" y="connsiteY6-14"/>
                                </a:cxn>
                                <a:cxn ang="0">
                                  <a:pos x="connsiteX7-15" y="connsiteY7-16"/>
                                </a:cxn>
                              </a:cxnLst>
                              <a:rect l="l" t="t" r="r" b="b"/>
                              <a:pathLst>
                                <a:path w="189463" h="351235">
                                  <a:moveTo>
                                    <a:pt x="81616" y="1"/>
                                  </a:moveTo>
                                  <a:cubicBezTo>
                                    <a:pt x="63757" y="-396"/>
                                    <a:pt x="82410" y="63500"/>
                                    <a:pt x="60185" y="107157"/>
                                  </a:cubicBezTo>
                                  <a:cubicBezTo>
                                    <a:pt x="37960" y="150814"/>
                                    <a:pt x="12957" y="172244"/>
                                    <a:pt x="5416" y="204788"/>
                                  </a:cubicBezTo>
                                  <a:cubicBezTo>
                                    <a:pt x="-2125" y="237332"/>
                                    <a:pt x="-4108" y="277019"/>
                                    <a:pt x="14941" y="302420"/>
                                  </a:cubicBezTo>
                                  <a:cubicBezTo>
                                    <a:pt x="33990" y="327821"/>
                                    <a:pt x="63360" y="357586"/>
                                    <a:pt x="91141" y="350045"/>
                                  </a:cubicBezTo>
                                  <a:cubicBezTo>
                                    <a:pt x="118922" y="342504"/>
                                    <a:pt x="169325" y="298848"/>
                                    <a:pt x="181628" y="257176"/>
                                  </a:cubicBezTo>
                                  <a:cubicBezTo>
                                    <a:pt x="196312" y="217092"/>
                                    <a:pt x="188772" y="161927"/>
                                    <a:pt x="172103" y="114302"/>
                                  </a:cubicBezTo>
                                  <a:cubicBezTo>
                                    <a:pt x="155434" y="66677"/>
                                    <a:pt x="114160" y="36513"/>
                                    <a:pt x="8161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92C604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43" name="任意多边形 442"/>
                            <p:cNvSpPr/>
                            <p:nvPr/>
                          </p:nvSpPr>
                          <p:spPr>
                            <a:xfrm flipH="1">
                              <a:off x="3671504" y="632365"/>
                              <a:ext cx="52640" cy="246884"/>
                            </a:xfrm>
                            <a:custGeom>
                              <a:avLst/>
                              <a:gdLst>
                                <a:gd name="connsiteX0" fmla="*/ 0 w 45243"/>
                                <a:gd name="connsiteY0" fmla="*/ 178593 h 178593"/>
                                <a:gd name="connsiteX1" fmla="*/ 0 w 45243"/>
                                <a:gd name="connsiteY1" fmla="*/ 61912 h 178593"/>
                                <a:gd name="connsiteX2" fmla="*/ 26193 w 45243"/>
                                <a:gd name="connsiteY2" fmla="*/ 0 h 178593"/>
                                <a:gd name="connsiteX3" fmla="*/ 45243 w 45243"/>
                                <a:gd name="connsiteY3" fmla="*/ 76200 h 178593"/>
                                <a:gd name="connsiteX4" fmla="*/ 38100 w 45243"/>
                                <a:gd name="connsiteY4" fmla="*/ 133350 h 178593"/>
                                <a:gd name="connsiteX5" fmla="*/ 0 w 45243"/>
                                <a:gd name="connsiteY5" fmla="*/ 178593 h 178593"/>
                                <a:gd name="connsiteX0-1" fmla="*/ 0 w 46024"/>
                                <a:gd name="connsiteY0-2" fmla="*/ 178593 h 178593"/>
                                <a:gd name="connsiteX1-3" fmla="*/ 0 w 46024"/>
                                <a:gd name="connsiteY1-4" fmla="*/ 61912 h 178593"/>
                                <a:gd name="connsiteX2-5" fmla="*/ 26193 w 46024"/>
                                <a:gd name="connsiteY2-6" fmla="*/ 0 h 178593"/>
                                <a:gd name="connsiteX3-7" fmla="*/ 45243 w 46024"/>
                                <a:gd name="connsiteY3-8" fmla="*/ 76200 h 178593"/>
                                <a:gd name="connsiteX4-9" fmla="*/ 38100 w 46024"/>
                                <a:gd name="connsiteY4-10" fmla="*/ 133350 h 178593"/>
                                <a:gd name="connsiteX5-11" fmla="*/ 0 w 46024"/>
                                <a:gd name="connsiteY5-12" fmla="*/ 178593 h 178593"/>
                                <a:gd name="connsiteX0-13" fmla="*/ 0 w 47263"/>
                                <a:gd name="connsiteY0-14" fmla="*/ 178593 h 178593"/>
                                <a:gd name="connsiteX1-15" fmla="*/ 0 w 47263"/>
                                <a:gd name="connsiteY1-16" fmla="*/ 61912 h 178593"/>
                                <a:gd name="connsiteX2-17" fmla="*/ 26193 w 47263"/>
                                <a:gd name="connsiteY2-18" fmla="*/ 0 h 178593"/>
                                <a:gd name="connsiteX3-19" fmla="*/ 45243 w 47263"/>
                                <a:gd name="connsiteY3-20" fmla="*/ 76200 h 178593"/>
                                <a:gd name="connsiteX4-21" fmla="*/ 38100 w 47263"/>
                                <a:gd name="connsiteY4-22" fmla="*/ 133350 h 178593"/>
                                <a:gd name="connsiteX5-23" fmla="*/ 0 w 47263"/>
                                <a:gd name="connsiteY5-24" fmla="*/ 178593 h 178593"/>
                                <a:gd name="connsiteX0-25" fmla="*/ 4052 w 51315"/>
                                <a:gd name="connsiteY0-26" fmla="*/ 178709 h 178709"/>
                                <a:gd name="connsiteX1-27" fmla="*/ 4052 w 51315"/>
                                <a:gd name="connsiteY1-28" fmla="*/ 62028 h 178709"/>
                                <a:gd name="connsiteX2-29" fmla="*/ 30245 w 51315"/>
                                <a:gd name="connsiteY2-30" fmla="*/ 116 h 178709"/>
                                <a:gd name="connsiteX3-31" fmla="*/ 49295 w 51315"/>
                                <a:gd name="connsiteY3-32" fmla="*/ 76316 h 178709"/>
                                <a:gd name="connsiteX4-33" fmla="*/ 42152 w 51315"/>
                                <a:gd name="connsiteY4-34" fmla="*/ 133466 h 178709"/>
                                <a:gd name="connsiteX5-35" fmla="*/ 4052 w 51315"/>
                                <a:gd name="connsiteY5-36" fmla="*/ 178709 h 178709"/>
                                <a:gd name="connsiteX0-37" fmla="*/ 1452 w 48715"/>
                                <a:gd name="connsiteY0-38" fmla="*/ 178697 h 178697"/>
                                <a:gd name="connsiteX1-39" fmla="*/ 15740 w 48715"/>
                                <a:gd name="connsiteY1-40" fmla="*/ 66778 h 178697"/>
                                <a:gd name="connsiteX2-41" fmla="*/ 27645 w 48715"/>
                                <a:gd name="connsiteY2-42" fmla="*/ 104 h 178697"/>
                                <a:gd name="connsiteX3-43" fmla="*/ 46695 w 48715"/>
                                <a:gd name="connsiteY3-44" fmla="*/ 76304 h 178697"/>
                                <a:gd name="connsiteX4-45" fmla="*/ 39552 w 48715"/>
                                <a:gd name="connsiteY4-46" fmla="*/ 133454 h 178697"/>
                                <a:gd name="connsiteX5-47" fmla="*/ 1452 w 48715"/>
                                <a:gd name="connsiteY5-48" fmla="*/ 178697 h 178697"/>
                                <a:gd name="connsiteX0-49" fmla="*/ 1452 w 48715"/>
                                <a:gd name="connsiteY0-50" fmla="*/ 178697 h 180791"/>
                                <a:gd name="connsiteX1-51" fmla="*/ 15740 w 48715"/>
                                <a:gd name="connsiteY1-52" fmla="*/ 66778 h 180791"/>
                                <a:gd name="connsiteX2-53" fmla="*/ 27645 w 48715"/>
                                <a:gd name="connsiteY2-54" fmla="*/ 104 h 180791"/>
                                <a:gd name="connsiteX3-55" fmla="*/ 46695 w 48715"/>
                                <a:gd name="connsiteY3-56" fmla="*/ 76304 h 180791"/>
                                <a:gd name="connsiteX4-57" fmla="*/ 39552 w 48715"/>
                                <a:gd name="connsiteY4-58" fmla="*/ 133454 h 180791"/>
                                <a:gd name="connsiteX5-59" fmla="*/ 1452 w 48715"/>
                                <a:gd name="connsiteY5-60" fmla="*/ 178697 h 180791"/>
                                <a:gd name="connsiteX0-61" fmla="*/ 1452 w 47476"/>
                                <a:gd name="connsiteY0-62" fmla="*/ 195372 h 197068"/>
                                <a:gd name="connsiteX1-63" fmla="*/ 15740 w 47476"/>
                                <a:gd name="connsiteY1-64" fmla="*/ 66784 h 197068"/>
                                <a:gd name="connsiteX2-65" fmla="*/ 27645 w 47476"/>
                                <a:gd name="connsiteY2-66" fmla="*/ 110 h 197068"/>
                                <a:gd name="connsiteX3-67" fmla="*/ 46695 w 47476"/>
                                <a:gd name="connsiteY3-68" fmla="*/ 76310 h 197068"/>
                                <a:gd name="connsiteX4-69" fmla="*/ 39552 w 47476"/>
                                <a:gd name="connsiteY4-70" fmla="*/ 133460 h 197068"/>
                                <a:gd name="connsiteX5-71" fmla="*/ 1452 w 47476"/>
                                <a:gd name="connsiteY5-72" fmla="*/ 195372 h 197068"/>
                                <a:gd name="connsiteX0-73" fmla="*/ 266 w 46290"/>
                                <a:gd name="connsiteY0-74" fmla="*/ 195334 h 196107"/>
                                <a:gd name="connsiteX1-75" fmla="*/ 21698 w 46290"/>
                                <a:gd name="connsiteY1-76" fmla="*/ 88177 h 196107"/>
                                <a:gd name="connsiteX2-77" fmla="*/ 26459 w 46290"/>
                                <a:gd name="connsiteY2-78" fmla="*/ 72 h 196107"/>
                                <a:gd name="connsiteX3-79" fmla="*/ 45509 w 46290"/>
                                <a:gd name="connsiteY3-80" fmla="*/ 76272 h 196107"/>
                                <a:gd name="connsiteX4-81" fmla="*/ 38366 w 46290"/>
                                <a:gd name="connsiteY4-82" fmla="*/ 133422 h 196107"/>
                                <a:gd name="connsiteX5-83" fmla="*/ 266 w 46290"/>
                                <a:gd name="connsiteY5-84" fmla="*/ 195334 h 196107"/>
                                <a:gd name="connsiteX0-85" fmla="*/ 2249 w 48273"/>
                                <a:gd name="connsiteY0-86" fmla="*/ 195324 h 195831"/>
                                <a:gd name="connsiteX1-87" fmla="*/ 7012 w 48273"/>
                                <a:gd name="connsiteY1-88" fmla="*/ 97692 h 195831"/>
                                <a:gd name="connsiteX2-89" fmla="*/ 28442 w 48273"/>
                                <a:gd name="connsiteY2-90" fmla="*/ 62 h 195831"/>
                                <a:gd name="connsiteX3-91" fmla="*/ 47492 w 48273"/>
                                <a:gd name="connsiteY3-92" fmla="*/ 76262 h 195831"/>
                                <a:gd name="connsiteX4-93" fmla="*/ 40349 w 48273"/>
                                <a:gd name="connsiteY4-94" fmla="*/ 133412 h 195831"/>
                                <a:gd name="connsiteX5-95" fmla="*/ 2249 w 48273"/>
                                <a:gd name="connsiteY5-96" fmla="*/ 195324 h 195831"/>
                                <a:gd name="connsiteX0-97" fmla="*/ 2249 w 41173"/>
                                <a:gd name="connsiteY0-98" fmla="*/ 195324 h 195823"/>
                                <a:gd name="connsiteX1-99" fmla="*/ 7012 w 41173"/>
                                <a:gd name="connsiteY1-100" fmla="*/ 97692 h 195823"/>
                                <a:gd name="connsiteX2-101" fmla="*/ 28442 w 41173"/>
                                <a:gd name="connsiteY2-102" fmla="*/ 62 h 195823"/>
                                <a:gd name="connsiteX3-103" fmla="*/ 28442 w 41173"/>
                                <a:gd name="connsiteY3-104" fmla="*/ 81024 h 195823"/>
                                <a:gd name="connsiteX4-105" fmla="*/ 40349 w 41173"/>
                                <a:gd name="connsiteY4-106" fmla="*/ 133412 h 195823"/>
                                <a:gd name="connsiteX5-107" fmla="*/ 2249 w 41173"/>
                                <a:gd name="connsiteY5-108" fmla="*/ 195324 h 195823"/>
                                <a:gd name="connsiteX0-109" fmla="*/ 2249 w 48273"/>
                                <a:gd name="connsiteY0-110" fmla="*/ 195324 h 195838"/>
                                <a:gd name="connsiteX1-111" fmla="*/ 7012 w 48273"/>
                                <a:gd name="connsiteY1-112" fmla="*/ 97692 h 195838"/>
                                <a:gd name="connsiteX2-113" fmla="*/ 28442 w 48273"/>
                                <a:gd name="connsiteY2-114" fmla="*/ 62 h 195838"/>
                                <a:gd name="connsiteX3-115" fmla="*/ 47492 w 48273"/>
                                <a:gd name="connsiteY3-116" fmla="*/ 71499 h 195838"/>
                                <a:gd name="connsiteX4-117" fmla="*/ 40349 w 48273"/>
                                <a:gd name="connsiteY4-118" fmla="*/ 133412 h 195838"/>
                                <a:gd name="connsiteX5-119" fmla="*/ 2249 w 48273"/>
                                <a:gd name="connsiteY5-120" fmla="*/ 195324 h 195838"/>
                                <a:gd name="connsiteX0-121" fmla="*/ 1557 w 46812"/>
                                <a:gd name="connsiteY0-122" fmla="*/ 195324 h 195838"/>
                                <a:gd name="connsiteX1-123" fmla="*/ 6320 w 46812"/>
                                <a:gd name="connsiteY1-124" fmla="*/ 97692 h 195838"/>
                                <a:gd name="connsiteX2-125" fmla="*/ 27750 w 46812"/>
                                <a:gd name="connsiteY2-126" fmla="*/ 62 h 195838"/>
                                <a:gd name="connsiteX3-127" fmla="*/ 46800 w 46812"/>
                                <a:gd name="connsiteY3-128" fmla="*/ 71499 h 195838"/>
                                <a:gd name="connsiteX4-129" fmla="*/ 30132 w 46812"/>
                                <a:gd name="connsiteY4-130" fmla="*/ 133412 h 195838"/>
                                <a:gd name="connsiteX5-131" fmla="*/ 1557 w 46812"/>
                                <a:gd name="connsiteY5-132" fmla="*/ 195324 h 195838"/>
                                <a:gd name="connsiteX0-133" fmla="*/ 383 w 45896"/>
                                <a:gd name="connsiteY0-134" fmla="*/ 195324 h 195687"/>
                                <a:gd name="connsiteX1-135" fmla="*/ 5146 w 45896"/>
                                <a:gd name="connsiteY1-136" fmla="*/ 97692 h 195687"/>
                                <a:gd name="connsiteX2-137" fmla="*/ 26576 w 45896"/>
                                <a:gd name="connsiteY2-138" fmla="*/ 62 h 195687"/>
                                <a:gd name="connsiteX3-139" fmla="*/ 45626 w 45896"/>
                                <a:gd name="connsiteY3-140" fmla="*/ 71499 h 195687"/>
                                <a:gd name="connsiteX4-141" fmla="*/ 12289 w 45896"/>
                                <a:gd name="connsiteY4-142" fmla="*/ 128650 h 195687"/>
                                <a:gd name="connsiteX5-143" fmla="*/ 383 w 45896"/>
                                <a:gd name="connsiteY5-144" fmla="*/ 195324 h 195687"/>
                                <a:gd name="connsiteX0-145" fmla="*/ 1384 w 46627"/>
                                <a:gd name="connsiteY0-146" fmla="*/ 195324 h 196414"/>
                                <a:gd name="connsiteX1-147" fmla="*/ 6147 w 46627"/>
                                <a:gd name="connsiteY1-148" fmla="*/ 97692 h 196414"/>
                                <a:gd name="connsiteX2-149" fmla="*/ 27577 w 46627"/>
                                <a:gd name="connsiteY2-150" fmla="*/ 62 h 196414"/>
                                <a:gd name="connsiteX3-151" fmla="*/ 46627 w 46627"/>
                                <a:gd name="connsiteY3-152" fmla="*/ 71499 h 196414"/>
                                <a:gd name="connsiteX4-153" fmla="*/ 27577 w 46627"/>
                                <a:gd name="connsiteY4-154" fmla="*/ 145319 h 196414"/>
                                <a:gd name="connsiteX5-155" fmla="*/ 1384 w 46627"/>
                                <a:gd name="connsiteY5-156" fmla="*/ 195324 h 19641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</a:cxnLst>
                              <a:rect l="l" t="t" r="r" b="b"/>
                              <a:pathLst>
                                <a:path w="46627" h="196414">
                                  <a:moveTo>
                                    <a:pt x="1384" y="195324"/>
                                  </a:moveTo>
                                  <a:cubicBezTo>
                                    <a:pt x="-2188" y="187386"/>
                                    <a:pt x="1782" y="130236"/>
                                    <a:pt x="6147" y="97692"/>
                                  </a:cubicBezTo>
                                  <a:cubicBezTo>
                                    <a:pt x="10512" y="65148"/>
                                    <a:pt x="20037" y="-2319"/>
                                    <a:pt x="27577" y="62"/>
                                  </a:cubicBezTo>
                                  <a:cubicBezTo>
                                    <a:pt x="35117" y="2443"/>
                                    <a:pt x="46627" y="47290"/>
                                    <a:pt x="46627" y="71499"/>
                                  </a:cubicBezTo>
                                  <a:cubicBezTo>
                                    <a:pt x="46627" y="95708"/>
                                    <a:pt x="35118" y="124682"/>
                                    <a:pt x="27577" y="145319"/>
                                  </a:cubicBezTo>
                                  <a:cubicBezTo>
                                    <a:pt x="20037" y="165957"/>
                                    <a:pt x="4956" y="203262"/>
                                    <a:pt x="1384" y="195324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ysClr val="window" lastClr="FFFFFF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39" name="组合 363"/>
                          <p:cNvGrpSpPr/>
                          <p:nvPr/>
                        </p:nvGrpSpPr>
                        <p:grpSpPr bwMode="auto">
                          <a:xfrm rot="14040000">
                            <a:off x="3658539" y="2448190"/>
                            <a:ext cx="67418" cy="127664"/>
                            <a:chOff x="3637987" y="503028"/>
                            <a:chExt cx="188802" cy="391253"/>
                          </a:xfrm>
                        </p:grpSpPr>
                        <p:sp>
                          <p:nvSpPr>
                            <p:cNvPr id="440" name="任意多边形 439"/>
                            <p:cNvSpPr/>
                            <p:nvPr/>
                          </p:nvSpPr>
                          <p:spPr>
                            <a:xfrm flipH="1">
                              <a:off x="3636428" y="500708"/>
                              <a:ext cx="190885" cy="393508"/>
                            </a:xfrm>
                            <a:custGeom>
                              <a:avLst/>
                              <a:gdLst>
                                <a:gd name="connsiteX0" fmla="*/ 69056 w 166687"/>
                                <a:gd name="connsiteY0" fmla="*/ 0 h 350044"/>
                                <a:gd name="connsiteX1" fmla="*/ 45243 w 166687"/>
                                <a:gd name="connsiteY1" fmla="*/ 119062 h 350044"/>
                                <a:gd name="connsiteX2" fmla="*/ 0 w 166687"/>
                                <a:gd name="connsiteY2" fmla="*/ 204787 h 350044"/>
                                <a:gd name="connsiteX3" fmla="*/ 14287 w 166687"/>
                                <a:gd name="connsiteY3" fmla="*/ 302419 h 350044"/>
                                <a:gd name="connsiteX4" fmla="*/ 78581 w 166687"/>
                                <a:gd name="connsiteY4" fmla="*/ 350044 h 350044"/>
                                <a:gd name="connsiteX5" fmla="*/ 164306 w 166687"/>
                                <a:gd name="connsiteY5" fmla="*/ 254794 h 350044"/>
                                <a:gd name="connsiteX6" fmla="*/ 166687 w 166687"/>
                                <a:gd name="connsiteY6" fmla="*/ 109537 h 350044"/>
                                <a:gd name="connsiteX7" fmla="*/ 69056 w 166687"/>
                                <a:gd name="connsiteY7" fmla="*/ 0 h 350044"/>
                                <a:gd name="connsiteX0-1" fmla="*/ 69056 w 184139"/>
                                <a:gd name="connsiteY0-2" fmla="*/ 0 h 350044"/>
                                <a:gd name="connsiteX1-3" fmla="*/ 45243 w 184139"/>
                                <a:gd name="connsiteY1-4" fmla="*/ 119062 h 350044"/>
                                <a:gd name="connsiteX2-5" fmla="*/ 0 w 184139"/>
                                <a:gd name="connsiteY2-6" fmla="*/ 204787 h 350044"/>
                                <a:gd name="connsiteX3-7" fmla="*/ 14287 w 184139"/>
                                <a:gd name="connsiteY3-8" fmla="*/ 302419 h 350044"/>
                                <a:gd name="connsiteX4-9" fmla="*/ 78581 w 184139"/>
                                <a:gd name="connsiteY4-10" fmla="*/ 350044 h 350044"/>
                                <a:gd name="connsiteX5-11" fmla="*/ 164306 w 184139"/>
                                <a:gd name="connsiteY5-12" fmla="*/ 254794 h 350044"/>
                                <a:gd name="connsiteX6-13" fmla="*/ 166687 w 184139"/>
                                <a:gd name="connsiteY6-14" fmla="*/ 109537 h 350044"/>
                                <a:gd name="connsiteX7-15" fmla="*/ 69056 w 184139"/>
                                <a:gd name="connsiteY7-16" fmla="*/ 0 h 350044"/>
                                <a:gd name="connsiteX0-17" fmla="*/ 69056 w 181058"/>
                                <a:gd name="connsiteY0-18" fmla="*/ 0 h 350044"/>
                                <a:gd name="connsiteX1-19" fmla="*/ 45243 w 181058"/>
                                <a:gd name="connsiteY1-20" fmla="*/ 119062 h 350044"/>
                                <a:gd name="connsiteX2-21" fmla="*/ 0 w 181058"/>
                                <a:gd name="connsiteY2-22" fmla="*/ 204787 h 350044"/>
                                <a:gd name="connsiteX3-23" fmla="*/ 14287 w 181058"/>
                                <a:gd name="connsiteY3-24" fmla="*/ 302419 h 350044"/>
                                <a:gd name="connsiteX4-25" fmla="*/ 78581 w 181058"/>
                                <a:gd name="connsiteY4-26" fmla="*/ 350044 h 350044"/>
                                <a:gd name="connsiteX5-27" fmla="*/ 164306 w 181058"/>
                                <a:gd name="connsiteY5-28" fmla="*/ 254794 h 350044"/>
                                <a:gd name="connsiteX6-29" fmla="*/ 166687 w 181058"/>
                                <a:gd name="connsiteY6-30" fmla="*/ 109537 h 350044"/>
                                <a:gd name="connsiteX7-31" fmla="*/ 69056 w 181058"/>
                                <a:gd name="connsiteY7-32" fmla="*/ 0 h 350044"/>
                                <a:gd name="connsiteX0-33" fmla="*/ 69056 w 173789"/>
                                <a:gd name="connsiteY0-34" fmla="*/ 0 h 350044"/>
                                <a:gd name="connsiteX1-35" fmla="*/ 45243 w 173789"/>
                                <a:gd name="connsiteY1-36" fmla="*/ 119062 h 350044"/>
                                <a:gd name="connsiteX2-37" fmla="*/ 0 w 173789"/>
                                <a:gd name="connsiteY2-38" fmla="*/ 204787 h 350044"/>
                                <a:gd name="connsiteX3-39" fmla="*/ 14287 w 173789"/>
                                <a:gd name="connsiteY3-40" fmla="*/ 302419 h 350044"/>
                                <a:gd name="connsiteX4-41" fmla="*/ 78581 w 173789"/>
                                <a:gd name="connsiteY4-42" fmla="*/ 350044 h 350044"/>
                                <a:gd name="connsiteX5-43" fmla="*/ 164306 w 173789"/>
                                <a:gd name="connsiteY5-44" fmla="*/ 254794 h 350044"/>
                                <a:gd name="connsiteX6-45" fmla="*/ 152399 w 173789"/>
                                <a:gd name="connsiteY6-46" fmla="*/ 121444 h 350044"/>
                                <a:gd name="connsiteX7-47" fmla="*/ 69056 w 173789"/>
                                <a:gd name="connsiteY7-48" fmla="*/ 0 h 350044"/>
                                <a:gd name="connsiteX0-49" fmla="*/ 69056 w 173789"/>
                                <a:gd name="connsiteY0-50" fmla="*/ 1 h 350045"/>
                                <a:gd name="connsiteX1-51" fmla="*/ 45243 w 173789"/>
                                <a:gd name="connsiteY1-52" fmla="*/ 119063 h 350045"/>
                                <a:gd name="connsiteX2-53" fmla="*/ 0 w 173789"/>
                                <a:gd name="connsiteY2-54" fmla="*/ 204788 h 350045"/>
                                <a:gd name="connsiteX3-55" fmla="*/ 14287 w 173789"/>
                                <a:gd name="connsiteY3-56" fmla="*/ 302420 h 350045"/>
                                <a:gd name="connsiteX4-57" fmla="*/ 78581 w 173789"/>
                                <a:gd name="connsiteY4-58" fmla="*/ 350045 h 350045"/>
                                <a:gd name="connsiteX5-59" fmla="*/ 164306 w 173789"/>
                                <a:gd name="connsiteY5-60" fmla="*/ 254795 h 350045"/>
                                <a:gd name="connsiteX6-61" fmla="*/ 152399 w 173789"/>
                                <a:gd name="connsiteY6-62" fmla="*/ 121445 h 350045"/>
                                <a:gd name="connsiteX7-63" fmla="*/ 69056 w 173789"/>
                                <a:gd name="connsiteY7-64" fmla="*/ 1 h 350045"/>
                                <a:gd name="connsiteX0-65" fmla="*/ 69056 w 173789"/>
                                <a:gd name="connsiteY0-66" fmla="*/ 1 h 350045"/>
                                <a:gd name="connsiteX1-67" fmla="*/ 45243 w 173789"/>
                                <a:gd name="connsiteY1-68" fmla="*/ 119063 h 350045"/>
                                <a:gd name="connsiteX2-69" fmla="*/ 0 w 173789"/>
                                <a:gd name="connsiteY2-70" fmla="*/ 204788 h 350045"/>
                                <a:gd name="connsiteX3-71" fmla="*/ 14287 w 173789"/>
                                <a:gd name="connsiteY3-72" fmla="*/ 302420 h 350045"/>
                                <a:gd name="connsiteX4-73" fmla="*/ 78581 w 173789"/>
                                <a:gd name="connsiteY4-74" fmla="*/ 350045 h 350045"/>
                                <a:gd name="connsiteX5-75" fmla="*/ 164306 w 173789"/>
                                <a:gd name="connsiteY5-76" fmla="*/ 254795 h 350045"/>
                                <a:gd name="connsiteX6-77" fmla="*/ 152399 w 173789"/>
                                <a:gd name="connsiteY6-78" fmla="*/ 121445 h 350045"/>
                                <a:gd name="connsiteX7-79" fmla="*/ 69056 w 173789"/>
                                <a:gd name="connsiteY7-80" fmla="*/ 1 h 350045"/>
                                <a:gd name="connsiteX0-81" fmla="*/ 69928 w 174661"/>
                                <a:gd name="connsiteY0-82" fmla="*/ 1 h 350045"/>
                                <a:gd name="connsiteX1-83" fmla="*/ 46115 w 174661"/>
                                <a:gd name="connsiteY1-84" fmla="*/ 119063 h 350045"/>
                                <a:gd name="connsiteX2-85" fmla="*/ 872 w 174661"/>
                                <a:gd name="connsiteY2-86" fmla="*/ 204788 h 350045"/>
                                <a:gd name="connsiteX3-87" fmla="*/ 15159 w 174661"/>
                                <a:gd name="connsiteY3-88" fmla="*/ 302420 h 350045"/>
                                <a:gd name="connsiteX4-89" fmla="*/ 79453 w 174661"/>
                                <a:gd name="connsiteY4-90" fmla="*/ 350045 h 350045"/>
                                <a:gd name="connsiteX5-91" fmla="*/ 165178 w 174661"/>
                                <a:gd name="connsiteY5-92" fmla="*/ 254795 h 350045"/>
                                <a:gd name="connsiteX6-93" fmla="*/ 153271 w 174661"/>
                                <a:gd name="connsiteY6-94" fmla="*/ 121445 h 350045"/>
                                <a:gd name="connsiteX7-95" fmla="*/ 69928 w 174661"/>
                                <a:gd name="connsiteY7-96" fmla="*/ 1 h 350045"/>
                                <a:gd name="connsiteX0-97" fmla="*/ 73564 w 178297"/>
                                <a:gd name="connsiteY0-98" fmla="*/ 1 h 350045"/>
                                <a:gd name="connsiteX1-99" fmla="*/ 49751 w 178297"/>
                                <a:gd name="connsiteY1-100" fmla="*/ 119063 h 350045"/>
                                <a:gd name="connsiteX2-101" fmla="*/ 4508 w 178297"/>
                                <a:gd name="connsiteY2-102" fmla="*/ 204788 h 350045"/>
                                <a:gd name="connsiteX3-103" fmla="*/ 18795 w 178297"/>
                                <a:gd name="connsiteY3-104" fmla="*/ 302420 h 350045"/>
                                <a:gd name="connsiteX4-105" fmla="*/ 83089 w 178297"/>
                                <a:gd name="connsiteY4-106" fmla="*/ 350045 h 350045"/>
                                <a:gd name="connsiteX5-107" fmla="*/ 168814 w 178297"/>
                                <a:gd name="connsiteY5-108" fmla="*/ 254795 h 350045"/>
                                <a:gd name="connsiteX6-109" fmla="*/ 156907 w 178297"/>
                                <a:gd name="connsiteY6-110" fmla="*/ 121445 h 350045"/>
                                <a:gd name="connsiteX7-111" fmla="*/ 73564 w 178297"/>
                                <a:gd name="connsiteY7-112" fmla="*/ 1 h 350045"/>
                                <a:gd name="connsiteX0-113" fmla="*/ 79936 w 184669"/>
                                <a:gd name="connsiteY0-114" fmla="*/ 1 h 350045"/>
                                <a:gd name="connsiteX1-115" fmla="*/ 56123 w 184669"/>
                                <a:gd name="connsiteY1-116" fmla="*/ 119063 h 350045"/>
                                <a:gd name="connsiteX2-117" fmla="*/ 3736 w 184669"/>
                                <a:gd name="connsiteY2-118" fmla="*/ 204788 h 350045"/>
                                <a:gd name="connsiteX3-119" fmla="*/ 25167 w 184669"/>
                                <a:gd name="connsiteY3-120" fmla="*/ 302420 h 350045"/>
                                <a:gd name="connsiteX4-121" fmla="*/ 89461 w 184669"/>
                                <a:gd name="connsiteY4-122" fmla="*/ 350045 h 350045"/>
                                <a:gd name="connsiteX5-123" fmla="*/ 175186 w 184669"/>
                                <a:gd name="connsiteY5-124" fmla="*/ 254795 h 350045"/>
                                <a:gd name="connsiteX6-125" fmla="*/ 163279 w 184669"/>
                                <a:gd name="connsiteY6-126" fmla="*/ 121445 h 350045"/>
                                <a:gd name="connsiteX7-127" fmla="*/ 79936 w 184669"/>
                                <a:gd name="connsiteY7-128" fmla="*/ 1 h 350045"/>
                                <a:gd name="connsiteX0-129" fmla="*/ 77086 w 181819"/>
                                <a:gd name="connsiteY0-130" fmla="*/ 1 h 350045"/>
                                <a:gd name="connsiteX1-131" fmla="*/ 55655 w 181819"/>
                                <a:gd name="connsiteY1-132" fmla="*/ 107157 h 350045"/>
                                <a:gd name="connsiteX2-133" fmla="*/ 886 w 181819"/>
                                <a:gd name="connsiteY2-134" fmla="*/ 204788 h 350045"/>
                                <a:gd name="connsiteX3-135" fmla="*/ 22317 w 181819"/>
                                <a:gd name="connsiteY3-136" fmla="*/ 302420 h 350045"/>
                                <a:gd name="connsiteX4-137" fmla="*/ 86611 w 181819"/>
                                <a:gd name="connsiteY4-138" fmla="*/ 350045 h 350045"/>
                                <a:gd name="connsiteX5-139" fmla="*/ 172336 w 181819"/>
                                <a:gd name="connsiteY5-140" fmla="*/ 254795 h 350045"/>
                                <a:gd name="connsiteX6-141" fmla="*/ 160429 w 181819"/>
                                <a:gd name="connsiteY6-142" fmla="*/ 121445 h 350045"/>
                                <a:gd name="connsiteX7-143" fmla="*/ 77086 w 181819"/>
                                <a:gd name="connsiteY7-144" fmla="*/ 1 h 350045"/>
                                <a:gd name="connsiteX0-145" fmla="*/ 77086 w 181819"/>
                                <a:gd name="connsiteY0-146" fmla="*/ 1 h 350045"/>
                                <a:gd name="connsiteX1-147" fmla="*/ 55655 w 181819"/>
                                <a:gd name="connsiteY1-148" fmla="*/ 107157 h 350045"/>
                                <a:gd name="connsiteX2-149" fmla="*/ 886 w 181819"/>
                                <a:gd name="connsiteY2-150" fmla="*/ 204788 h 350045"/>
                                <a:gd name="connsiteX3-151" fmla="*/ 22317 w 181819"/>
                                <a:gd name="connsiteY3-152" fmla="*/ 302420 h 350045"/>
                                <a:gd name="connsiteX4-153" fmla="*/ 86611 w 181819"/>
                                <a:gd name="connsiteY4-154" fmla="*/ 350045 h 350045"/>
                                <a:gd name="connsiteX5-155" fmla="*/ 172336 w 181819"/>
                                <a:gd name="connsiteY5-156" fmla="*/ 254795 h 350045"/>
                                <a:gd name="connsiteX6-157" fmla="*/ 160429 w 181819"/>
                                <a:gd name="connsiteY6-158" fmla="*/ 121445 h 350045"/>
                                <a:gd name="connsiteX7-159" fmla="*/ 77086 w 181819"/>
                                <a:gd name="connsiteY7-160" fmla="*/ 1 h 350045"/>
                                <a:gd name="connsiteX0-161" fmla="*/ 77086 w 181819"/>
                                <a:gd name="connsiteY0-162" fmla="*/ 1 h 350045"/>
                                <a:gd name="connsiteX1-163" fmla="*/ 55655 w 181819"/>
                                <a:gd name="connsiteY1-164" fmla="*/ 107157 h 350045"/>
                                <a:gd name="connsiteX2-165" fmla="*/ 886 w 181819"/>
                                <a:gd name="connsiteY2-166" fmla="*/ 204788 h 350045"/>
                                <a:gd name="connsiteX3-167" fmla="*/ 22317 w 181819"/>
                                <a:gd name="connsiteY3-168" fmla="*/ 302420 h 350045"/>
                                <a:gd name="connsiteX4-169" fmla="*/ 86611 w 181819"/>
                                <a:gd name="connsiteY4-170" fmla="*/ 350045 h 350045"/>
                                <a:gd name="connsiteX5-171" fmla="*/ 172336 w 181819"/>
                                <a:gd name="connsiteY5-172" fmla="*/ 254795 h 350045"/>
                                <a:gd name="connsiteX6-173" fmla="*/ 160429 w 181819"/>
                                <a:gd name="connsiteY6-174" fmla="*/ 121445 h 350045"/>
                                <a:gd name="connsiteX7-175" fmla="*/ 77086 w 181819"/>
                                <a:gd name="connsiteY7-176" fmla="*/ 1 h 350045"/>
                                <a:gd name="connsiteX0-177" fmla="*/ 77086 w 181819"/>
                                <a:gd name="connsiteY0-178" fmla="*/ 1 h 350045"/>
                                <a:gd name="connsiteX1-179" fmla="*/ 55655 w 181819"/>
                                <a:gd name="connsiteY1-180" fmla="*/ 107157 h 350045"/>
                                <a:gd name="connsiteX2-181" fmla="*/ 886 w 181819"/>
                                <a:gd name="connsiteY2-182" fmla="*/ 204788 h 350045"/>
                                <a:gd name="connsiteX3-183" fmla="*/ 22317 w 181819"/>
                                <a:gd name="connsiteY3-184" fmla="*/ 302420 h 350045"/>
                                <a:gd name="connsiteX4-185" fmla="*/ 86611 w 181819"/>
                                <a:gd name="connsiteY4-186" fmla="*/ 350045 h 350045"/>
                                <a:gd name="connsiteX5-187" fmla="*/ 172336 w 181819"/>
                                <a:gd name="connsiteY5-188" fmla="*/ 254795 h 350045"/>
                                <a:gd name="connsiteX6-189" fmla="*/ 160429 w 181819"/>
                                <a:gd name="connsiteY6-190" fmla="*/ 100014 h 350045"/>
                                <a:gd name="connsiteX7-191" fmla="*/ 77086 w 181819"/>
                                <a:gd name="connsiteY7-192" fmla="*/ 1 h 350045"/>
                                <a:gd name="connsiteX0-193" fmla="*/ 77086 w 179303"/>
                                <a:gd name="connsiteY0-194" fmla="*/ 1 h 350045"/>
                                <a:gd name="connsiteX1-195" fmla="*/ 55655 w 179303"/>
                                <a:gd name="connsiteY1-196" fmla="*/ 107157 h 350045"/>
                                <a:gd name="connsiteX2-197" fmla="*/ 886 w 179303"/>
                                <a:gd name="connsiteY2-198" fmla="*/ 204788 h 350045"/>
                                <a:gd name="connsiteX3-199" fmla="*/ 22317 w 179303"/>
                                <a:gd name="connsiteY3-200" fmla="*/ 302420 h 350045"/>
                                <a:gd name="connsiteX4-201" fmla="*/ 86611 w 179303"/>
                                <a:gd name="connsiteY4-202" fmla="*/ 350045 h 350045"/>
                                <a:gd name="connsiteX5-203" fmla="*/ 172336 w 179303"/>
                                <a:gd name="connsiteY5-204" fmla="*/ 266701 h 350045"/>
                                <a:gd name="connsiteX6-205" fmla="*/ 160429 w 179303"/>
                                <a:gd name="connsiteY6-206" fmla="*/ 100014 h 350045"/>
                                <a:gd name="connsiteX7-207" fmla="*/ 77086 w 179303"/>
                                <a:gd name="connsiteY7-208" fmla="*/ 1 h 350045"/>
                                <a:gd name="connsiteX0-209" fmla="*/ 77086 w 179303"/>
                                <a:gd name="connsiteY0-210" fmla="*/ 1 h 352745"/>
                                <a:gd name="connsiteX1-211" fmla="*/ 55655 w 179303"/>
                                <a:gd name="connsiteY1-212" fmla="*/ 107157 h 352745"/>
                                <a:gd name="connsiteX2-213" fmla="*/ 886 w 179303"/>
                                <a:gd name="connsiteY2-214" fmla="*/ 204788 h 352745"/>
                                <a:gd name="connsiteX3-215" fmla="*/ 22317 w 179303"/>
                                <a:gd name="connsiteY3-216" fmla="*/ 302420 h 352745"/>
                                <a:gd name="connsiteX4-217" fmla="*/ 86611 w 179303"/>
                                <a:gd name="connsiteY4-218" fmla="*/ 350045 h 352745"/>
                                <a:gd name="connsiteX5-219" fmla="*/ 172336 w 179303"/>
                                <a:gd name="connsiteY5-220" fmla="*/ 266701 h 352745"/>
                                <a:gd name="connsiteX6-221" fmla="*/ 160429 w 179303"/>
                                <a:gd name="connsiteY6-222" fmla="*/ 100014 h 352745"/>
                                <a:gd name="connsiteX7-223" fmla="*/ 77086 w 179303"/>
                                <a:gd name="connsiteY7-224" fmla="*/ 1 h 352745"/>
                                <a:gd name="connsiteX0-225" fmla="*/ 77086 w 179303"/>
                                <a:gd name="connsiteY0-226" fmla="*/ 1 h 350613"/>
                                <a:gd name="connsiteX1-227" fmla="*/ 55655 w 179303"/>
                                <a:gd name="connsiteY1-228" fmla="*/ 107157 h 350613"/>
                                <a:gd name="connsiteX2-229" fmla="*/ 886 w 179303"/>
                                <a:gd name="connsiteY2-230" fmla="*/ 204788 h 350613"/>
                                <a:gd name="connsiteX3-231" fmla="*/ 22317 w 179303"/>
                                <a:gd name="connsiteY3-232" fmla="*/ 302420 h 350613"/>
                                <a:gd name="connsiteX4-233" fmla="*/ 86611 w 179303"/>
                                <a:gd name="connsiteY4-234" fmla="*/ 350045 h 350613"/>
                                <a:gd name="connsiteX5-235" fmla="*/ 172336 w 179303"/>
                                <a:gd name="connsiteY5-236" fmla="*/ 266701 h 350613"/>
                                <a:gd name="connsiteX6-237" fmla="*/ 160429 w 179303"/>
                                <a:gd name="connsiteY6-238" fmla="*/ 100014 h 350613"/>
                                <a:gd name="connsiteX7-239" fmla="*/ 77086 w 179303"/>
                                <a:gd name="connsiteY7-240" fmla="*/ 1 h 350613"/>
                                <a:gd name="connsiteX0-241" fmla="*/ 78214 w 180431"/>
                                <a:gd name="connsiteY0-242" fmla="*/ 1 h 350613"/>
                                <a:gd name="connsiteX1-243" fmla="*/ 56783 w 180431"/>
                                <a:gd name="connsiteY1-244" fmla="*/ 107157 h 350613"/>
                                <a:gd name="connsiteX2-245" fmla="*/ 2014 w 180431"/>
                                <a:gd name="connsiteY2-246" fmla="*/ 204788 h 350613"/>
                                <a:gd name="connsiteX3-247" fmla="*/ 23445 w 180431"/>
                                <a:gd name="connsiteY3-248" fmla="*/ 302420 h 350613"/>
                                <a:gd name="connsiteX4-249" fmla="*/ 87739 w 180431"/>
                                <a:gd name="connsiteY4-250" fmla="*/ 350045 h 350613"/>
                                <a:gd name="connsiteX5-251" fmla="*/ 173464 w 180431"/>
                                <a:gd name="connsiteY5-252" fmla="*/ 266701 h 350613"/>
                                <a:gd name="connsiteX6-253" fmla="*/ 161557 w 180431"/>
                                <a:gd name="connsiteY6-254" fmla="*/ 100014 h 350613"/>
                                <a:gd name="connsiteX7-255" fmla="*/ 78214 w 180431"/>
                                <a:gd name="connsiteY7-256" fmla="*/ 1 h 350613"/>
                                <a:gd name="connsiteX0-257" fmla="*/ 78214 w 180431"/>
                                <a:gd name="connsiteY0-258" fmla="*/ 1 h 350613"/>
                                <a:gd name="connsiteX1-259" fmla="*/ 56783 w 180431"/>
                                <a:gd name="connsiteY1-260" fmla="*/ 107157 h 350613"/>
                                <a:gd name="connsiteX2-261" fmla="*/ 2014 w 180431"/>
                                <a:gd name="connsiteY2-262" fmla="*/ 204788 h 350613"/>
                                <a:gd name="connsiteX3-263" fmla="*/ 23445 w 180431"/>
                                <a:gd name="connsiteY3-264" fmla="*/ 302420 h 350613"/>
                                <a:gd name="connsiteX4-265" fmla="*/ 87739 w 180431"/>
                                <a:gd name="connsiteY4-266" fmla="*/ 350045 h 350613"/>
                                <a:gd name="connsiteX5-267" fmla="*/ 173464 w 180431"/>
                                <a:gd name="connsiteY5-268" fmla="*/ 266701 h 350613"/>
                                <a:gd name="connsiteX6-269" fmla="*/ 161557 w 180431"/>
                                <a:gd name="connsiteY6-270" fmla="*/ 100014 h 350613"/>
                                <a:gd name="connsiteX7-271" fmla="*/ 78214 w 180431"/>
                                <a:gd name="connsiteY7-272" fmla="*/ 1 h 350613"/>
                                <a:gd name="connsiteX0-273" fmla="*/ 82390 w 184607"/>
                                <a:gd name="connsiteY0-274" fmla="*/ 1 h 352386"/>
                                <a:gd name="connsiteX1-275" fmla="*/ 60959 w 184607"/>
                                <a:gd name="connsiteY1-276" fmla="*/ 107157 h 352386"/>
                                <a:gd name="connsiteX2-277" fmla="*/ 6190 w 184607"/>
                                <a:gd name="connsiteY2-278" fmla="*/ 204788 h 352386"/>
                                <a:gd name="connsiteX3-279" fmla="*/ 15715 w 184607"/>
                                <a:gd name="connsiteY3-280" fmla="*/ 302420 h 352386"/>
                                <a:gd name="connsiteX4-281" fmla="*/ 91915 w 184607"/>
                                <a:gd name="connsiteY4-282" fmla="*/ 350045 h 352386"/>
                                <a:gd name="connsiteX5-283" fmla="*/ 177640 w 184607"/>
                                <a:gd name="connsiteY5-284" fmla="*/ 266701 h 352386"/>
                                <a:gd name="connsiteX6-285" fmla="*/ 165733 w 184607"/>
                                <a:gd name="connsiteY6-286" fmla="*/ 100014 h 352386"/>
                                <a:gd name="connsiteX7-287" fmla="*/ 82390 w 184607"/>
                                <a:gd name="connsiteY7-288" fmla="*/ 1 h 352386"/>
                                <a:gd name="connsiteX0-289" fmla="*/ 86867 w 189084"/>
                                <a:gd name="connsiteY0-290" fmla="*/ 1 h 351243"/>
                                <a:gd name="connsiteX1-291" fmla="*/ 65436 w 189084"/>
                                <a:gd name="connsiteY1-292" fmla="*/ 107157 h 351243"/>
                                <a:gd name="connsiteX2-293" fmla="*/ 10667 w 189084"/>
                                <a:gd name="connsiteY2-294" fmla="*/ 204788 h 351243"/>
                                <a:gd name="connsiteX3-295" fmla="*/ 20192 w 189084"/>
                                <a:gd name="connsiteY3-296" fmla="*/ 302420 h 351243"/>
                                <a:gd name="connsiteX4-297" fmla="*/ 96392 w 189084"/>
                                <a:gd name="connsiteY4-298" fmla="*/ 350045 h 351243"/>
                                <a:gd name="connsiteX5-299" fmla="*/ 182117 w 189084"/>
                                <a:gd name="connsiteY5-300" fmla="*/ 266701 h 351243"/>
                                <a:gd name="connsiteX6-301" fmla="*/ 170210 w 189084"/>
                                <a:gd name="connsiteY6-302" fmla="*/ 100014 h 351243"/>
                                <a:gd name="connsiteX7-303" fmla="*/ 86867 w 189084"/>
                                <a:gd name="connsiteY7-304" fmla="*/ 1 h 351243"/>
                                <a:gd name="connsiteX0-305" fmla="*/ 81616 w 183833"/>
                                <a:gd name="connsiteY0-306" fmla="*/ 1 h 350850"/>
                                <a:gd name="connsiteX1-307" fmla="*/ 60185 w 183833"/>
                                <a:gd name="connsiteY1-308" fmla="*/ 107157 h 350850"/>
                                <a:gd name="connsiteX2-309" fmla="*/ 5416 w 183833"/>
                                <a:gd name="connsiteY2-310" fmla="*/ 204788 h 350850"/>
                                <a:gd name="connsiteX3-311" fmla="*/ 14941 w 183833"/>
                                <a:gd name="connsiteY3-312" fmla="*/ 302420 h 350850"/>
                                <a:gd name="connsiteX4-313" fmla="*/ 91141 w 183833"/>
                                <a:gd name="connsiteY4-314" fmla="*/ 350045 h 350850"/>
                                <a:gd name="connsiteX5-315" fmla="*/ 176866 w 183833"/>
                                <a:gd name="connsiteY5-316" fmla="*/ 266701 h 350850"/>
                                <a:gd name="connsiteX6-317" fmla="*/ 164959 w 183833"/>
                                <a:gd name="connsiteY6-318" fmla="*/ 100014 h 350850"/>
                                <a:gd name="connsiteX7-319" fmla="*/ 81616 w 183833"/>
                                <a:gd name="connsiteY7-320" fmla="*/ 1 h 350850"/>
                                <a:gd name="connsiteX0-321" fmla="*/ 81616 w 187661"/>
                                <a:gd name="connsiteY0-322" fmla="*/ 1 h 351235"/>
                                <a:gd name="connsiteX1-323" fmla="*/ 60185 w 187661"/>
                                <a:gd name="connsiteY1-324" fmla="*/ 107157 h 351235"/>
                                <a:gd name="connsiteX2-325" fmla="*/ 5416 w 187661"/>
                                <a:gd name="connsiteY2-326" fmla="*/ 204788 h 351235"/>
                                <a:gd name="connsiteX3-327" fmla="*/ 14941 w 187661"/>
                                <a:gd name="connsiteY3-328" fmla="*/ 302420 h 351235"/>
                                <a:gd name="connsiteX4-329" fmla="*/ 91141 w 187661"/>
                                <a:gd name="connsiteY4-330" fmla="*/ 350045 h 351235"/>
                                <a:gd name="connsiteX5-331" fmla="*/ 181628 w 187661"/>
                                <a:gd name="connsiteY5-332" fmla="*/ 257176 h 351235"/>
                                <a:gd name="connsiteX6-333" fmla="*/ 164959 w 187661"/>
                                <a:gd name="connsiteY6-334" fmla="*/ 100014 h 351235"/>
                                <a:gd name="connsiteX7-335" fmla="*/ 81616 w 187661"/>
                                <a:gd name="connsiteY7-336" fmla="*/ 1 h 351235"/>
                                <a:gd name="connsiteX0-337" fmla="*/ 81616 w 187661"/>
                                <a:gd name="connsiteY0-338" fmla="*/ 1 h 351235"/>
                                <a:gd name="connsiteX1-339" fmla="*/ 60185 w 187661"/>
                                <a:gd name="connsiteY1-340" fmla="*/ 107157 h 351235"/>
                                <a:gd name="connsiteX2-341" fmla="*/ 5416 w 187661"/>
                                <a:gd name="connsiteY2-342" fmla="*/ 204788 h 351235"/>
                                <a:gd name="connsiteX3-343" fmla="*/ 14941 w 187661"/>
                                <a:gd name="connsiteY3-344" fmla="*/ 302420 h 351235"/>
                                <a:gd name="connsiteX4-345" fmla="*/ 91141 w 187661"/>
                                <a:gd name="connsiteY4-346" fmla="*/ 350045 h 351235"/>
                                <a:gd name="connsiteX5-347" fmla="*/ 181628 w 187661"/>
                                <a:gd name="connsiteY5-348" fmla="*/ 257176 h 351235"/>
                                <a:gd name="connsiteX6-349" fmla="*/ 164959 w 187661"/>
                                <a:gd name="connsiteY6-350" fmla="*/ 100014 h 351235"/>
                                <a:gd name="connsiteX7-351" fmla="*/ 81616 w 187661"/>
                                <a:gd name="connsiteY7-352" fmla="*/ 1 h 351235"/>
                                <a:gd name="connsiteX0-353" fmla="*/ 81616 w 187661"/>
                                <a:gd name="connsiteY0-354" fmla="*/ 1 h 351235"/>
                                <a:gd name="connsiteX1-355" fmla="*/ 60185 w 187661"/>
                                <a:gd name="connsiteY1-356" fmla="*/ 107157 h 351235"/>
                                <a:gd name="connsiteX2-357" fmla="*/ 5416 w 187661"/>
                                <a:gd name="connsiteY2-358" fmla="*/ 204788 h 351235"/>
                                <a:gd name="connsiteX3-359" fmla="*/ 14941 w 187661"/>
                                <a:gd name="connsiteY3-360" fmla="*/ 302420 h 351235"/>
                                <a:gd name="connsiteX4-361" fmla="*/ 91141 w 187661"/>
                                <a:gd name="connsiteY4-362" fmla="*/ 350045 h 351235"/>
                                <a:gd name="connsiteX5-363" fmla="*/ 181628 w 187661"/>
                                <a:gd name="connsiteY5-364" fmla="*/ 257176 h 351235"/>
                                <a:gd name="connsiteX6-365" fmla="*/ 164959 w 187661"/>
                                <a:gd name="connsiteY6-366" fmla="*/ 100014 h 351235"/>
                                <a:gd name="connsiteX7-367" fmla="*/ 81616 w 187661"/>
                                <a:gd name="connsiteY7-368" fmla="*/ 1 h 351235"/>
                                <a:gd name="connsiteX0-369" fmla="*/ 81616 w 189463"/>
                                <a:gd name="connsiteY0-370" fmla="*/ 1 h 351235"/>
                                <a:gd name="connsiteX1-371" fmla="*/ 60185 w 189463"/>
                                <a:gd name="connsiteY1-372" fmla="*/ 107157 h 351235"/>
                                <a:gd name="connsiteX2-373" fmla="*/ 5416 w 189463"/>
                                <a:gd name="connsiteY2-374" fmla="*/ 204788 h 351235"/>
                                <a:gd name="connsiteX3-375" fmla="*/ 14941 w 189463"/>
                                <a:gd name="connsiteY3-376" fmla="*/ 302420 h 351235"/>
                                <a:gd name="connsiteX4-377" fmla="*/ 91141 w 189463"/>
                                <a:gd name="connsiteY4-378" fmla="*/ 350045 h 351235"/>
                                <a:gd name="connsiteX5-379" fmla="*/ 181628 w 189463"/>
                                <a:gd name="connsiteY5-380" fmla="*/ 257176 h 351235"/>
                                <a:gd name="connsiteX6-381" fmla="*/ 172103 w 189463"/>
                                <a:gd name="connsiteY6-382" fmla="*/ 114302 h 351235"/>
                                <a:gd name="connsiteX7-383" fmla="*/ 81616 w 189463"/>
                                <a:gd name="connsiteY7-384" fmla="*/ 1 h 351235"/>
                                <a:gd name="connsiteX0-385" fmla="*/ 81616 w 191543"/>
                                <a:gd name="connsiteY0-386" fmla="*/ 1 h 351235"/>
                                <a:gd name="connsiteX1-387" fmla="*/ 60185 w 191543"/>
                                <a:gd name="connsiteY1-388" fmla="*/ 107157 h 351235"/>
                                <a:gd name="connsiteX2-389" fmla="*/ 5416 w 191543"/>
                                <a:gd name="connsiteY2-390" fmla="*/ 204788 h 351235"/>
                                <a:gd name="connsiteX3-391" fmla="*/ 14941 w 191543"/>
                                <a:gd name="connsiteY3-392" fmla="*/ 302420 h 351235"/>
                                <a:gd name="connsiteX4-393" fmla="*/ 91141 w 191543"/>
                                <a:gd name="connsiteY4-394" fmla="*/ 350045 h 351235"/>
                                <a:gd name="connsiteX5-395" fmla="*/ 181628 w 191543"/>
                                <a:gd name="connsiteY5-396" fmla="*/ 257176 h 351235"/>
                                <a:gd name="connsiteX6-397" fmla="*/ 172103 w 191543"/>
                                <a:gd name="connsiteY6-398" fmla="*/ 114302 h 351235"/>
                                <a:gd name="connsiteX7-399" fmla="*/ 81616 w 191543"/>
                                <a:gd name="connsiteY7-400" fmla="*/ 1 h 351235"/>
                                <a:gd name="connsiteX0-401" fmla="*/ 81616 w 189463"/>
                                <a:gd name="connsiteY0-402" fmla="*/ 1 h 351235"/>
                                <a:gd name="connsiteX1-403" fmla="*/ 60185 w 189463"/>
                                <a:gd name="connsiteY1-404" fmla="*/ 107157 h 351235"/>
                                <a:gd name="connsiteX2-405" fmla="*/ 5416 w 189463"/>
                                <a:gd name="connsiteY2-406" fmla="*/ 204788 h 351235"/>
                                <a:gd name="connsiteX3-407" fmla="*/ 14941 w 189463"/>
                                <a:gd name="connsiteY3-408" fmla="*/ 302420 h 351235"/>
                                <a:gd name="connsiteX4-409" fmla="*/ 91141 w 189463"/>
                                <a:gd name="connsiteY4-410" fmla="*/ 350045 h 351235"/>
                                <a:gd name="connsiteX5-411" fmla="*/ 181628 w 189463"/>
                                <a:gd name="connsiteY5-412" fmla="*/ 257176 h 351235"/>
                                <a:gd name="connsiteX6-413" fmla="*/ 172103 w 189463"/>
                                <a:gd name="connsiteY6-414" fmla="*/ 114302 h 351235"/>
                                <a:gd name="connsiteX7-415" fmla="*/ 81616 w 189463"/>
                                <a:gd name="connsiteY7-416" fmla="*/ 1 h 351235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  <a:cxn ang="0">
                                  <a:pos x="connsiteX6-13" y="connsiteY6-14"/>
                                </a:cxn>
                                <a:cxn ang="0">
                                  <a:pos x="connsiteX7-15" y="connsiteY7-16"/>
                                </a:cxn>
                              </a:cxnLst>
                              <a:rect l="l" t="t" r="r" b="b"/>
                              <a:pathLst>
                                <a:path w="189463" h="351235">
                                  <a:moveTo>
                                    <a:pt x="81616" y="1"/>
                                  </a:moveTo>
                                  <a:cubicBezTo>
                                    <a:pt x="63757" y="-396"/>
                                    <a:pt x="82410" y="63500"/>
                                    <a:pt x="60185" y="107157"/>
                                  </a:cubicBezTo>
                                  <a:cubicBezTo>
                                    <a:pt x="37960" y="150814"/>
                                    <a:pt x="12957" y="172244"/>
                                    <a:pt x="5416" y="204788"/>
                                  </a:cubicBezTo>
                                  <a:cubicBezTo>
                                    <a:pt x="-2125" y="237332"/>
                                    <a:pt x="-4108" y="277019"/>
                                    <a:pt x="14941" y="302420"/>
                                  </a:cubicBezTo>
                                  <a:cubicBezTo>
                                    <a:pt x="33990" y="327821"/>
                                    <a:pt x="63360" y="357586"/>
                                    <a:pt x="91141" y="350045"/>
                                  </a:cubicBezTo>
                                  <a:cubicBezTo>
                                    <a:pt x="118922" y="342504"/>
                                    <a:pt x="169325" y="298848"/>
                                    <a:pt x="181628" y="257176"/>
                                  </a:cubicBezTo>
                                  <a:cubicBezTo>
                                    <a:pt x="196312" y="217092"/>
                                    <a:pt x="188772" y="161927"/>
                                    <a:pt x="172103" y="114302"/>
                                  </a:cubicBezTo>
                                  <a:cubicBezTo>
                                    <a:pt x="155434" y="66677"/>
                                    <a:pt x="114160" y="36513"/>
                                    <a:pt x="8161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92C604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41" name="任意多边形 440"/>
                            <p:cNvSpPr/>
                            <p:nvPr/>
                          </p:nvSpPr>
                          <p:spPr>
                            <a:xfrm flipH="1">
                              <a:off x="3670502" y="630034"/>
                              <a:ext cx="53271" cy="247762"/>
                            </a:xfrm>
                            <a:custGeom>
                              <a:avLst/>
                              <a:gdLst>
                                <a:gd name="connsiteX0" fmla="*/ 0 w 45243"/>
                                <a:gd name="connsiteY0" fmla="*/ 178593 h 178593"/>
                                <a:gd name="connsiteX1" fmla="*/ 0 w 45243"/>
                                <a:gd name="connsiteY1" fmla="*/ 61912 h 178593"/>
                                <a:gd name="connsiteX2" fmla="*/ 26193 w 45243"/>
                                <a:gd name="connsiteY2" fmla="*/ 0 h 178593"/>
                                <a:gd name="connsiteX3" fmla="*/ 45243 w 45243"/>
                                <a:gd name="connsiteY3" fmla="*/ 76200 h 178593"/>
                                <a:gd name="connsiteX4" fmla="*/ 38100 w 45243"/>
                                <a:gd name="connsiteY4" fmla="*/ 133350 h 178593"/>
                                <a:gd name="connsiteX5" fmla="*/ 0 w 45243"/>
                                <a:gd name="connsiteY5" fmla="*/ 178593 h 178593"/>
                                <a:gd name="connsiteX0-1" fmla="*/ 0 w 46024"/>
                                <a:gd name="connsiteY0-2" fmla="*/ 178593 h 178593"/>
                                <a:gd name="connsiteX1-3" fmla="*/ 0 w 46024"/>
                                <a:gd name="connsiteY1-4" fmla="*/ 61912 h 178593"/>
                                <a:gd name="connsiteX2-5" fmla="*/ 26193 w 46024"/>
                                <a:gd name="connsiteY2-6" fmla="*/ 0 h 178593"/>
                                <a:gd name="connsiteX3-7" fmla="*/ 45243 w 46024"/>
                                <a:gd name="connsiteY3-8" fmla="*/ 76200 h 178593"/>
                                <a:gd name="connsiteX4-9" fmla="*/ 38100 w 46024"/>
                                <a:gd name="connsiteY4-10" fmla="*/ 133350 h 178593"/>
                                <a:gd name="connsiteX5-11" fmla="*/ 0 w 46024"/>
                                <a:gd name="connsiteY5-12" fmla="*/ 178593 h 178593"/>
                                <a:gd name="connsiteX0-13" fmla="*/ 0 w 47263"/>
                                <a:gd name="connsiteY0-14" fmla="*/ 178593 h 178593"/>
                                <a:gd name="connsiteX1-15" fmla="*/ 0 w 47263"/>
                                <a:gd name="connsiteY1-16" fmla="*/ 61912 h 178593"/>
                                <a:gd name="connsiteX2-17" fmla="*/ 26193 w 47263"/>
                                <a:gd name="connsiteY2-18" fmla="*/ 0 h 178593"/>
                                <a:gd name="connsiteX3-19" fmla="*/ 45243 w 47263"/>
                                <a:gd name="connsiteY3-20" fmla="*/ 76200 h 178593"/>
                                <a:gd name="connsiteX4-21" fmla="*/ 38100 w 47263"/>
                                <a:gd name="connsiteY4-22" fmla="*/ 133350 h 178593"/>
                                <a:gd name="connsiteX5-23" fmla="*/ 0 w 47263"/>
                                <a:gd name="connsiteY5-24" fmla="*/ 178593 h 178593"/>
                                <a:gd name="connsiteX0-25" fmla="*/ 4052 w 51315"/>
                                <a:gd name="connsiteY0-26" fmla="*/ 178709 h 178709"/>
                                <a:gd name="connsiteX1-27" fmla="*/ 4052 w 51315"/>
                                <a:gd name="connsiteY1-28" fmla="*/ 62028 h 178709"/>
                                <a:gd name="connsiteX2-29" fmla="*/ 30245 w 51315"/>
                                <a:gd name="connsiteY2-30" fmla="*/ 116 h 178709"/>
                                <a:gd name="connsiteX3-31" fmla="*/ 49295 w 51315"/>
                                <a:gd name="connsiteY3-32" fmla="*/ 76316 h 178709"/>
                                <a:gd name="connsiteX4-33" fmla="*/ 42152 w 51315"/>
                                <a:gd name="connsiteY4-34" fmla="*/ 133466 h 178709"/>
                                <a:gd name="connsiteX5-35" fmla="*/ 4052 w 51315"/>
                                <a:gd name="connsiteY5-36" fmla="*/ 178709 h 178709"/>
                                <a:gd name="connsiteX0-37" fmla="*/ 1452 w 48715"/>
                                <a:gd name="connsiteY0-38" fmla="*/ 178697 h 178697"/>
                                <a:gd name="connsiteX1-39" fmla="*/ 15740 w 48715"/>
                                <a:gd name="connsiteY1-40" fmla="*/ 66778 h 178697"/>
                                <a:gd name="connsiteX2-41" fmla="*/ 27645 w 48715"/>
                                <a:gd name="connsiteY2-42" fmla="*/ 104 h 178697"/>
                                <a:gd name="connsiteX3-43" fmla="*/ 46695 w 48715"/>
                                <a:gd name="connsiteY3-44" fmla="*/ 76304 h 178697"/>
                                <a:gd name="connsiteX4-45" fmla="*/ 39552 w 48715"/>
                                <a:gd name="connsiteY4-46" fmla="*/ 133454 h 178697"/>
                                <a:gd name="connsiteX5-47" fmla="*/ 1452 w 48715"/>
                                <a:gd name="connsiteY5-48" fmla="*/ 178697 h 178697"/>
                                <a:gd name="connsiteX0-49" fmla="*/ 1452 w 48715"/>
                                <a:gd name="connsiteY0-50" fmla="*/ 178697 h 180791"/>
                                <a:gd name="connsiteX1-51" fmla="*/ 15740 w 48715"/>
                                <a:gd name="connsiteY1-52" fmla="*/ 66778 h 180791"/>
                                <a:gd name="connsiteX2-53" fmla="*/ 27645 w 48715"/>
                                <a:gd name="connsiteY2-54" fmla="*/ 104 h 180791"/>
                                <a:gd name="connsiteX3-55" fmla="*/ 46695 w 48715"/>
                                <a:gd name="connsiteY3-56" fmla="*/ 76304 h 180791"/>
                                <a:gd name="connsiteX4-57" fmla="*/ 39552 w 48715"/>
                                <a:gd name="connsiteY4-58" fmla="*/ 133454 h 180791"/>
                                <a:gd name="connsiteX5-59" fmla="*/ 1452 w 48715"/>
                                <a:gd name="connsiteY5-60" fmla="*/ 178697 h 180791"/>
                                <a:gd name="connsiteX0-61" fmla="*/ 1452 w 47476"/>
                                <a:gd name="connsiteY0-62" fmla="*/ 195372 h 197068"/>
                                <a:gd name="connsiteX1-63" fmla="*/ 15740 w 47476"/>
                                <a:gd name="connsiteY1-64" fmla="*/ 66784 h 197068"/>
                                <a:gd name="connsiteX2-65" fmla="*/ 27645 w 47476"/>
                                <a:gd name="connsiteY2-66" fmla="*/ 110 h 197068"/>
                                <a:gd name="connsiteX3-67" fmla="*/ 46695 w 47476"/>
                                <a:gd name="connsiteY3-68" fmla="*/ 76310 h 197068"/>
                                <a:gd name="connsiteX4-69" fmla="*/ 39552 w 47476"/>
                                <a:gd name="connsiteY4-70" fmla="*/ 133460 h 197068"/>
                                <a:gd name="connsiteX5-71" fmla="*/ 1452 w 47476"/>
                                <a:gd name="connsiteY5-72" fmla="*/ 195372 h 197068"/>
                                <a:gd name="connsiteX0-73" fmla="*/ 266 w 46290"/>
                                <a:gd name="connsiteY0-74" fmla="*/ 195334 h 196107"/>
                                <a:gd name="connsiteX1-75" fmla="*/ 21698 w 46290"/>
                                <a:gd name="connsiteY1-76" fmla="*/ 88177 h 196107"/>
                                <a:gd name="connsiteX2-77" fmla="*/ 26459 w 46290"/>
                                <a:gd name="connsiteY2-78" fmla="*/ 72 h 196107"/>
                                <a:gd name="connsiteX3-79" fmla="*/ 45509 w 46290"/>
                                <a:gd name="connsiteY3-80" fmla="*/ 76272 h 196107"/>
                                <a:gd name="connsiteX4-81" fmla="*/ 38366 w 46290"/>
                                <a:gd name="connsiteY4-82" fmla="*/ 133422 h 196107"/>
                                <a:gd name="connsiteX5-83" fmla="*/ 266 w 46290"/>
                                <a:gd name="connsiteY5-84" fmla="*/ 195334 h 196107"/>
                                <a:gd name="connsiteX0-85" fmla="*/ 2249 w 48273"/>
                                <a:gd name="connsiteY0-86" fmla="*/ 195324 h 195831"/>
                                <a:gd name="connsiteX1-87" fmla="*/ 7012 w 48273"/>
                                <a:gd name="connsiteY1-88" fmla="*/ 97692 h 195831"/>
                                <a:gd name="connsiteX2-89" fmla="*/ 28442 w 48273"/>
                                <a:gd name="connsiteY2-90" fmla="*/ 62 h 195831"/>
                                <a:gd name="connsiteX3-91" fmla="*/ 47492 w 48273"/>
                                <a:gd name="connsiteY3-92" fmla="*/ 76262 h 195831"/>
                                <a:gd name="connsiteX4-93" fmla="*/ 40349 w 48273"/>
                                <a:gd name="connsiteY4-94" fmla="*/ 133412 h 195831"/>
                                <a:gd name="connsiteX5-95" fmla="*/ 2249 w 48273"/>
                                <a:gd name="connsiteY5-96" fmla="*/ 195324 h 195831"/>
                                <a:gd name="connsiteX0-97" fmla="*/ 2249 w 41173"/>
                                <a:gd name="connsiteY0-98" fmla="*/ 195324 h 195823"/>
                                <a:gd name="connsiteX1-99" fmla="*/ 7012 w 41173"/>
                                <a:gd name="connsiteY1-100" fmla="*/ 97692 h 195823"/>
                                <a:gd name="connsiteX2-101" fmla="*/ 28442 w 41173"/>
                                <a:gd name="connsiteY2-102" fmla="*/ 62 h 195823"/>
                                <a:gd name="connsiteX3-103" fmla="*/ 28442 w 41173"/>
                                <a:gd name="connsiteY3-104" fmla="*/ 81024 h 195823"/>
                                <a:gd name="connsiteX4-105" fmla="*/ 40349 w 41173"/>
                                <a:gd name="connsiteY4-106" fmla="*/ 133412 h 195823"/>
                                <a:gd name="connsiteX5-107" fmla="*/ 2249 w 41173"/>
                                <a:gd name="connsiteY5-108" fmla="*/ 195324 h 195823"/>
                                <a:gd name="connsiteX0-109" fmla="*/ 2249 w 48273"/>
                                <a:gd name="connsiteY0-110" fmla="*/ 195324 h 195838"/>
                                <a:gd name="connsiteX1-111" fmla="*/ 7012 w 48273"/>
                                <a:gd name="connsiteY1-112" fmla="*/ 97692 h 195838"/>
                                <a:gd name="connsiteX2-113" fmla="*/ 28442 w 48273"/>
                                <a:gd name="connsiteY2-114" fmla="*/ 62 h 195838"/>
                                <a:gd name="connsiteX3-115" fmla="*/ 47492 w 48273"/>
                                <a:gd name="connsiteY3-116" fmla="*/ 71499 h 195838"/>
                                <a:gd name="connsiteX4-117" fmla="*/ 40349 w 48273"/>
                                <a:gd name="connsiteY4-118" fmla="*/ 133412 h 195838"/>
                                <a:gd name="connsiteX5-119" fmla="*/ 2249 w 48273"/>
                                <a:gd name="connsiteY5-120" fmla="*/ 195324 h 195838"/>
                                <a:gd name="connsiteX0-121" fmla="*/ 1557 w 46812"/>
                                <a:gd name="connsiteY0-122" fmla="*/ 195324 h 195838"/>
                                <a:gd name="connsiteX1-123" fmla="*/ 6320 w 46812"/>
                                <a:gd name="connsiteY1-124" fmla="*/ 97692 h 195838"/>
                                <a:gd name="connsiteX2-125" fmla="*/ 27750 w 46812"/>
                                <a:gd name="connsiteY2-126" fmla="*/ 62 h 195838"/>
                                <a:gd name="connsiteX3-127" fmla="*/ 46800 w 46812"/>
                                <a:gd name="connsiteY3-128" fmla="*/ 71499 h 195838"/>
                                <a:gd name="connsiteX4-129" fmla="*/ 30132 w 46812"/>
                                <a:gd name="connsiteY4-130" fmla="*/ 133412 h 195838"/>
                                <a:gd name="connsiteX5-131" fmla="*/ 1557 w 46812"/>
                                <a:gd name="connsiteY5-132" fmla="*/ 195324 h 195838"/>
                                <a:gd name="connsiteX0-133" fmla="*/ 383 w 45896"/>
                                <a:gd name="connsiteY0-134" fmla="*/ 195324 h 195687"/>
                                <a:gd name="connsiteX1-135" fmla="*/ 5146 w 45896"/>
                                <a:gd name="connsiteY1-136" fmla="*/ 97692 h 195687"/>
                                <a:gd name="connsiteX2-137" fmla="*/ 26576 w 45896"/>
                                <a:gd name="connsiteY2-138" fmla="*/ 62 h 195687"/>
                                <a:gd name="connsiteX3-139" fmla="*/ 45626 w 45896"/>
                                <a:gd name="connsiteY3-140" fmla="*/ 71499 h 195687"/>
                                <a:gd name="connsiteX4-141" fmla="*/ 12289 w 45896"/>
                                <a:gd name="connsiteY4-142" fmla="*/ 128650 h 195687"/>
                                <a:gd name="connsiteX5-143" fmla="*/ 383 w 45896"/>
                                <a:gd name="connsiteY5-144" fmla="*/ 195324 h 195687"/>
                                <a:gd name="connsiteX0-145" fmla="*/ 1384 w 46627"/>
                                <a:gd name="connsiteY0-146" fmla="*/ 195324 h 196414"/>
                                <a:gd name="connsiteX1-147" fmla="*/ 6147 w 46627"/>
                                <a:gd name="connsiteY1-148" fmla="*/ 97692 h 196414"/>
                                <a:gd name="connsiteX2-149" fmla="*/ 27577 w 46627"/>
                                <a:gd name="connsiteY2-150" fmla="*/ 62 h 196414"/>
                                <a:gd name="connsiteX3-151" fmla="*/ 46627 w 46627"/>
                                <a:gd name="connsiteY3-152" fmla="*/ 71499 h 196414"/>
                                <a:gd name="connsiteX4-153" fmla="*/ 27577 w 46627"/>
                                <a:gd name="connsiteY4-154" fmla="*/ 145319 h 196414"/>
                                <a:gd name="connsiteX5-155" fmla="*/ 1384 w 46627"/>
                                <a:gd name="connsiteY5-156" fmla="*/ 195324 h 19641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</a:cxnLst>
                              <a:rect l="l" t="t" r="r" b="b"/>
                              <a:pathLst>
                                <a:path w="46627" h="196414">
                                  <a:moveTo>
                                    <a:pt x="1384" y="195324"/>
                                  </a:moveTo>
                                  <a:cubicBezTo>
                                    <a:pt x="-2188" y="187386"/>
                                    <a:pt x="1782" y="130236"/>
                                    <a:pt x="6147" y="97692"/>
                                  </a:cubicBezTo>
                                  <a:cubicBezTo>
                                    <a:pt x="10512" y="65148"/>
                                    <a:pt x="20037" y="-2319"/>
                                    <a:pt x="27577" y="62"/>
                                  </a:cubicBezTo>
                                  <a:cubicBezTo>
                                    <a:pt x="35117" y="2443"/>
                                    <a:pt x="46627" y="47290"/>
                                    <a:pt x="46627" y="71499"/>
                                  </a:cubicBezTo>
                                  <a:cubicBezTo>
                                    <a:pt x="46627" y="95708"/>
                                    <a:pt x="35118" y="124682"/>
                                    <a:pt x="27577" y="145319"/>
                                  </a:cubicBezTo>
                                  <a:cubicBezTo>
                                    <a:pt x="20037" y="165957"/>
                                    <a:pt x="4956" y="203262"/>
                                    <a:pt x="1384" y="195324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ysClr val="window" lastClr="FFFFFF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22" name="组合 321"/>
                        <p:cNvGrpSpPr/>
                        <p:nvPr/>
                      </p:nvGrpSpPr>
                      <p:grpSpPr>
                        <a:xfrm>
                          <a:off x="3020719" y="1447953"/>
                          <a:ext cx="3582504" cy="3457344"/>
                          <a:chOff x="3020719" y="1447953"/>
                          <a:chExt cx="3582504" cy="3457344"/>
                        </a:xfrm>
                      </p:grpSpPr>
                      <p:grpSp>
                        <p:nvGrpSpPr>
                          <p:cNvPr id="323" name="组合 310"/>
                          <p:cNvGrpSpPr/>
                          <p:nvPr/>
                        </p:nvGrpSpPr>
                        <p:grpSpPr bwMode="auto">
                          <a:xfrm rot="18840000">
                            <a:off x="3706168" y="1720751"/>
                            <a:ext cx="137155" cy="259719"/>
                            <a:chOff x="3637987" y="503028"/>
                            <a:chExt cx="188802" cy="391253"/>
                          </a:xfrm>
                        </p:grpSpPr>
                        <p:sp>
                          <p:nvSpPr>
                            <p:cNvPr id="436" name="任意多边形 435"/>
                            <p:cNvSpPr/>
                            <p:nvPr/>
                          </p:nvSpPr>
                          <p:spPr>
                            <a:xfrm flipH="1">
                              <a:off x="3639076" y="503377"/>
                              <a:ext cx="187660" cy="391629"/>
                            </a:xfrm>
                            <a:custGeom>
                              <a:avLst/>
                              <a:gdLst>
                                <a:gd name="connsiteX0" fmla="*/ 69056 w 166687"/>
                                <a:gd name="connsiteY0" fmla="*/ 0 h 350044"/>
                                <a:gd name="connsiteX1" fmla="*/ 45243 w 166687"/>
                                <a:gd name="connsiteY1" fmla="*/ 119062 h 350044"/>
                                <a:gd name="connsiteX2" fmla="*/ 0 w 166687"/>
                                <a:gd name="connsiteY2" fmla="*/ 204787 h 350044"/>
                                <a:gd name="connsiteX3" fmla="*/ 14287 w 166687"/>
                                <a:gd name="connsiteY3" fmla="*/ 302419 h 350044"/>
                                <a:gd name="connsiteX4" fmla="*/ 78581 w 166687"/>
                                <a:gd name="connsiteY4" fmla="*/ 350044 h 350044"/>
                                <a:gd name="connsiteX5" fmla="*/ 164306 w 166687"/>
                                <a:gd name="connsiteY5" fmla="*/ 254794 h 350044"/>
                                <a:gd name="connsiteX6" fmla="*/ 166687 w 166687"/>
                                <a:gd name="connsiteY6" fmla="*/ 109537 h 350044"/>
                                <a:gd name="connsiteX7" fmla="*/ 69056 w 166687"/>
                                <a:gd name="connsiteY7" fmla="*/ 0 h 350044"/>
                                <a:gd name="connsiteX0-1" fmla="*/ 69056 w 184139"/>
                                <a:gd name="connsiteY0-2" fmla="*/ 0 h 350044"/>
                                <a:gd name="connsiteX1-3" fmla="*/ 45243 w 184139"/>
                                <a:gd name="connsiteY1-4" fmla="*/ 119062 h 350044"/>
                                <a:gd name="connsiteX2-5" fmla="*/ 0 w 184139"/>
                                <a:gd name="connsiteY2-6" fmla="*/ 204787 h 350044"/>
                                <a:gd name="connsiteX3-7" fmla="*/ 14287 w 184139"/>
                                <a:gd name="connsiteY3-8" fmla="*/ 302419 h 350044"/>
                                <a:gd name="connsiteX4-9" fmla="*/ 78581 w 184139"/>
                                <a:gd name="connsiteY4-10" fmla="*/ 350044 h 350044"/>
                                <a:gd name="connsiteX5-11" fmla="*/ 164306 w 184139"/>
                                <a:gd name="connsiteY5-12" fmla="*/ 254794 h 350044"/>
                                <a:gd name="connsiteX6-13" fmla="*/ 166687 w 184139"/>
                                <a:gd name="connsiteY6-14" fmla="*/ 109537 h 350044"/>
                                <a:gd name="connsiteX7-15" fmla="*/ 69056 w 184139"/>
                                <a:gd name="connsiteY7-16" fmla="*/ 0 h 350044"/>
                                <a:gd name="connsiteX0-17" fmla="*/ 69056 w 181058"/>
                                <a:gd name="connsiteY0-18" fmla="*/ 0 h 350044"/>
                                <a:gd name="connsiteX1-19" fmla="*/ 45243 w 181058"/>
                                <a:gd name="connsiteY1-20" fmla="*/ 119062 h 350044"/>
                                <a:gd name="connsiteX2-21" fmla="*/ 0 w 181058"/>
                                <a:gd name="connsiteY2-22" fmla="*/ 204787 h 350044"/>
                                <a:gd name="connsiteX3-23" fmla="*/ 14287 w 181058"/>
                                <a:gd name="connsiteY3-24" fmla="*/ 302419 h 350044"/>
                                <a:gd name="connsiteX4-25" fmla="*/ 78581 w 181058"/>
                                <a:gd name="connsiteY4-26" fmla="*/ 350044 h 350044"/>
                                <a:gd name="connsiteX5-27" fmla="*/ 164306 w 181058"/>
                                <a:gd name="connsiteY5-28" fmla="*/ 254794 h 350044"/>
                                <a:gd name="connsiteX6-29" fmla="*/ 166687 w 181058"/>
                                <a:gd name="connsiteY6-30" fmla="*/ 109537 h 350044"/>
                                <a:gd name="connsiteX7-31" fmla="*/ 69056 w 181058"/>
                                <a:gd name="connsiteY7-32" fmla="*/ 0 h 350044"/>
                                <a:gd name="connsiteX0-33" fmla="*/ 69056 w 173789"/>
                                <a:gd name="connsiteY0-34" fmla="*/ 0 h 350044"/>
                                <a:gd name="connsiteX1-35" fmla="*/ 45243 w 173789"/>
                                <a:gd name="connsiteY1-36" fmla="*/ 119062 h 350044"/>
                                <a:gd name="connsiteX2-37" fmla="*/ 0 w 173789"/>
                                <a:gd name="connsiteY2-38" fmla="*/ 204787 h 350044"/>
                                <a:gd name="connsiteX3-39" fmla="*/ 14287 w 173789"/>
                                <a:gd name="connsiteY3-40" fmla="*/ 302419 h 350044"/>
                                <a:gd name="connsiteX4-41" fmla="*/ 78581 w 173789"/>
                                <a:gd name="connsiteY4-42" fmla="*/ 350044 h 350044"/>
                                <a:gd name="connsiteX5-43" fmla="*/ 164306 w 173789"/>
                                <a:gd name="connsiteY5-44" fmla="*/ 254794 h 350044"/>
                                <a:gd name="connsiteX6-45" fmla="*/ 152399 w 173789"/>
                                <a:gd name="connsiteY6-46" fmla="*/ 121444 h 350044"/>
                                <a:gd name="connsiteX7-47" fmla="*/ 69056 w 173789"/>
                                <a:gd name="connsiteY7-48" fmla="*/ 0 h 350044"/>
                                <a:gd name="connsiteX0-49" fmla="*/ 69056 w 173789"/>
                                <a:gd name="connsiteY0-50" fmla="*/ 1 h 350045"/>
                                <a:gd name="connsiteX1-51" fmla="*/ 45243 w 173789"/>
                                <a:gd name="connsiteY1-52" fmla="*/ 119063 h 350045"/>
                                <a:gd name="connsiteX2-53" fmla="*/ 0 w 173789"/>
                                <a:gd name="connsiteY2-54" fmla="*/ 204788 h 350045"/>
                                <a:gd name="connsiteX3-55" fmla="*/ 14287 w 173789"/>
                                <a:gd name="connsiteY3-56" fmla="*/ 302420 h 350045"/>
                                <a:gd name="connsiteX4-57" fmla="*/ 78581 w 173789"/>
                                <a:gd name="connsiteY4-58" fmla="*/ 350045 h 350045"/>
                                <a:gd name="connsiteX5-59" fmla="*/ 164306 w 173789"/>
                                <a:gd name="connsiteY5-60" fmla="*/ 254795 h 350045"/>
                                <a:gd name="connsiteX6-61" fmla="*/ 152399 w 173789"/>
                                <a:gd name="connsiteY6-62" fmla="*/ 121445 h 350045"/>
                                <a:gd name="connsiteX7-63" fmla="*/ 69056 w 173789"/>
                                <a:gd name="connsiteY7-64" fmla="*/ 1 h 350045"/>
                                <a:gd name="connsiteX0-65" fmla="*/ 69056 w 173789"/>
                                <a:gd name="connsiteY0-66" fmla="*/ 1 h 350045"/>
                                <a:gd name="connsiteX1-67" fmla="*/ 45243 w 173789"/>
                                <a:gd name="connsiteY1-68" fmla="*/ 119063 h 350045"/>
                                <a:gd name="connsiteX2-69" fmla="*/ 0 w 173789"/>
                                <a:gd name="connsiteY2-70" fmla="*/ 204788 h 350045"/>
                                <a:gd name="connsiteX3-71" fmla="*/ 14287 w 173789"/>
                                <a:gd name="connsiteY3-72" fmla="*/ 302420 h 350045"/>
                                <a:gd name="connsiteX4-73" fmla="*/ 78581 w 173789"/>
                                <a:gd name="connsiteY4-74" fmla="*/ 350045 h 350045"/>
                                <a:gd name="connsiteX5-75" fmla="*/ 164306 w 173789"/>
                                <a:gd name="connsiteY5-76" fmla="*/ 254795 h 350045"/>
                                <a:gd name="connsiteX6-77" fmla="*/ 152399 w 173789"/>
                                <a:gd name="connsiteY6-78" fmla="*/ 121445 h 350045"/>
                                <a:gd name="connsiteX7-79" fmla="*/ 69056 w 173789"/>
                                <a:gd name="connsiteY7-80" fmla="*/ 1 h 350045"/>
                                <a:gd name="connsiteX0-81" fmla="*/ 69928 w 174661"/>
                                <a:gd name="connsiteY0-82" fmla="*/ 1 h 350045"/>
                                <a:gd name="connsiteX1-83" fmla="*/ 46115 w 174661"/>
                                <a:gd name="connsiteY1-84" fmla="*/ 119063 h 350045"/>
                                <a:gd name="connsiteX2-85" fmla="*/ 872 w 174661"/>
                                <a:gd name="connsiteY2-86" fmla="*/ 204788 h 350045"/>
                                <a:gd name="connsiteX3-87" fmla="*/ 15159 w 174661"/>
                                <a:gd name="connsiteY3-88" fmla="*/ 302420 h 350045"/>
                                <a:gd name="connsiteX4-89" fmla="*/ 79453 w 174661"/>
                                <a:gd name="connsiteY4-90" fmla="*/ 350045 h 350045"/>
                                <a:gd name="connsiteX5-91" fmla="*/ 165178 w 174661"/>
                                <a:gd name="connsiteY5-92" fmla="*/ 254795 h 350045"/>
                                <a:gd name="connsiteX6-93" fmla="*/ 153271 w 174661"/>
                                <a:gd name="connsiteY6-94" fmla="*/ 121445 h 350045"/>
                                <a:gd name="connsiteX7-95" fmla="*/ 69928 w 174661"/>
                                <a:gd name="connsiteY7-96" fmla="*/ 1 h 350045"/>
                                <a:gd name="connsiteX0-97" fmla="*/ 73564 w 178297"/>
                                <a:gd name="connsiteY0-98" fmla="*/ 1 h 350045"/>
                                <a:gd name="connsiteX1-99" fmla="*/ 49751 w 178297"/>
                                <a:gd name="connsiteY1-100" fmla="*/ 119063 h 350045"/>
                                <a:gd name="connsiteX2-101" fmla="*/ 4508 w 178297"/>
                                <a:gd name="connsiteY2-102" fmla="*/ 204788 h 350045"/>
                                <a:gd name="connsiteX3-103" fmla="*/ 18795 w 178297"/>
                                <a:gd name="connsiteY3-104" fmla="*/ 302420 h 350045"/>
                                <a:gd name="connsiteX4-105" fmla="*/ 83089 w 178297"/>
                                <a:gd name="connsiteY4-106" fmla="*/ 350045 h 350045"/>
                                <a:gd name="connsiteX5-107" fmla="*/ 168814 w 178297"/>
                                <a:gd name="connsiteY5-108" fmla="*/ 254795 h 350045"/>
                                <a:gd name="connsiteX6-109" fmla="*/ 156907 w 178297"/>
                                <a:gd name="connsiteY6-110" fmla="*/ 121445 h 350045"/>
                                <a:gd name="connsiteX7-111" fmla="*/ 73564 w 178297"/>
                                <a:gd name="connsiteY7-112" fmla="*/ 1 h 350045"/>
                                <a:gd name="connsiteX0-113" fmla="*/ 79936 w 184669"/>
                                <a:gd name="connsiteY0-114" fmla="*/ 1 h 350045"/>
                                <a:gd name="connsiteX1-115" fmla="*/ 56123 w 184669"/>
                                <a:gd name="connsiteY1-116" fmla="*/ 119063 h 350045"/>
                                <a:gd name="connsiteX2-117" fmla="*/ 3736 w 184669"/>
                                <a:gd name="connsiteY2-118" fmla="*/ 204788 h 350045"/>
                                <a:gd name="connsiteX3-119" fmla="*/ 25167 w 184669"/>
                                <a:gd name="connsiteY3-120" fmla="*/ 302420 h 350045"/>
                                <a:gd name="connsiteX4-121" fmla="*/ 89461 w 184669"/>
                                <a:gd name="connsiteY4-122" fmla="*/ 350045 h 350045"/>
                                <a:gd name="connsiteX5-123" fmla="*/ 175186 w 184669"/>
                                <a:gd name="connsiteY5-124" fmla="*/ 254795 h 350045"/>
                                <a:gd name="connsiteX6-125" fmla="*/ 163279 w 184669"/>
                                <a:gd name="connsiteY6-126" fmla="*/ 121445 h 350045"/>
                                <a:gd name="connsiteX7-127" fmla="*/ 79936 w 184669"/>
                                <a:gd name="connsiteY7-128" fmla="*/ 1 h 350045"/>
                                <a:gd name="connsiteX0-129" fmla="*/ 77086 w 181819"/>
                                <a:gd name="connsiteY0-130" fmla="*/ 1 h 350045"/>
                                <a:gd name="connsiteX1-131" fmla="*/ 55655 w 181819"/>
                                <a:gd name="connsiteY1-132" fmla="*/ 107157 h 350045"/>
                                <a:gd name="connsiteX2-133" fmla="*/ 886 w 181819"/>
                                <a:gd name="connsiteY2-134" fmla="*/ 204788 h 350045"/>
                                <a:gd name="connsiteX3-135" fmla="*/ 22317 w 181819"/>
                                <a:gd name="connsiteY3-136" fmla="*/ 302420 h 350045"/>
                                <a:gd name="connsiteX4-137" fmla="*/ 86611 w 181819"/>
                                <a:gd name="connsiteY4-138" fmla="*/ 350045 h 350045"/>
                                <a:gd name="connsiteX5-139" fmla="*/ 172336 w 181819"/>
                                <a:gd name="connsiteY5-140" fmla="*/ 254795 h 350045"/>
                                <a:gd name="connsiteX6-141" fmla="*/ 160429 w 181819"/>
                                <a:gd name="connsiteY6-142" fmla="*/ 121445 h 350045"/>
                                <a:gd name="connsiteX7-143" fmla="*/ 77086 w 181819"/>
                                <a:gd name="connsiteY7-144" fmla="*/ 1 h 350045"/>
                                <a:gd name="connsiteX0-145" fmla="*/ 77086 w 181819"/>
                                <a:gd name="connsiteY0-146" fmla="*/ 1 h 350045"/>
                                <a:gd name="connsiteX1-147" fmla="*/ 55655 w 181819"/>
                                <a:gd name="connsiteY1-148" fmla="*/ 107157 h 350045"/>
                                <a:gd name="connsiteX2-149" fmla="*/ 886 w 181819"/>
                                <a:gd name="connsiteY2-150" fmla="*/ 204788 h 350045"/>
                                <a:gd name="connsiteX3-151" fmla="*/ 22317 w 181819"/>
                                <a:gd name="connsiteY3-152" fmla="*/ 302420 h 350045"/>
                                <a:gd name="connsiteX4-153" fmla="*/ 86611 w 181819"/>
                                <a:gd name="connsiteY4-154" fmla="*/ 350045 h 350045"/>
                                <a:gd name="connsiteX5-155" fmla="*/ 172336 w 181819"/>
                                <a:gd name="connsiteY5-156" fmla="*/ 254795 h 350045"/>
                                <a:gd name="connsiteX6-157" fmla="*/ 160429 w 181819"/>
                                <a:gd name="connsiteY6-158" fmla="*/ 121445 h 350045"/>
                                <a:gd name="connsiteX7-159" fmla="*/ 77086 w 181819"/>
                                <a:gd name="connsiteY7-160" fmla="*/ 1 h 350045"/>
                                <a:gd name="connsiteX0-161" fmla="*/ 77086 w 181819"/>
                                <a:gd name="connsiteY0-162" fmla="*/ 1 h 350045"/>
                                <a:gd name="connsiteX1-163" fmla="*/ 55655 w 181819"/>
                                <a:gd name="connsiteY1-164" fmla="*/ 107157 h 350045"/>
                                <a:gd name="connsiteX2-165" fmla="*/ 886 w 181819"/>
                                <a:gd name="connsiteY2-166" fmla="*/ 204788 h 350045"/>
                                <a:gd name="connsiteX3-167" fmla="*/ 22317 w 181819"/>
                                <a:gd name="connsiteY3-168" fmla="*/ 302420 h 350045"/>
                                <a:gd name="connsiteX4-169" fmla="*/ 86611 w 181819"/>
                                <a:gd name="connsiteY4-170" fmla="*/ 350045 h 350045"/>
                                <a:gd name="connsiteX5-171" fmla="*/ 172336 w 181819"/>
                                <a:gd name="connsiteY5-172" fmla="*/ 254795 h 350045"/>
                                <a:gd name="connsiteX6-173" fmla="*/ 160429 w 181819"/>
                                <a:gd name="connsiteY6-174" fmla="*/ 121445 h 350045"/>
                                <a:gd name="connsiteX7-175" fmla="*/ 77086 w 181819"/>
                                <a:gd name="connsiteY7-176" fmla="*/ 1 h 350045"/>
                                <a:gd name="connsiteX0-177" fmla="*/ 77086 w 181819"/>
                                <a:gd name="connsiteY0-178" fmla="*/ 1 h 350045"/>
                                <a:gd name="connsiteX1-179" fmla="*/ 55655 w 181819"/>
                                <a:gd name="connsiteY1-180" fmla="*/ 107157 h 350045"/>
                                <a:gd name="connsiteX2-181" fmla="*/ 886 w 181819"/>
                                <a:gd name="connsiteY2-182" fmla="*/ 204788 h 350045"/>
                                <a:gd name="connsiteX3-183" fmla="*/ 22317 w 181819"/>
                                <a:gd name="connsiteY3-184" fmla="*/ 302420 h 350045"/>
                                <a:gd name="connsiteX4-185" fmla="*/ 86611 w 181819"/>
                                <a:gd name="connsiteY4-186" fmla="*/ 350045 h 350045"/>
                                <a:gd name="connsiteX5-187" fmla="*/ 172336 w 181819"/>
                                <a:gd name="connsiteY5-188" fmla="*/ 254795 h 350045"/>
                                <a:gd name="connsiteX6-189" fmla="*/ 160429 w 181819"/>
                                <a:gd name="connsiteY6-190" fmla="*/ 100014 h 350045"/>
                                <a:gd name="connsiteX7-191" fmla="*/ 77086 w 181819"/>
                                <a:gd name="connsiteY7-192" fmla="*/ 1 h 350045"/>
                                <a:gd name="connsiteX0-193" fmla="*/ 77086 w 179303"/>
                                <a:gd name="connsiteY0-194" fmla="*/ 1 h 350045"/>
                                <a:gd name="connsiteX1-195" fmla="*/ 55655 w 179303"/>
                                <a:gd name="connsiteY1-196" fmla="*/ 107157 h 350045"/>
                                <a:gd name="connsiteX2-197" fmla="*/ 886 w 179303"/>
                                <a:gd name="connsiteY2-198" fmla="*/ 204788 h 350045"/>
                                <a:gd name="connsiteX3-199" fmla="*/ 22317 w 179303"/>
                                <a:gd name="connsiteY3-200" fmla="*/ 302420 h 350045"/>
                                <a:gd name="connsiteX4-201" fmla="*/ 86611 w 179303"/>
                                <a:gd name="connsiteY4-202" fmla="*/ 350045 h 350045"/>
                                <a:gd name="connsiteX5-203" fmla="*/ 172336 w 179303"/>
                                <a:gd name="connsiteY5-204" fmla="*/ 266701 h 350045"/>
                                <a:gd name="connsiteX6-205" fmla="*/ 160429 w 179303"/>
                                <a:gd name="connsiteY6-206" fmla="*/ 100014 h 350045"/>
                                <a:gd name="connsiteX7-207" fmla="*/ 77086 w 179303"/>
                                <a:gd name="connsiteY7-208" fmla="*/ 1 h 350045"/>
                                <a:gd name="connsiteX0-209" fmla="*/ 77086 w 179303"/>
                                <a:gd name="connsiteY0-210" fmla="*/ 1 h 352745"/>
                                <a:gd name="connsiteX1-211" fmla="*/ 55655 w 179303"/>
                                <a:gd name="connsiteY1-212" fmla="*/ 107157 h 352745"/>
                                <a:gd name="connsiteX2-213" fmla="*/ 886 w 179303"/>
                                <a:gd name="connsiteY2-214" fmla="*/ 204788 h 352745"/>
                                <a:gd name="connsiteX3-215" fmla="*/ 22317 w 179303"/>
                                <a:gd name="connsiteY3-216" fmla="*/ 302420 h 352745"/>
                                <a:gd name="connsiteX4-217" fmla="*/ 86611 w 179303"/>
                                <a:gd name="connsiteY4-218" fmla="*/ 350045 h 352745"/>
                                <a:gd name="connsiteX5-219" fmla="*/ 172336 w 179303"/>
                                <a:gd name="connsiteY5-220" fmla="*/ 266701 h 352745"/>
                                <a:gd name="connsiteX6-221" fmla="*/ 160429 w 179303"/>
                                <a:gd name="connsiteY6-222" fmla="*/ 100014 h 352745"/>
                                <a:gd name="connsiteX7-223" fmla="*/ 77086 w 179303"/>
                                <a:gd name="connsiteY7-224" fmla="*/ 1 h 352745"/>
                                <a:gd name="connsiteX0-225" fmla="*/ 77086 w 179303"/>
                                <a:gd name="connsiteY0-226" fmla="*/ 1 h 350613"/>
                                <a:gd name="connsiteX1-227" fmla="*/ 55655 w 179303"/>
                                <a:gd name="connsiteY1-228" fmla="*/ 107157 h 350613"/>
                                <a:gd name="connsiteX2-229" fmla="*/ 886 w 179303"/>
                                <a:gd name="connsiteY2-230" fmla="*/ 204788 h 350613"/>
                                <a:gd name="connsiteX3-231" fmla="*/ 22317 w 179303"/>
                                <a:gd name="connsiteY3-232" fmla="*/ 302420 h 350613"/>
                                <a:gd name="connsiteX4-233" fmla="*/ 86611 w 179303"/>
                                <a:gd name="connsiteY4-234" fmla="*/ 350045 h 350613"/>
                                <a:gd name="connsiteX5-235" fmla="*/ 172336 w 179303"/>
                                <a:gd name="connsiteY5-236" fmla="*/ 266701 h 350613"/>
                                <a:gd name="connsiteX6-237" fmla="*/ 160429 w 179303"/>
                                <a:gd name="connsiteY6-238" fmla="*/ 100014 h 350613"/>
                                <a:gd name="connsiteX7-239" fmla="*/ 77086 w 179303"/>
                                <a:gd name="connsiteY7-240" fmla="*/ 1 h 350613"/>
                                <a:gd name="connsiteX0-241" fmla="*/ 78214 w 180431"/>
                                <a:gd name="connsiteY0-242" fmla="*/ 1 h 350613"/>
                                <a:gd name="connsiteX1-243" fmla="*/ 56783 w 180431"/>
                                <a:gd name="connsiteY1-244" fmla="*/ 107157 h 350613"/>
                                <a:gd name="connsiteX2-245" fmla="*/ 2014 w 180431"/>
                                <a:gd name="connsiteY2-246" fmla="*/ 204788 h 350613"/>
                                <a:gd name="connsiteX3-247" fmla="*/ 23445 w 180431"/>
                                <a:gd name="connsiteY3-248" fmla="*/ 302420 h 350613"/>
                                <a:gd name="connsiteX4-249" fmla="*/ 87739 w 180431"/>
                                <a:gd name="connsiteY4-250" fmla="*/ 350045 h 350613"/>
                                <a:gd name="connsiteX5-251" fmla="*/ 173464 w 180431"/>
                                <a:gd name="connsiteY5-252" fmla="*/ 266701 h 350613"/>
                                <a:gd name="connsiteX6-253" fmla="*/ 161557 w 180431"/>
                                <a:gd name="connsiteY6-254" fmla="*/ 100014 h 350613"/>
                                <a:gd name="connsiteX7-255" fmla="*/ 78214 w 180431"/>
                                <a:gd name="connsiteY7-256" fmla="*/ 1 h 350613"/>
                                <a:gd name="connsiteX0-257" fmla="*/ 78214 w 180431"/>
                                <a:gd name="connsiteY0-258" fmla="*/ 1 h 350613"/>
                                <a:gd name="connsiteX1-259" fmla="*/ 56783 w 180431"/>
                                <a:gd name="connsiteY1-260" fmla="*/ 107157 h 350613"/>
                                <a:gd name="connsiteX2-261" fmla="*/ 2014 w 180431"/>
                                <a:gd name="connsiteY2-262" fmla="*/ 204788 h 350613"/>
                                <a:gd name="connsiteX3-263" fmla="*/ 23445 w 180431"/>
                                <a:gd name="connsiteY3-264" fmla="*/ 302420 h 350613"/>
                                <a:gd name="connsiteX4-265" fmla="*/ 87739 w 180431"/>
                                <a:gd name="connsiteY4-266" fmla="*/ 350045 h 350613"/>
                                <a:gd name="connsiteX5-267" fmla="*/ 173464 w 180431"/>
                                <a:gd name="connsiteY5-268" fmla="*/ 266701 h 350613"/>
                                <a:gd name="connsiteX6-269" fmla="*/ 161557 w 180431"/>
                                <a:gd name="connsiteY6-270" fmla="*/ 100014 h 350613"/>
                                <a:gd name="connsiteX7-271" fmla="*/ 78214 w 180431"/>
                                <a:gd name="connsiteY7-272" fmla="*/ 1 h 350613"/>
                                <a:gd name="connsiteX0-273" fmla="*/ 82390 w 184607"/>
                                <a:gd name="connsiteY0-274" fmla="*/ 1 h 352386"/>
                                <a:gd name="connsiteX1-275" fmla="*/ 60959 w 184607"/>
                                <a:gd name="connsiteY1-276" fmla="*/ 107157 h 352386"/>
                                <a:gd name="connsiteX2-277" fmla="*/ 6190 w 184607"/>
                                <a:gd name="connsiteY2-278" fmla="*/ 204788 h 352386"/>
                                <a:gd name="connsiteX3-279" fmla="*/ 15715 w 184607"/>
                                <a:gd name="connsiteY3-280" fmla="*/ 302420 h 352386"/>
                                <a:gd name="connsiteX4-281" fmla="*/ 91915 w 184607"/>
                                <a:gd name="connsiteY4-282" fmla="*/ 350045 h 352386"/>
                                <a:gd name="connsiteX5-283" fmla="*/ 177640 w 184607"/>
                                <a:gd name="connsiteY5-284" fmla="*/ 266701 h 352386"/>
                                <a:gd name="connsiteX6-285" fmla="*/ 165733 w 184607"/>
                                <a:gd name="connsiteY6-286" fmla="*/ 100014 h 352386"/>
                                <a:gd name="connsiteX7-287" fmla="*/ 82390 w 184607"/>
                                <a:gd name="connsiteY7-288" fmla="*/ 1 h 352386"/>
                                <a:gd name="connsiteX0-289" fmla="*/ 86867 w 189084"/>
                                <a:gd name="connsiteY0-290" fmla="*/ 1 h 351243"/>
                                <a:gd name="connsiteX1-291" fmla="*/ 65436 w 189084"/>
                                <a:gd name="connsiteY1-292" fmla="*/ 107157 h 351243"/>
                                <a:gd name="connsiteX2-293" fmla="*/ 10667 w 189084"/>
                                <a:gd name="connsiteY2-294" fmla="*/ 204788 h 351243"/>
                                <a:gd name="connsiteX3-295" fmla="*/ 20192 w 189084"/>
                                <a:gd name="connsiteY3-296" fmla="*/ 302420 h 351243"/>
                                <a:gd name="connsiteX4-297" fmla="*/ 96392 w 189084"/>
                                <a:gd name="connsiteY4-298" fmla="*/ 350045 h 351243"/>
                                <a:gd name="connsiteX5-299" fmla="*/ 182117 w 189084"/>
                                <a:gd name="connsiteY5-300" fmla="*/ 266701 h 351243"/>
                                <a:gd name="connsiteX6-301" fmla="*/ 170210 w 189084"/>
                                <a:gd name="connsiteY6-302" fmla="*/ 100014 h 351243"/>
                                <a:gd name="connsiteX7-303" fmla="*/ 86867 w 189084"/>
                                <a:gd name="connsiteY7-304" fmla="*/ 1 h 351243"/>
                                <a:gd name="connsiteX0-305" fmla="*/ 81616 w 183833"/>
                                <a:gd name="connsiteY0-306" fmla="*/ 1 h 350850"/>
                                <a:gd name="connsiteX1-307" fmla="*/ 60185 w 183833"/>
                                <a:gd name="connsiteY1-308" fmla="*/ 107157 h 350850"/>
                                <a:gd name="connsiteX2-309" fmla="*/ 5416 w 183833"/>
                                <a:gd name="connsiteY2-310" fmla="*/ 204788 h 350850"/>
                                <a:gd name="connsiteX3-311" fmla="*/ 14941 w 183833"/>
                                <a:gd name="connsiteY3-312" fmla="*/ 302420 h 350850"/>
                                <a:gd name="connsiteX4-313" fmla="*/ 91141 w 183833"/>
                                <a:gd name="connsiteY4-314" fmla="*/ 350045 h 350850"/>
                                <a:gd name="connsiteX5-315" fmla="*/ 176866 w 183833"/>
                                <a:gd name="connsiteY5-316" fmla="*/ 266701 h 350850"/>
                                <a:gd name="connsiteX6-317" fmla="*/ 164959 w 183833"/>
                                <a:gd name="connsiteY6-318" fmla="*/ 100014 h 350850"/>
                                <a:gd name="connsiteX7-319" fmla="*/ 81616 w 183833"/>
                                <a:gd name="connsiteY7-320" fmla="*/ 1 h 350850"/>
                                <a:gd name="connsiteX0-321" fmla="*/ 81616 w 187661"/>
                                <a:gd name="connsiteY0-322" fmla="*/ 1 h 351235"/>
                                <a:gd name="connsiteX1-323" fmla="*/ 60185 w 187661"/>
                                <a:gd name="connsiteY1-324" fmla="*/ 107157 h 351235"/>
                                <a:gd name="connsiteX2-325" fmla="*/ 5416 w 187661"/>
                                <a:gd name="connsiteY2-326" fmla="*/ 204788 h 351235"/>
                                <a:gd name="connsiteX3-327" fmla="*/ 14941 w 187661"/>
                                <a:gd name="connsiteY3-328" fmla="*/ 302420 h 351235"/>
                                <a:gd name="connsiteX4-329" fmla="*/ 91141 w 187661"/>
                                <a:gd name="connsiteY4-330" fmla="*/ 350045 h 351235"/>
                                <a:gd name="connsiteX5-331" fmla="*/ 181628 w 187661"/>
                                <a:gd name="connsiteY5-332" fmla="*/ 257176 h 351235"/>
                                <a:gd name="connsiteX6-333" fmla="*/ 164959 w 187661"/>
                                <a:gd name="connsiteY6-334" fmla="*/ 100014 h 351235"/>
                                <a:gd name="connsiteX7-335" fmla="*/ 81616 w 187661"/>
                                <a:gd name="connsiteY7-336" fmla="*/ 1 h 351235"/>
                                <a:gd name="connsiteX0-337" fmla="*/ 81616 w 187661"/>
                                <a:gd name="connsiteY0-338" fmla="*/ 1 h 351235"/>
                                <a:gd name="connsiteX1-339" fmla="*/ 60185 w 187661"/>
                                <a:gd name="connsiteY1-340" fmla="*/ 107157 h 351235"/>
                                <a:gd name="connsiteX2-341" fmla="*/ 5416 w 187661"/>
                                <a:gd name="connsiteY2-342" fmla="*/ 204788 h 351235"/>
                                <a:gd name="connsiteX3-343" fmla="*/ 14941 w 187661"/>
                                <a:gd name="connsiteY3-344" fmla="*/ 302420 h 351235"/>
                                <a:gd name="connsiteX4-345" fmla="*/ 91141 w 187661"/>
                                <a:gd name="connsiteY4-346" fmla="*/ 350045 h 351235"/>
                                <a:gd name="connsiteX5-347" fmla="*/ 181628 w 187661"/>
                                <a:gd name="connsiteY5-348" fmla="*/ 257176 h 351235"/>
                                <a:gd name="connsiteX6-349" fmla="*/ 164959 w 187661"/>
                                <a:gd name="connsiteY6-350" fmla="*/ 100014 h 351235"/>
                                <a:gd name="connsiteX7-351" fmla="*/ 81616 w 187661"/>
                                <a:gd name="connsiteY7-352" fmla="*/ 1 h 351235"/>
                                <a:gd name="connsiteX0-353" fmla="*/ 81616 w 187661"/>
                                <a:gd name="connsiteY0-354" fmla="*/ 1 h 351235"/>
                                <a:gd name="connsiteX1-355" fmla="*/ 60185 w 187661"/>
                                <a:gd name="connsiteY1-356" fmla="*/ 107157 h 351235"/>
                                <a:gd name="connsiteX2-357" fmla="*/ 5416 w 187661"/>
                                <a:gd name="connsiteY2-358" fmla="*/ 204788 h 351235"/>
                                <a:gd name="connsiteX3-359" fmla="*/ 14941 w 187661"/>
                                <a:gd name="connsiteY3-360" fmla="*/ 302420 h 351235"/>
                                <a:gd name="connsiteX4-361" fmla="*/ 91141 w 187661"/>
                                <a:gd name="connsiteY4-362" fmla="*/ 350045 h 351235"/>
                                <a:gd name="connsiteX5-363" fmla="*/ 181628 w 187661"/>
                                <a:gd name="connsiteY5-364" fmla="*/ 257176 h 351235"/>
                                <a:gd name="connsiteX6-365" fmla="*/ 164959 w 187661"/>
                                <a:gd name="connsiteY6-366" fmla="*/ 100014 h 351235"/>
                                <a:gd name="connsiteX7-367" fmla="*/ 81616 w 187661"/>
                                <a:gd name="connsiteY7-368" fmla="*/ 1 h 351235"/>
                                <a:gd name="connsiteX0-369" fmla="*/ 81616 w 189463"/>
                                <a:gd name="connsiteY0-370" fmla="*/ 1 h 351235"/>
                                <a:gd name="connsiteX1-371" fmla="*/ 60185 w 189463"/>
                                <a:gd name="connsiteY1-372" fmla="*/ 107157 h 351235"/>
                                <a:gd name="connsiteX2-373" fmla="*/ 5416 w 189463"/>
                                <a:gd name="connsiteY2-374" fmla="*/ 204788 h 351235"/>
                                <a:gd name="connsiteX3-375" fmla="*/ 14941 w 189463"/>
                                <a:gd name="connsiteY3-376" fmla="*/ 302420 h 351235"/>
                                <a:gd name="connsiteX4-377" fmla="*/ 91141 w 189463"/>
                                <a:gd name="connsiteY4-378" fmla="*/ 350045 h 351235"/>
                                <a:gd name="connsiteX5-379" fmla="*/ 181628 w 189463"/>
                                <a:gd name="connsiteY5-380" fmla="*/ 257176 h 351235"/>
                                <a:gd name="connsiteX6-381" fmla="*/ 172103 w 189463"/>
                                <a:gd name="connsiteY6-382" fmla="*/ 114302 h 351235"/>
                                <a:gd name="connsiteX7-383" fmla="*/ 81616 w 189463"/>
                                <a:gd name="connsiteY7-384" fmla="*/ 1 h 351235"/>
                                <a:gd name="connsiteX0-385" fmla="*/ 81616 w 191543"/>
                                <a:gd name="connsiteY0-386" fmla="*/ 1 h 351235"/>
                                <a:gd name="connsiteX1-387" fmla="*/ 60185 w 191543"/>
                                <a:gd name="connsiteY1-388" fmla="*/ 107157 h 351235"/>
                                <a:gd name="connsiteX2-389" fmla="*/ 5416 w 191543"/>
                                <a:gd name="connsiteY2-390" fmla="*/ 204788 h 351235"/>
                                <a:gd name="connsiteX3-391" fmla="*/ 14941 w 191543"/>
                                <a:gd name="connsiteY3-392" fmla="*/ 302420 h 351235"/>
                                <a:gd name="connsiteX4-393" fmla="*/ 91141 w 191543"/>
                                <a:gd name="connsiteY4-394" fmla="*/ 350045 h 351235"/>
                                <a:gd name="connsiteX5-395" fmla="*/ 181628 w 191543"/>
                                <a:gd name="connsiteY5-396" fmla="*/ 257176 h 351235"/>
                                <a:gd name="connsiteX6-397" fmla="*/ 172103 w 191543"/>
                                <a:gd name="connsiteY6-398" fmla="*/ 114302 h 351235"/>
                                <a:gd name="connsiteX7-399" fmla="*/ 81616 w 191543"/>
                                <a:gd name="connsiteY7-400" fmla="*/ 1 h 351235"/>
                                <a:gd name="connsiteX0-401" fmla="*/ 81616 w 189463"/>
                                <a:gd name="connsiteY0-402" fmla="*/ 1 h 351235"/>
                                <a:gd name="connsiteX1-403" fmla="*/ 60185 w 189463"/>
                                <a:gd name="connsiteY1-404" fmla="*/ 107157 h 351235"/>
                                <a:gd name="connsiteX2-405" fmla="*/ 5416 w 189463"/>
                                <a:gd name="connsiteY2-406" fmla="*/ 204788 h 351235"/>
                                <a:gd name="connsiteX3-407" fmla="*/ 14941 w 189463"/>
                                <a:gd name="connsiteY3-408" fmla="*/ 302420 h 351235"/>
                                <a:gd name="connsiteX4-409" fmla="*/ 91141 w 189463"/>
                                <a:gd name="connsiteY4-410" fmla="*/ 350045 h 351235"/>
                                <a:gd name="connsiteX5-411" fmla="*/ 181628 w 189463"/>
                                <a:gd name="connsiteY5-412" fmla="*/ 257176 h 351235"/>
                                <a:gd name="connsiteX6-413" fmla="*/ 172103 w 189463"/>
                                <a:gd name="connsiteY6-414" fmla="*/ 114302 h 351235"/>
                                <a:gd name="connsiteX7-415" fmla="*/ 81616 w 189463"/>
                                <a:gd name="connsiteY7-416" fmla="*/ 1 h 351235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  <a:cxn ang="0">
                                  <a:pos x="connsiteX6-13" y="connsiteY6-14"/>
                                </a:cxn>
                                <a:cxn ang="0">
                                  <a:pos x="connsiteX7-15" y="connsiteY7-16"/>
                                </a:cxn>
                              </a:cxnLst>
                              <a:rect l="l" t="t" r="r" b="b"/>
                              <a:pathLst>
                                <a:path w="189463" h="351235">
                                  <a:moveTo>
                                    <a:pt x="81616" y="1"/>
                                  </a:moveTo>
                                  <a:cubicBezTo>
                                    <a:pt x="63757" y="-396"/>
                                    <a:pt x="82410" y="63500"/>
                                    <a:pt x="60185" y="107157"/>
                                  </a:cubicBezTo>
                                  <a:cubicBezTo>
                                    <a:pt x="37960" y="150814"/>
                                    <a:pt x="12957" y="172244"/>
                                    <a:pt x="5416" y="204788"/>
                                  </a:cubicBezTo>
                                  <a:cubicBezTo>
                                    <a:pt x="-2125" y="237332"/>
                                    <a:pt x="-4108" y="277019"/>
                                    <a:pt x="14941" y="302420"/>
                                  </a:cubicBezTo>
                                  <a:cubicBezTo>
                                    <a:pt x="33990" y="327821"/>
                                    <a:pt x="63360" y="357586"/>
                                    <a:pt x="91141" y="350045"/>
                                  </a:cubicBezTo>
                                  <a:cubicBezTo>
                                    <a:pt x="118922" y="342504"/>
                                    <a:pt x="169325" y="298848"/>
                                    <a:pt x="181628" y="257176"/>
                                  </a:cubicBezTo>
                                  <a:cubicBezTo>
                                    <a:pt x="196312" y="217092"/>
                                    <a:pt x="188772" y="161927"/>
                                    <a:pt x="172103" y="114302"/>
                                  </a:cubicBezTo>
                                  <a:cubicBezTo>
                                    <a:pt x="155434" y="66677"/>
                                    <a:pt x="114160" y="36513"/>
                                    <a:pt x="8161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92C604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  <p:sp>
                          <p:nvSpPr>
                            <p:cNvPr id="437" name="任意多边形 436"/>
                            <p:cNvSpPr/>
                            <p:nvPr/>
                          </p:nvSpPr>
                          <p:spPr>
                            <a:xfrm flipH="1">
                              <a:off x="3656967" y="634040"/>
                              <a:ext cx="69827" cy="243574"/>
                            </a:xfrm>
                            <a:custGeom>
                              <a:avLst/>
                              <a:gdLst>
                                <a:gd name="connsiteX0" fmla="*/ 0 w 45243"/>
                                <a:gd name="connsiteY0" fmla="*/ 178593 h 178593"/>
                                <a:gd name="connsiteX1" fmla="*/ 0 w 45243"/>
                                <a:gd name="connsiteY1" fmla="*/ 61912 h 178593"/>
                                <a:gd name="connsiteX2" fmla="*/ 26193 w 45243"/>
                                <a:gd name="connsiteY2" fmla="*/ 0 h 178593"/>
                                <a:gd name="connsiteX3" fmla="*/ 45243 w 45243"/>
                                <a:gd name="connsiteY3" fmla="*/ 76200 h 178593"/>
                                <a:gd name="connsiteX4" fmla="*/ 38100 w 45243"/>
                                <a:gd name="connsiteY4" fmla="*/ 133350 h 178593"/>
                                <a:gd name="connsiteX5" fmla="*/ 0 w 45243"/>
                                <a:gd name="connsiteY5" fmla="*/ 178593 h 178593"/>
                                <a:gd name="connsiteX0-1" fmla="*/ 0 w 46024"/>
                                <a:gd name="connsiteY0-2" fmla="*/ 178593 h 178593"/>
                                <a:gd name="connsiteX1-3" fmla="*/ 0 w 46024"/>
                                <a:gd name="connsiteY1-4" fmla="*/ 61912 h 178593"/>
                                <a:gd name="connsiteX2-5" fmla="*/ 26193 w 46024"/>
                                <a:gd name="connsiteY2-6" fmla="*/ 0 h 178593"/>
                                <a:gd name="connsiteX3-7" fmla="*/ 45243 w 46024"/>
                                <a:gd name="connsiteY3-8" fmla="*/ 76200 h 178593"/>
                                <a:gd name="connsiteX4-9" fmla="*/ 38100 w 46024"/>
                                <a:gd name="connsiteY4-10" fmla="*/ 133350 h 178593"/>
                                <a:gd name="connsiteX5-11" fmla="*/ 0 w 46024"/>
                                <a:gd name="connsiteY5-12" fmla="*/ 178593 h 178593"/>
                                <a:gd name="connsiteX0-13" fmla="*/ 0 w 47263"/>
                                <a:gd name="connsiteY0-14" fmla="*/ 178593 h 178593"/>
                                <a:gd name="connsiteX1-15" fmla="*/ 0 w 47263"/>
                                <a:gd name="connsiteY1-16" fmla="*/ 61912 h 178593"/>
                                <a:gd name="connsiteX2-17" fmla="*/ 26193 w 47263"/>
                                <a:gd name="connsiteY2-18" fmla="*/ 0 h 178593"/>
                                <a:gd name="connsiteX3-19" fmla="*/ 45243 w 47263"/>
                                <a:gd name="connsiteY3-20" fmla="*/ 76200 h 178593"/>
                                <a:gd name="connsiteX4-21" fmla="*/ 38100 w 47263"/>
                                <a:gd name="connsiteY4-22" fmla="*/ 133350 h 178593"/>
                                <a:gd name="connsiteX5-23" fmla="*/ 0 w 47263"/>
                                <a:gd name="connsiteY5-24" fmla="*/ 178593 h 178593"/>
                                <a:gd name="connsiteX0-25" fmla="*/ 4052 w 51315"/>
                                <a:gd name="connsiteY0-26" fmla="*/ 178709 h 178709"/>
                                <a:gd name="connsiteX1-27" fmla="*/ 4052 w 51315"/>
                                <a:gd name="connsiteY1-28" fmla="*/ 62028 h 178709"/>
                                <a:gd name="connsiteX2-29" fmla="*/ 30245 w 51315"/>
                                <a:gd name="connsiteY2-30" fmla="*/ 116 h 178709"/>
                                <a:gd name="connsiteX3-31" fmla="*/ 49295 w 51315"/>
                                <a:gd name="connsiteY3-32" fmla="*/ 76316 h 178709"/>
                                <a:gd name="connsiteX4-33" fmla="*/ 42152 w 51315"/>
                                <a:gd name="connsiteY4-34" fmla="*/ 133466 h 178709"/>
                                <a:gd name="connsiteX5-35" fmla="*/ 4052 w 51315"/>
                                <a:gd name="connsiteY5-36" fmla="*/ 178709 h 178709"/>
                                <a:gd name="connsiteX0-37" fmla="*/ 1452 w 48715"/>
                                <a:gd name="connsiteY0-38" fmla="*/ 178697 h 178697"/>
                                <a:gd name="connsiteX1-39" fmla="*/ 15740 w 48715"/>
                                <a:gd name="connsiteY1-40" fmla="*/ 66778 h 178697"/>
                                <a:gd name="connsiteX2-41" fmla="*/ 27645 w 48715"/>
                                <a:gd name="connsiteY2-42" fmla="*/ 104 h 178697"/>
                                <a:gd name="connsiteX3-43" fmla="*/ 46695 w 48715"/>
                                <a:gd name="connsiteY3-44" fmla="*/ 76304 h 178697"/>
                                <a:gd name="connsiteX4-45" fmla="*/ 39552 w 48715"/>
                                <a:gd name="connsiteY4-46" fmla="*/ 133454 h 178697"/>
                                <a:gd name="connsiteX5-47" fmla="*/ 1452 w 48715"/>
                                <a:gd name="connsiteY5-48" fmla="*/ 178697 h 178697"/>
                                <a:gd name="connsiteX0-49" fmla="*/ 1452 w 48715"/>
                                <a:gd name="connsiteY0-50" fmla="*/ 178697 h 180791"/>
                                <a:gd name="connsiteX1-51" fmla="*/ 15740 w 48715"/>
                                <a:gd name="connsiteY1-52" fmla="*/ 66778 h 180791"/>
                                <a:gd name="connsiteX2-53" fmla="*/ 27645 w 48715"/>
                                <a:gd name="connsiteY2-54" fmla="*/ 104 h 180791"/>
                                <a:gd name="connsiteX3-55" fmla="*/ 46695 w 48715"/>
                                <a:gd name="connsiteY3-56" fmla="*/ 76304 h 180791"/>
                                <a:gd name="connsiteX4-57" fmla="*/ 39552 w 48715"/>
                                <a:gd name="connsiteY4-58" fmla="*/ 133454 h 180791"/>
                                <a:gd name="connsiteX5-59" fmla="*/ 1452 w 48715"/>
                                <a:gd name="connsiteY5-60" fmla="*/ 178697 h 180791"/>
                                <a:gd name="connsiteX0-61" fmla="*/ 1452 w 47476"/>
                                <a:gd name="connsiteY0-62" fmla="*/ 195372 h 197068"/>
                                <a:gd name="connsiteX1-63" fmla="*/ 15740 w 47476"/>
                                <a:gd name="connsiteY1-64" fmla="*/ 66784 h 197068"/>
                                <a:gd name="connsiteX2-65" fmla="*/ 27645 w 47476"/>
                                <a:gd name="connsiteY2-66" fmla="*/ 110 h 197068"/>
                                <a:gd name="connsiteX3-67" fmla="*/ 46695 w 47476"/>
                                <a:gd name="connsiteY3-68" fmla="*/ 76310 h 197068"/>
                                <a:gd name="connsiteX4-69" fmla="*/ 39552 w 47476"/>
                                <a:gd name="connsiteY4-70" fmla="*/ 133460 h 197068"/>
                                <a:gd name="connsiteX5-71" fmla="*/ 1452 w 47476"/>
                                <a:gd name="connsiteY5-72" fmla="*/ 195372 h 197068"/>
                                <a:gd name="connsiteX0-73" fmla="*/ 266 w 46290"/>
                                <a:gd name="connsiteY0-74" fmla="*/ 195334 h 196107"/>
                                <a:gd name="connsiteX1-75" fmla="*/ 21698 w 46290"/>
                                <a:gd name="connsiteY1-76" fmla="*/ 88177 h 196107"/>
                                <a:gd name="connsiteX2-77" fmla="*/ 26459 w 46290"/>
                                <a:gd name="connsiteY2-78" fmla="*/ 72 h 196107"/>
                                <a:gd name="connsiteX3-79" fmla="*/ 45509 w 46290"/>
                                <a:gd name="connsiteY3-80" fmla="*/ 76272 h 196107"/>
                                <a:gd name="connsiteX4-81" fmla="*/ 38366 w 46290"/>
                                <a:gd name="connsiteY4-82" fmla="*/ 133422 h 196107"/>
                                <a:gd name="connsiteX5-83" fmla="*/ 266 w 46290"/>
                                <a:gd name="connsiteY5-84" fmla="*/ 195334 h 196107"/>
                                <a:gd name="connsiteX0-85" fmla="*/ 2249 w 48273"/>
                                <a:gd name="connsiteY0-86" fmla="*/ 195324 h 195831"/>
                                <a:gd name="connsiteX1-87" fmla="*/ 7012 w 48273"/>
                                <a:gd name="connsiteY1-88" fmla="*/ 97692 h 195831"/>
                                <a:gd name="connsiteX2-89" fmla="*/ 28442 w 48273"/>
                                <a:gd name="connsiteY2-90" fmla="*/ 62 h 195831"/>
                                <a:gd name="connsiteX3-91" fmla="*/ 47492 w 48273"/>
                                <a:gd name="connsiteY3-92" fmla="*/ 76262 h 195831"/>
                                <a:gd name="connsiteX4-93" fmla="*/ 40349 w 48273"/>
                                <a:gd name="connsiteY4-94" fmla="*/ 133412 h 195831"/>
                                <a:gd name="connsiteX5-95" fmla="*/ 2249 w 48273"/>
                                <a:gd name="connsiteY5-96" fmla="*/ 195324 h 195831"/>
                                <a:gd name="connsiteX0-97" fmla="*/ 2249 w 41173"/>
                                <a:gd name="connsiteY0-98" fmla="*/ 195324 h 195823"/>
                                <a:gd name="connsiteX1-99" fmla="*/ 7012 w 41173"/>
                                <a:gd name="connsiteY1-100" fmla="*/ 97692 h 195823"/>
                                <a:gd name="connsiteX2-101" fmla="*/ 28442 w 41173"/>
                                <a:gd name="connsiteY2-102" fmla="*/ 62 h 195823"/>
                                <a:gd name="connsiteX3-103" fmla="*/ 28442 w 41173"/>
                                <a:gd name="connsiteY3-104" fmla="*/ 81024 h 195823"/>
                                <a:gd name="connsiteX4-105" fmla="*/ 40349 w 41173"/>
                                <a:gd name="connsiteY4-106" fmla="*/ 133412 h 195823"/>
                                <a:gd name="connsiteX5-107" fmla="*/ 2249 w 41173"/>
                                <a:gd name="connsiteY5-108" fmla="*/ 195324 h 195823"/>
                                <a:gd name="connsiteX0-109" fmla="*/ 2249 w 48273"/>
                                <a:gd name="connsiteY0-110" fmla="*/ 195324 h 195838"/>
                                <a:gd name="connsiteX1-111" fmla="*/ 7012 w 48273"/>
                                <a:gd name="connsiteY1-112" fmla="*/ 97692 h 195838"/>
                                <a:gd name="connsiteX2-113" fmla="*/ 28442 w 48273"/>
                                <a:gd name="connsiteY2-114" fmla="*/ 62 h 195838"/>
                                <a:gd name="connsiteX3-115" fmla="*/ 47492 w 48273"/>
                                <a:gd name="connsiteY3-116" fmla="*/ 71499 h 195838"/>
                                <a:gd name="connsiteX4-117" fmla="*/ 40349 w 48273"/>
                                <a:gd name="connsiteY4-118" fmla="*/ 133412 h 195838"/>
                                <a:gd name="connsiteX5-119" fmla="*/ 2249 w 48273"/>
                                <a:gd name="connsiteY5-120" fmla="*/ 195324 h 195838"/>
                                <a:gd name="connsiteX0-121" fmla="*/ 1557 w 46812"/>
                                <a:gd name="connsiteY0-122" fmla="*/ 195324 h 195838"/>
                                <a:gd name="connsiteX1-123" fmla="*/ 6320 w 46812"/>
                                <a:gd name="connsiteY1-124" fmla="*/ 97692 h 195838"/>
                                <a:gd name="connsiteX2-125" fmla="*/ 27750 w 46812"/>
                                <a:gd name="connsiteY2-126" fmla="*/ 62 h 195838"/>
                                <a:gd name="connsiteX3-127" fmla="*/ 46800 w 46812"/>
                                <a:gd name="connsiteY3-128" fmla="*/ 71499 h 195838"/>
                                <a:gd name="connsiteX4-129" fmla="*/ 30132 w 46812"/>
                                <a:gd name="connsiteY4-130" fmla="*/ 133412 h 195838"/>
                                <a:gd name="connsiteX5-131" fmla="*/ 1557 w 46812"/>
                                <a:gd name="connsiteY5-132" fmla="*/ 195324 h 195838"/>
                                <a:gd name="connsiteX0-133" fmla="*/ 383 w 45896"/>
                                <a:gd name="connsiteY0-134" fmla="*/ 195324 h 195687"/>
                                <a:gd name="connsiteX1-135" fmla="*/ 5146 w 45896"/>
                                <a:gd name="connsiteY1-136" fmla="*/ 97692 h 195687"/>
                                <a:gd name="connsiteX2-137" fmla="*/ 26576 w 45896"/>
                                <a:gd name="connsiteY2-138" fmla="*/ 62 h 195687"/>
                                <a:gd name="connsiteX3-139" fmla="*/ 45626 w 45896"/>
                                <a:gd name="connsiteY3-140" fmla="*/ 71499 h 195687"/>
                                <a:gd name="connsiteX4-141" fmla="*/ 12289 w 45896"/>
                                <a:gd name="connsiteY4-142" fmla="*/ 128650 h 195687"/>
                                <a:gd name="connsiteX5-143" fmla="*/ 383 w 45896"/>
                                <a:gd name="connsiteY5-144" fmla="*/ 195324 h 195687"/>
                                <a:gd name="connsiteX0-145" fmla="*/ 1384 w 46627"/>
                                <a:gd name="connsiteY0-146" fmla="*/ 195324 h 196414"/>
                                <a:gd name="connsiteX1-147" fmla="*/ 6147 w 46627"/>
                                <a:gd name="connsiteY1-148" fmla="*/ 97692 h 196414"/>
                                <a:gd name="connsiteX2-149" fmla="*/ 27577 w 46627"/>
                                <a:gd name="connsiteY2-150" fmla="*/ 62 h 196414"/>
                                <a:gd name="connsiteX3-151" fmla="*/ 46627 w 46627"/>
                                <a:gd name="connsiteY3-152" fmla="*/ 71499 h 196414"/>
                                <a:gd name="connsiteX4-153" fmla="*/ 27577 w 46627"/>
                                <a:gd name="connsiteY4-154" fmla="*/ 145319 h 196414"/>
                                <a:gd name="connsiteX5-155" fmla="*/ 1384 w 46627"/>
                                <a:gd name="connsiteY5-156" fmla="*/ 195324 h 196414"/>
                                <a:gd name="connsiteX0-157" fmla="*/ 113 w 45356"/>
                                <a:gd name="connsiteY0-158" fmla="*/ 195326 h 196585"/>
                                <a:gd name="connsiteX1-159" fmla="*/ 17205 w 45356"/>
                                <a:gd name="connsiteY1-160" fmla="*/ 93436 h 196585"/>
                                <a:gd name="connsiteX2-161" fmla="*/ 26306 w 45356"/>
                                <a:gd name="connsiteY2-162" fmla="*/ 64 h 196585"/>
                                <a:gd name="connsiteX3-163" fmla="*/ 45356 w 45356"/>
                                <a:gd name="connsiteY3-164" fmla="*/ 71501 h 196585"/>
                                <a:gd name="connsiteX4-165" fmla="*/ 26306 w 45356"/>
                                <a:gd name="connsiteY4-166" fmla="*/ 145321 h 196585"/>
                                <a:gd name="connsiteX5-167" fmla="*/ 113 w 45356"/>
                                <a:gd name="connsiteY5-168" fmla="*/ 195326 h 196585"/>
                                <a:gd name="connsiteX0-169" fmla="*/ 113 w 60074"/>
                                <a:gd name="connsiteY0-170" fmla="*/ 195327 h 196526"/>
                                <a:gd name="connsiteX1-171" fmla="*/ 17205 w 60074"/>
                                <a:gd name="connsiteY1-172" fmla="*/ 93437 h 196526"/>
                                <a:gd name="connsiteX2-173" fmla="*/ 26306 w 60074"/>
                                <a:gd name="connsiteY2-174" fmla="*/ 65 h 196526"/>
                                <a:gd name="connsiteX3-175" fmla="*/ 60075 w 60074"/>
                                <a:gd name="connsiteY3-176" fmla="*/ 85417 h 196526"/>
                                <a:gd name="connsiteX4-177" fmla="*/ 26306 w 60074"/>
                                <a:gd name="connsiteY4-178" fmla="*/ 145322 h 196526"/>
                                <a:gd name="connsiteX5-179" fmla="*/ 113 w 60074"/>
                                <a:gd name="connsiteY5-180" fmla="*/ 195327 h 196526"/>
                                <a:gd name="connsiteX0-181" fmla="*/ 679 w 61099"/>
                                <a:gd name="connsiteY0-182" fmla="*/ 195327 h 196272"/>
                                <a:gd name="connsiteX1-183" fmla="*/ 17771 w 61099"/>
                                <a:gd name="connsiteY1-184" fmla="*/ 93437 h 196272"/>
                                <a:gd name="connsiteX2-185" fmla="*/ 26872 w 61099"/>
                                <a:gd name="connsiteY2-186" fmla="*/ 65 h 196272"/>
                                <a:gd name="connsiteX3-187" fmla="*/ 60641 w 61099"/>
                                <a:gd name="connsiteY3-188" fmla="*/ 85417 h 196272"/>
                                <a:gd name="connsiteX4-189" fmla="*/ 43335 w 61099"/>
                                <a:gd name="connsiteY4-190" fmla="*/ 140994 h 196272"/>
                                <a:gd name="connsiteX5-191" fmla="*/ 679 w 61099"/>
                                <a:gd name="connsiteY5-192" fmla="*/ 195327 h 196272"/>
                                <a:gd name="connsiteX0-193" fmla="*/ 55 w 60475"/>
                                <a:gd name="connsiteY0-194" fmla="*/ 195332 h 196431"/>
                                <a:gd name="connsiteX1-195" fmla="*/ 33609 w 60475"/>
                                <a:gd name="connsiteY1-196" fmla="*/ 89112 h 196431"/>
                                <a:gd name="connsiteX2-197" fmla="*/ 26248 w 60475"/>
                                <a:gd name="connsiteY2-198" fmla="*/ 70 h 196431"/>
                                <a:gd name="connsiteX3-199" fmla="*/ 60017 w 60475"/>
                                <a:gd name="connsiteY3-200" fmla="*/ 85422 h 196431"/>
                                <a:gd name="connsiteX4-201" fmla="*/ 42711 w 60475"/>
                                <a:gd name="connsiteY4-202" fmla="*/ 140999 h 196431"/>
                                <a:gd name="connsiteX5-203" fmla="*/ 55 w 60475"/>
                                <a:gd name="connsiteY5-204" fmla="*/ 195332 h 196431"/>
                                <a:gd name="connsiteX0-205" fmla="*/ 51 w 62584"/>
                                <a:gd name="connsiteY0-206" fmla="*/ 193344 h 194479"/>
                                <a:gd name="connsiteX1-207" fmla="*/ 35706 w 62584"/>
                                <a:gd name="connsiteY1-208" fmla="*/ 89112 h 194479"/>
                                <a:gd name="connsiteX2-209" fmla="*/ 28345 w 62584"/>
                                <a:gd name="connsiteY2-210" fmla="*/ 70 h 194479"/>
                                <a:gd name="connsiteX3-211" fmla="*/ 62114 w 62584"/>
                                <a:gd name="connsiteY3-212" fmla="*/ 85422 h 194479"/>
                                <a:gd name="connsiteX4-213" fmla="*/ 44808 w 62584"/>
                                <a:gd name="connsiteY4-214" fmla="*/ 140999 h 194479"/>
                                <a:gd name="connsiteX5-215" fmla="*/ 51 w 62584"/>
                                <a:gd name="connsiteY5-216" fmla="*/ 193344 h 194479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  <a:cxn ang="0">
                                  <a:pos x="connsiteX5-11" y="connsiteY5-12"/>
                                </a:cxn>
                              </a:cxnLst>
                              <a:rect l="l" t="t" r="r" b="b"/>
                              <a:pathLst>
                                <a:path w="62584" h="194479">
                                  <a:moveTo>
                                    <a:pt x="51" y="193344"/>
                                  </a:moveTo>
                                  <a:cubicBezTo>
                                    <a:pt x="-1466" y="184696"/>
                                    <a:pt x="30990" y="121324"/>
                                    <a:pt x="35706" y="89112"/>
                                  </a:cubicBezTo>
                                  <a:cubicBezTo>
                                    <a:pt x="40422" y="56900"/>
                                    <a:pt x="20805" y="-2311"/>
                                    <a:pt x="28345" y="70"/>
                                  </a:cubicBezTo>
                                  <a:cubicBezTo>
                                    <a:pt x="35885" y="2451"/>
                                    <a:pt x="59370" y="61934"/>
                                    <a:pt x="62114" y="85422"/>
                                  </a:cubicBezTo>
                                  <a:cubicBezTo>
                                    <a:pt x="64858" y="108910"/>
                                    <a:pt x="55152" y="123012"/>
                                    <a:pt x="44808" y="140999"/>
                                  </a:cubicBezTo>
                                  <a:cubicBezTo>
                                    <a:pt x="34464" y="158986"/>
                                    <a:pt x="1568" y="201992"/>
                                    <a:pt x="51" y="193344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ysClr val="window" lastClr="FFFFFF"/>
                            </a:solidFill>
                            <a:ln w="25400" cap="flat" cmpd="sng" algn="ctr">
                              <a:noFill/>
                              <a:prstDash val="solid"/>
                            </a:ln>
                            <a:effectLst/>
                          </p:spPr>
                          <p:txBody>
                            <a:bodyPr anchor="ctr"/>
                            <a:lstStyle/>
                            <a:p>
                              <a:pPr marL="0" marR="0" lvl="0" indent="0" algn="ctr" defTabSz="914400" eaLnBrk="1" fontAlgn="base" latinLnBrk="0" hangingPunct="1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defRPr/>
                              </a:pPr>
                              <a:endParaRPr kumimoji="0" lang="zh-CN" altLang="en-US" sz="1800" b="0" i="0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4" name="组合 323"/>
                          <p:cNvGrpSpPr/>
                          <p:nvPr/>
                        </p:nvGrpSpPr>
                        <p:grpSpPr>
                          <a:xfrm>
                            <a:off x="3020719" y="1447953"/>
                            <a:ext cx="3582504" cy="3457344"/>
                            <a:chOff x="3020719" y="1447953"/>
                            <a:chExt cx="3582504" cy="3457344"/>
                          </a:xfrm>
                        </p:grpSpPr>
                        <p:grpSp>
                          <p:nvGrpSpPr>
                            <p:cNvPr id="325" name="组合 324"/>
                            <p:cNvGrpSpPr/>
                            <p:nvPr/>
                          </p:nvGrpSpPr>
                          <p:grpSpPr>
                            <a:xfrm>
                              <a:off x="3769530" y="1447953"/>
                              <a:ext cx="325580" cy="760387"/>
                              <a:chOff x="3769530" y="1447953"/>
                              <a:chExt cx="325580" cy="760387"/>
                            </a:xfrm>
                          </p:grpSpPr>
                          <p:grpSp>
                            <p:nvGrpSpPr>
                              <p:cNvPr id="421" name="组合 307"/>
                              <p:cNvGrpSpPr/>
                              <p:nvPr/>
                            </p:nvGrpSpPr>
                            <p:grpSpPr bwMode="auto">
                              <a:xfrm rot="120000">
                                <a:off x="3792401" y="1447953"/>
                                <a:ext cx="162267" cy="307323"/>
                                <a:chOff x="3637987" y="503028"/>
                                <a:chExt cx="188802" cy="391253"/>
                              </a:xfrm>
                            </p:grpSpPr>
                            <p:sp>
                              <p:nvSpPr>
                                <p:cNvPr id="434" name="任意多边形 433"/>
                                <p:cNvSpPr/>
                                <p:nvPr/>
                              </p:nvSpPr>
                              <p:spPr>
                                <a:xfrm flipH="1">
                                  <a:off x="3638340" y="503027"/>
                                  <a:ext cx="188128" cy="391510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5" name="任意多边形 434"/>
                                <p:cNvSpPr/>
                                <p:nvPr/>
                              </p:nvSpPr>
                              <p:spPr>
                                <a:xfrm flipH="1">
                                  <a:off x="3658515" y="635755"/>
                                  <a:ext cx="68243" cy="236117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  <a:gd name="connsiteX0-157" fmla="*/ 510 w 60309"/>
                                    <a:gd name="connsiteY0-158" fmla="*/ 187566 h 188844"/>
                                    <a:gd name="connsiteX1-159" fmla="*/ 19829 w 60309"/>
                                    <a:gd name="connsiteY1-160" fmla="*/ 97691 h 188844"/>
                                    <a:gd name="connsiteX2-161" fmla="*/ 41259 w 60309"/>
                                    <a:gd name="connsiteY2-162" fmla="*/ 61 h 188844"/>
                                    <a:gd name="connsiteX3-163" fmla="*/ 60309 w 60309"/>
                                    <a:gd name="connsiteY3-164" fmla="*/ 71498 h 188844"/>
                                    <a:gd name="connsiteX4-165" fmla="*/ 41259 w 60309"/>
                                    <a:gd name="connsiteY4-166" fmla="*/ 145318 h 188844"/>
                                    <a:gd name="connsiteX5-167" fmla="*/ 510 w 60309"/>
                                    <a:gd name="connsiteY5-168" fmla="*/ 187566 h 18884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60309" h="188844">
                                      <a:moveTo>
                                        <a:pt x="510" y="187566"/>
                                      </a:moveTo>
                                      <a:cubicBezTo>
                                        <a:pt x="-3062" y="179628"/>
                                        <a:pt x="13037" y="128942"/>
                                        <a:pt x="19829" y="97691"/>
                                      </a:cubicBezTo>
                                      <a:cubicBezTo>
                                        <a:pt x="26621" y="66440"/>
                                        <a:pt x="33719" y="-2320"/>
                                        <a:pt x="41259" y="61"/>
                                      </a:cubicBezTo>
                                      <a:cubicBezTo>
                                        <a:pt x="48799" y="2442"/>
                                        <a:pt x="60309" y="47289"/>
                                        <a:pt x="60309" y="71498"/>
                                      </a:cubicBezTo>
                                      <a:cubicBezTo>
                                        <a:pt x="60309" y="95707"/>
                                        <a:pt x="51225" y="125973"/>
                                        <a:pt x="41259" y="145318"/>
                                      </a:cubicBezTo>
                                      <a:cubicBezTo>
                                        <a:pt x="31293" y="164663"/>
                                        <a:pt x="4082" y="195504"/>
                                        <a:pt x="510" y="187566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22" name="组合 313"/>
                              <p:cNvGrpSpPr/>
                              <p:nvPr/>
                            </p:nvGrpSpPr>
                            <p:grpSpPr bwMode="auto">
                              <a:xfrm rot="18000000">
                                <a:off x="3800789" y="1957932"/>
                                <a:ext cx="69960" cy="132478"/>
                                <a:chOff x="3637987" y="503028"/>
                                <a:chExt cx="188802" cy="391253"/>
                              </a:xfrm>
                            </p:grpSpPr>
                            <p:sp>
                              <p:nvSpPr>
                                <p:cNvPr id="432" name="任意多边形 431"/>
                                <p:cNvSpPr/>
                                <p:nvPr/>
                              </p:nvSpPr>
                              <p:spPr>
                                <a:xfrm flipH="1">
                                  <a:off x="3635787" y="501334"/>
                                  <a:ext cx="192507" cy="393252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3" name="任意多边形 432"/>
                                <p:cNvSpPr/>
                                <p:nvPr/>
                              </p:nvSpPr>
                              <p:spPr>
                                <a:xfrm flipH="1">
                                  <a:off x="3669975" y="630682"/>
                                  <a:ext cx="55611" cy="248122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23" name="组合 316"/>
                              <p:cNvGrpSpPr/>
                              <p:nvPr/>
                            </p:nvGrpSpPr>
                            <p:grpSpPr bwMode="auto">
                              <a:xfrm rot="18000000">
                                <a:off x="3873719" y="2115136"/>
                                <a:ext cx="64421" cy="121988"/>
                                <a:chOff x="3637987" y="503028"/>
                                <a:chExt cx="188802" cy="391253"/>
                              </a:xfrm>
                            </p:grpSpPr>
                            <p:sp>
                              <p:nvSpPr>
                                <p:cNvPr id="430" name="任意多边形 429"/>
                                <p:cNvSpPr/>
                                <p:nvPr/>
                              </p:nvSpPr>
                              <p:spPr>
                                <a:xfrm flipH="1">
                                  <a:off x="3636777" y="503566"/>
                                  <a:ext cx="190476" cy="391477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31" name="任意多边形 430"/>
                                <p:cNvSpPr/>
                                <p:nvPr/>
                              </p:nvSpPr>
                              <p:spPr>
                                <a:xfrm flipH="1">
                                  <a:off x="3677300" y="633866"/>
                                  <a:ext cx="51104" cy="244039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24" name="组合 319"/>
                              <p:cNvGrpSpPr/>
                              <p:nvPr/>
                            </p:nvGrpSpPr>
                            <p:grpSpPr bwMode="auto">
                              <a:xfrm rot="2699037">
                                <a:off x="3990641" y="1714971"/>
                                <a:ext cx="96121" cy="204623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28" name="任意多边形 427"/>
                                <p:cNvSpPr/>
                                <p:nvPr/>
                              </p:nvSpPr>
                              <p:spPr>
                                <a:xfrm>
                                  <a:off x="4605506" y="764072"/>
                                  <a:ext cx="189930" cy="394025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9" name="任意多边形 428"/>
                                <p:cNvSpPr/>
                                <p:nvPr/>
                              </p:nvSpPr>
                              <p:spPr>
                                <a:xfrm>
                                  <a:off x="4718021" y="892550"/>
                                  <a:ext cx="52933" cy="248539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425" name="组合 322"/>
                              <p:cNvGrpSpPr/>
                              <p:nvPr/>
                            </p:nvGrpSpPr>
                            <p:grpSpPr bwMode="auto">
                              <a:xfrm rot="2699037">
                                <a:off x="4029278" y="1941388"/>
                                <a:ext cx="65832" cy="140144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26" name="任意多边形 425"/>
                                <p:cNvSpPr/>
                                <p:nvPr/>
                              </p:nvSpPr>
                              <p:spPr>
                                <a:xfrm>
                                  <a:off x="4604312" y="764866"/>
                                  <a:ext cx="190941" cy="393871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7" name="任意多边形 426"/>
                                <p:cNvSpPr/>
                                <p:nvPr/>
                              </p:nvSpPr>
                              <p:spPr>
                                <a:xfrm>
                                  <a:off x="4735179" y="873892"/>
                                  <a:ext cx="54555" cy="247828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326" name="组合 325"/>
                            <p:cNvGrpSpPr/>
                            <p:nvPr/>
                          </p:nvGrpSpPr>
                          <p:grpSpPr>
                            <a:xfrm>
                              <a:off x="3020719" y="1560619"/>
                              <a:ext cx="3582504" cy="3344678"/>
                              <a:chOff x="3020719" y="1560619"/>
                              <a:chExt cx="3582504" cy="3344678"/>
                            </a:xfrm>
                          </p:grpSpPr>
                          <p:grpSp>
                            <p:nvGrpSpPr>
                              <p:cNvPr id="327" name="组合 262"/>
                              <p:cNvGrpSpPr/>
                              <p:nvPr/>
                            </p:nvGrpSpPr>
                            <p:grpSpPr bwMode="auto">
                              <a:xfrm rot="4674053">
                                <a:off x="6373962" y="2499499"/>
                                <a:ext cx="146565" cy="311957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19" name="任意多边形 418"/>
                                <p:cNvSpPr/>
                                <p:nvPr/>
                              </p:nvSpPr>
                              <p:spPr>
                                <a:xfrm>
                                  <a:off x="4606267" y="766200"/>
                                  <a:ext cx="187863" cy="391659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20" name="任意多边形 419"/>
                                <p:cNvSpPr/>
                                <p:nvPr/>
                              </p:nvSpPr>
                              <p:spPr>
                                <a:xfrm>
                                  <a:off x="4704408" y="903447"/>
                                  <a:ext cx="57176" cy="236585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8" name="组合 265"/>
                              <p:cNvGrpSpPr/>
                              <p:nvPr/>
                            </p:nvGrpSpPr>
                            <p:grpSpPr bwMode="auto">
                              <a:xfrm rot="7490655">
                                <a:off x="6159136" y="2712546"/>
                                <a:ext cx="94065" cy="200212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17" name="任意多边形 416"/>
                                <p:cNvSpPr/>
                                <p:nvPr/>
                              </p:nvSpPr>
                              <p:spPr>
                                <a:xfrm>
                                  <a:off x="4604578" y="764922"/>
                                  <a:ext cx="190900" cy="393413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8" name="任意多边形 417"/>
                                <p:cNvSpPr/>
                                <p:nvPr/>
                              </p:nvSpPr>
                              <p:spPr>
                                <a:xfrm>
                                  <a:off x="4711324" y="877784"/>
                                  <a:ext cx="54089" cy="247820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29" name="组合 268"/>
                              <p:cNvGrpSpPr/>
                              <p:nvPr/>
                            </p:nvGrpSpPr>
                            <p:grpSpPr bwMode="auto">
                              <a:xfrm rot="8100000">
                                <a:off x="5977356" y="2727542"/>
                                <a:ext cx="83105" cy="176913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15" name="任意多边形 414"/>
                                <p:cNvSpPr/>
                                <p:nvPr/>
                              </p:nvSpPr>
                              <p:spPr>
                                <a:xfrm>
                                  <a:off x="4603985" y="765194"/>
                                  <a:ext cx="190869" cy="392640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6" name="任意多边形 415"/>
                                <p:cNvSpPr/>
                                <p:nvPr/>
                              </p:nvSpPr>
                              <p:spPr>
                                <a:xfrm>
                                  <a:off x="4720793" y="875997"/>
                                  <a:ext cx="54020" cy="245400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30" name="组合 271"/>
                              <p:cNvGrpSpPr/>
                              <p:nvPr/>
                            </p:nvGrpSpPr>
                            <p:grpSpPr bwMode="auto">
                              <a:xfrm rot="9300000">
                                <a:off x="5799366" y="2745256"/>
                                <a:ext cx="78336" cy="166761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13" name="任意多边形 412"/>
                                <p:cNvSpPr/>
                                <p:nvPr/>
                              </p:nvSpPr>
                              <p:spPr>
                                <a:xfrm>
                                  <a:off x="4606514" y="764760"/>
                                  <a:ext cx="187206" cy="394228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4" name="任意多边形 413"/>
                                <p:cNvSpPr/>
                                <p:nvPr/>
                              </p:nvSpPr>
                              <p:spPr>
                                <a:xfrm>
                                  <a:off x="4720585" y="876989"/>
                                  <a:ext cx="53487" cy="245463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31" name="组合 274"/>
                              <p:cNvGrpSpPr/>
                              <p:nvPr/>
                            </p:nvGrpSpPr>
                            <p:grpSpPr bwMode="auto">
                              <a:xfrm rot="8100000">
                                <a:off x="5638935" y="2782754"/>
                                <a:ext cx="56290" cy="119830"/>
                                <a:chOff x="4605359" y="766104"/>
                                <a:chExt cx="188802" cy="391253"/>
                              </a:xfrm>
                            </p:grpSpPr>
                            <p:sp>
                              <p:nvSpPr>
                                <p:cNvPr id="411" name="任意多边形 410"/>
                                <p:cNvSpPr/>
                                <p:nvPr/>
                              </p:nvSpPr>
                              <p:spPr>
                                <a:xfrm>
                                  <a:off x="4607065" y="764273"/>
                                  <a:ext cx="186086" cy="393356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2" name="任意多边形 411"/>
                                <p:cNvSpPr/>
                                <p:nvPr/>
                              </p:nvSpPr>
                              <p:spPr>
                                <a:xfrm>
                                  <a:off x="4717538" y="862352"/>
                                  <a:ext cx="47849" cy="248435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32" name="组合 280"/>
                              <p:cNvGrpSpPr/>
                              <p:nvPr/>
                            </p:nvGrpSpPr>
                            <p:grpSpPr bwMode="auto">
                              <a:xfrm rot="2460000">
                                <a:off x="5940584" y="2510846"/>
                                <a:ext cx="95444" cy="197805"/>
                                <a:chOff x="3637987" y="503028"/>
                                <a:chExt cx="188802" cy="391253"/>
                              </a:xfrm>
                            </p:grpSpPr>
                            <p:sp>
                              <p:nvSpPr>
                                <p:cNvPr id="409" name="任意多边形 408"/>
                                <p:cNvSpPr/>
                                <p:nvPr/>
                              </p:nvSpPr>
                              <p:spPr>
                                <a:xfrm flipH="1">
                                  <a:off x="3638303" y="504638"/>
                                  <a:ext cx="188142" cy="388796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10" name="任意多边形 409"/>
                                <p:cNvSpPr/>
                                <p:nvPr/>
                              </p:nvSpPr>
                              <p:spPr>
                                <a:xfrm flipH="1">
                                  <a:off x="3669240" y="637544"/>
                                  <a:ext cx="53306" cy="244565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33" name="组合 287"/>
                              <p:cNvGrpSpPr/>
                              <p:nvPr/>
                            </p:nvGrpSpPr>
                            <p:grpSpPr bwMode="auto">
                              <a:xfrm rot="2460000">
                                <a:off x="5762451" y="2563875"/>
                                <a:ext cx="72812" cy="150900"/>
                                <a:chOff x="3637987" y="503028"/>
                                <a:chExt cx="188802" cy="391253"/>
                              </a:xfrm>
                            </p:grpSpPr>
                            <p:sp>
                              <p:nvSpPr>
                                <p:cNvPr id="407" name="任意多边形 406"/>
                                <p:cNvSpPr/>
                                <p:nvPr/>
                              </p:nvSpPr>
                              <p:spPr>
                                <a:xfrm flipH="1">
                                  <a:off x="3638993" y="502055"/>
                                  <a:ext cx="189076" cy="390453"/>
                                </a:xfrm>
                                <a:custGeom>
                                  <a:avLst/>
                                  <a:gdLst>
                                    <a:gd name="connsiteX0" fmla="*/ 69056 w 166687"/>
                                    <a:gd name="connsiteY0" fmla="*/ 0 h 350044"/>
                                    <a:gd name="connsiteX1" fmla="*/ 45243 w 166687"/>
                                    <a:gd name="connsiteY1" fmla="*/ 119062 h 350044"/>
                                    <a:gd name="connsiteX2" fmla="*/ 0 w 166687"/>
                                    <a:gd name="connsiteY2" fmla="*/ 204787 h 350044"/>
                                    <a:gd name="connsiteX3" fmla="*/ 14287 w 166687"/>
                                    <a:gd name="connsiteY3" fmla="*/ 302419 h 350044"/>
                                    <a:gd name="connsiteX4" fmla="*/ 78581 w 166687"/>
                                    <a:gd name="connsiteY4" fmla="*/ 350044 h 350044"/>
                                    <a:gd name="connsiteX5" fmla="*/ 164306 w 166687"/>
                                    <a:gd name="connsiteY5" fmla="*/ 254794 h 350044"/>
                                    <a:gd name="connsiteX6" fmla="*/ 166687 w 166687"/>
                                    <a:gd name="connsiteY6" fmla="*/ 109537 h 350044"/>
                                    <a:gd name="connsiteX7" fmla="*/ 69056 w 166687"/>
                                    <a:gd name="connsiteY7" fmla="*/ 0 h 350044"/>
                                    <a:gd name="connsiteX0-1" fmla="*/ 69056 w 184139"/>
                                    <a:gd name="connsiteY0-2" fmla="*/ 0 h 350044"/>
                                    <a:gd name="connsiteX1-3" fmla="*/ 45243 w 184139"/>
                                    <a:gd name="connsiteY1-4" fmla="*/ 119062 h 350044"/>
                                    <a:gd name="connsiteX2-5" fmla="*/ 0 w 184139"/>
                                    <a:gd name="connsiteY2-6" fmla="*/ 204787 h 350044"/>
                                    <a:gd name="connsiteX3-7" fmla="*/ 14287 w 184139"/>
                                    <a:gd name="connsiteY3-8" fmla="*/ 302419 h 350044"/>
                                    <a:gd name="connsiteX4-9" fmla="*/ 78581 w 184139"/>
                                    <a:gd name="connsiteY4-10" fmla="*/ 350044 h 350044"/>
                                    <a:gd name="connsiteX5-11" fmla="*/ 164306 w 184139"/>
                                    <a:gd name="connsiteY5-12" fmla="*/ 254794 h 350044"/>
                                    <a:gd name="connsiteX6-13" fmla="*/ 166687 w 184139"/>
                                    <a:gd name="connsiteY6-14" fmla="*/ 109537 h 350044"/>
                                    <a:gd name="connsiteX7-15" fmla="*/ 69056 w 184139"/>
                                    <a:gd name="connsiteY7-16" fmla="*/ 0 h 350044"/>
                                    <a:gd name="connsiteX0-17" fmla="*/ 69056 w 181058"/>
                                    <a:gd name="connsiteY0-18" fmla="*/ 0 h 350044"/>
                                    <a:gd name="connsiteX1-19" fmla="*/ 45243 w 181058"/>
                                    <a:gd name="connsiteY1-20" fmla="*/ 119062 h 350044"/>
                                    <a:gd name="connsiteX2-21" fmla="*/ 0 w 181058"/>
                                    <a:gd name="connsiteY2-22" fmla="*/ 204787 h 350044"/>
                                    <a:gd name="connsiteX3-23" fmla="*/ 14287 w 181058"/>
                                    <a:gd name="connsiteY3-24" fmla="*/ 302419 h 350044"/>
                                    <a:gd name="connsiteX4-25" fmla="*/ 78581 w 181058"/>
                                    <a:gd name="connsiteY4-26" fmla="*/ 350044 h 350044"/>
                                    <a:gd name="connsiteX5-27" fmla="*/ 164306 w 181058"/>
                                    <a:gd name="connsiteY5-28" fmla="*/ 254794 h 350044"/>
                                    <a:gd name="connsiteX6-29" fmla="*/ 166687 w 181058"/>
                                    <a:gd name="connsiteY6-30" fmla="*/ 109537 h 350044"/>
                                    <a:gd name="connsiteX7-31" fmla="*/ 69056 w 181058"/>
                                    <a:gd name="connsiteY7-32" fmla="*/ 0 h 350044"/>
                                    <a:gd name="connsiteX0-33" fmla="*/ 69056 w 173789"/>
                                    <a:gd name="connsiteY0-34" fmla="*/ 0 h 350044"/>
                                    <a:gd name="connsiteX1-35" fmla="*/ 45243 w 173789"/>
                                    <a:gd name="connsiteY1-36" fmla="*/ 119062 h 350044"/>
                                    <a:gd name="connsiteX2-37" fmla="*/ 0 w 173789"/>
                                    <a:gd name="connsiteY2-38" fmla="*/ 204787 h 350044"/>
                                    <a:gd name="connsiteX3-39" fmla="*/ 14287 w 173789"/>
                                    <a:gd name="connsiteY3-40" fmla="*/ 302419 h 350044"/>
                                    <a:gd name="connsiteX4-41" fmla="*/ 78581 w 173789"/>
                                    <a:gd name="connsiteY4-42" fmla="*/ 350044 h 350044"/>
                                    <a:gd name="connsiteX5-43" fmla="*/ 164306 w 173789"/>
                                    <a:gd name="connsiteY5-44" fmla="*/ 254794 h 350044"/>
                                    <a:gd name="connsiteX6-45" fmla="*/ 152399 w 173789"/>
                                    <a:gd name="connsiteY6-46" fmla="*/ 121444 h 350044"/>
                                    <a:gd name="connsiteX7-47" fmla="*/ 69056 w 173789"/>
                                    <a:gd name="connsiteY7-48" fmla="*/ 0 h 350044"/>
                                    <a:gd name="connsiteX0-49" fmla="*/ 69056 w 173789"/>
                                    <a:gd name="connsiteY0-50" fmla="*/ 1 h 350045"/>
                                    <a:gd name="connsiteX1-51" fmla="*/ 45243 w 173789"/>
                                    <a:gd name="connsiteY1-52" fmla="*/ 119063 h 350045"/>
                                    <a:gd name="connsiteX2-53" fmla="*/ 0 w 173789"/>
                                    <a:gd name="connsiteY2-54" fmla="*/ 204788 h 350045"/>
                                    <a:gd name="connsiteX3-55" fmla="*/ 14287 w 173789"/>
                                    <a:gd name="connsiteY3-56" fmla="*/ 302420 h 350045"/>
                                    <a:gd name="connsiteX4-57" fmla="*/ 78581 w 173789"/>
                                    <a:gd name="connsiteY4-58" fmla="*/ 350045 h 350045"/>
                                    <a:gd name="connsiteX5-59" fmla="*/ 164306 w 173789"/>
                                    <a:gd name="connsiteY5-60" fmla="*/ 254795 h 350045"/>
                                    <a:gd name="connsiteX6-61" fmla="*/ 152399 w 173789"/>
                                    <a:gd name="connsiteY6-62" fmla="*/ 121445 h 350045"/>
                                    <a:gd name="connsiteX7-63" fmla="*/ 69056 w 173789"/>
                                    <a:gd name="connsiteY7-64" fmla="*/ 1 h 350045"/>
                                    <a:gd name="connsiteX0-65" fmla="*/ 69056 w 173789"/>
                                    <a:gd name="connsiteY0-66" fmla="*/ 1 h 350045"/>
                                    <a:gd name="connsiteX1-67" fmla="*/ 45243 w 173789"/>
                                    <a:gd name="connsiteY1-68" fmla="*/ 119063 h 350045"/>
                                    <a:gd name="connsiteX2-69" fmla="*/ 0 w 173789"/>
                                    <a:gd name="connsiteY2-70" fmla="*/ 204788 h 350045"/>
                                    <a:gd name="connsiteX3-71" fmla="*/ 14287 w 173789"/>
                                    <a:gd name="connsiteY3-72" fmla="*/ 302420 h 350045"/>
                                    <a:gd name="connsiteX4-73" fmla="*/ 78581 w 173789"/>
                                    <a:gd name="connsiteY4-74" fmla="*/ 350045 h 350045"/>
                                    <a:gd name="connsiteX5-75" fmla="*/ 164306 w 173789"/>
                                    <a:gd name="connsiteY5-76" fmla="*/ 254795 h 350045"/>
                                    <a:gd name="connsiteX6-77" fmla="*/ 152399 w 173789"/>
                                    <a:gd name="connsiteY6-78" fmla="*/ 121445 h 350045"/>
                                    <a:gd name="connsiteX7-79" fmla="*/ 69056 w 173789"/>
                                    <a:gd name="connsiteY7-80" fmla="*/ 1 h 350045"/>
                                    <a:gd name="connsiteX0-81" fmla="*/ 69928 w 174661"/>
                                    <a:gd name="connsiteY0-82" fmla="*/ 1 h 350045"/>
                                    <a:gd name="connsiteX1-83" fmla="*/ 46115 w 174661"/>
                                    <a:gd name="connsiteY1-84" fmla="*/ 119063 h 350045"/>
                                    <a:gd name="connsiteX2-85" fmla="*/ 872 w 174661"/>
                                    <a:gd name="connsiteY2-86" fmla="*/ 204788 h 350045"/>
                                    <a:gd name="connsiteX3-87" fmla="*/ 15159 w 174661"/>
                                    <a:gd name="connsiteY3-88" fmla="*/ 302420 h 350045"/>
                                    <a:gd name="connsiteX4-89" fmla="*/ 79453 w 174661"/>
                                    <a:gd name="connsiteY4-90" fmla="*/ 350045 h 350045"/>
                                    <a:gd name="connsiteX5-91" fmla="*/ 165178 w 174661"/>
                                    <a:gd name="connsiteY5-92" fmla="*/ 254795 h 350045"/>
                                    <a:gd name="connsiteX6-93" fmla="*/ 153271 w 174661"/>
                                    <a:gd name="connsiteY6-94" fmla="*/ 121445 h 350045"/>
                                    <a:gd name="connsiteX7-95" fmla="*/ 69928 w 174661"/>
                                    <a:gd name="connsiteY7-96" fmla="*/ 1 h 350045"/>
                                    <a:gd name="connsiteX0-97" fmla="*/ 73564 w 178297"/>
                                    <a:gd name="connsiteY0-98" fmla="*/ 1 h 350045"/>
                                    <a:gd name="connsiteX1-99" fmla="*/ 49751 w 178297"/>
                                    <a:gd name="connsiteY1-100" fmla="*/ 119063 h 350045"/>
                                    <a:gd name="connsiteX2-101" fmla="*/ 4508 w 178297"/>
                                    <a:gd name="connsiteY2-102" fmla="*/ 204788 h 350045"/>
                                    <a:gd name="connsiteX3-103" fmla="*/ 18795 w 178297"/>
                                    <a:gd name="connsiteY3-104" fmla="*/ 302420 h 350045"/>
                                    <a:gd name="connsiteX4-105" fmla="*/ 83089 w 178297"/>
                                    <a:gd name="connsiteY4-106" fmla="*/ 350045 h 350045"/>
                                    <a:gd name="connsiteX5-107" fmla="*/ 168814 w 178297"/>
                                    <a:gd name="connsiteY5-108" fmla="*/ 254795 h 350045"/>
                                    <a:gd name="connsiteX6-109" fmla="*/ 156907 w 178297"/>
                                    <a:gd name="connsiteY6-110" fmla="*/ 121445 h 350045"/>
                                    <a:gd name="connsiteX7-111" fmla="*/ 73564 w 178297"/>
                                    <a:gd name="connsiteY7-112" fmla="*/ 1 h 350045"/>
                                    <a:gd name="connsiteX0-113" fmla="*/ 79936 w 184669"/>
                                    <a:gd name="connsiteY0-114" fmla="*/ 1 h 350045"/>
                                    <a:gd name="connsiteX1-115" fmla="*/ 56123 w 184669"/>
                                    <a:gd name="connsiteY1-116" fmla="*/ 119063 h 350045"/>
                                    <a:gd name="connsiteX2-117" fmla="*/ 3736 w 184669"/>
                                    <a:gd name="connsiteY2-118" fmla="*/ 204788 h 350045"/>
                                    <a:gd name="connsiteX3-119" fmla="*/ 25167 w 184669"/>
                                    <a:gd name="connsiteY3-120" fmla="*/ 302420 h 350045"/>
                                    <a:gd name="connsiteX4-121" fmla="*/ 89461 w 184669"/>
                                    <a:gd name="connsiteY4-122" fmla="*/ 350045 h 350045"/>
                                    <a:gd name="connsiteX5-123" fmla="*/ 175186 w 184669"/>
                                    <a:gd name="connsiteY5-124" fmla="*/ 254795 h 350045"/>
                                    <a:gd name="connsiteX6-125" fmla="*/ 163279 w 184669"/>
                                    <a:gd name="connsiteY6-126" fmla="*/ 121445 h 350045"/>
                                    <a:gd name="connsiteX7-127" fmla="*/ 79936 w 184669"/>
                                    <a:gd name="connsiteY7-128" fmla="*/ 1 h 350045"/>
                                    <a:gd name="connsiteX0-129" fmla="*/ 77086 w 181819"/>
                                    <a:gd name="connsiteY0-130" fmla="*/ 1 h 350045"/>
                                    <a:gd name="connsiteX1-131" fmla="*/ 55655 w 181819"/>
                                    <a:gd name="connsiteY1-132" fmla="*/ 107157 h 350045"/>
                                    <a:gd name="connsiteX2-133" fmla="*/ 886 w 181819"/>
                                    <a:gd name="connsiteY2-134" fmla="*/ 204788 h 350045"/>
                                    <a:gd name="connsiteX3-135" fmla="*/ 22317 w 181819"/>
                                    <a:gd name="connsiteY3-136" fmla="*/ 302420 h 350045"/>
                                    <a:gd name="connsiteX4-137" fmla="*/ 86611 w 181819"/>
                                    <a:gd name="connsiteY4-138" fmla="*/ 350045 h 350045"/>
                                    <a:gd name="connsiteX5-139" fmla="*/ 172336 w 181819"/>
                                    <a:gd name="connsiteY5-140" fmla="*/ 254795 h 350045"/>
                                    <a:gd name="connsiteX6-141" fmla="*/ 160429 w 181819"/>
                                    <a:gd name="connsiteY6-142" fmla="*/ 121445 h 350045"/>
                                    <a:gd name="connsiteX7-143" fmla="*/ 77086 w 181819"/>
                                    <a:gd name="connsiteY7-144" fmla="*/ 1 h 350045"/>
                                    <a:gd name="connsiteX0-145" fmla="*/ 77086 w 181819"/>
                                    <a:gd name="connsiteY0-146" fmla="*/ 1 h 350045"/>
                                    <a:gd name="connsiteX1-147" fmla="*/ 55655 w 181819"/>
                                    <a:gd name="connsiteY1-148" fmla="*/ 107157 h 350045"/>
                                    <a:gd name="connsiteX2-149" fmla="*/ 886 w 181819"/>
                                    <a:gd name="connsiteY2-150" fmla="*/ 204788 h 350045"/>
                                    <a:gd name="connsiteX3-151" fmla="*/ 22317 w 181819"/>
                                    <a:gd name="connsiteY3-152" fmla="*/ 302420 h 350045"/>
                                    <a:gd name="connsiteX4-153" fmla="*/ 86611 w 181819"/>
                                    <a:gd name="connsiteY4-154" fmla="*/ 350045 h 350045"/>
                                    <a:gd name="connsiteX5-155" fmla="*/ 172336 w 181819"/>
                                    <a:gd name="connsiteY5-156" fmla="*/ 254795 h 350045"/>
                                    <a:gd name="connsiteX6-157" fmla="*/ 160429 w 181819"/>
                                    <a:gd name="connsiteY6-158" fmla="*/ 121445 h 350045"/>
                                    <a:gd name="connsiteX7-159" fmla="*/ 77086 w 181819"/>
                                    <a:gd name="connsiteY7-160" fmla="*/ 1 h 350045"/>
                                    <a:gd name="connsiteX0-161" fmla="*/ 77086 w 181819"/>
                                    <a:gd name="connsiteY0-162" fmla="*/ 1 h 350045"/>
                                    <a:gd name="connsiteX1-163" fmla="*/ 55655 w 181819"/>
                                    <a:gd name="connsiteY1-164" fmla="*/ 107157 h 350045"/>
                                    <a:gd name="connsiteX2-165" fmla="*/ 886 w 181819"/>
                                    <a:gd name="connsiteY2-166" fmla="*/ 204788 h 350045"/>
                                    <a:gd name="connsiteX3-167" fmla="*/ 22317 w 181819"/>
                                    <a:gd name="connsiteY3-168" fmla="*/ 302420 h 350045"/>
                                    <a:gd name="connsiteX4-169" fmla="*/ 86611 w 181819"/>
                                    <a:gd name="connsiteY4-170" fmla="*/ 350045 h 350045"/>
                                    <a:gd name="connsiteX5-171" fmla="*/ 172336 w 181819"/>
                                    <a:gd name="connsiteY5-172" fmla="*/ 254795 h 350045"/>
                                    <a:gd name="connsiteX6-173" fmla="*/ 160429 w 181819"/>
                                    <a:gd name="connsiteY6-174" fmla="*/ 121445 h 350045"/>
                                    <a:gd name="connsiteX7-175" fmla="*/ 77086 w 181819"/>
                                    <a:gd name="connsiteY7-176" fmla="*/ 1 h 350045"/>
                                    <a:gd name="connsiteX0-177" fmla="*/ 77086 w 181819"/>
                                    <a:gd name="connsiteY0-178" fmla="*/ 1 h 350045"/>
                                    <a:gd name="connsiteX1-179" fmla="*/ 55655 w 181819"/>
                                    <a:gd name="connsiteY1-180" fmla="*/ 107157 h 350045"/>
                                    <a:gd name="connsiteX2-181" fmla="*/ 886 w 181819"/>
                                    <a:gd name="connsiteY2-182" fmla="*/ 204788 h 350045"/>
                                    <a:gd name="connsiteX3-183" fmla="*/ 22317 w 181819"/>
                                    <a:gd name="connsiteY3-184" fmla="*/ 302420 h 350045"/>
                                    <a:gd name="connsiteX4-185" fmla="*/ 86611 w 181819"/>
                                    <a:gd name="connsiteY4-186" fmla="*/ 350045 h 350045"/>
                                    <a:gd name="connsiteX5-187" fmla="*/ 172336 w 181819"/>
                                    <a:gd name="connsiteY5-188" fmla="*/ 254795 h 350045"/>
                                    <a:gd name="connsiteX6-189" fmla="*/ 160429 w 181819"/>
                                    <a:gd name="connsiteY6-190" fmla="*/ 100014 h 350045"/>
                                    <a:gd name="connsiteX7-191" fmla="*/ 77086 w 181819"/>
                                    <a:gd name="connsiteY7-192" fmla="*/ 1 h 350045"/>
                                    <a:gd name="connsiteX0-193" fmla="*/ 77086 w 179303"/>
                                    <a:gd name="connsiteY0-194" fmla="*/ 1 h 350045"/>
                                    <a:gd name="connsiteX1-195" fmla="*/ 55655 w 179303"/>
                                    <a:gd name="connsiteY1-196" fmla="*/ 107157 h 350045"/>
                                    <a:gd name="connsiteX2-197" fmla="*/ 886 w 179303"/>
                                    <a:gd name="connsiteY2-198" fmla="*/ 204788 h 350045"/>
                                    <a:gd name="connsiteX3-199" fmla="*/ 22317 w 179303"/>
                                    <a:gd name="connsiteY3-200" fmla="*/ 302420 h 350045"/>
                                    <a:gd name="connsiteX4-201" fmla="*/ 86611 w 179303"/>
                                    <a:gd name="connsiteY4-202" fmla="*/ 350045 h 350045"/>
                                    <a:gd name="connsiteX5-203" fmla="*/ 172336 w 179303"/>
                                    <a:gd name="connsiteY5-204" fmla="*/ 266701 h 350045"/>
                                    <a:gd name="connsiteX6-205" fmla="*/ 160429 w 179303"/>
                                    <a:gd name="connsiteY6-206" fmla="*/ 100014 h 350045"/>
                                    <a:gd name="connsiteX7-207" fmla="*/ 77086 w 179303"/>
                                    <a:gd name="connsiteY7-208" fmla="*/ 1 h 350045"/>
                                    <a:gd name="connsiteX0-209" fmla="*/ 77086 w 179303"/>
                                    <a:gd name="connsiteY0-210" fmla="*/ 1 h 352745"/>
                                    <a:gd name="connsiteX1-211" fmla="*/ 55655 w 179303"/>
                                    <a:gd name="connsiteY1-212" fmla="*/ 107157 h 352745"/>
                                    <a:gd name="connsiteX2-213" fmla="*/ 886 w 179303"/>
                                    <a:gd name="connsiteY2-214" fmla="*/ 204788 h 352745"/>
                                    <a:gd name="connsiteX3-215" fmla="*/ 22317 w 179303"/>
                                    <a:gd name="connsiteY3-216" fmla="*/ 302420 h 352745"/>
                                    <a:gd name="connsiteX4-217" fmla="*/ 86611 w 179303"/>
                                    <a:gd name="connsiteY4-218" fmla="*/ 350045 h 352745"/>
                                    <a:gd name="connsiteX5-219" fmla="*/ 172336 w 179303"/>
                                    <a:gd name="connsiteY5-220" fmla="*/ 266701 h 352745"/>
                                    <a:gd name="connsiteX6-221" fmla="*/ 160429 w 179303"/>
                                    <a:gd name="connsiteY6-222" fmla="*/ 100014 h 352745"/>
                                    <a:gd name="connsiteX7-223" fmla="*/ 77086 w 179303"/>
                                    <a:gd name="connsiteY7-224" fmla="*/ 1 h 352745"/>
                                    <a:gd name="connsiteX0-225" fmla="*/ 77086 w 179303"/>
                                    <a:gd name="connsiteY0-226" fmla="*/ 1 h 350613"/>
                                    <a:gd name="connsiteX1-227" fmla="*/ 55655 w 179303"/>
                                    <a:gd name="connsiteY1-228" fmla="*/ 107157 h 350613"/>
                                    <a:gd name="connsiteX2-229" fmla="*/ 886 w 179303"/>
                                    <a:gd name="connsiteY2-230" fmla="*/ 204788 h 350613"/>
                                    <a:gd name="connsiteX3-231" fmla="*/ 22317 w 179303"/>
                                    <a:gd name="connsiteY3-232" fmla="*/ 302420 h 350613"/>
                                    <a:gd name="connsiteX4-233" fmla="*/ 86611 w 179303"/>
                                    <a:gd name="connsiteY4-234" fmla="*/ 350045 h 350613"/>
                                    <a:gd name="connsiteX5-235" fmla="*/ 172336 w 179303"/>
                                    <a:gd name="connsiteY5-236" fmla="*/ 266701 h 350613"/>
                                    <a:gd name="connsiteX6-237" fmla="*/ 160429 w 179303"/>
                                    <a:gd name="connsiteY6-238" fmla="*/ 100014 h 350613"/>
                                    <a:gd name="connsiteX7-239" fmla="*/ 77086 w 179303"/>
                                    <a:gd name="connsiteY7-240" fmla="*/ 1 h 350613"/>
                                    <a:gd name="connsiteX0-241" fmla="*/ 78214 w 180431"/>
                                    <a:gd name="connsiteY0-242" fmla="*/ 1 h 350613"/>
                                    <a:gd name="connsiteX1-243" fmla="*/ 56783 w 180431"/>
                                    <a:gd name="connsiteY1-244" fmla="*/ 107157 h 350613"/>
                                    <a:gd name="connsiteX2-245" fmla="*/ 2014 w 180431"/>
                                    <a:gd name="connsiteY2-246" fmla="*/ 204788 h 350613"/>
                                    <a:gd name="connsiteX3-247" fmla="*/ 23445 w 180431"/>
                                    <a:gd name="connsiteY3-248" fmla="*/ 302420 h 350613"/>
                                    <a:gd name="connsiteX4-249" fmla="*/ 87739 w 180431"/>
                                    <a:gd name="connsiteY4-250" fmla="*/ 350045 h 350613"/>
                                    <a:gd name="connsiteX5-251" fmla="*/ 173464 w 180431"/>
                                    <a:gd name="connsiteY5-252" fmla="*/ 266701 h 350613"/>
                                    <a:gd name="connsiteX6-253" fmla="*/ 161557 w 180431"/>
                                    <a:gd name="connsiteY6-254" fmla="*/ 100014 h 350613"/>
                                    <a:gd name="connsiteX7-255" fmla="*/ 78214 w 180431"/>
                                    <a:gd name="connsiteY7-256" fmla="*/ 1 h 350613"/>
                                    <a:gd name="connsiteX0-257" fmla="*/ 78214 w 180431"/>
                                    <a:gd name="connsiteY0-258" fmla="*/ 1 h 350613"/>
                                    <a:gd name="connsiteX1-259" fmla="*/ 56783 w 180431"/>
                                    <a:gd name="connsiteY1-260" fmla="*/ 107157 h 350613"/>
                                    <a:gd name="connsiteX2-261" fmla="*/ 2014 w 180431"/>
                                    <a:gd name="connsiteY2-262" fmla="*/ 204788 h 350613"/>
                                    <a:gd name="connsiteX3-263" fmla="*/ 23445 w 180431"/>
                                    <a:gd name="connsiteY3-264" fmla="*/ 302420 h 350613"/>
                                    <a:gd name="connsiteX4-265" fmla="*/ 87739 w 180431"/>
                                    <a:gd name="connsiteY4-266" fmla="*/ 350045 h 350613"/>
                                    <a:gd name="connsiteX5-267" fmla="*/ 173464 w 180431"/>
                                    <a:gd name="connsiteY5-268" fmla="*/ 266701 h 350613"/>
                                    <a:gd name="connsiteX6-269" fmla="*/ 161557 w 180431"/>
                                    <a:gd name="connsiteY6-270" fmla="*/ 100014 h 350613"/>
                                    <a:gd name="connsiteX7-271" fmla="*/ 78214 w 180431"/>
                                    <a:gd name="connsiteY7-272" fmla="*/ 1 h 350613"/>
                                    <a:gd name="connsiteX0-273" fmla="*/ 82390 w 184607"/>
                                    <a:gd name="connsiteY0-274" fmla="*/ 1 h 352386"/>
                                    <a:gd name="connsiteX1-275" fmla="*/ 60959 w 184607"/>
                                    <a:gd name="connsiteY1-276" fmla="*/ 107157 h 352386"/>
                                    <a:gd name="connsiteX2-277" fmla="*/ 6190 w 184607"/>
                                    <a:gd name="connsiteY2-278" fmla="*/ 204788 h 352386"/>
                                    <a:gd name="connsiteX3-279" fmla="*/ 15715 w 184607"/>
                                    <a:gd name="connsiteY3-280" fmla="*/ 302420 h 352386"/>
                                    <a:gd name="connsiteX4-281" fmla="*/ 91915 w 184607"/>
                                    <a:gd name="connsiteY4-282" fmla="*/ 350045 h 352386"/>
                                    <a:gd name="connsiteX5-283" fmla="*/ 177640 w 184607"/>
                                    <a:gd name="connsiteY5-284" fmla="*/ 266701 h 352386"/>
                                    <a:gd name="connsiteX6-285" fmla="*/ 165733 w 184607"/>
                                    <a:gd name="connsiteY6-286" fmla="*/ 100014 h 352386"/>
                                    <a:gd name="connsiteX7-287" fmla="*/ 82390 w 184607"/>
                                    <a:gd name="connsiteY7-288" fmla="*/ 1 h 352386"/>
                                    <a:gd name="connsiteX0-289" fmla="*/ 86867 w 189084"/>
                                    <a:gd name="connsiteY0-290" fmla="*/ 1 h 351243"/>
                                    <a:gd name="connsiteX1-291" fmla="*/ 65436 w 189084"/>
                                    <a:gd name="connsiteY1-292" fmla="*/ 107157 h 351243"/>
                                    <a:gd name="connsiteX2-293" fmla="*/ 10667 w 189084"/>
                                    <a:gd name="connsiteY2-294" fmla="*/ 204788 h 351243"/>
                                    <a:gd name="connsiteX3-295" fmla="*/ 20192 w 189084"/>
                                    <a:gd name="connsiteY3-296" fmla="*/ 302420 h 351243"/>
                                    <a:gd name="connsiteX4-297" fmla="*/ 96392 w 189084"/>
                                    <a:gd name="connsiteY4-298" fmla="*/ 350045 h 351243"/>
                                    <a:gd name="connsiteX5-299" fmla="*/ 182117 w 189084"/>
                                    <a:gd name="connsiteY5-300" fmla="*/ 266701 h 351243"/>
                                    <a:gd name="connsiteX6-301" fmla="*/ 170210 w 189084"/>
                                    <a:gd name="connsiteY6-302" fmla="*/ 100014 h 351243"/>
                                    <a:gd name="connsiteX7-303" fmla="*/ 86867 w 189084"/>
                                    <a:gd name="connsiteY7-304" fmla="*/ 1 h 351243"/>
                                    <a:gd name="connsiteX0-305" fmla="*/ 81616 w 183833"/>
                                    <a:gd name="connsiteY0-306" fmla="*/ 1 h 350850"/>
                                    <a:gd name="connsiteX1-307" fmla="*/ 60185 w 183833"/>
                                    <a:gd name="connsiteY1-308" fmla="*/ 107157 h 350850"/>
                                    <a:gd name="connsiteX2-309" fmla="*/ 5416 w 183833"/>
                                    <a:gd name="connsiteY2-310" fmla="*/ 204788 h 350850"/>
                                    <a:gd name="connsiteX3-311" fmla="*/ 14941 w 183833"/>
                                    <a:gd name="connsiteY3-312" fmla="*/ 302420 h 350850"/>
                                    <a:gd name="connsiteX4-313" fmla="*/ 91141 w 183833"/>
                                    <a:gd name="connsiteY4-314" fmla="*/ 350045 h 350850"/>
                                    <a:gd name="connsiteX5-315" fmla="*/ 176866 w 183833"/>
                                    <a:gd name="connsiteY5-316" fmla="*/ 266701 h 350850"/>
                                    <a:gd name="connsiteX6-317" fmla="*/ 164959 w 183833"/>
                                    <a:gd name="connsiteY6-318" fmla="*/ 100014 h 350850"/>
                                    <a:gd name="connsiteX7-319" fmla="*/ 81616 w 183833"/>
                                    <a:gd name="connsiteY7-320" fmla="*/ 1 h 350850"/>
                                    <a:gd name="connsiteX0-321" fmla="*/ 81616 w 187661"/>
                                    <a:gd name="connsiteY0-322" fmla="*/ 1 h 351235"/>
                                    <a:gd name="connsiteX1-323" fmla="*/ 60185 w 187661"/>
                                    <a:gd name="connsiteY1-324" fmla="*/ 107157 h 351235"/>
                                    <a:gd name="connsiteX2-325" fmla="*/ 5416 w 187661"/>
                                    <a:gd name="connsiteY2-326" fmla="*/ 204788 h 351235"/>
                                    <a:gd name="connsiteX3-327" fmla="*/ 14941 w 187661"/>
                                    <a:gd name="connsiteY3-328" fmla="*/ 302420 h 351235"/>
                                    <a:gd name="connsiteX4-329" fmla="*/ 91141 w 187661"/>
                                    <a:gd name="connsiteY4-330" fmla="*/ 350045 h 351235"/>
                                    <a:gd name="connsiteX5-331" fmla="*/ 181628 w 187661"/>
                                    <a:gd name="connsiteY5-332" fmla="*/ 257176 h 351235"/>
                                    <a:gd name="connsiteX6-333" fmla="*/ 164959 w 187661"/>
                                    <a:gd name="connsiteY6-334" fmla="*/ 100014 h 351235"/>
                                    <a:gd name="connsiteX7-335" fmla="*/ 81616 w 187661"/>
                                    <a:gd name="connsiteY7-336" fmla="*/ 1 h 351235"/>
                                    <a:gd name="connsiteX0-337" fmla="*/ 81616 w 187661"/>
                                    <a:gd name="connsiteY0-338" fmla="*/ 1 h 351235"/>
                                    <a:gd name="connsiteX1-339" fmla="*/ 60185 w 187661"/>
                                    <a:gd name="connsiteY1-340" fmla="*/ 107157 h 351235"/>
                                    <a:gd name="connsiteX2-341" fmla="*/ 5416 w 187661"/>
                                    <a:gd name="connsiteY2-342" fmla="*/ 204788 h 351235"/>
                                    <a:gd name="connsiteX3-343" fmla="*/ 14941 w 187661"/>
                                    <a:gd name="connsiteY3-344" fmla="*/ 302420 h 351235"/>
                                    <a:gd name="connsiteX4-345" fmla="*/ 91141 w 187661"/>
                                    <a:gd name="connsiteY4-346" fmla="*/ 350045 h 351235"/>
                                    <a:gd name="connsiteX5-347" fmla="*/ 181628 w 187661"/>
                                    <a:gd name="connsiteY5-348" fmla="*/ 257176 h 351235"/>
                                    <a:gd name="connsiteX6-349" fmla="*/ 164959 w 187661"/>
                                    <a:gd name="connsiteY6-350" fmla="*/ 100014 h 351235"/>
                                    <a:gd name="connsiteX7-351" fmla="*/ 81616 w 187661"/>
                                    <a:gd name="connsiteY7-352" fmla="*/ 1 h 351235"/>
                                    <a:gd name="connsiteX0-353" fmla="*/ 81616 w 187661"/>
                                    <a:gd name="connsiteY0-354" fmla="*/ 1 h 351235"/>
                                    <a:gd name="connsiteX1-355" fmla="*/ 60185 w 187661"/>
                                    <a:gd name="connsiteY1-356" fmla="*/ 107157 h 351235"/>
                                    <a:gd name="connsiteX2-357" fmla="*/ 5416 w 187661"/>
                                    <a:gd name="connsiteY2-358" fmla="*/ 204788 h 351235"/>
                                    <a:gd name="connsiteX3-359" fmla="*/ 14941 w 187661"/>
                                    <a:gd name="connsiteY3-360" fmla="*/ 302420 h 351235"/>
                                    <a:gd name="connsiteX4-361" fmla="*/ 91141 w 187661"/>
                                    <a:gd name="connsiteY4-362" fmla="*/ 350045 h 351235"/>
                                    <a:gd name="connsiteX5-363" fmla="*/ 181628 w 187661"/>
                                    <a:gd name="connsiteY5-364" fmla="*/ 257176 h 351235"/>
                                    <a:gd name="connsiteX6-365" fmla="*/ 164959 w 187661"/>
                                    <a:gd name="connsiteY6-366" fmla="*/ 100014 h 351235"/>
                                    <a:gd name="connsiteX7-367" fmla="*/ 81616 w 187661"/>
                                    <a:gd name="connsiteY7-368" fmla="*/ 1 h 351235"/>
                                    <a:gd name="connsiteX0-369" fmla="*/ 81616 w 189463"/>
                                    <a:gd name="connsiteY0-370" fmla="*/ 1 h 351235"/>
                                    <a:gd name="connsiteX1-371" fmla="*/ 60185 w 189463"/>
                                    <a:gd name="connsiteY1-372" fmla="*/ 107157 h 351235"/>
                                    <a:gd name="connsiteX2-373" fmla="*/ 5416 w 189463"/>
                                    <a:gd name="connsiteY2-374" fmla="*/ 204788 h 351235"/>
                                    <a:gd name="connsiteX3-375" fmla="*/ 14941 w 189463"/>
                                    <a:gd name="connsiteY3-376" fmla="*/ 302420 h 351235"/>
                                    <a:gd name="connsiteX4-377" fmla="*/ 91141 w 189463"/>
                                    <a:gd name="connsiteY4-378" fmla="*/ 350045 h 351235"/>
                                    <a:gd name="connsiteX5-379" fmla="*/ 181628 w 189463"/>
                                    <a:gd name="connsiteY5-380" fmla="*/ 257176 h 351235"/>
                                    <a:gd name="connsiteX6-381" fmla="*/ 172103 w 189463"/>
                                    <a:gd name="connsiteY6-382" fmla="*/ 114302 h 351235"/>
                                    <a:gd name="connsiteX7-383" fmla="*/ 81616 w 189463"/>
                                    <a:gd name="connsiteY7-384" fmla="*/ 1 h 351235"/>
                                    <a:gd name="connsiteX0-385" fmla="*/ 81616 w 191543"/>
                                    <a:gd name="connsiteY0-386" fmla="*/ 1 h 351235"/>
                                    <a:gd name="connsiteX1-387" fmla="*/ 60185 w 191543"/>
                                    <a:gd name="connsiteY1-388" fmla="*/ 107157 h 351235"/>
                                    <a:gd name="connsiteX2-389" fmla="*/ 5416 w 191543"/>
                                    <a:gd name="connsiteY2-390" fmla="*/ 204788 h 351235"/>
                                    <a:gd name="connsiteX3-391" fmla="*/ 14941 w 191543"/>
                                    <a:gd name="connsiteY3-392" fmla="*/ 302420 h 351235"/>
                                    <a:gd name="connsiteX4-393" fmla="*/ 91141 w 191543"/>
                                    <a:gd name="connsiteY4-394" fmla="*/ 350045 h 351235"/>
                                    <a:gd name="connsiteX5-395" fmla="*/ 181628 w 191543"/>
                                    <a:gd name="connsiteY5-396" fmla="*/ 257176 h 351235"/>
                                    <a:gd name="connsiteX6-397" fmla="*/ 172103 w 191543"/>
                                    <a:gd name="connsiteY6-398" fmla="*/ 114302 h 351235"/>
                                    <a:gd name="connsiteX7-399" fmla="*/ 81616 w 191543"/>
                                    <a:gd name="connsiteY7-400" fmla="*/ 1 h 351235"/>
                                    <a:gd name="connsiteX0-401" fmla="*/ 81616 w 189463"/>
                                    <a:gd name="connsiteY0-402" fmla="*/ 1 h 351235"/>
                                    <a:gd name="connsiteX1-403" fmla="*/ 60185 w 189463"/>
                                    <a:gd name="connsiteY1-404" fmla="*/ 107157 h 351235"/>
                                    <a:gd name="connsiteX2-405" fmla="*/ 5416 w 189463"/>
                                    <a:gd name="connsiteY2-406" fmla="*/ 204788 h 351235"/>
                                    <a:gd name="connsiteX3-407" fmla="*/ 14941 w 189463"/>
                                    <a:gd name="connsiteY3-408" fmla="*/ 302420 h 351235"/>
                                    <a:gd name="connsiteX4-409" fmla="*/ 91141 w 189463"/>
                                    <a:gd name="connsiteY4-410" fmla="*/ 350045 h 351235"/>
                                    <a:gd name="connsiteX5-411" fmla="*/ 181628 w 189463"/>
                                    <a:gd name="connsiteY5-412" fmla="*/ 257176 h 351235"/>
                                    <a:gd name="connsiteX6-413" fmla="*/ 172103 w 189463"/>
                                    <a:gd name="connsiteY6-414" fmla="*/ 114302 h 351235"/>
                                    <a:gd name="connsiteX7-415" fmla="*/ 81616 w 189463"/>
                                    <a:gd name="connsiteY7-416" fmla="*/ 1 h 351235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  <a:cxn ang="0">
                                      <a:pos x="connsiteX6-13" y="connsiteY6-14"/>
                                    </a:cxn>
                                    <a:cxn ang="0">
                                      <a:pos x="connsiteX7-15" y="connsiteY7-16"/>
                                    </a:cxn>
                                  </a:cxnLst>
                                  <a:rect l="l" t="t" r="r" b="b"/>
                                  <a:pathLst>
                                    <a:path w="189463" h="351235">
                                      <a:moveTo>
                                        <a:pt x="81616" y="1"/>
                                      </a:moveTo>
                                      <a:cubicBezTo>
                                        <a:pt x="63757" y="-396"/>
                                        <a:pt x="82410" y="63500"/>
                                        <a:pt x="60185" y="107157"/>
                                      </a:cubicBezTo>
                                      <a:cubicBezTo>
                                        <a:pt x="37960" y="150814"/>
                                        <a:pt x="12957" y="172244"/>
                                        <a:pt x="5416" y="204788"/>
                                      </a:cubicBezTo>
                                      <a:cubicBezTo>
                                        <a:pt x="-2125" y="237332"/>
                                        <a:pt x="-4108" y="277019"/>
                                        <a:pt x="14941" y="302420"/>
                                      </a:cubicBezTo>
                                      <a:cubicBezTo>
                                        <a:pt x="33990" y="327821"/>
                                        <a:pt x="63360" y="357586"/>
                                        <a:pt x="91141" y="350045"/>
                                      </a:cubicBezTo>
                                      <a:cubicBezTo>
                                        <a:pt x="118922" y="342504"/>
                                        <a:pt x="169325" y="298848"/>
                                        <a:pt x="181628" y="257176"/>
                                      </a:cubicBezTo>
                                      <a:cubicBezTo>
                                        <a:pt x="196312" y="217092"/>
                                        <a:pt x="188772" y="161927"/>
                                        <a:pt x="172103" y="114302"/>
                                      </a:cubicBezTo>
                                      <a:cubicBezTo>
                                        <a:pt x="155434" y="66677"/>
                                        <a:pt x="114160" y="36513"/>
                                        <a:pt x="81616" y="1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rgbClr val="92C604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8" name="任意多边形 407"/>
                                <p:cNvSpPr/>
                                <p:nvPr/>
                              </p:nvSpPr>
                              <p:spPr>
                                <a:xfrm flipH="1">
                                  <a:off x="3670460" y="635532"/>
                                  <a:ext cx="53433" cy="246603"/>
                                </a:xfrm>
                                <a:custGeom>
                                  <a:avLst/>
                                  <a:gdLst>
                                    <a:gd name="connsiteX0" fmla="*/ 0 w 45243"/>
                                    <a:gd name="connsiteY0" fmla="*/ 178593 h 178593"/>
                                    <a:gd name="connsiteX1" fmla="*/ 0 w 45243"/>
                                    <a:gd name="connsiteY1" fmla="*/ 61912 h 178593"/>
                                    <a:gd name="connsiteX2" fmla="*/ 26193 w 45243"/>
                                    <a:gd name="connsiteY2" fmla="*/ 0 h 178593"/>
                                    <a:gd name="connsiteX3" fmla="*/ 45243 w 45243"/>
                                    <a:gd name="connsiteY3" fmla="*/ 76200 h 178593"/>
                                    <a:gd name="connsiteX4" fmla="*/ 38100 w 45243"/>
                                    <a:gd name="connsiteY4" fmla="*/ 133350 h 178593"/>
                                    <a:gd name="connsiteX5" fmla="*/ 0 w 45243"/>
                                    <a:gd name="connsiteY5" fmla="*/ 178593 h 178593"/>
                                    <a:gd name="connsiteX0-1" fmla="*/ 0 w 46024"/>
                                    <a:gd name="connsiteY0-2" fmla="*/ 178593 h 178593"/>
                                    <a:gd name="connsiteX1-3" fmla="*/ 0 w 46024"/>
                                    <a:gd name="connsiteY1-4" fmla="*/ 61912 h 178593"/>
                                    <a:gd name="connsiteX2-5" fmla="*/ 26193 w 46024"/>
                                    <a:gd name="connsiteY2-6" fmla="*/ 0 h 178593"/>
                                    <a:gd name="connsiteX3-7" fmla="*/ 45243 w 46024"/>
                                    <a:gd name="connsiteY3-8" fmla="*/ 76200 h 178593"/>
                                    <a:gd name="connsiteX4-9" fmla="*/ 38100 w 46024"/>
                                    <a:gd name="connsiteY4-10" fmla="*/ 133350 h 178593"/>
                                    <a:gd name="connsiteX5-11" fmla="*/ 0 w 46024"/>
                                    <a:gd name="connsiteY5-12" fmla="*/ 178593 h 178593"/>
                                    <a:gd name="connsiteX0-13" fmla="*/ 0 w 47263"/>
                                    <a:gd name="connsiteY0-14" fmla="*/ 178593 h 178593"/>
                                    <a:gd name="connsiteX1-15" fmla="*/ 0 w 47263"/>
                                    <a:gd name="connsiteY1-16" fmla="*/ 61912 h 178593"/>
                                    <a:gd name="connsiteX2-17" fmla="*/ 26193 w 47263"/>
                                    <a:gd name="connsiteY2-18" fmla="*/ 0 h 178593"/>
                                    <a:gd name="connsiteX3-19" fmla="*/ 45243 w 47263"/>
                                    <a:gd name="connsiteY3-20" fmla="*/ 76200 h 178593"/>
                                    <a:gd name="connsiteX4-21" fmla="*/ 38100 w 47263"/>
                                    <a:gd name="connsiteY4-22" fmla="*/ 133350 h 178593"/>
                                    <a:gd name="connsiteX5-23" fmla="*/ 0 w 47263"/>
                                    <a:gd name="connsiteY5-24" fmla="*/ 178593 h 178593"/>
                                    <a:gd name="connsiteX0-25" fmla="*/ 4052 w 51315"/>
                                    <a:gd name="connsiteY0-26" fmla="*/ 178709 h 178709"/>
                                    <a:gd name="connsiteX1-27" fmla="*/ 4052 w 51315"/>
                                    <a:gd name="connsiteY1-28" fmla="*/ 62028 h 178709"/>
                                    <a:gd name="connsiteX2-29" fmla="*/ 30245 w 51315"/>
                                    <a:gd name="connsiteY2-30" fmla="*/ 116 h 178709"/>
                                    <a:gd name="connsiteX3-31" fmla="*/ 49295 w 51315"/>
                                    <a:gd name="connsiteY3-32" fmla="*/ 76316 h 178709"/>
                                    <a:gd name="connsiteX4-33" fmla="*/ 42152 w 51315"/>
                                    <a:gd name="connsiteY4-34" fmla="*/ 133466 h 178709"/>
                                    <a:gd name="connsiteX5-35" fmla="*/ 4052 w 51315"/>
                                    <a:gd name="connsiteY5-36" fmla="*/ 178709 h 178709"/>
                                    <a:gd name="connsiteX0-37" fmla="*/ 1452 w 48715"/>
                                    <a:gd name="connsiteY0-38" fmla="*/ 178697 h 178697"/>
                                    <a:gd name="connsiteX1-39" fmla="*/ 15740 w 48715"/>
                                    <a:gd name="connsiteY1-40" fmla="*/ 66778 h 178697"/>
                                    <a:gd name="connsiteX2-41" fmla="*/ 27645 w 48715"/>
                                    <a:gd name="connsiteY2-42" fmla="*/ 104 h 178697"/>
                                    <a:gd name="connsiteX3-43" fmla="*/ 46695 w 48715"/>
                                    <a:gd name="connsiteY3-44" fmla="*/ 76304 h 178697"/>
                                    <a:gd name="connsiteX4-45" fmla="*/ 39552 w 48715"/>
                                    <a:gd name="connsiteY4-46" fmla="*/ 133454 h 178697"/>
                                    <a:gd name="connsiteX5-47" fmla="*/ 1452 w 48715"/>
                                    <a:gd name="connsiteY5-48" fmla="*/ 178697 h 178697"/>
                                    <a:gd name="connsiteX0-49" fmla="*/ 1452 w 48715"/>
                                    <a:gd name="connsiteY0-50" fmla="*/ 178697 h 180791"/>
                                    <a:gd name="connsiteX1-51" fmla="*/ 15740 w 48715"/>
                                    <a:gd name="connsiteY1-52" fmla="*/ 66778 h 180791"/>
                                    <a:gd name="connsiteX2-53" fmla="*/ 27645 w 48715"/>
                                    <a:gd name="connsiteY2-54" fmla="*/ 104 h 180791"/>
                                    <a:gd name="connsiteX3-55" fmla="*/ 46695 w 48715"/>
                                    <a:gd name="connsiteY3-56" fmla="*/ 76304 h 180791"/>
                                    <a:gd name="connsiteX4-57" fmla="*/ 39552 w 48715"/>
                                    <a:gd name="connsiteY4-58" fmla="*/ 133454 h 180791"/>
                                    <a:gd name="connsiteX5-59" fmla="*/ 1452 w 48715"/>
                                    <a:gd name="connsiteY5-60" fmla="*/ 178697 h 180791"/>
                                    <a:gd name="connsiteX0-61" fmla="*/ 1452 w 47476"/>
                                    <a:gd name="connsiteY0-62" fmla="*/ 195372 h 197068"/>
                                    <a:gd name="connsiteX1-63" fmla="*/ 15740 w 47476"/>
                                    <a:gd name="connsiteY1-64" fmla="*/ 66784 h 197068"/>
                                    <a:gd name="connsiteX2-65" fmla="*/ 27645 w 47476"/>
                                    <a:gd name="connsiteY2-66" fmla="*/ 110 h 197068"/>
                                    <a:gd name="connsiteX3-67" fmla="*/ 46695 w 47476"/>
                                    <a:gd name="connsiteY3-68" fmla="*/ 76310 h 197068"/>
                                    <a:gd name="connsiteX4-69" fmla="*/ 39552 w 47476"/>
                                    <a:gd name="connsiteY4-70" fmla="*/ 133460 h 197068"/>
                                    <a:gd name="connsiteX5-71" fmla="*/ 1452 w 47476"/>
                                    <a:gd name="connsiteY5-72" fmla="*/ 195372 h 197068"/>
                                    <a:gd name="connsiteX0-73" fmla="*/ 266 w 46290"/>
                                    <a:gd name="connsiteY0-74" fmla="*/ 195334 h 196107"/>
                                    <a:gd name="connsiteX1-75" fmla="*/ 21698 w 46290"/>
                                    <a:gd name="connsiteY1-76" fmla="*/ 88177 h 196107"/>
                                    <a:gd name="connsiteX2-77" fmla="*/ 26459 w 46290"/>
                                    <a:gd name="connsiteY2-78" fmla="*/ 72 h 196107"/>
                                    <a:gd name="connsiteX3-79" fmla="*/ 45509 w 46290"/>
                                    <a:gd name="connsiteY3-80" fmla="*/ 76272 h 196107"/>
                                    <a:gd name="connsiteX4-81" fmla="*/ 38366 w 46290"/>
                                    <a:gd name="connsiteY4-82" fmla="*/ 133422 h 196107"/>
                                    <a:gd name="connsiteX5-83" fmla="*/ 266 w 46290"/>
                                    <a:gd name="connsiteY5-84" fmla="*/ 195334 h 196107"/>
                                    <a:gd name="connsiteX0-85" fmla="*/ 2249 w 48273"/>
                                    <a:gd name="connsiteY0-86" fmla="*/ 195324 h 195831"/>
                                    <a:gd name="connsiteX1-87" fmla="*/ 7012 w 48273"/>
                                    <a:gd name="connsiteY1-88" fmla="*/ 97692 h 195831"/>
                                    <a:gd name="connsiteX2-89" fmla="*/ 28442 w 48273"/>
                                    <a:gd name="connsiteY2-90" fmla="*/ 62 h 195831"/>
                                    <a:gd name="connsiteX3-91" fmla="*/ 47492 w 48273"/>
                                    <a:gd name="connsiteY3-92" fmla="*/ 76262 h 195831"/>
                                    <a:gd name="connsiteX4-93" fmla="*/ 40349 w 48273"/>
                                    <a:gd name="connsiteY4-94" fmla="*/ 133412 h 195831"/>
                                    <a:gd name="connsiteX5-95" fmla="*/ 2249 w 48273"/>
                                    <a:gd name="connsiteY5-96" fmla="*/ 195324 h 195831"/>
                                    <a:gd name="connsiteX0-97" fmla="*/ 2249 w 41173"/>
                                    <a:gd name="connsiteY0-98" fmla="*/ 195324 h 195823"/>
                                    <a:gd name="connsiteX1-99" fmla="*/ 7012 w 41173"/>
                                    <a:gd name="connsiteY1-100" fmla="*/ 97692 h 195823"/>
                                    <a:gd name="connsiteX2-101" fmla="*/ 28442 w 41173"/>
                                    <a:gd name="connsiteY2-102" fmla="*/ 62 h 195823"/>
                                    <a:gd name="connsiteX3-103" fmla="*/ 28442 w 41173"/>
                                    <a:gd name="connsiteY3-104" fmla="*/ 81024 h 195823"/>
                                    <a:gd name="connsiteX4-105" fmla="*/ 40349 w 41173"/>
                                    <a:gd name="connsiteY4-106" fmla="*/ 133412 h 195823"/>
                                    <a:gd name="connsiteX5-107" fmla="*/ 2249 w 41173"/>
                                    <a:gd name="connsiteY5-108" fmla="*/ 195324 h 195823"/>
                                    <a:gd name="connsiteX0-109" fmla="*/ 2249 w 48273"/>
                                    <a:gd name="connsiteY0-110" fmla="*/ 195324 h 195838"/>
                                    <a:gd name="connsiteX1-111" fmla="*/ 7012 w 48273"/>
                                    <a:gd name="connsiteY1-112" fmla="*/ 97692 h 195838"/>
                                    <a:gd name="connsiteX2-113" fmla="*/ 28442 w 48273"/>
                                    <a:gd name="connsiteY2-114" fmla="*/ 62 h 195838"/>
                                    <a:gd name="connsiteX3-115" fmla="*/ 47492 w 48273"/>
                                    <a:gd name="connsiteY3-116" fmla="*/ 71499 h 195838"/>
                                    <a:gd name="connsiteX4-117" fmla="*/ 40349 w 48273"/>
                                    <a:gd name="connsiteY4-118" fmla="*/ 133412 h 195838"/>
                                    <a:gd name="connsiteX5-119" fmla="*/ 2249 w 48273"/>
                                    <a:gd name="connsiteY5-120" fmla="*/ 195324 h 195838"/>
                                    <a:gd name="connsiteX0-121" fmla="*/ 1557 w 46812"/>
                                    <a:gd name="connsiteY0-122" fmla="*/ 195324 h 195838"/>
                                    <a:gd name="connsiteX1-123" fmla="*/ 6320 w 46812"/>
                                    <a:gd name="connsiteY1-124" fmla="*/ 97692 h 195838"/>
                                    <a:gd name="connsiteX2-125" fmla="*/ 27750 w 46812"/>
                                    <a:gd name="connsiteY2-126" fmla="*/ 62 h 195838"/>
                                    <a:gd name="connsiteX3-127" fmla="*/ 46800 w 46812"/>
                                    <a:gd name="connsiteY3-128" fmla="*/ 71499 h 195838"/>
                                    <a:gd name="connsiteX4-129" fmla="*/ 30132 w 46812"/>
                                    <a:gd name="connsiteY4-130" fmla="*/ 133412 h 195838"/>
                                    <a:gd name="connsiteX5-131" fmla="*/ 1557 w 46812"/>
                                    <a:gd name="connsiteY5-132" fmla="*/ 195324 h 195838"/>
                                    <a:gd name="connsiteX0-133" fmla="*/ 383 w 45896"/>
                                    <a:gd name="connsiteY0-134" fmla="*/ 195324 h 195687"/>
                                    <a:gd name="connsiteX1-135" fmla="*/ 5146 w 45896"/>
                                    <a:gd name="connsiteY1-136" fmla="*/ 97692 h 195687"/>
                                    <a:gd name="connsiteX2-137" fmla="*/ 26576 w 45896"/>
                                    <a:gd name="connsiteY2-138" fmla="*/ 62 h 195687"/>
                                    <a:gd name="connsiteX3-139" fmla="*/ 45626 w 45896"/>
                                    <a:gd name="connsiteY3-140" fmla="*/ 71499 h 195687"/>
                                    <a:gd name="connsiteX4-141" fmla="*/ 12289 w 45896"/>
                                    <a:gd name="connsiteY4-142" fmla="*/ 128650 h 195687"/>
                                    <a:gd name="connsiteX5-143" fmla="*/ 383 w 45896"/>
                                    <a:gd name="connsiteY5-144" fmla="*/ 195324 h 195687"/>
                                    <a:gd name="connsiteX0-145" fmla="*/ 1384 w 46627"/>
                                    <a:gd name="connsiteY0-146" fmla="*/ 195324 h 196414"/>
                                    <a:gd name="connsiteX1-147" fmla="*/ 6147 w 46627"/>
                                    <a:gd name="connsiteY1-148" fmla="*/ 97692 h 196414"/>
                                    <a:gd name="connsiteX2-149" fmla="*/ 27577 w 46627"/>
                                    <a:gd name="connsiteY2-150" fmla="*/ 62 h 196414"/>
                                    <a:gd name="connsiteX3-151" fmla="*/ 46627 w 46627"/>
                                    <a:gd name="connsiteY3-152" fmla="*/ 71499 h 196414"/>
                                    <a:gd name="connsiteX4-153" fmla="*/ 27577 w 46627"/>
                                    <a:gd name="connsiteY4-154" fmla="*/ 145319 h 196414"/>
                                    <a:gd name="connsiteX5-155" fmla="*/ 1384 w 46627"/>
                                    <a:gd name="connsiteY5-156" fmla="*/ 195324 h 196414"/>
                                  </a:gdLst>
                                  <a:ahLst/>
                                  <a:cxnLst>
                                    <a:cxn ang="0">
                                      <a:pos x="connsiteX0-1" y="connsiteY0-2"/>
                                    </a:cxn>
                                    <a:cxn ang="0">
                                      <a:pos x="connsiteX1-3" y="connsiteY1-4"/>
                                    </a:cxn>
                                    <a:cxn ang="0">
                                      <a:pos x="connsiteX2-5" y="connsiteY2-6"/>
                                    </a:cxn>
                                    <a:cxn ang="0">
                                      <a:pos x="connsiteX3-7" y="connsiteY3-8"/>
                                    </a:cxn>
                                    <a:cxn ang="0">
                                      <a:pos x="connsiteX4-9" y="connsiteY4-10"/>
                                    </a:cxn>
                                    <a:cxn ang="0">
                                      <a:pos x="connsiteX5-11" y="connsiteY5-12"/>
                                    </a:cxn>
                                  </a:cxnLst>
                                  <a:rect l="l" t="t" r="r" b="b"/>
                                  <a:pathLst>
                                    <a:path w="46627" h="196414">
                                      <a:moveTo>
                                        <a:pt x="1384" y="195324"/>
                                      </a:moveTo>
                                      <a:cubicBezTo>
                                        <a:pt x="-2188" y="187386"/>
                                        <a:pt x="1782" y="130236"/>
                                        <a:pt x="6147" y="97692"/>
                                      </a:cubicBezTo>
                                      <a:cubicBezTo>
                                        <a:pt x="10512" y="65148"/>
                                        <a:pt x="20037" y="-2319"/>
                                        <a:pt x="27577" y="62"/>
                                      </a:cubicBezTo>
                                      <a:cubicBezTo>
                                        <a:pt x="35117" y="2443"/>
                                        <a:pt x="46627" y="47290"/>
                                        <a:pt x="46627" y="71499"/>
                                      </a:cubicBezTo>
                                      <a:cubicBezTo>
                                        <a:pt x="46627" y="95708"/>
                                        <a:pt x="35118" y="124682"/>
                                        <a:pt x="27577" y="145319"/>
                                      </a:cubicBezTo>
                                      <a:cubicBezTo>
                                        <a:pt x="20037" y="165957"/>
                                        <a:pt x="4956" y="203262"/>
                                        <a:pt x="1384" y="195324"/>
                                      </a:cubicBezTo>
                                      <a:close/>
                                    </a:path>
                                  </a:pathLst>
                                </a:custGeom>
                                <a:solidFill>
                                  <a:sysClr val="window" lastClr="FFFFFF"/>
                                </a:solidFill>
                                <a:ln w="25400" cap="flat" cmpd="sng" algn="ctr">
                                  <a:noFill/>
                                  <a:prstDash val="solid"/>
                                </a:ln>
                                <a:effectLst/>
                              </p:spPr>
                              <p:txBody>
                                <a:bodyPr anchor="ctr"/>
                                <a:lstStyle/>
                                <a:p>
                                  <a:pPr marL="0" marR="0" lvl="0" indent="0" algn="ctr" defTabSz="914400" eaLnBrk="1" fontAlgn="base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defRPr/>
                                  </a:pPr>
                                  <a:endParaRPr kumimoji="0" lang="zh-CN" altLang="en-US" sz="1800" b="0" i="0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334" name="组合 333"/>
                              <p:cNvGrpSpPr/>
                              <p:nvPr/>
                            </p:nvGrpSpPr>
                            <p:grpSpPr>
                              <a:xfrm>
                                <a:off x="3020719" y="1560619"/>
                                <a:ext cx="3341557" cy="3344678"/>
                                <a:chOff x="3020719" y="1560619"/>
                                <a:chExt cx="3341557" cy="3344678"/>
                              </a:xfrm>
                            </p:grpSpPr>
                            <p:grpSp>
                              <p:nvGrpSpPr>
                                <p:cNvPr id="335" name="组合 334"/>
                                <p:cNvGrpSpPr/>
                                <p:nvPr/>
                              </p:nvGrpSpPr>
                              <p:grpSpPr>
                                <a:xfrm>
                                  <a:off x="4610652" y="1560619"/>
                                  <a:ext cx="1203267" cy="1288631"/>
                                  <a:chOff x="4610652" y="1560619"/>
                                  <a:chExt cx="1203267" cy="1288631"/>
                                </a:xfrm>
                              </p:grpSpPr>
                              <p:sp>
                                <p:nvSpPr>
                                  <p:cNvPr id="394" name="任意多边形 393"/>
                                  <p:cNvSpPr/>
                                  <p:nvPr/>
                                </p:nvSpPr>
                                <p:spPr bwMode="auto">
                                  <a:xfrm>
                                    <a:off x="4610652" y="1752307"/>
                                    <a:ext cx="1108040" cy="1096943"/>
                                  </a:xfrm>
                                  <a:custGeom>
                                    <a:avLst/>
                                    <a:gdLst>
                                      <a:gd name="connsiteX0" fmla="*/ 32551 w 1109709"/>
                                      <a:gd name="connsiteY0" fmla="*/ 967666 h 1097872"/>
                                      <a:gd name="connsiteX1" fmla="*/ 100613 w 1109709"/>
                                      <a:gd name="connsiteY1" fmla="*/ 822665 h 1097872"/>
                                      <a:gd name="connsiteX2" fmla="*/ 343270 w 1109709"/>
                                      <a:gd name="connsiteY2" fmla="*/ 683581 h 1097872"/>
                                      <a:gd name="connsiteX3" fmla="*/ 609600 w 1109709"/>
                                      <a:gd name="connsiteY3" fmla="*/ 520824 h 1097872"/>
                                      <a:gd name="connsiteX4" fmla="*/ 976544 w 1109709"/>
                                      <a:gd name="connsiteY4" fmla="*/ 171635 h 1097872"/>
                                      <a:gd name="connsiteX5" fmla="*/ 1109709 w 1109709"/>
                                      <a:gd name="connsiteY5" fmla="*/ 0 h 1097872"/>
                                      <a:gd name="connsiteX6" fmla="*/ 908481 w 1109709"/>
                                      <a:gd name="connsiteY6" fmla="*/ 313678 h 1097872"/>
                                      <a:gd name="connsiteX7" fmla="*/ 636233 w 1109709"/>
                                      <a:gd name="connsiteY7" fmla="*/ 562253 h 1097872"/>
                                      <a:gd name="connsiteX8" fmla="*/ 325514 w 1109709"/>
                                      <a:gd name="connsiteY8" fmla="*/ 798991 h 1097872"/>
                                      <a:gd name="connsiteX9" fmla="*/ 180513 w 1109709"/>
                                      <a:gd name="connsiteY9" fmla="*/ 935115 h 1097872"/>
                                      <a:gd name="connsiteX10" fmla="*/ 124287 w 1109709"/>
                                      <a:gd name="connsiteY10" fmla="*/ 1097872 h 1097872"/>
                                      <a:gd name="connsiteX11" fmla="*/ 0 w 1109709"/>
                                      <a:gd name="connsiteY11" fmla="*/ 1053484 h 1097872"/>
                                      <a:gd name="connsiteX12" fmla="*/ 32551 w 1109709"/>
                                      <a:gd name="connsiteY12" fmla="*/ 967666 h 1097872"/>
                                      <a:gd name="connsiteX0-1" fmla="*/ 32551 w 1109709"/>
                                      <a:gd name="connsiteY0-2" fmla="*/ 967666 h 1097872"/>
                                      <a:gd name="connsiteX1-3" fmla="*/ 100613 w 1109709"/>
                                      <a:gd name="connsiteY1-4" fmla="*/ 822665 h 1097872"/>
                                      <a:gd name="connsiteX2-5" fmla="*/ 343270 w 1109709"/>
                                      <a:gd name="connsiteY2-6" fmla="*/ 683581 h 1097872"/>
                                      <a:gd name="connsiteX3-7" fmla="*/ 609600 w 1109709"/>
                                      <a:gd name="connsiteY3-8" fmla="*/ 520824 h 1097872"/>
                                      <a:gd name="connsiteX4-9" fmla="*/ 976544 w 1109709"/>
                                      <a:gd name="connsiteY4-10" fmla="*/ 171635 h 1097872"/>
                                      <a:gd name="connsiteX5-11" fmla="*/ 1109709 w 1109709"/>
                                      <a:gd name="connsiteY5-12" fmla="*/ 0 h 1097872"/>
                                      <a:gd name="connsiteX6-13" fmla="*/ 908481 w 1109709"/>
                                      <a:gd name="connsiteY6-14" fmla="*/ 313678 h 1097872"/>
                                      <a:gd name="connsiteX7-15" fmla="*/ 636233 w 1109709"/>
                                      <a:gd name="connsiteY7-16" fmla="*/ 562253 h 1097872"/>
                                      <a:gd name="connsiteX8-17" fmla="*/ 325514 w 1109709"/>
                                      <a:gd name="connsiteY8-18" fmla="*/ 798991 h 1097872"/>
                                      <a:gd name="connsiteX9-19" fmla="*/ 180513 w 1109709"/>
                                      <a:gd name="connsiteY9-20" fmla="*/ 935115 h 1097872"/>
                                      <a:gd name="connsiteX10-21" fmla="*/ 124287 w 1109709"/>
                                      <a:gd name="connsiteY10-22" fmla="*/ 1097872 h 1097872"/>
                                      <a:gd name="connsiteX11-23" fmla="*/ 0 w 1109709"/>
                                      <a:gd name="connsiteY11-24" fmla="*/ 1053484 h 1097872"/>
                                      <a:gd name="connsiteX12-25" fmla="*/ 32551 w 1109709"/>
                                      <a:gd name="connsiteY12-26" fmla="*/ 967666 h 1097872"/>
                                      <a:gd name="connsiteX0-27" fmla="*/ 32551 w 1109709"/>
                                      <a:gd name="connsiteY0-28" fmla="*/ 967666 h 1097872"/>
                                      <a:gd name="connsiteX1-29" fmla="*/ 100613 w 1109709"/>
                                      <a:gd name="connsiteY1-30" fmla="*/ 822665 h 1097872"/>
                                      <a:gd name="connsiteX2-31" fmla="*/ 343270 w 1109709"/>
                                      <a:gd name="connsiteY2-32" fmla="*/ 683581 h 1097872"/>
                                      <a:gd name="connsiteX3-33" fmla="*/ 609600 w 1109709"/>
                                      <a:gd name="connsiteY3-34" fmla="*/ 520824 h 1097872"/>
                                      <a:gd name="connsiteX4-35" fmla="*/ 938074 w 1109709"/>
                                      <a:gd name="connsiteY4-36" fmla="*/ 221941 h 1097872"/>
                                      <a:gd name="connsiteX5-37" fmla="*/ 1109709 w 1109709"/>
                                      <a:gd name="connsiteY5-38" fmla="*/ 0 h 1097872"/>
                                      <a:gd name="connsiteX6-39" fmla="*/ 908481 w 1109709"/>
                                      <a:gd name="connsiteY6-40" fmla="*/ 313678 h 1097872"/>
                                      <a:gd name="connsiteX7-41" fmla="*/ 636233 w 1109709"/>
                                      <a:gd name="connsiteY7-42" fmla="*/ 562253 h 1097872"/>
                                      <a:gd name="connsiteX8-43" fmla="*/ 325514 w 1109709"/>
                                      <a:gd name="connsiteY8-44" fmla="*/ 798991 h 1097872"/>
                                      <a:gd name="connsiteX9-45" fmla="*/ 180513 w 1109709"/>
                                      <a:gd name="connsiteY9-46" fmla="*/ 935115 h 1097872"/>
                                      <a:gd name="connsiteX10-47" fmla="*/ 124287 w 1109709"/>
                                      <a:gd name="connsiteY10-48" fmla="*/ 1097872 h 1097872"/>
                                      <a:gd name="connsiteX11-49" fmla="*/ 0 w 1109709"/>
                                      <a:gd name="connsiteY11-50" fmla="*/ 1053484 h 1097872"/>
                                      <a:gd name="connsiteX12-51" fmla="*/ 32551 w 1109709"/>
                                      <a:gd name="connsiteY12-52" fmla="*/ 967666 h 1097872"/>
                                      <a:gd name="connsiteX0-53" fmla="*/ 32551 w 1109709"/>
                                      <a:gd name="connsiteY0-54" fmla="*/ 967666 h 1097872"/>
                                      <a:gd name="connsiteX1-55" fmla="*/ 100613 w 1109709"/>
                                      <a:gd name="connsiteY1-56" fmla="*/ 822665 h 1097872"/>
                                      <a:gd name="connsiteX2-57" fmla="*/ 343270 w 1109709"/>
                                      <a:gd name="connsiteY2-58" fmla="*/ 683581 h 1097872"/>
                                      <a:gd name="connsiteX3-59" fmla="*/ 609600 w 1109709"/>
                                      <a:gd name="connsiteY3-60" fmla="*/ 520824 h 1097872"/>
                                      <a:gd name="connsiteX4-61" fmla="*/ 938074 w 1109709"/>
                                      <a:gd name="connsiteY4-62" fmla="*/ 221941 h 1097872"/>
                                      <a:gd name="connsiteX5-63" fmla="*/ 1109709 w 1109709"/>
                                      <a:gd name="connsiteY5-64" fmla="*/ 0 h 1097872"/>
                                      <a:gd name="connsiteX6-65" fmla="*/ 908481 w 1109709"/>
                                      <a:gd name="connsiteY6-66" fmla="*/ 313678 h 1097872"/>
                                      <a:gd name="connsiteX7-67" fmla="*/ 636233 w 1109709"/>
                                      <a:gd name="connsiteY7-68" fmla="*/ 562253 h 1097872"/>
                                      <a:gd name="connsiteX8-69" fmla="*/ 325514 w 1109709"/>
                                      <a:gd name="connsiteY8-70" fmla="*/ 798991 h 1097872"/>
                                      <a:gd name="connsiteX9-71" fmla="*/ 180513 w 1109709"/>
                                      <a:gd name="connsiteY9-72" fmla="*/ 935115 h 1097872"/>
                                      <a:gd name="connsiteX10-73" fmla="*/ 124287 w 1109709"/>
                                      <a:gd name="connsiteY10-74" fmla="*/ 1097872 h 1097872"/>
                                      <a:gd name="connsiteX11-75" fmla="*/ 0 w 1109709"/>
                                      <a:gd name="connsiteY11-76" fmla="*/ 1053484 h 1097872"/>
                                      <a:gd name="connsiteX12-77" fmla="*/ 32551 w 1109709"/>
                                      <a:gd name="connsiteY12-78" fmla="*/ 967666 h 1097872"/>
                                      <a:gd name="connsiteX0-79" fmla="*/ 32551 w 1109709"/>
                                      <a:gd name="connsiteY0-80" fmla="*/ 967666 h 1097872"/>
                                      <a:gd name="connsiteX1-81" fmla="*/ 100613 w 1109709"/>
                                      <a:gd name="connsiteY1-82" fmla="*/ 822665 h 1097872"/>
                                      <a:gd name="connsiteX2-83" fmla="*/ 343270 w 1109709"/>
                                      <a:gd name="connsiteY2-84" fmla="*/ 683581 h 1097872"/>
                                      <a:gd name="connsiteX3-85" fmla="*/ 656948 w 1109709"/>
                                      <a:gd name="connsiteY3-86" fmla="*/ 520824 h 1097872"/>
                                      <a:gd name="connsiteX4-87" fmla="*/ 938074 w 1109709"/>
                                      <a:gd name="connsiteY4-88" fmla="*/ 221941 h 1097872"/>
                                      <a:gd name="connsiteX5-89" fmla="*/ 1109709 w 1109709"/>
                                      <a:gd name="connsiteY5-90" fmla="*/ 0 h 1097872"/>
                                      <a:gd name="connsiteX6-91" fmla="*/ 908481 w 1109709"/>
                                      <a:gd name="connsiteY6-92" fmla="*/ 313678 h 1097872"/>
                                      <a:gd name="connsiteX7-93" fmla="*/ 636233 w 1109709"/>
                                      <a:gd name="connsiteY7-94" fmla="*/ 562253 h 1097872"/>
                                      <a:gd name="connsiteX8-95" fmla="*/ 325514 w 1109709"/>
                                      <a:gd name="connsiteY8-96" fmla="*/ 798991 h 1097872"/>
                                      <a:gd name="connsiteX9-97" fmla="*/ 180513 w 1109709"/>
                                      <a:gd name="connsiteY9-98" fmla="*/ 935115 h 1097872"/>
                                      <a:gd name="connsiteX10-99" fmla="*/ 124287 w 1109709"/>
                                      <a:gd name="connsiteY10-100" fmla="*/ 1097872 h 1097872"/>
                                      <a:gd name="connsiteX11-101" fmla="*/ 0 w 1109709"/>
                                      <a:gd name="connsiteY11-102" fmla="*/ 1053484 h 1097872"/>
                                      <a:gd name="connsiteX12-103" fmla="*/ 32551 w 1109709"/>
                                      <a:gd name="connsiteY12-104" fmla="*/ 967666 h 1097872"/>
                                      <a:gd name="connsiteX0-105" fmla="*/ 32551 w 1109709"/>
                                      <a:gd name="connsiteY0-106" fmla="*/ 967666 h 1097872"/>
                                      <a:gd name="connsiteX1-107" fmla="*/ 100613 w 1109709"/>
                                      <a:gd name="connsiteY1-108" fmla="*/ 822665 h 1097872"/>
                                      <a:gd name="connsiteX2-109" fmla="*/ 343270 w 1109709"/>
                                      <a:gd name="connsiteY2-110" fmla="*/ 683581 h 1097872"/>
                                      <a:gd name="connsiteX3-111" fmla="*/ 642152 w 1109709"/>
                                      <a:gd name="connsiteY3-112" fmla="*/ 508987 h 1097872"/>
                                      <a:gd name="connsiteX4-113" fmla="*/ 938074 w 1109709"/>
                                      <a:gd name="connsiteY4-114" fmla="*/ 221941 h 1097872"/>
                                      <a:gd name="connsiteX5-115" fmla="*/ 1109709 w 1109709"/>
                                      <a:gd name="connsiteY5-116" fmla="*/ 0 h 1097872"/>
                                      <a:gd name="connsiteX6-117" fmla="*/ 908481 w 1109709"/>
                                      <a:gd name="connsiteY6-118" fmla="*/ 313678 h 1097872"/>
                                      <a:gd name="connsiteX7-119" fmla="*/ 636233 w 1109709"/>
                                      <a:gd name="connsiteY7-120" fmla="*/ 562253 h 1097872"/>
                                      <a:gd name="connsiteX8-121" fmla="*/ 325514 w 1109709"/>
                                      <a:gd name="connsiteY8-122" fmla="*/ 798991 h 1097872"/>
                                      <a:gd name="connsiteX9-123" fmla="*/ 180513 w 1109709"/>
                                      <a:gd name="connsiteY9-124" fmla="*/ 935115 h 1097872"/>
                                      <a:gd name="connsiteX10-125" fmla="*/ 124287 w 1109709"/>
                                      <a:gd name="connsiteY10-126" fmla="*/ 1097872 h 1097872"/>
                                      <a:gd name="connsiteX11-127" fmla="*/ 0 w 1109709"/>
                                      <a:gd name="connsiteY11-128" fmla="*/ 1053484 h 1097872"/>
                                      <a:gd name="connsiteX12-129" fmla="*/ 32551 w 1109709"/>
                                      <a:gd name="connsiteY12-130" fmla="*/ 967666 h 1097872"/>
                                      <a:gd name="connsiteX0-131" fmla="*/ 32551 w 1109709"/>
                                      <a:gd name="connsiteY0-132" fmla="*/ 967666 h 1097872"/>
                                      <a:gd name="connsiteX1-133" fmla="*/ 100613 w 1109709"/>
                                      <a:gd name="connsiteY1-134" fmla="*/ 822665 h 1097872"/>
                                      <a:gd name="connsiteX2-135" fmla="*/ 343270 w 1109709"/>
                                      <a:gd name="connsiteY2-136" fmla="*/ 683581 h 1097872"/>
                                      <a:gd name="connsiteX3-137" fmla="*/ 642152 w 1109709"/>
                                      <a:gd name="connsiteY3-138" fmla="*/ 508987 h 1097872"/>
                                      <a:gd name="connsiteX4-139" fmla="*/ 938074 w 1109709"/>
                                      <a:gd name="connsiteY4-140" fmla="*/ 221941 h 1097872"/>
                                      <a:gd name="connsiteX5-141" fmla="*/ 1109709 w 1109709"/>
                                      <a:gd name="connsiteY5-142" fmla="*/ 0 h 1097872"/>
                                      <a:gd name="connsiteX6-143" fmla="*/ 908481 w 1109709"/>
                                      <a:gd name="connsiteY6-144" fmla="*/ 313678 h 1097872"/>
                                      <a:gd name="connsiteX7-145" fmla="*/ 636233 w 1109709"/>
                                      <a:gd name="connsiteY7-146" fmla="*/ 562253 h 1097872"/>
                                      <a:gd name="connsiteX8-147" fmla="*/ 325514 w 1109709"/>
                                      <a:gd name="connsiteY8-148" fmla="*/ 798991 h 1097872"/>
                                      <a:gd name="connsiteX9-149" fmla="*/ 180513 w 1109709"/>
                                      <a:gd name="connsiteY9-150" fmla="*/ 935115 h 1097872"/>
                                      <a:gd name="connsiteX10-151" fmla="*/ 124287 w 1109709"/>
                                      <a:gd name="connsiteY10-152" fmla="*/ 1097872 h 1097872"/>
                                      <a:gd name="connsiteX11-153" fmla="*/ 0 w 1109709"/>
                                      <a:gd name="connsiteY11-154" fmla="*/ 1053484 h 1097872"/>
                                      <a:gd name="connsiteX12-155" fmla="*/ 32551 w 1109709"/>
                                      <a:gd name="connsiteY12-156" fmla="*/ 967666 h 1097872"/>
                                      <a:gd name="connsiteX0-157" fmla="*/ 32551 w 1109709"/>
                                      <a:gd name="connsiteY0-158" fmla="*/ 967666 h 1097872"/>
                                      <a:gd name="connsiteX1-159" fmla="*/ 100613 w 1109709"/>
                                      <a:gd name="connsiteY1-160" fmla="*/ 822665 h 1097872"/>
                                      <a:gd name="connsiteX2-161" fmla="*/ 343270 w 1109709"/>
                                      <a:gd name="connsiteY2-162" fmla="*/ 683581 h 1097872"/>
                                      <a:gd name="connsiteX3-163" fmla="*/ 627356 w 1109709"/>
                                      <a:gd name="connsiteY3-164" fmla="*/ 511947 h 1097872"/>
                                      <a:gd name="connsiteX4-165" fmla="*/ 938074 w 1109709"/>
                                      <a:gd name="connsiteY4-166" fmla="*/ 221941 h 1097872"/>
                                      <a:gd name="connsiteX5-167" fmla="*/ 1109709 w 1109709"/>
                                      <a:gd name="connsiteY5-168" fmla="*/ 0 h 1097872"/>
                                      <a:gd name="connsiteX6-169" fmla="*/ 908481 w 1109709"/>
                                      <a:gd name="connsiteY6-170" fmla="*/ 313678 h 1097872"/>
                                      <a:gd name="connsiteX7-171" fmla="*/ 636233 w 1109709"/>
                                      <a:gd name="connsiteY7-172" fmla="*/ 562253 h 1097872"/>
                                      <a:gd name="connsiteX8-173" fmla="*/ 325514 w 1109709"/>
                                      <a:gd name="connsiteY8-174" fmla="*/ 798991 h 1097872"/>
                                      <a:gd name="connsiteX9-175" fmla="*/ 180513 w 1109709"/>
                                      <a:gd name="connsiteY9-176" fmla="*/ 935115 h 1097872"/>
                                      <a:gd name="connsiteX10-177" fmla="*/ 124287 w 1109709"/>
                                      <a:gd name="connsiteY10-178" fmla="*/ 1097872 h 1097872"/>
                                      <a:gd name="connsiteX11-179" fmla="*/ 0 w 1109709"/>
                                      <a:gd name="connsiteY11-180" fmla="*/ 1053484 h 1097872"/>
                                      <a:gd name="connsiteX12-181" fmla="*/ 32551 w 1109709"/>
                                      <a:gd name="connsiteY12-182" fmla="*/ 967666 h 1097872"/>
                                      <a:gd name="connsiteX0-183" fmla="*/ 32551 w 1109709"/>
                                      <a:gd name="connsiteY0-184" fmla="*/ 967666 h 1097872"/>
                                      <a:gd name="connsiteX1-185" fmla="*/ 100613 w 1109709"/>
                                      <a:gd name="connsiteY1-186" fmla="*/ 822665 h 1097872"/>
                                      <a:gd name="connsiteX2-187" fmla="*/ 343270 w 1109709"/>
                                      <a:gd name="connsiteY2-188" fmla="*/ 683581 h 1097872"/>
                                      <a:gd name="connsiteX3-189" fmla="*/ 627356 w 1109709"/>
                                      <a:gd name="connsiteY3-190" fmla="*/ 511947 h 1097872"/>
                                      <a:gd name="connsiteX4-191" fmla="*/ 938074 w 1109709"/>
                                      <a:gd name="connsiteY4-192" fmla="*/ 221941 h 1097872"/>
                                      <a:gd name="connsiteX5-193" fmla="*/ 1109709 w 1109709"/>
                                      <a:gd name="connsiteY5-194" fmla="*/ 0 h 1097872"/>
                                      <a:gd name="connsiteX6-195" fmla="*/ 908481 w 1109709"/>
                                      <a:gd name="connsiteY6-196" fmla="*/ 313678 h 1097872"/>
                                      <a:gd name="connsiteX7-197" fmla="*/ 636233 w 1109709"/>
                                      <a:gd name="connsiteY7-198" fmla="*/ 562253 h 1097872"/>
                                      <a:gd name="connsiteX8-199" fmla="*/ 325514 w 1109709"/>
                                      <a:gd name="connsiteY8-200" fmla="*/ 798991 h 1097872"/>
                                      <a:gd name="connsiteX9-201" fmla="*/ 180513 w 1109709"/>
                                      <a:gd name="connsiteY9-202" fmla="*/ 935115 h 1097872"/>
                                      <a:gd name="connsiteX10-203" fmla="*/ 124287 w 1109709"/>
                                      <a:gd name="connsiteY10-204" fmla="*/ 1097872 h 1097872"/>
                                      <a:gd name="connsiteX11-205" fmla="*/ 0 w 1109709"/>
                                      <a:gd name="connsiteY11-206" fmla="*/ 1053484 h 1097872"/>
                                      <a:gd name="connsiteX12-207" fmla="*/ 32551 w 1109709"/>
                                      <a:gd name="connsiteY12-208" fmla="*/ 967666 h 1097872"/>
                                      <a:gd name="connsiteX0-209" fmla="*/ 32551 w 1109709"/>
                                      <a:gd name="connsiteY0-210" fmla="*/ 967666 h 1097872"/>
                                      <a:gd name="connsiteX1-211" fmla="*/ 100613 w 1109709"/>
                                      <a:gd name="connsiteY1-212" fmla="*/ 822665 h 1097872"/>
                                      <a:gd name="connsiteX2-213" fmla="*/ 343270 w 1109709"/>
                                      <a:gd name="connsiteY2-214" fmla="*/ 683581 h 1097872"/>
                                      <a:gd name="connsiteX3-215" fmla="*/ 627356 w 1109709"/>
                                      <a:gd name="connsiteY3-216" fmla="*/ 511947 h 1097872"/>
                                      <a:gd name="connsiteX4-217" fmla="*/ 938074 w 1109709"/>
                                      <a:gd name="connsiteY4-218" fmla="*/ 221941 h 1097872"/>
                                      <a:gd name="connsiteX5-219" fmla="*/ 1109709 w 1109709"/>
                                      <a:gd name="connsiteY5-220" fmla="*/ 0 h 1097872"/>
                                      <a:gd name="connsiteX6-221" fmla="*/ 908481 w 1109709"/>
                                      <a:gd name="connsiteY6-222" fmla="*/ 313678 h 1097872"/>
                                      <a:gd name="connsiteX7-223" fmla="*/ 636233 w 1109709"/>
                                      <a:gd name="connsiteY7-224" fmla="*/ 562253 h 1097872"/>
                                      <a:gd name="connsiteX8-225" fmla="*/ 325514 w 1109709"/>
                                      <a:gd name="connsiteY8-226" fmla="*/ 798991 h 1097872"/>
                                      <a:gd name="connsiteX9-227" fmla="*/ 180513 w 1109709"/>
                                      <a:gd name="connsiteY9-228" fmla="*/ 935115 h 1097872"/>
                                      <a:gd name="connsiteX10-229" fmla="*/ 124287 w 1109709"/>
                                      <a:gd name="connsiteY10-230" fmla="*/ 1097872 h 1097872"/>
                                      <a:gd name="connsiteX11-231" fmla="*/ 0 w 1109709"/>
                                      <a:gd name="connsiteY11-232" fmla="*/ 1053484 h 1097872"/>
                                      <a:gd name="connsiteX12-233" fmla="*/ 32551 w 1109709"/>
                                      <a:gd name="connsiteY12-234" fmla="*/ 967666 h 1097872"/>
                                      <a:gd name="connsiteX0-235" fmla="*/ 32551 w 1109709"/>
                                      <a:gd name="connsiteY0-236" fmla="*/ 967666 h 1097872"/>
                                      <a:gd name="connsiteX1-237" fmla="*/ 100613 w 1109709"/>
                                      <a:gd name="connsiteY1-238" fmla="*/ 822665 h 1097872"/>
                                      <a:gd name="connsiteX2-239" fmla="*/ 343270 w 1109709"/>
                                      <a:gd name="connsiteY2-240" fmla="*/ 683581 h 1097872"/>
                                      <a:gd name="connsiteX3-241" fmla="*/ 627356 w 1109709"/>
                                      <a:gd name="connsiteY3-242" fmla="*/ 511947 h 1097872"/>
                                      <a:gd name="connsiteX4-243" fmla="*/ 938074 w 1109709"/>
                                      <a:gd name="connsiteY4-244" fmla="*/ 221941 h 1097872"/>
                                      <a:gd name="connsiteX5-245" fmla="*/ 1109709 w 1109709"/>
                                      <a:gd name="connsiteY5-246" fmla="*/ 0 h 1097872"/>
                                      <a:gd name="connsiteX6-247" fmla="*/ 908481 w 1109709"/>
                                      <a:gd name="connsiteY6-248" fmla="*/ 313678 h 1097872"/>
                                      <a:gd name="connsiteX7-249" fmla="*/ 636233 w 1109709"/>
                                      <a:gd name="connsiteY7-250" fmla="*/ 562253 h 1097872"/>
                                      <a:gd name="connsiteX8-251" fmla="*/ 325514 w 1109709"/>
                                      <a:gd name="connsiteY8-252" fmla="*/ 798991 h 1097872"/>
                                      <a:gd name="connsiteX9-253" fmla="*/ 180513 w 1109709"/>
                                      <a:gd name="connsiteY9-254" fmla="*/ 935115 h 1097872"/>
                                      <a:gd name="connsiteX10-255" fmla="*/ 124287 w 1109709"/>
                                      <a:gd name="connsiteY10-256" fmla="*/ 1097872 h 1097872"/>
                                      <a:gd name="connsiteX11-257" fmla="*/ 0 w 1109709"/>
                                      <a:gd name="connsiteY11-258" fmla="*/ 1053484 h 1097872"/>
                                      <a:gd name="connsiteX12-259" fmla="*/ 32551 w 1109709"/>
                                      <a:gd name="connsiteY12-260" fmla="*/ 967666 h 1097872"/>
                                      <a:gd name="connsiteX0-261" fmla="*/ 32551 w 1109709"/>
                                      <a:gd name="connsiteY0-262" fmla="*/ 967666 h 1097872"/>
                                      <a:gd name="connsiteX1-263" fmla="*/ 100613 w 1109709"/>
                                      <a:gd name="connsiteY1-264" fmla="*/ 822665 h 1097872"/>
                                      <a:gd name="connsiteX2-265" fmla="*/ 343270 w 1109709"/>
                                      <a:gd name="connsiteY2-266" fmla="*/ 683581 h 1097872"/>
                                      <a:gd name="connsiteX3-267" fmla="*/ 627356 w 1109709"/>
                                      <a:gd name="connsiteY3-268" fmla="*/ 511947 h 1097872"/>
                                      <a:gd name="connsiteX4-269" fmla="*/ 938074 w 1109709"/>
                                      <a:gd name="connsiteY4-270" fmla="*/ 221941 h 1097872"/>
                                      <a:gd name="connsiteX5-271" fmla="*/ 1109709 w 1109709"/>
                                      <a:gd name="connsiteY5-272" fmla="*/ 0 h 1097872"/>
                                      <a:gd name="connsiteX6-273" fmla="*/ 908481 w 1109709"/>
                                      <a:gd name="connsiteY6-274" fmla="*/ 313678 h 1097872"/>
                                      <a:gd name="connsiteX7-275" fmla="*/ 636233 w 1109709"/>
                                      <a:gd name="connsiteY7-276" fmla="*/ 562253 h 1097872"/>
                                      <a:gd name="connsiteX8-277" fmla="*/ 325514 w 1109709"/>
                                      <a:gd name="connsiteY8-278" fmla="*/ 798991 h 1097872"/>
                                      <a:gd name="connsiteX9-279" fmla="*/ 180513 w 1109709"/>
                                      <a:gd name="connsiteY9-280" fmla="*/ 935115 h 1097872"/>
                                      <a:gd name="connsiteX10-281" fmla="*/ 124287 w 1109709"/>
                                      <a:gd name="connsiteY10-282" fmla="*/ 1097872 h 1097872"/>
                                      <a:gd name="connsiteX11-283" fmla="*/ 0 w 1109709"/>
                                      <a:gd name="connsiteY11-284" fmla="*/ 1053484 h 1097872"/>
                                      <a:gd name="connsiteX12-285" fmla="*/ 32551 w 1109709"/>
                                      <a:gd name="connsiteY12-286" fmla="*/ 967666 h 1097872"/>
                                      <a:gd name="connsiteX0-287" fmla="*/ 32551 w 1109709"/>
                                      <a:gd name="connsiteY0-288" fmla="*/ 967666 h 1097872"/>
                                      <a:gd name="connsiteX1-289" fmla="*/ 127246 w 1109709"/>
                                      <a:gd name="connsiteY1-290" fmla="*/ 828583 h 1097872"/>
                                      <a:gd name="connsiteX2-291" fmla="*/ 343270 w 1109709"/>
                                      <a:gd name="connsiteY2-292" fmla="*/ 683581 h 1097872"/>
                                      <a:gd name="connsiteX3-293" fmla="*/ 627356 w 1109709"/>
                                      <a:gd name="connsiteY3-294" fmla="*/ 511947 h 1097872"/>
                                      <a:gd name="connsiteX4-295" fmla="*/ 938074 w 1109709"/>
                                      <a:gd name="connsiteY4-296" fmla="*/ 221941 h 1097872"/>
                                      <a:gd name="connsiteX5-297" fmla="*/ 1109709 w 1109709"/>
                                      <a:gd name="connsiteY5-298" fmla="*/ 0 h 1097872"/>
                                      <a:gd name="connsiteX6-299" fmla="*/ 908481 w 1109709"/>
                                      <a:gd name="connsiteY6-300" fmla="*/ 313678 h 1097872"/>
                                      <a:gd name="connsiteX7-301" fmla="*/ 636233 w 1109709"/>
                                      <a:gd name="connsiteY7-302" fmla="*/ 562253 h 1097872"/>
                                      <a:gd name="connsiteX8-303" fmla="*/ 325514 w 1109709"/>
                                      <a:gd name="connsiteY8-304" fmla="*/ 798991 h 1097872"/>
                                      <a:gd name="connsiteX9-305" fmla="*/ 180513 w 1109709"/>
                                      <a:gd name="connsiteY9-306" fmla="*/ 935115 h 1097872"/>
                                      <a:gd name="connsiteX10-307" fmla="*/ 124287 w 1109709"/>
                                      <a:gd name="connsiteY10-308" fmla="*/ 1097872 h 1097872"/>
                                      <a:gd name="connsiteX11-309" fmla="*/ 0 w 1109709"/>
                                      <a:gd name="connsiteY11-310" fmla="*/ 1053484 h 1097872"/>
                                      <a:gd name="connsiteX12-311" fmla="*/ 32551 w 1109709"/>
                                      <a:gd name="connsiteY12-312" fmla="*/ 967666 h 1097872"/>
                                      <a:gd name="connsiteX0-313" fmla="*/ 32551 w 1109709"/>
                                      <a:gd name="connsiteY0-314" fmla="*/ 967666 h 1097872"/>
                                      <a:gd name="connsiteX1-315" fmla="*/ 139083 w 1109709"/>
                                      <a:gd name="connsiteY1-316" fmla="*/ 831543 h 1097872"/>
                                      <a:gd name="connsiteX2-317" fmla="*/ 343270 w 1109709"/>
                                      <a:gd name="connsiteY2-318" fmla="*/ 683581 h 1097872"/>
                                      <a:gd name="connsiteX3-319" fmla="*/ 627356 w 1109709"/>
                                      <a:gd name="connsiteY3-320" fmla="*/ 511947 h 1097872"/>
                                      <a:gd name="connsiteX4-321" fmla="*/ 938074 w 1109709"/>
                                      <a:gd name="connsiteY4-322" fmla="*/ 221941 h 1097872"/>
                                      <a:gd name="connsiteX5-323" fmla="*/ 1109709 w 1109709"/>
                                      <a:gd name="connsiteY5-324" fmla="*/ 0 h 1097872"/>
                                      <a:gd name="connsiteX6-325" fmla="*/ 908481 w 1109709"/>
                                      <a:gd name="connsiteY6-326" fmla="*/ 313678 h 1097872"/>
                                      <a:gd name="connsiteX7-327" fmla="*/ 636233 w 1109709"/>
                                      <a:gd name="connsiteY7-328" fmla="*/ 562253 h 1097872"/>
                                      <a:gd name="connsiteX8-329" fmla="*/ 325514 w 1109709"/>
                                      <a:gd name="connsiteY8-330" fmla="*/ 798991 h 1097872"/>
                                      <a:gd name="connsiteX9-331" fmla="*/ 180513 w 1109709"/>
                                      <a:gd name="connsiteY9-332" fmla="*/ 935115 h 1097872"/>
                                      <a:gd name="connsiteX10-333" fmla="*/ 124287 w 1109709"/>
                                      <a:gd name="connsiteY10-334" fmla="*/ 1097872 h 1097872"/>
                                      <a:gd name="connsiteX11-335" fmla="*/ 0 w 1109709"/>
                                      <a:gd name="connsiteY11-336" fmla="*/ 1053484 h 1097872"/>
                                      <a:gd name="connsiteX12-337" fmla="*/ 32551 w 1109709"/>
                                      <a:gd name="connsiteY12-338" fmla="*/ 967666 h 1097872"/>
                                      <a:gd name="connsiteX0-339" fmla="*/ 32551 w 1109709"/>
                                      <a:gd name="connsiteY0-340" fmla="*/ 967666 h 1097872"/>
                                      <a:gd name="connsiteX1-341" fmla="*/ 165716 w 1109709"/>
                                      <a:gd name="connsiteY1-342" fmla="*/ 843380 h 1097872"/>
                                      <a:gd name="connsiteX2-343" fmla="*/ 343270 w 1109709"/>
                                      <a:gd name="connsiteY2-344" fmla="*/ 683581 h 1097872"/>
                                      <a:gd name="connsiteX3-345" fmla="*/ 627356 w 1109709"/>
                                      <a:gd name="connsiteY3-346" fmla="*/ 511947 h 1097872"/>
                                      <a:gd name="connsiteX4-347" fmla="*/ 938074 w 1109709"/>
                                      <a:gd name="connsiteY4-348" fmla="*/ 221941 h 1097872"/>
                                      <a:gd name="connsiteX5-349" fmla="*/ 1109709 w 1109709"/>
                                      <a:gd name="connsiteY5-350" fmla="*/ 0 h 1097872"/>
                                      <a:gd name="connsiteX6-351" fmla="*/ 908481 w 1109709"/>
                                      <a:gd name="connsiteY6-352" fmla="*/ 313678 h 1097872"/>
                                      <a:gd name="connsiteX7-353" fmla="*/ 636233 w 1109709"/>
                                      <a:gd name="connsiteY7-354" fmla="*/ 562253 h 1097872"/>
                                      <a:gd name="connsiteX8-355" fmla="*/ 325514 w 1109709"/>
                                      <a:gd name="connsiteY8-356" fmla="*/ 798991 h 1097872"/>
                                      <a:gd name="connsiteX9-357" fmla="*/ 180513 w 1109709"/>
                                      <a:gd name="connsiteY9-358" fmla="*/ 935115 h 1097872"/>
                                      <a:gd name="connsiteX10-359" fmla="*/ 124287 w 1109709"/>
                                      <a:gd name="connsiteY10-360" fmla="*/ 1097872 h 1097872"/>
                                      <a:gd name="connsiteX11-361" fmla="*/ 0 w 1109709"/>
                                      <a:gd name="connsiteY11-362" fmla="*/ 1053484 h 1097872"/>
                                      <a:gd name="connsiteX12-363" fmla="*/ 32551 w 1109709"/>
                                      <a:gd name="connsiteY12-364" fmla="*/ 967666 h 1097872"/>
                                      <a:gd name="connsiteX0-365" fmla="*/ 32551 w 1109709"/>
                                      <a:gd name="connsiteY0-366" fmla="*/ 967666 h 1097872"/>
                                      <a:gd name="connsiteX1-367" fmla="*/ 133165 w 1109709"/>
                                      <a:gd name="connsiteY1-368" fmla="*/ 828583 h 1097872"/>
                                      <a:gd name="connsiteX2-369" fmla="*/ 343270 w 1109709"/>
                                      <a:gd name="connsiteY2-370" fmla="*/ 683581 h 1097872"/>
                                      <a:gd name="connsiteX3-371" fmla="*/ 627356 w 1109709"/>
                                      <a:gd name="connsiteY3-372" fmla="*/ 511947 h 1097872"/>
                                      <a:gd name="connsiteX4-373" fmla="*/ 938074 w 1109709"/>
                                      <a:gd name="connsiteY4-374" fmla="*/ 221941 h 1097872"/>
                                      <a:gd name="connsiteX5-375" fmla="*/ 1109709 w 1109709"/>
                                      <a:gd name="connsiteY5-376" fmla="*/ 0 h 1097872"/>
                                      <a:gd name="connsiteX6-377" fmla="*/ 908481 w 1109709"/>
                                      <a:gd name="connsiteY6-378" fmla="*/ 313678 h 1097872"/>
                                      <a:gd name="connsiteX7-379" fmla="*/ 636233 w 1109709"/>
                                      <a:gd name="connsiteY7-380" fmla="*/ 562253 h 1097872"/>
                                      <a:gd name="connsiteX8-381" fmla="*/ 325514 w 1109709"/>
                                      <a:gd name="connsiteY8-382" fmla="*/ 798991 h 1097872"/>
                                      <a:gd name="connsiteX9-383" fmla="*/ 180513 w 1109709"/>
                                      <a:gd name="connsiteY9-384" fmla="*/ 935115 h 1097872"/>
                                      <a:gd name="connsiteX10-385" fmla="*/ 124287 w 1109709"/>
                                      <a:gd name="connsiteY10-386" fmla="*/ 1097872 h 1097872"/>
                                      <a:gd name="connsiteX11-387" fmla="*/ 0 w 1109709"/>
                                      <a:gd name="connsiteY11-388" fmla="*/ 1053484 h 1097872"/>
                                      <a:gd name="connsiteX12-389" fmla="*/ 32551 w 1109709"/>
                                      <a:gd name="connsiteY12-390" fmla="*/ 967666 h 1097872"/>
                                      <a:gd name="connsiteX0-391" fmla="*/ 32551 w 1109709"/>
                                      <a:gd name="connsiteY0-392" fmla="*/ 967666 h 1097872"/>
                                      <a:gd name="connsiteX1-393" fmla="*/ 133165 w 1109709"/>
                                      <a:gd name="connsiteY1-394" fmla="*/ 828583 h 1097872"/>
                                      <a:gd name="connsiteX2-395" fmla="*/ 343270 w 1109709"/>
                                      <a:gd name="connsiteY2-396" fmla="*/ 683581 h 1097872"/>
                                      <a:gd name="connsiteX3-397" fmla="*/ 627356 w 1109709"/>
                                      <a:gd name="connsiteY3-398" fmla="*/ 511947 h 1097872"/>
                                      <a:gd name="connsiteX4-399" fmla="*/ 938074 w 1109709"/>
                                      <a:gd name="connsiteY4-400" fmla="*/ 221941 h 1097872"/>
                                      <a:gd name="connsiteX5-401" fmla="*/ 1109709 w 1109709"/>
                                      <a:gd name="connsiteY5-402" fmla="*/ 0 h 1097872"/>
                                      <a:gd name="connsiteX6-403" fmla="*/ 908481 w 1109709"/>
                                      <a:gd name="connsiteY6-404" fmla="*/ 313678 h 1097872"/>
                                      <a:gd name="connsiteX7-405" fmla="*/ 636233 w 1109709"/>
                                      <a:gd name="connsiteY7-406" fmla="*/ 562253 h 1097872"/>
                                      <a:gd name="connsiteX8-407" fmla="*/ 325514 w 1109709"/>
                                      <a:gd name="connsiteY8-408" fmla="*/ 798991 h 1097872"/>
                                      <a:gd name="connsiteX9-409" fmla="*/ 180513 w 1109709"/>
                                      <a:gd name="connsiteY9-410" fmla="*/ 935115 h 1097872"/>
                                      <a:gd name="connsiteX10-411" fmla="*/ 124287 w 1109709"/>
                                      <a:gd name="connsiteY10-412" fmla="*/ 1097872 h 1097872"/>
                                      <a:gd name="connsiteX11-413" fmla="*/ 0 w 1109709"/>
                                      <a:gd name="connsiteY11-414" fmla="*/ 1053484 h 1097872"/>
                                      <a:gd name="connsiteX12-415" fmla="*/ 32551 w 1109709"/>
                                      <a:gd name="connsiteY12-416" fmla="*/ 967666 h 1097872"/>
                                      <a:gd name="connsiteX0-417" fmla="*/ 32551 w 1109709"/>
                                      <a:gd name="connsiteY0-418" fmla="*/ 967666 h 1097872"/>
                                      <a:gd name="connsiteX1-419" fmla="*/ 133165 w 1109709"/>
                                      <a:gd name="connsiteY1-420" fmla="*/ 828583 h 1097872"/>
                                      <a:gd name="connsiteX2-421" fmla="*/ 343270 w 1109709"/>
                                      <a:gd name="connsiteY2-422" fmla="*/ 683581 h 1097872"/>
                                      <a:gd name="connsiteX3-423" fmla="*/ 627356 w 1109709"/>
                                      <a:gd name="connsiteY3-424" fmla="*/ 511947 h 1097872"/>
                                      <a:gd name="connsiteX4-425" fmla="*/ 938074 w 1109709"/>
                                      <a:gd name="connsiteY4-426" fmla="*/ 221941 h 1097872"/>
                                      <a:gd name="connsiteX5-427" fmla="*/ 1109709 w 1109709"/>
                                      <a:gd name="connsiteY5-428" fmla="*/ 0 h 1097872"/>
                                      <a:gd name="connsiteX6-429" fmla="*/ 908481 w 1109709"/>
                                      <a:gd name="connsiteY6-430" fmla="*/ 313678 h 1097872"/>
                                      <a:gd name="connsiteX7-431" fmla="*/ 636233 w 1109709"/>
                                      <a:gd name="connsiteY7-432" fmla="*/ 562253 h 1097872"/>
                                      <a:gd name="connsiteX8-433" fmla="*/ 325514 w 1109709"/>
                                      <a:gd name="connsiteY8-434" fmla="*/ 798991 h 1097872"/>
                                      <a:gd name="connsiteX9-435" fmla="*/ 180513 w 1109709"/>
                                      <a:gd name="connsiteY9-436" fmla="*/ 935115 h 1097872"/>
                                      <a:gd name="connsiteX10-437" fmla="*/ 124287 w 1109709"/>
                                      <a:gd name="connsiteY10-438" fmla="*/ 1097872 h 1097872"/>
                                      <a:gd name="connsiteX11-439" fmla="*/ 0 w 1109709"/>
                                      <a:gd name="connsiteY11-440" fmla="*/ 1053484 h 1097872"/>
                                      <a:gd name="connsiteX12-441" fmla="*/ 32551 w 1109709"/>
                                      <a:gd name="connsiteY12-442" fmla="*/ 967666 h 1097872"/>
                                      <a:gd name="connsiteX0-443" fmla="*/ 32551 w 1109709"/>
                                      <a:gd name="connsiteY0-444" fmla="*/ 967666 h 1097872"/>
                                      <a:gd name="connsiteX1-445" fmla="*/ 133165 w 1109709"/>
                                      <a:gd name="connsiteY1-446" fmla="*/ 828583 h 1097872"/>
                                      <a:gd name="connsiteX2-447" fmla="*/ 343270 w 1109709"/>
                                      <a:gd name="connsiteY2-448" fmla="*/ 683581 h 1097872"/>
                                      <a:gd name="connsiteX3-449" fmla="*/ 627356 w 1109709"/>
                                      <a:gd name="connsiteY3-450" fmla="*/ 511947 h 1097872"/>
                                      <a:gd name="connsiteX4-451" fmla="*/ 938074 w 1109709"/>
                                      <a:gd name="connsiteY4-452" fmla="*/ 221941 h 1097872"/>
                                      <a:gd name="connsiteX5-453" fmla="*/ 1109709 w 1109709"/>
                                      <a:gd name="connsiteY5-454" fmla="*/ 0 h 1097872"/>
                                      <a:gd name="connsiteX6-455" fmla="*/ 908481 w 1109709"/>
                                      <a:gd name="connsiteY6-456" fmla="*/ 313678 h 1097872"/>
                                      <a:gd name="connsiteX7-457" fmla="*/ 636233 w 1109709"/>
                                      <a:gd name="connsiteY7-458" fmla="*/ 562253 h 1097872"/>
                                      <a:gd name="connsiteX8-459" fmla="*/ 325514 w 1109709"/>
                                      <a:gd name="connsiteY8-460" fmla="*/ 798991 h 1097872"/>
                                      <a:gd name="connsiteX9-461" fmla="*/ 195310 w 1109709"/>
                                      <a:gd name="connsiteY9-462" fmla="*/ 935115 h 1097872"/>
                                      <a:gd name="connsiteX10-463" fmla="*/ 124287 w 1109709"/>
                                      <a:gd name="connsiteY10-464" fmla="*/ 1097872 h 1097872"/>
                                      <a:gd name="connsiteX11-465" fmla="*/ 0 w 1109709"/>
                                      <a:gd name="connsiteY11-466" fmla="*/ 1053484 h 1097872"/>
                                      <a:gd name="connsiteX12-467" fmla="*/ 32551 w 1109709"/>
                                      <a:gd name="connsiteY12-468" fmla="*/ 967666 h 1097872"/>
                                      <a:gd name="connsiteX0-469" fmla="*/ 32551 w 1109709"/>
                                      <a:gd name="connsiteY0-470" fmla="*/ 967666 h 1097872"/>
                                      <a:gd name="connsiteX1-471" fmla="*/ 133165 w 1109709"/>
                                      <a:gd name="connsiteY1-472" fmla="*/ 828583 h 1097872"/>
                                      <a:gd name="connsiteX2-473" fmla="*/ 343270 w 1109709"/>
                                      <a:gd name="connsiteY2-474" fmla="*/ 683581 h 1097872"/>
                                      <a:gd name="connsiteX3-475" fmla="*/ 627356 w 1109709"/>
                                      <a:gd name="connsiteY3-476" fmla="*/ 511947 h 1097872"/>
                                      <a:gd name="connsiteX4-477" fmla="*/ 938074 w 1109709"/>
                                      <a:gd name="connsiteY4-478" fmla="*/ 221941 h 1097872"/>
                                      <a:gd name="connsiteX5-479" fmla="*/ 1109709 w 1109709"/>
                                      <a:gd name="connsiteY5-480" fmla="*/ 0 h 1097872"/>
                                      <a:gd name="connsiteX6-481" fmla="*/ 908481 w 1109709"/>
                                      <a:gd name="connsiteY6-482" fmla="*/ 313678 h 1097872"/>
                                      <a:gd name="connsiteX7-483" fmla="*/ 636233 w 1109709"/>
                                      <a:gd name="connsiteY7-484" fmla="*/ 562253 h 1097872"/>
                                      <a:gd name="connsiteX8-485" fmla="*/ 325514 w 1109709"/>
                                      <a:gd name="connsiteY8-486" fmla="*/ 798991 h 1097872"/>
                                      <a:gd name="connsiteX9-487" fmla="*/ 195310 w 1109709"/>
                                      <a:gd name="connsiteY9-488" fmla="*/ 935115 h 1097872"/>
                                      <a:gd name="connsiteX10-489" fmla="*/ 124287 w 1109709"/>
                                      <a:gd name="connsiteY10-490" fmla="*/ 1097872 h 1097872"/>
                                      <a:gd name="connsiteX11-491" fmla="*/ 0 w 1109709"/>
                                      <a:gd name="connsiteY11-492" fmla="*/ 1053484 h 1097872"/>
                                      <a:gd name="connsiteX12-493" fmla="*/ 32551 w 1109709"/>
                                      <a:gd name="connsiteY12-494" fmla="*/ 967666 h 1097872"/>
                                      <a:gd name="connsiteX0-495" fmla="*/ 32551 w 1109709"/>
                                      <a:gd name="connsiteY0-496" fmla="*/ 967666 h 1097872"/>
                                      <a:gd name="connsiteX1-497" fmla="*/ 133165 w 1109709"/>
                                      <a:gd name="connsiteY1-498" fmla="*/ 828583 h 1097872"/>
                                      <a:gd name="connsiteX2-499" fmla="*/ 343270 w 1109709"/>
                                      <a:gd name="connsiteY2-500" fmla="*/ 683581 h 1097872"/>
                                      <a:gd name="connsiteX3-501" fmla="*/ 627356 w 1109709"/>
                                      <a:gd name="connsiteY3-502" fmla="*/ 511947 h 1097872"/>
                                      <a:gd name="connsiteX4-503" fmla="*/ 938074 w 1109709"/>
                                      <a:gd name="connsiteY4-504" fmla="*/ 221941 h 1097872"/>
                                      <a:gd name="connsiteX5-505" fmla="*/ 1109709 w 1109709"/>
                                      <a:gd name="connsiteY5-506" fmla="*/ 0 h 1097872"/>
                                      <a:gd name="connsiteX6-507" fmla="*/ 908481 w 1109709"/>
                                      <a:gd name="connsiteY6-508" fmla="*/ 313678 h 1097872"/>
                                      <a:gd name="connsiteX7-509" fmla="*/ 636233 w 1109709"/>
                                      <a:gd name="connsiteY7-510" fmla="*/ 562253 h 1097872"/>
                                      <a:gd name="connsiteX8-511" fmla="*/ 325514 w 1109709"/>
                                      <a:gd name="connsiteY8-512" fmla="*/ 798991 h 1097872"/>
                                      <a:gd name="connsiteX9-513" fmla="*/ 195310 w 1109709"/>
                                      <a:gd name="connsiteY9-514" fmla="*/ 935115 h 1097872"/>
                                      <a:gd name="connsiteX10-515" fmla="*/ 124287 w 1109709"/>
                                      <a:gd name="connsiteY10-516" fmla="*/ 1097872 h 1097872"/>
                                      <a:gd name="connsiteX11-517" fmla="*/ 0 w 1109709"/>
                                      <a:gd name="connsiteY11-518" fmla="*/ 1053484 h 1097872"/>
                                      <a:gd name="connsiteX12-519" fmla="*/ 32551 w 1109709"/>
                                      <a:gd name="connsiteY12-520" fmla="*/ 967666 h 1097872"/>
                                      <a:gd name="connsiteX0-521" fmla="*/ 32551 w 1109709"/>
                                      <a:gd name="connsiteY0-522" fmla="*/ 967666 h 1097872"/>
                                      <a:gd name="connsiteX1-523" fmla="*/ 133165 w 1109709"/>
                                      <a:gd name="connsiteY1-524" fmla="*/ 828583 h 1097872"/>
                                      <a:gd name="connsiteX2-525" fmla="*/ 343270 w 1109709"/>
                                      <a:gd name="connsiteY2-526" fmla="*/ 683581 h 1097872"/>
                                      <a:gd name="connsiteX3-527" fmla="*/ 627356 w 1109709"/>
                                      <a:gd name="connsiteY3-528" fmla="*/ 511947 h 1097872"/>
                                      <a:gd name="connsiteX4-529" fmla="*/ 946952 w 1109709"/>
                                      <a:gd name="connsiteY4-530" fmla="*/ 233778 h 1097872"/>
                                      <a:gd name="connsiteX5-531" fmla="*/ 1109709 w 1109709"/>
                                      <a:gd name="connsiteY5-532" fmla="*/ 0 h 1097872"/>
                                      <a:gd name="connsiteX6-533" fmla="*/ 908481 w 1109709"/>
                                      <a:gd name="connsiteY6-534" fmla="*/ 313678 h 1097872"/>
                                      <a:gd name="connsiteX7-535" fmla="*/ 636233 w 1109709"/>
                                      <a:gd name="connsiteY7-536" fmla="*/ 562253 h 1097872"/>
                                      <a:gd name="connsiteX8-537" fmla="*/ 325514 w 1109709"/>
                                      <a:gd name="connsiteY8-538" fmla="*/ 798991 h 1097872"/>
                                      <a:gd name="connsiteX9-539" fmla="*/ 195310 w 1109709"/>
                                      <a:gd name="connsiteY9-540" fmla="*/ 935115 h 1097872"/>
                                      <a:gd name="connsiteX10-541" fmla="*/ 124287 w 1109709"/>
                                      <a:gd name="connsiteY10-542" fmla="*/ 1097872 h 1097872"/>
                                      <a:gd name="connsiteX11-543" fmla="*/ 0 w 1109709"/>
                                      <a:gd name="connsiteY11-544" fmla="*/ 1053484 h 1097872"/>
                                      <a:gd name="connsiteX12-545" fmla="*/ 32551 w 1109709"/>
                                      <a:gd name="connsiteY12-546" fmla="*/ 967666 h 1097872"/>
                                      <a:gd name="connsiteX0-547" fmla="*/ 32551 w 1109709"/>
                                      <a:gd name="connsiteY0-548" fmla="*/ 967666 h 1097872"/>
                                      <a:gd name="connsiteX1-549" fmla="*/ 133165 w 1109709"/>
                                      <a:gd name="connsiteY1-550" fmla="*/ 828583 h 1097872"/>
                                      <a:gd name="connsiteX2-551" fmla="*/ 343270 w 1109709"/>
                                      <a:gd name="connsiteY2-552" fmla="*/ 683581 h 1097872"/>
                                      <a:gd name="connsiteX3-553" fmla="*/ 627356 w 1109709"/>
                                      <a:gd name="connsiteY3-554" fmla="*/ 511947 h 1097872"/>
                                      <a:gd name="connsiteX4-555" fmla="*/ 946952 w 1109709"/>
                                      <a:gd name="connsiteY4-556" fmla="*/ 233778 h 1097872"/>
                                      <a:gd name="connsiteX5-557" fmla="*/ 1109709 w 1109709"/>
                                      <a:gd name="connsiteY5-558" fmla="*/ 0 h 1097872"/>
                                      <a:gd name="connsiteX6-559" fmla="*/ 908481 w 1109709"/>
                                      <a:gd name="connsiteY6-560" fmla="*/ 313678 h 1097872"/>
                                      <a:gd name="connsiteX7-561" fmla="*/ 636233 w 1109709"/>
                                      <a:gd name="connsiteY7-562" fmla="*/ 562253 h 1097872"/>
                                      <a:gd name="connsiteX8-563" fmla="*/ 325514 w 1109709"/>
                                      <a:gd name="connsiteY8-564" fmla="*/ 798991 h 1097872"/>
                                      <a:gd name="connsiteX9-565" fmla="*/ 195310 w 1109709"/>
                                      <a:gd name="connsiteY9-566" fmla="*/ 935115 h 1097872"/>
                                      <a:gd name="connsiteX10-567" fmla="*/ 124287 w 1109709"/>
                                      <a:gd name="connsiteY10-568" fmla="*/ 1097872 h 1097872"/>
                                      <a:gd name="connsiteX11-569" fmla="*/ 0 w 1109709"/>
                                      <a:gd name="connsiteY11-570" fmla="*/ 1053484 h 1097872"/>
                                      <a:gd name="connsiteX12-571" fmla="*/ 32551 w 1109709"/>
                                      <a:gd name="connsiteY12-572" fmla="*/ 967666 h 1097872"/>
                                      <a:gd name="connsiteX0-573" fmla="*/ 32551 w 1109709"/>
                                      <a:gd name="connsiteY0-574" fmla="*/ 967666 h 1097872"/>
                                      <a:gd name="connsiteX1-575" fmla="*/ 133165 w 1109709"/>
                                      <a:gd name="connsiteY1-576" fmla="*/ 828583 h 1097872"/>
                                      <a:gd name="connsiteX2-577" fmla="*/ 343270 w 1109709"/>
                                      <a:gd name="connsiteY2-578" fmla="*/ 683581 h 1097872"/>
                                      <a:gd name="connsiteX3-579" fmla="*/ 627356 w 1109709"/>
                                      <a:gd name="connsiteY3-580" fmla="*/ 511947 h 1097872"/>
                                      <a:gd name="connsiteX4-581" fmla="*/ 935115 w 1109709"/>
                                      <a:gd name="connsiteY4-582" fmla="*/ 227860 h 1097872"/>
                                      <a:gd name="connsiteX5-583" fmla="*/ 1109709 w 1109709"/>
                                      <a:gd name="connsiteY5-584" fmla="*/ 0 h 1097872"/>
                                      <a:gd name="connsiteX6-585" fmla="*/ 908481 w 1109709"/>
                                      <a:gd name="connsiteY6-586" fmla="*/ 313678 h 1097872"/>
                                      <a:gd name="connsiteX7-587" fmla="*/ 636233 w 1109709"/>
                                      <a:gd name="connsiteY7-588" fmla="*/ 562253 h 1097872"/>
                                      <a:gd name="connsiteX8-589" fmla="*/ 325514 w 1109709"/>
                                      <a:gd name="connsiteY8-590" fmla="*/ 798991 h 1097872"/>
                                      <a:gd name="connsiteX9-591" fmla="*/ 195310 w 1109709"/>
                                      <a:gd name="connsiteY9-592" fmla="*/ 935115 h 1097872"/>
                                      <a:gd name="connsiteX10-593" fmla="*/ 124287 w 1109709"/>
                                      <a:gd name="connsiteY10-594" fmla="*/ 1097872 h 1097872"/>
                                      <a:gd name="connsiteX11-595" fmla="*/ 0 w 1109709"/>
                                      <a:gd name="connsiteY11-596" fmla="*/ 1053484 h 1097872"/>
                                      <a:gd name="connsiteX12-597" fmla="*/ 32551 w 1109709"/>
                                      <a:gd name="connsiteY12-598" fmla="*/ 967666 h 1097872"/>
                                      <a:gd name="connsiteX0-599" fmla="*/ 32551 w 1109709"/>
                                      <a:gd name="connsiteY0-600" fmla="*/ 967666 h 1097872"/>
                                      <a:gd name="connsiteX1-601" fmla="*/ 133165 w 1109709"/>
                                      <a:gd name="connsiteY1-602" fmla="*/ 828583 h 1097872"/>
                                      <a:gd name="connsiteX2-603" fmla="*/ 343270 w 1109709"/>
                                      <a:gd name="connsiteY2-604" fmla="*/ 683581 h 1097872"/>
                                      <a:gd name="connsiteX3-605" fmla="*/ 627356 w 1109709"/>
                                      <a:gd name="connsiteY3-606" fmla="*/ 511947 h 1097872"/>
                                      <a:gd name="connsiteX4-607" fmla="*/ 935115 w 1109709"/>
                                      <a:gd name="connsiteY4-608" fmla="*/ 227860 h 1097872"/>
                                      <a:gd name="connsiteX5-609" fmla="*/ 1109709 w 1109709"/>
                                      <a:gd name="connsiteY5-610" fmla="*/ 0 h 1097872"/>
                                      <a:gd name="connsiteX6-611" fmla="*/ 908481 w 1109709"/>
                                      <a:gd name="connsiteY6-612" fmla="*/ 313678 h 1097872"/>
                                      <a:gd name="connsiteX7-613" fmla="*/ 636233 w 1109709"/>
                                      <a:gd name="connsiteY7-614" fmla="*/ 562253 h 1097872"/>
                                      <a:gd name="connsiteX8-615" fmla="*/ 325514 w 1109709"/>
                                      <a:gd name="connsiteY8-616" fmla="*/ 798991 h 1097872"/>
                                      <a:gd name="connsiteX9-617" fmla="*/ 195310 w 1109709"/>
                                      <a:gd name="connsiteY9-618" fmla="*/ 935115 h 1097872"/>
                                      <a:gd name="connsiteX10-619" fmla="*/ 110986 w 1109709"/>
                                      <a:gd name="connsiteY10-620" fmla="*/ 1097872 h 1097872"/>
                                      <a:gd name="connsiteX11-621" fmla="*/ 0 w 1109709"/>
                                      <a:gd name="connsiteY11-622" fmla="*/ 1053484 h 1097872"/>
                                      <a:gd name="connsiteX12-623" fmla="*/ 32551 w 1109709"/>
                                      <a:gd name="connsiteY12-624" fmla="*/ 967666 h 1097872"/>
                                    </a:gdLst>
                                    <a:ahLst/>
                                    <a:cxnLst>
                                      <a:cxn ang="0">
                                        <a:pos x="connsiteX0-1" y="connsiteY0-2"/>
                                      </a:cxn>
                                      <a:cxn ang="0">
                                        <a:pos x="connsiteX1-3" y="connsiteY1-4"/>
                                      </a:cxn>
                                      <a:cxn ang="0">
                                        <a:pos x="connsiteX2-5" y="connsiteY2-6"/>
                                      </a:cxn>
                                      <a:cxn ang="0">
                                        <a:pos x="connsiteX3-7" y="connsiteY3-8"/>
                                      </a:cxn>
                                      <a:cxn ang="0">
                                        <a:pos x="connsiteX4-9" y="connsiteY4-10"/>
                                      </a:cxn>
                                      <a:cxn ang="0">
                                        <a:pos x="connsiteX5-11" y="connsiteY5-12"/>
                                      </a:cxn>
                                      <a:cxn ang="0">
                                        <a:pos x="connsiteX6-13" y="connsiteY6-14"/>
                                      </a:cxn>
                                      <a:cxn ang="0">
                                        <a:pos x="connsiteX7-15" y="connsiteY7-16"/>
                                      </a:cxn>
                                      <a:cxn ang="0">
                                        <a:pos x="connsiteX8-17" y="connsiteY8-18"/>
                                      </a:cxn>
                                      <a:cxn ang="0">
                                        <a:pos x="connsiteX9-19" y="connsiteY9-20"/>
                                      </a:cxn>
                                      <a:cxn ang="0">
                                        <a:pos x="connsiteX10-21" y="connsiteY10-22"/>
                                      </a:cxn>
                                      <a:cxn ang="0">
                                        <a:pos x="connsiteX11-23" y="connsiteY11-24"/>
                                      </a:cxn>
                                      <a:cxn ang="0">
                                        <a:pos x="connsiteX12-25" y="connsiteY12-26"/>
                                      </a:cxn>
                                    </a:cxnLst>
                                    <a:rect l="l" t="t" r="r" b="b"/>
                                    <a:pathLst>
                                      <a:path w="1109709" h="1097872">
                                        <a:moveTo>
                                          <a:pt x="32551" y="967666"/>
                                        </a:moveTo>
                                        <a:cubicBezTo>
                                          <a:pt x="49320" y="929196"/>
                                          <a:pt x="69542" y="893685"/>
                                          <a:pt x="133165" y="828583"/>
                                        </a:cubicBezTo>
                                        <a:cubicBezTo>
                                          <a:pt x="196788" y="763481"/>
                                          <a:pt x="260905" y="736354"/>
                                          <a:pt x="343270" y="683581"/>
                                        </a:cubicBezTo>
                                        <a:cubicBezTo>
                                          <a:pt x="425635" y="630808"/>
                                          <a:pt x="528715" y="587900"/>
                                          <a:pt x="627356" y="511947"/>
                                        </a:cubicBezTo>
                                        <a:cubicBezTo>
                                          <a:pt x="725997" y="435994"/>
                                          <a:pt x="857189" y="312691"/>
                                          <a:pt x="935115" y="227860"/>
                                        </a:cubicBezTo>
                                        <a:lnTo>
                                          <a:pt x="1109709" y="0"/>
                                        </a:lnTo>
                                        <a:cubicBezTo>
                                          <a:pt x="1098365" y="23674"/>
                                          <a:pt x="987394" y="219969"/>
                                          <a:pt x="908481" y="313678"/>
                                        </a:cubicBezTo>
                                        <a:cubicBezTo>
                                          <a:pt x="829568" y="407387"/>
                                          <a:pt x="733394" y="481368"/>
                                          <a:pt x="636233" y="562253"/>
                                        </a:cubicBezTo>
                                        <a:lnTo>
                                          <a:pt x="325514" y="798991"/>
                                        </a:lnTo>
                                        <a:cubicBezTo>
                                          <a:pt x="249561" y="861135"/>
                                          <a:pt x="231065" y="885302"/>
                                          <a:pt x="195310" y="935115"/>
                                        </a:cubicBezTo>
                                        <a:cubicBezTo>
                                          <a:pt x="159555" y="984928"/>
                                          <a:pt x="120357" y="1054470"/>
                                          <a:pt x="110986" y="1097872"/>
                                        </a:cubicBezTo>
                                        <a:lnTo>
                                          <a:pt x="0" y="1053484"/>
                                        </a:lnTo>
                                        <a:lnTo>
                                          <a:pt x="32551" y="967666"/>
                                        </a:ln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92C604"/>
                                  </a:solidFill>
                                  <a:ln w="25400" cap="flat" cmpd="sng" algn="ctr">
                                    <a:noFill/>
                                    <a:prstDash val="solid"/>
                                  </a:ln>
                                  <a:effectLst/>
                                </p:spPr>
                                <p:txBody>
                                  <a:bodyPr anchor="ctr"/>
                                  <a:lstStyle/>
                                  <a:p>
                                    <a:pPr marL="0" marR="0" lvl="0" indent="0" algn="ctr" defTabSz="914400" eaLnBrk="1" fontAlgn="base" latinLnBrk="0" hangingPunct="1">
                                      <a:lnSpc>
                                        <a:spcPct val="100000"/>
                                      </a:lnSpc>
                                      <a:spcBef>
                                        <a:spcPct val="0"/>
                                      </a:spcBef>
                                      <a:spcAft>
                                        <a:spcPct val="0"/>
                                      </a:spcAft>
                                      <a:buClrTx/>
                                      <a:buSzTx/>
                                      <a:buFontTx/>
                                      <a:buNone/>
                                      <a:defRPr/>
                                    </a:pPr>
                                    <a:endParaRPr kumimoji="0" lang="zh-CN" altLang="en-US" sz="1800" b="0" i="0" u="none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</a:endParaRPr>
                                  </a:p>
                                </p:txBody>
                              </p:sp>
                              <p:grpSp>
                                <p:nvGrpSpPr>
                                  <p:cNvPr id="395" name="组合 293"/>
                                  <p:cNvGrpSpPr/>
                                  <p:nvPr/>
                                </p:nvGrpSpPr>
                                <p:grpSpPr bwMode="auto">
                                  <a:xfrm rot="1371747">
                                    <a:off x="5694399" y="1560619"/>
                                    <a:ext cx="114437" cy="243611"/>
                                    <a:chOff x="4605359" y="766104"/>
                                    <a:chExt cx="188802" cy="391253"/>
                                  </a:xfrm>
                                </p:grpSpPr>
                                <p:sp>
                                  <p:nvSpPr>
                                    <p:cNvPr id="405" name="任意多边形 404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06250" y="765669"/>
                                      <a:ext cx="188301" cy="392066"/>
                                    </a:xfrm>
                                    <a:custGeom>
                                      <a:avLst/>
                                      <a:gdLst>
                                        <a:gd name="connsiteX0" fmla="*/ 69056 w 166687"/>
                                        <a:gd name="connsiteY0" fmla="*/ 0 h 350044"/>
                                        <a:gd name="connsiteX1" fmla="*/ 45243 w 166687"/>
                                        <a:gd name="connsiteY1" fmla="*/ 119062 h 350044"/>
                                        <a:gd name="connsiteX2" fmla="*/ 0 w 166687"/>
                                        <a:gd name="connsiteY2" fmla="*/ 204787 h 350044"/>
                                        <a:gd name="connsiteX3" fmla="*/ 14287 w 166687"/>
                                        <a:gd name="connsiteY3" fmla="*/ 302419 h 350044"/>
                                        <a:gd name="connsiteX4" fmla="*/ 78581 w 166687"/>
                                        <a:gd name="connsiteY4" fmla="*/ 350044 h 350044"/>
                                        <a:gd name="connsiteX5" fmla="*/ 164306 w 166687"/>
                                        <a:gd name="connsiteY5" fmla="*/ 254794 h 350044"/>
                                        <a:gd name="connsiteX6" fmla="*/ 166687 w 166687"/>
                                        <a:gd name="connsiteY6" fmla="*/ 109537 h 350044"/>
                                        <a:gd name="connsiteX7" fmla="*/ 69056 w 166687"/>
                                        <a:gd name="connsiteY7" fmla="*/ 0 h 350044"/>
                                        <a:gd name="connsiteX0-1" fmla="*/ 69056 w 184139"/>
                                        <a:gd name="connsiteY0-2" fmla="*/ 0 h 350044"/>
                                        <a:gd name="connsiteX1-3" fmla="*/ 45243 w 184139"/>
                                        <a:gd name="connsiteY1-4" fmla="*/ 119062 h 350044"/>
                                        <a:gd name="connsiteX2-5" fmla="*/ 0 w 184139"/>
                                        <a:gd name="connsiteY2-6" fmla="*/ 204787 h 350044"/>
                                        <a:gd name="connsiteX3-7" fmla="*/ 14287 w 184139"/>
                                        <a:gd name="connsiteY3-8" fmla="*/ 302419 h 350044"/>
                                        <a:gd name="connsiteX4-9" fmla="*/ 78581 w 184139"/>
                                        <a:gd name="connsiteY4-10" fmla="*/ 350044 h 350044"/>
                                        <a:gd name="connsiteX5-11" fmla="*/ 164306 w 184139"/>
                                        <a:gd name="connsiteY5-12" fmla="*/ 254794 h 350044"/>
                                        <a:gd name="connsiteX6-13" fmla="*/ 166687 w 184139"/>
                                        <a:gd name="connsiteY6-14" fmla="*/ 109537 h 350044"/>
                                        <a:gd name="connsiteX7-15" fmla="*/ 69056 w 184139"/>
                                        <a:gd name="connsiteY7-16" fmla="*/ 0 h 350044"/>
                                        <a:gd name="connsiteX0-17" fmla="*/ 69056 w 181058"/>
                                        <a:gd name="connsiteY0-18" fmla="*/ 0 h 350044"/>
                                        <a:gd name="connsiteX1-19" fmla="*/ 45243 w 181058"/>
                                        <a:gd name="connsiteY1-20" fmla="*/ 119062 h 350044"/>
                                        <a:gd name="connsiteX2-21" fmla="*/ 0 w 181058"/>
                                        <a:gd name="connsiteY2-22" fmla="*/ 204787 h 350044"/>
                                        <a:gd name="connsiteX3-23" fmla="*/ 14287 w 181058"/>
                                        <a:gd name="connsiteY3-24" fmla="*/ 302419 h 350044"/>
                                        <a:gd name="connsiteX4-25" fmla="*/ 78581 w 181058"/>
                                        <a:gd name="connsiteY4-26" fmla="*/ 350044 h 350044"/>
                                        <a:gd name="connsiteX5-27" fmla="*/ 164306 w 181058"/>
                                        <a:gd name="connsiteY5-28" fmla="*/ 254794 h 350044"/>
                                        <a:gd name="connsiteX6-29" fmla="*/ 166687 w 181058"/>
                                        <a:gd name="connsiteY6-30" fmla="*/ 109537 h 350044"/>
                                        <a:gd name="connsiteX7-31" fmla="*/ 69056 w 181058"/>
                                        <a:gd name="connsiteY7-32" fmla="*/ 0 h 350044"/>
                                        <a:gd name="connsiteX0-33" fmla="*/ 69056 w 173789"/>
                                        <a:gd name="connsiteY0-34" fmla="*/ 0 h 350044"/>
                                        <a:gd name="connsiteX1-35" fmla="*/ 45243 w 173789"/>
                                        <a:gd name="connsiteY1-36" fmla="*/ 119062 h 350044"/>
                                        <a:gd name="connsiteX2-37" fmla="*/ 0 w 173789"/>
                                        <a:gd name="connsiteY2-38" fmla="*/ 204787 h 350044"/>
                                        <a:gd name="connsiteX3-39" fmla="*/ 14287 w 173789"/>
                                        <a:gd name="connsiteY3-40" fmla="*/ 302419 h 350044"/>
                                        <a:gd name="connsiteX4-41" fmla="*/ 78581 w 173789"/>
                                        <a:gd name="connsiteY4-42" fmla="*/ 350044 h 350044"/>
                                        <a:gd name="connsiteX5-43" fmla="*/ 164306 w 173789"/>
                                        <a:gd name="connsiteY5-44" fmla="*/ 254794 h 350044"/>
                                        <a:gd name="connsiteX6-45" fmla="*/ 152399 w 173789"/>
                                        <a:gd name="connsiteY6-46" fmla="*/ 121444 h 350044"/>
                                        <a:gd name="connsiteX7-47" fmla="*/ 69056 w 173789"/>
                                        <a:gd name="connsiteY7-48" fmla="*/ 0 h 350044"/>
                                        <a:gd name="connsiteX0-49" fmla="*/ 69056 w 173789"/>
                                        <a:gd name="connsiteY0-50" fmla="*/ 1 h 350045"/>
                                        <a:gd name="connsiteX1-51" fmla="*/ 45243 w 173789"/>
                                        <a:gd name="connsiteY1-52" fmla="*/ 119063 h 350045"/>
                                        <a:gd name="connsiteX2-53" fmla="*/ 0 w 173789"/>
                                        <a:gd name="connsiteY2-54" fmla="*/ 204788 h 350045"/>
                                        <a:gd name="connsiteX3-55" fmla="*/ 14287 w 173789"/>
                                        <a:gd name="connsiteY3-56" fmla="*/ 302420 h 350045"/>
                                        <a:gd name="connsiteX4-57" fmla="*/ 78581 w 173789"/>
                                        <a:gd name="connsiteY4-58" fmla="*/ 350045 h 350045"/>
                                        <a:gd name="connsiteX5-59" fmla="*/ 164306 w 173789"/>
                                        <a:gd name="connsiteY5-60" fmla="*/ 254795 h 350045"/>
                                        <a:gd name="connsiteX6-61" fmla="*/ 152399 w 173789"/>
                                        <a:gd name="connsiteY6-62" fmla="*/ 121445 h 350045"/>
                                        <a:gd name="connsiteX7-63" fmla="*/ 69056 w 173789"/>
                                        <a:gd name="connsiteY7-64" fmla="*/ 1 h 350045"/>
                                        <a:gd name="connsiteX0-65" fmla="*/ 69056 w 173789"/>
                                        <a:gd name="connsiteY0-66" fmla="*/ 1 h 350045"/>
                                        <a:gd name="connsiteX1-67" fmla="*/ 45243 w 173789"/>
                                        <a:gd name="connsiteY1-68" fmla="*/ 119063 h 350045"/>
                                        <a:gd name="connsiteX2-69" fmla="*/ 0 w 173789"/>
                                        <a:gd name="connsiteY2-70" fmla="*/ 204788 h 350045"/>
                                        <a:gd name="connsiteX3-71" fmla="*/ 14287 w 173789"/>
                                        <a:gd name="connsiteY3-72" fmla="*/ 302420 h 350045"/>
                                        <a:gd name="connsiteX4-73" fmla="*/ 78581 w 173789"/>
                                        <a:gd name="connsiteY4-74" fmla="*/ 350045 h 350045"/>
                                        <a:gd name="connsiteX5-75" fmla="*/ 164306 w 173789"/>
                                        <a:gd name="connsiteY5-76" fmla="*/ 254795 h 350045"/>
                                        <a:gd name="connsiteX6-77" fmla="*/ 152399 w 173789"/>
                                        <a:gd name="connsiteY6-78" fmla="*/ 121445 h 350045"/>
                                        <a:gd name="connsiteX7-79" fmla="*/ 69056 w 173789"/>
                                        <a:gd name="connsiteY7-80" fmla="*/ 1 h 350045"/>
                                        <a:gd name="connsiteX0-81" fmla="*/ 69928 w 174661"/>
                                        <a:gd name="connsiteY0-82" fmla="*/ 1 h 350045"/>
                                        <a:gd name="connsiteX1-83" fmla="*/ 46115 w 174661"/>
                                        <a:gd name="connsiteY1-84" fmla="*/ 119063 h 350045"/>
                                        <a:gd name="connsiteX2-85" fmla="*/ 872 w 174661"/>
                                        <a:gd name="connsiteY2-86" fmla="*/ 204788 h 350045"/>
                                        <a:gd name="connsiteX3-87" fmla="*/ 15159 w 174661"/>
                                        <a:gd name="connsiteY3-88" fmla="*/ 302420 h 350045"/>
                                        <a:gd name="connsiteX4-89" fmla="*/ 79453 w 174661"/>
                                        <a:gd name="connsiteY4-90" fmla="*/ 350045 h 350045"/>
                                        <a:gd name="connsiteX5-91" fmla="*/ 165178 w 174661"/>
                                        <a:gd name="connsiteY5-92" fmla="*/ 254795 h 350045"/>
                                        <a:gd name="connsiteX6-93" fmla="*/ 153271 w 174661"/>
                                        <a:gd name="connsiteY6-94" fmla="*/ 121445 h 350045"/>
                                        <a:gd name="connsiteX7-95" fmla="*/ 69928 w 174661"/>
                                        <a:gd name="connsiteY7-96" fmla="*/ 1 h 350045"/>
                                        <a:gd name="connsiteX0-97" fmla="*/ 73564 w 178297"/>
                                        <a:gd name="connsiteY0-98" fmla="*/ 1 h 350045"/>
                                        <a:gd name="connsiteX1-99" fmla="*/ 49751 w 178297"/>
                                        <a:gd name="connsiteY1-100" fmla="*/ 119063 h 350045"/>
                                        <a:gd name="connsiteX2-101" fmla="*/ 4508 w 178297"/>
                                        <a:gd name="connsiteY2-102" fmla="*/ 204788 h 350045"/>
                                        <a:gd name="connsiteX3-103" fmla="*/ 18795 w 178297"/>
                                        <a:gd name="connsiteY3-104" fmla="*/ 302420 h 350045"/>
                                        <a:gd name="connsiteX4-105" fmla="*/ 83089 w 178297"/>
                                        <a:gd name="connsiteY4-106" fmla="*/ 350045 h 350045"/>
                                        <a:gd name="connsiteX5-107" fmla="*/ 168814 w 178297"/>
                                        <a:gd name="connsiteY5-108" fmla="*/ 254795 h 350045"/>
                                        <a:gd name="connsiteX6-109" fmla="*/ 156907 w 178297"/>
                                        <a:gd name="connsiteY6-110" fmla="*/ 121445 h 350045"/>
                                        <a:gd name="connsiteX7-111" fmla="*/ 73564 w 178297"/>
                                        <a:gd name="connsiteY7-112" fmla="*/ 1 h 350045"/>
                                        <a:gd name="connsiteX0-113" fmla="*/ 79936 w 184669"/>
                                        <a:gd name="connsiteY0-114" fmla="*/ 1 h 350045"/>
                                        <a:gd name="connsiteX1-115" fmla="*/ 56123 w 184669"/>
                                        <a:gd name="connsiteY1-116" fmla="*/ 119063 h 350045"/>
                                        <a:gd name="connsiteX2-117" fmla="*/ 3736 w 184669"/>
                                        <a:gd name="connsiteY2-118" fmla="*/ 204788 h 350045"/>
                                        <a:gd name="connsiteX3-119" fmla="*/ 25167 w 184669"/>
                                        <a:gd name="connsiteY3-120" fmla="*/ 302420 h 350045"/>
                                        <a:gd name="connsiteX4-121" fmla="*/ 89461 w 184669"/>
                                        <a:gd name="connsiteY4-122" fmla="*/ 350045 h 350045"/>
                                        <a:gd name="connsiteX5-123" fmla="*/ 175186 w 184669"/>
                                        <a:gd name="connsiteY5-124" fmla="*/ 254795 h 350045"/>
                                        <a:gd name="connsiteX6-125" fmla="*/ 163279 w 184669"/>
                                        <a:gd name="connsiteY6-126" fmla="*/ 121445 h 350045"/>
                                        <a:gd name="connsiteX7-127" fmla="*/ 79936 w 184669"/>
                                        <a:gd name="connsiteY7-128" fmla="*/ 1 h 350045"/>
                                        <a:gd name="connsiteX0-129" fmla="*/ 77086 w 181819"/>
                                        <a:gd name="connsiteY0-130" fmla="*/ 1 h 350045"/>
                                        <a:gd name="connsiteX1-131" fmla="*/ 55655 w 181819"/>
                                        <a:gd name="connsiteY1-132" fmla="*/ 107157 h 350045"/>
                                        <a:gd name="connsiteX2-133" fmla="*/ 886 w 181819"/>
                                        <a:gd name="connsiteY2-134" fmla="*/ 204788 h 350045"/>
                                        <a:gd name="connsiteX3-135" fmla="*/ 22317 w 181819"/>
                                        <a:gd name="connsiteY3-136" fmla="*/ 302420 h 350045"/>
                                        <a:gd name="connsiteX4-137" fmla="*/ 86611 w 181819"/>
                                        <a:gd name="connsiteY4-138" fmla="*/ 350045 h 350045"/>
                                        <a:gd name="connsiteX5-139" fmla="*/ 172336 w 181819"/>
                                        <a:gd name="connsiteY5-140" fmla="*/ 254795 h 350045"/>
                                        <a:gd name="connsiteX6-141" fmla="*/ 160429 w 181819"/>
                                        <a:gd name="connsiteY6-142" fmla="*/ 121445 h 350045"/>
                                        <a:gd name="connsiteX7-143" fmla="*/ 77086 w 181819"/>
                                        <a:gd name="connsiteY7-144" fmla="*/ 1 h 350045"/>
                                        <a:gd name="connsiteX0-145" fmla="*/ 77086 w 181819"/>
                                        <a:gd name="connsiteY0-146" fmla="*/ 1 h 350045"/>
                                        <a:gd name="connsiteX1-147" fmla="*/ 55655 w 181819"/>
                                        <a:gd name="connsiteY1-148" fmla="*/ 107157 h 350045"/>
                                        <a:gd name="connsiteX2-149" fmla="*/ 886 w 181819"/>
                                        <a:gd name="connsiteY2-150" fmla="*/ 204788 h 350045"/>
                                        <a:gd name="connsiteX3-151" fmla="*/ 22317 w 181819"/>
                                        <a:gd name="connsiteY3-152" fmla="*/ 302420 h 350045"/>
                                        <a:gd name="connsiteX4-153" fmla="*/ 86611 w 181819"/>
                                        <a:gd name="connsiteY4-154" fmla="*/ 350045 h 350045"/>
                                        <a:gd name="connsiteX5-155" fmla="*/ 172336 w 181819"/>
                                        <a:gd name="connsiteY5-156" fmla="*/ 254795 h 350045"/>
                                        <a:gd name="connsiteX6-157" fmla="*/ 160429 w 181819"/>
                                        <a:gd name="connsiteY6-158" fmla="*/ 121445 h 350045"/>
                                        <a:gd name="connsiteX7-159" fmla="*/ 77086 w 181819"/>
                                        <a:gd name="connsiteY7-160" fmla="*/ 1 h 350045"/>
                                        <a:gd name="connsiteX0-161" fmla="*/ 77086 w 181819"/>
                                        <a:gd name="connsiteY0-162" fmla="*/ 1 h 350045"/>
                                        <a:gd name="connsiteX1-163" fmla="*/ 55655 w 181819"/>
                                        <a:gd name="connsiteY1-164" fmla="*/ 107157 h 350045"/>
                                        <a:gd name="connsiteX2-165" fmla="*/ 886 w 181819"/>
                                        <a:gd name="connsiteY2-166" fmla="*/ 204788 h 350045"/>
                                        <a:gd name="connsiteX3-167" fmla="*/ 22317 w 181819"/>
                                        <a:gd name="connsiteY3-168" fmla="*/ 302420 h 350045"/>
                                        <a:gd name="connsiteX4-169" fmla="*/ 86611 w 181819"/>
                                        <a:gd name="connsiteY4-170" fmla="*/ 350045 h 350045"/>
                                        <a:gd name="connsiteX5-171" fmla="*/ 172336 w 181819"/>
                                        <a:gd name="connsiteY5-172" fmla="*/ 254795 h 350045"/>
                                        <a:gd name="connsiteX6-173" fmla="*/ 160429 w 181819"/>
                                        <a:gd name="connsiteY6-174" fmla="*/ 121445 h 350045"/>
                                        <a:gd name="connsiteX7-175" fmla="*/ 77086 w 181819"/>
                                        <a:gd name="connsiteY7-176" fmla="*/ 1 h 350045"/>
                                        <a:gd name="connsiteX0-177" fmla="*/ 77086 w 181819"/>
                                        <a:gd name="connsiteY0-178" fmla="*/ 1 h 350045"/>
                                        <a:gd name="connsiteX1-179" fmla="*/ 55655 w 181819"/>
                                        <a:gd name="connsiteY1-180" fmla="*/ 107157 h 350045"/>
                                        <a:gd name="connsiteX2-181" fmla="*/ 886 w 181819"/>
                                        <a:gd name="connsiteY2-182" fmla="*/ 204788 h 350045"/>
                                        <a:gd name="connsiteX3-183" fmla="*/ 22317 w 181819"/>
                                        <a:gd name="connsiteY3-184" fmla="*/ 302420 h 350045"/>
                                        <a:gd name="connsiteX4-185" fmla="*/ 86611 w 181819"/>
                                        <a:gd name="connsiteY4-186" fmla="*/ 350045 h 350045"/>
                                        <a:gd name="connsiteX5-187" fmla="*/ 172336 w 181819"/>
                                        <a:gd name="connsiteY5-188" fmla="*/ 254795 h 350045"/>
                                        <a:gd name="connsiteX6-189" fmla="*/ 160429 w 181819"/>
                                        <a:gd name="connsiteY6-190" fmla="*/ 100014 h 350045"/>
                                        <a:gd name="connsiteX7-191" fmla="*/ 77086 w 181819"/>
                                        <a:gd name="connsiteY7-192" fmla="*/ 1 h 350045"/>
                                        <a:gd name="connsiteX0-193" fmla="*/ 77086 w 179303"/>
                                        <a:gd name="connsiteY0-194" fmla="*/ 1 h 350045"/>
                                        <a:gd name="connsiteX1-195" fmla="*/ 55655 w 179303"/>
                                        <a:gd name="connsiteY1-196" fmla="*/ 107157 h 350045"/>
                                        <a:gd name="connsiteX2-197" fmla="*/ 886 w 179303"/>
                                        <a:gd name="connsiteY2-198" fmla="*/ 204788 h 350045"/>
                                        <a:gd name="connsiteX3-199" fmla="*/ 22317 w 179303"/>
                                        <a:gd name="connsiteY3-200" fmla="*/ 302420 h 350045"/>
                                        <a:gd name="connsiteX4-201" fmla="*/ 86611 w 179303"/>
                                        <a:gd name="connsiteY4-202" fmla="*/ 350045 h 350045"/>
                                        <a:gd name="connsiteX5-203" fmla="*/ 172336 w 179303"/>
                                        <a:gd name="connsiteY5-204" fmla="*/ 266701 h 350045"/>
                                        <a:gd name="connsiteX6-205" fmla="*/ 160429 w 179303"/>
                                        <a:gd name="connsiteY6-206" fmla="*/ 100014 h 350045"/>
                                        <a:gd name="connsiteX7-207" fmla="*/ 77086 w 179303"/>
                                        <a:gd name="connsiteY7-208" fmla="*/ 1 h 350045"/>
                                        <a:gd name="connsiteX0-209" fmla="*/ 77086 w 179303"/>
                                        <a:gd name="connsiteY0-210" fmla="*/ 1 h 352745"/>
                                        <a:gd name="connsiteX1-211" fmla="*/ 55655 w 179303"/>
                                        <a:gd name="connsiteY1-212" fmla="*/ 107157 h 352745"/>
                                        <a:gd name="connsiteX2-213" fmla="*/ 886 w 179303"/>
                                        <a:gd name="connsiteY2-214" fmla="*/ 204788 h 352745"/>
                                        <a:gd name="connsiteX3-215" fmla="*/ 22317 w 179303"/>
                                        <a:gd name="connsiteY3-216" fmla="*/ 302420 h 352745"/>
                                        <a:gd name="connsiteX4-217" fmla="*/ 86611 w 179303"/>
                                        <a:gd name="connsiteY4-218" fmla="*/ 350045 h 352745"/>
                                        <a:gd name="connsiteX5-219" fmla="*/ 172336 w 179303"/>
                                        <a:gd name="connsiteY5-220" fmla="*/ 266701 h 352745"/>
                                        <a:gd name="connsiteX6-221" fmla="*/ 160429 w 179303"/>
                                        <a:gd name="connsiteY6-222" fmla="*/ 100014 h 352745"/>
                                        <a:gd name="connsiteX7-223" fmla="*/ 77086 w 179303"/>
                                        <a:gd name="connsiteY7-224" fmla="*/ 1 h 352745"/>
                                        <a:gd name="connsiteX0-225" fmla="*/ 77086 w 179303"/>
                                        <a:gd name="connsiteY0-226" fmla="*/ 1 h 350613"/>
                                        <a:gd name="connsiteX1-227" fmla="*/ 55655 w 179303"/>
                                        <a:gd name="connsiteY1-228" fmla="*/ 107157 h 350613"/>
                                        <a:gd name="connsiteX2-229" fmla="*/ 886 w 179303"/>
                                        <a:gd name="connsiteY2-230" fmla="*/ 204788 h 350613"/>
                                        <a:gd name="connsiteX3-231" fmla="*/ 22317 w 179303"/>
                                        <a:gd name="connsiteY3-232" fmla="*/ 302420 h 350613"/>
                                        <a:gd name="connsiteX4-233" fmla="*/ 86611 w 179303"/>
                                        <a:gd name="connsiteY4-234" fmla="*/ 350045 h 350613"/>
                                        <a:gd name="connsiteX5-235" fmla="*/ 172336 w 179303"/>
                                        <a:gd name="connsiteY5-236" fmla="*/ 266701 h 350613"/>
                                        <a:gd name="connsiteX6-237" fmla="*/ 160429 w 179303"/>
                                        <a:gd name="connsiteY6-238" fmla="*/ 100014 h 350613"/>
                                        <a:gd name="connsiteX7-239" fmla="*/ 77086 w 179303"/>
                                        <a:gd name="connsiteY7-240" fmla="*/ 1 h 350613"/>
                                        <a:gd name="connsiteX0-241" fmla="*/ 78214 w 180431"/>
                                        <a:gd name="connsiteY0-242" fmla="*/ 1 h 350613"/>
                                        <a:gd name="connsiteX1-243" fmla="*/ 56783 w 180431"/>
                                        <a:gd name="connsiteY1-244" fmla="*/ 107157 h 350613"/>
                                        <a:gd name="connsiteX2-245" fmla="*/ 2014 w 180431"/>
                                        <a:gd name="connsiteY2-246" fmla="*/ 204788 h 350613"/>
                                        <a:gd name="connsiteX3-247" fmla="*/ 23445 w 180431"/>
                                        <a:gd name="connsiteY3-248" fmla="*/ 302420 h 350613"/>
                                        <a:gd name="connsiteX4-249" fmla="*/ 87739 w 180431"/>
                                        <a:gd name="connsiteY4-250" fmla="*/ 350045 h 350613"/>
                                        <a:gd name="connsiteX5-251" fmla="*/ 173464 w 180431"/>
                                        <a:gd name="connsiteY5-252" fmla="*/ 266701 h 350613"/>
                                        <a:gd name="connsiteX6-253" fmla="*/ 161557 w 180431"/>
                                        <a:gd name="connsiteY6-254" fmla="*/ 100014 h 350613"/>
                                        <a:gd name="connsiteX7-255" fmla="*/ 78214 w 180431"/>
                                        <a:gd name="connsiteY7-256" fmla="*/ 1 h 350613"/>
                                        <a:gd name="connsiteX0-257" fmla="*/ 78214 w 180431"/>
                                        <a:gd name="connsiteY0-258" fmla="*/ 1 h 350613"/>
                                        <a:gd name="connsiteX1-259" fmla="*/ 56783 w 180431"/>
                                        <a:gd name="connsiteY1-260" fmla="*/ 107157 h 350613"/>
                                        <a:gd name="connsiteX2-261" fmla="*/ 2014 w 180431"/>
                                        <a:gd name="connsiteY2-262" fmla="*/ 204788 h 350613"/>
                                        <a:gd name="connsiteX3-263" fmla="*/ 23445 w 180431"/>
                                        <a:gd name="connsiteY3-264" fmla="*/ 302420 h 350613"/>
                                        <a:gd name="connsiteX4-265" fmla="*/ 87739 w 180431"/>
                                        <a:gd name="connsiteY4-266" fmla="*/ 350045 h 350613"/>
                                        <a:gd name="connsiteX5-267" fmla="*/ 173464 w 180431"/>
                                        <a:gd name="connsiteY5-268" fmla="*/ 266701 h 350613"/>
                                        <a:gd name="connsiteX6-269" fmla="*/ 161557 w 180431"/>
                                        <a:gd name="connsiteY6-270" fmla="*/ 100014 h 350613"/>
                                        <a:gd name="connsiteX7-271" fmla="*/ 78214 w 180431"/>
                                        <a:gd name="connsiteY7-272" fmla="*/ 1 h 350613"/>
                                        <a:gd name="connsiteX0-273" fmla="*/ 82390 w 184607"/>
                                        <a:gd name="connsiteY0-274" fmla="*/ 1 h 352386"/>
                                        <a:gd name="connsiteX1-275" fmla="*/ 60959 w 184607"/>
                                        <a:gd name="connsiteY1-276" fmla="*/ 107157 h 352386"/>
                                        <a:gd name="connsiteX2-277" fmla="*/ 6190 w 184607"/>
                                        <a:gd name="connsiteY2-278" fmla="*/ 204788 h 352386"/>
                                        <a:gd name="connsiteX3-279" fmla="*/ 15715 w 184607"/>
                                        <a:gd name="connsiteY3-280" fmla="*/ 302420 h 352386"/>
                                        <a:gd name="connsiteX4-281" fmla="*/ 91915 w 184607"/>
                                        <a:gd name="connsiteY4-282" fmla="*/ 350045 h 352386"/>
                                        <a:gd name="connsiteX5-283" fmla="*/ 177640 w 184607"/>
                                        <a:gd name="connsiteY5-284" fmla="*/ 266701 h 352386"/>
                                        <a:gd name="connsiteX6-285" fmla="*/ 165733 w 184607"/>
                                        <a:gd name="connsiteY6-286" fmla="*/ 100014 h 352386"/>
                                        <a:gd name="connsiteX7-287" fmla="*/ 82390 w 184607"/>
                                        <a:gd name="connsiteY7-288" fmla="*/ 1 h 352386"/>
                                        <a:gd name="connsiteX0-289" fmla="*/ 86867 w 189084"/>
                                        <a:gd name="connsiteY0-290" fmla="*/ 1 h 351243"/>
                                        <a:gd name="connsiteX1-291" fmla="*/ 65436 w 189084"/>
                                        <a:gd name="connsiteY1-292" fmla="*/ 107157 h 351243"/>
                                        <a:gd name="connsiteX2-293" fmla="*/ 10667 w 189084"/>
                                        <a:gd name="connsiteY2-294" fmla="*/ 204788 h 351243"/>
                                        <a:gd name="connsiteX3-295" fmla="*/ 20192 w 189084"/>
                                        <a:gd name="connsiteY3-296" fmla="*/ 302420 h 351243"/>
                                        <a:gd name="connsiteX4-297" fmla="*/ 96392 w 189084"/>
                                        <a:gd name="connsiteY4-298" fmla="*/ 350045 h 351243"/>
                                        <a:gd name="connsiteX5-299" fmla="*/ 182117 w 189084"/>
                                        <a:gd name="connsiteY5-300" fmla="*/ 266701 h 351243"/>
                                        <a:gd name="connsiteX6-301" fmla="*/ 170210 w 189084"/>
                                        <a:gd name="connsiteY6-302" fmla="*/ 100014 h 351243"/>
                                        <a:gd name="connsiteX7-303" fmla="*/ 86867 w 189084"/>
                                        <a:gd name="connsiteY7-304" fmla="*/ 1 h 351243"/>
                                        <a:gd name="connsiteX0-305" fmla="*/ 81616 w 183833"/>
                                        <a:gd name="connsiteY0-306" fmla="*/ 1 h 350850"/>
                                        <a:gd name="connsiteX1-307" fmla="*/ 60185 w 183833"/>
                                        <a:gd name="connsiteY1-308" fmla="*/ 107157 h 350850"/>
                                        <a:gd name="connsiteX2-309" fmla="*/ 5416 w 183833"/>
                                        <a:gd name="connsiteY2-310" fmla="*/ 204788 h 350850"/>
                                        <a:gd name="connsiteX3-311" fmla="*/ 14941 w 183833"/>
                                        <a:gd name="connsiteY3-312" fmla="*/ 302420 h 350850"/>
                                        <a:gd name="connsiteX4-313" fmla="*/ 91141 w 183833"/>
                                        <a:gd name="connsiteY4-314" fmla="*/ 350045 h 350850"/>
                                        <a:gd name="connsiteX5-315" fmla="*/ 176866 w 183833"/>
                                        <a:gd name="connsiteY5-316" fmla="*/ 266701 h 350850"/>
                                        <a:gd name="connsiteX6-317" fmla="*/ 164959 w 183833"/>
                                        <a:gd name="connsiteY6-318" fmla="*/ 100014 h 350850"/>
                                        <a:gd name="connsiteX7-319" fmla="*/ 81616 w 183833"/>
                                        <a:gd name="connsiteY7-320" fmla="*/ 1 h 350850"/>
                                        <a:gd name="connsiteX0-321" fmla="*/ 81616 w 187661"/>
                                        <a:gd name="connsiteY0-322" fmla="*/ 1 h 351235"/>
                                        <a:gd name="connsiteX1-323" fmla="*/ 60185 w 187661"/>
                                        <a:gd name="connsiteY1-324" fmla="*/ 107157 h 351235"/>
                                        <a:gd name="connsiteX2-325" fmla="*/ 5416 w 187661"/>
                                        <a:gd name="connsiteY2-326" fmla="*/ 204788 h 351235"/>
                                        <a:gd name="connsiteX3-327" fmla="*/ 14941 w 187661"/>
                                        <a:gd name="connsiteY3-328" fmla="*/ 302420 h 351235"/>
                                        <a:gd name="connsiteX4-329" fmla="*/ 91141 w 187661"/>
                                        <a:gd name="connsiteY4-330" fmla="*/ 350045 h 351235"/>
                                        <a:gd name="connsiteX5-331" fmla="*/ 181628 w 187661"/>
                                        <a:gd name="connsiteY5-332" fmla="*/ 257176 h 351235"/>
                                        <a:gd name="connsiteX6-333" fmla="*/ 164959 w 187661"/>
                                        <a:gd name="connsiteY6-334" fmla="*/ 100014 h 351235"/>
                                        <a:gd name="connsiteX7-335" fmla="*/ 81616 w 187661"/>
                                        <a:gd name="connsiteY7-336" fmla="*/ 1 h 351235"/>
                                        <a:gd name="connsiteX0-337" fmla="*/ 81616 w 187661"/>
                                        <a:gd name="connsiteY0-338" fmla="*/ 1 h 351235"/>
                                        <a:gd name="connsiteX1-339" fmla="*/ 60185 w 187661"/>
                                        <a:gd name="connsiteY1-340" fmla="*/ 107157 h 351235"/>
                                        <a:gd name="connsiteX2-341" fmla="*/ 5416 w 187661"/>
                                        <a:gd name="connsiteY2-342" fmla="*/ 204788 h 351235"/>
                                        <a:gd name="connsiteX3-343" fmla="*/ 14941 w 187661"/>
                                        <a:gd name="connsiteY3-344" fmla="*/ 302420 h 351235"/>
                                        <a:gd name="connsiteX4-345" fmla="*/ 91141 w 187661"/>
                                        <a:gd name="connsiteY4-346" fmla="*/ 350045 h 351235"/>
                                        <a:gd name="connsiteX5-347" fmla="*/ 181628 w 187661"/>
                                        <a:gd name="connsiteY5-348" fmla="*/ 257176 h 351235"/>
                                        <a:gd name="connsiteX6-349" fmla="*/ 164959 w 187661"/>
                                        <a:gd name="connsiteY6-350" fmla="*/ 100014 h 351235"/>
                                        <a:gd name="connsiteX7-351" fmla="*/ 81616 w 187661"/>
                                        <a:gd name="connsiteY7-352" fmla="*/ 1 h 351235"/>
                                        <a:gd name="connsiteX0-353" fmla="*/ 81616 w 187661"/>
                                        <a:gd name="connsiteY0-354" fmla="*/ 1 h 351235"/>
                                        <a:gd name="connsiteX1-355" fmla="*/ 60185 w 187661"/>
                                        <a:gd name="connsiteY1-356" fmla="*/ 107157 h 351235"/>
                                        <a:gd name="connsiteX2-357" fmla="*/ 5416 w 187661"/>
                                        <a:gd name="connsiteY2-358" fmla="*/ 204788 h 351235"/>
                                        <a:gd name="connsiteX3-359" fmla="*/ 14941 w 187661"/>
                                        <a:gd name="connsiteY3-360" fmla="*/ 302420 h 351235"/>
                                        <a:gd name="connsiteX4-361" fmla="*/ 91141 w 187661"/>
                                        <a:gd name="connsiteY4-362" fmla="*/ 350045 h 351235"/>
                                        <a:gd name="connsiteX5-363" fmla="*/ 181628 w 187661"/>
                                        <a:gd name="connsiteY5-364" fmla="*/ 257176 h 351235"/>
                                        <a:gd name="connsiteX6-365" fmla="*/ 164959 w 187661"/>
                                        <a:gd name="connsiteY6-366" fmla="*/ 100014 h 351235"/>
                                        <a:gd name="connsiteX7-367" fmla="*/ 81616 w 187661"/>
                                        <a:gd name="connsiteY7-368" fmla="*/ 1 h 351235"/>
                                        <a:gd name="connsiteX0-369" fmla="*/ 81616 w 189463"/>
                                        <a:gd name="connsiteY0-370" fmla="*/ 1 h 351235"/>
                                        <a:gd name="connsiteX1-371" fmla="*/ 60185 w 189463"/>
                                        <a:gd name="connsiteY1-372" fmla="*/ 107157 h 351235"/>
                                        <a:gd name="connsiteX2-373" fmla="*/ 5416 w 189463"/>
                                        <a:gd name="connsiteY2-374" fmla="*/ 204788 h 351235"/>
                                        <a:gd name="connsiteX3-375" fmla="*/ 14941 w 189463"/>
                                        <a:gd name="connsiteY3-376" fmla="*/ 302420 h 351235"/>
                                        <a:gd name="connsiteX4-377" fmla="*/ 91141 w 189463"/>
                                        <a:gd name="connsiteY4-378" fmla="*/ 350045 h 351235"/>
                                        <a:gd name="connsiteX5-379" fmla="*/ 181628 w 189463"/>
                                        <a:gd name="connsiteY5-380" fmla="*/ 257176 h 351235"/>
                                        <a:gd name="connsiteX6-381" fmla="*/ 172103 w 189463"/>
                                        <a:gd name="connsiteY6-382" fmla="*/ 114302 h 351235"/>
                                        <a:gd name="connsiteX7-383" fmla="*/ 81616 w 189463"/>
                                        <a:gd name="connsiteY7-384" fmla="*/ 1 h 351235"/>
                                        <a:gd name="connsiteX0-385" fmla="*/ 81616 w 191543"/>
                                        <a:gd name="connsiteY0-386" fmla="*/ 1 h 351235"/>
                                        <a:gd name="connsiteX1-387" fmla="*/ 60185 w 191543"/>
                                        <a:gd name="connsiteY1-388" fmla="*/ 107157 h 351235"/>
                                        <a:gd name="connsiteX2-389" fmla="*/ 5416 w 191543"/>
                                        <a:gd name="connsiteY2-390" fmla="*/ 204788 h 351235"/>
                                        <a:gd name="connsiteX3-391" fmla="*/ 14941 w 191543"/>
                                        <a:gd name="connsiteY3-392" fmla="*/ 302420 h 351235"/>
                                        <a:gd name="connsiteX4-393" fmla="*/ 91141 w 191543"/>
                                        <a:gd name="connsiteY4-394" fmla="*/ 350045 h 351235"/>
                                        <a:gd name="connsiteX5-395" fmla="*/ 181628 w 191543"/>
                                        <a:gd name="connsiteY5-396" fmla="*/ 257176 h 351235"/>
                                        <a:gd name="connsiteX6-397" fmla="*/ 172103 w 191543"/>
                                        <a:gd name="connsiteY6-398" fmla="*/ 114302 h 351235"/>
                                        <a:gd name="connsiteX7-399" fmla="*/ 81616 w 191543"/>
                                        <a:gd name="connsiteY7-400" fmla="*/ 1 h 351235"/>
                                        <a:gd name="connsiteX0-401" fmla="*/ 81616 w 189463"/>
                                        <a:gd name="connsiteY0-402" fmla="*/ 1 h 351235"/>
                                        <a:gd name="connsiteX1-403" fmla="*/ 60185 w 189463"/>
                                        <a:gd name="connsiteY1-404" fmla="*/ 107157 h 351235"/>
                                        <a:gd name="connsiteX2-405" fmla="*/ 5416 w 189463"/>
                                        <a:gd name="connsiteY2-406" fmla="*/ 204788 h 351235"/>
                                        <a:gd name="connsiteX3-407" fmla="*/ 14941 w 189463"/>
                                        <a:gd name="connsiteY3-408" fmla="*/ 302420 h 351235"/>
                                        <a:gd name="connsiteX4-409" fmla="*/ 91141 w 189463"/>
                                        <a:gd name="connsiteY4-410" fmla="*/ 350045 h 351235"/>
                                        <a:gd name="connsiteX5-411" fmla="*/ 181628 w 189463"/>
                                        <a:gd name="connsiteY5-412" fmla="*/ 257176 h 351235"/>
                                        <a:gd name="connsiteX6-413" fmla="*/ 172103 w 189463"/>
                                        <a:gd name="connsiteY6-414" fmla="*/ 114302 h 351235"/>
                                        <a:gd name="connsiteX7-415" fmla="*/ 81616 w 189463"/>
                                        <a:gd name="connsiteY7-416" fmla="*/ 1 h 351235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  <a:cxn ang="0">
                                          <a:pos x="connsiteX6-13" y="connsiteY6-14"/>
                                        </a:cxn>
                                        <a:cxn ang="0">
                                          <a:pos x="connsiteX7-15" y="connsiteY7-16"/>
                                        </a:cxn>
                                      </a:cxnLst>
                                      <a:rect l="l" t="t" r="r" b="b"/>
                                      <a:pathLst>
                                        <a:path w="189463" h="351235">
                                          <a:moveTo>
                                            <a:pt x="81616" y="1"/>
                                          </a:moveTo>
                                          <a:cubicBezTo>
                                            <a:pt x="63757" y="-396"/>
                                            <a:pt x="82410" y="63500"/>
                                            <a:pt x="60185" y="107157"/>
                                          </a:cubicBezTo>
                                          <a:cubicBezTo>
                                            <a:pt x="37960" y="150814"/>
                                            <a:pt x="12957" y="172244"/>
                                            <a:pt x="5416" y="204788"/>
                                          </a:cubicBezTo>
                                          <a:cubicBezTo>
                                            <a:pt x="-2125" y="237332"/>
                                            <a:pt x="-4108" y="277019"/>
                                            <a:pt x="14941" y="302420"/>
                                          </a:cubicBezTo>
                                          <a:cubicBezTo>
                                            <a:pt x="33990" y="327821"/>
                                            <a:pt x="63360" y="357586"/>
                                            <a:pt x="91141" y="350045"/>
                                          </a:cubicBezTo>
                                          <a:cubicBezTo>
                                            <a:pt x="118922" y="342504"/>
                                            <a:pt x="169325" y="298848"/>
                                            <a:pt x="181628" y="257176"/>
                                          </a:cubicBezTo>
                                          <a:cubicBezTo>
                                            <a:pt x="196312" y="217092"/>
                                            <a:pt x="188772" y="161927"/>
                                            <a:pt x="172103" y="114302"/>
                                          </a:cubicBezTo>
                                          <a:cubicBezTo>
                                            <a:pt x="155434" y="66677"/>
                                            <a:pt x="114160" y="36513"/>
                                            <a:pt x="8161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92C604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6" name="任意多边形 405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30847" y="877162"/>
                                      <a:ext cx="52306" cy="246950"/>
                                    </a:xfrm>
                                    <a:custGeom>
                                      <a:avLst/>
                                      <a:gdLst>
                                        <a:gd name="connsiteX0" fmla="*/ 0 w 45243"/>
                                        <a:gd name="connsiteY0" fmla="*/ 178593 h 178593"/>
                                        <a:gd name="connsiteX1" fmla="*/ 0 w 45243"/>
                                        <a:gd name="connsiteY1" fmla="*/ 61912 h 178593"/>
                                        <a:gd name="connsiteX2" fmla="*/ 26193 w 45243"/>
                                        <a:gd name="connsiteY2" fmla="*/ 0 h 178593"/>
                                        <a:gd name="connsiteX3" fmla="*/ 45243 w 45243"/>
                                        <a:gd name="connsiteY3" fmla="*/ 76200 h 178593"/>
                                        <a:gd name="connsiteX4" fmla="*/ 38100 w 45243"/>
                                        <a:gd name="connsiteY4" fmla="*/ 133350 h 178593"/>
                                        <a:gd name="connsiteX5" fmla="*/ 0 w 45243"/>
                                        <a:gd name="connsiteY5" fmla="*/ 178593 h 178593"/>
                                        <a:gd name="connsiteX0-1" fmla="*/ 0 w 46024"/>
                                        <a:gd name="connsiteY0-2" fmla="*/ 178593 h 178593"/>
                                        <a:gd name="connsiteX1-3" fmla="*/ 0 w 46024"/>
                                        <a:gd name="connsiteY1-4" fmla="*/ 61912 h 178593"/>
                                        <a:gd name="connsiteX2-5" fmla="*/ 26193 w 46024"/>
                                        <a:gd name="connsiteY2-6" fmla="*/ 0 h 178593"/>
                                        <a:gd name="connsiteX3-7" fmla="*/ 45243 w 46024"/>
                                        <a:gd name="connsiteY3-8" fmla="*/ 76200 h 178593"/>
                                        <a:gd name="connsiteX4-9" fmla="*/ 38100 w 46024"/>
                                        <a:gd name="connsiteY4-10" fmla="*/ 133350 h 178593"/>
                                        <a:gd name="connsiteX5-11" fmla="*/ 0 w 46024"/>
                                        <a:gd name="connsiteY5-12" fmla="*/ 178593 h 178593"/>
                                        <a:gd name="connsiteX0-13" fmla="*/ 0 w 47263"/>
                                        <a:gd name="connsiteY0-14" fmla="*/ 178593 h 178593"/>
                                        <a:gd name="connsiteX1-15" fmla="*/ 0 w 47263"/>
                                        <a:gd name="connsiteY1-16" fmla="*/ 61912 h 178593"/>
                                        <a:gd name="connsiteX2-17" fmla="*/ 26193 w 47263"/>
                                        <a:gd name="connsiteY2-18" fmla="*/ 0 h 178593"/>
                                        <a:gd name="connsiteX3-19" fmla="*/ 45243 w 47263"/>
                                        <a:gd name="connsiteY3-20" fmla="*/ 76200 h 178593"/>
                                        <a:gd name="connsiteX4-21" fmla="*/ 38100 w 47263"/>
                                        <a:gd name="connsiteY4-22" fmla="*/ 133350 h 178593"/>
                                        <a:gd name="connsiteX5-23" fmla="*/ 0 w 47263"/>
                                        <a:gd name="connsiteY5-24" fmla="*/ 178593 h 178593"/>
                                        <a:gd name="connsiteX0-25" fmla="*/ 4052 w 51315"/>
                                        <a:gd name="connsiteY0-26" fmla="*/ 178709 h 178709"/>
                                        <a:gd name="connsiteX1-27" fmla="*/ 4052 w 51315"/>
                                        <a:gd name="connsiteY1-28" fmla="*/ 62028 h 178709"/>
                                        <a:gd name="connsiteX2-29" fmla="*/ 30245 w 51315"/>
                                        <a:gd name="connsiteY2-30" fmla="*/ 116 h 178709"/>
                                        <a:gd name="connsiteX3-31" fmla="*/ 49295 w 51315"/>
                                        <a:gd name="connsiteY3-32" fmla="*/ 76316 h 178709"/>
                                        <a:gd name="connsiteX4-33" fmla="*/ 42152 w 51315"/>
                                        <a:gd name="connsiteY4-34" fmla="*/ 133466 h 178709"/>
                                        <a:gd name="connsiteX5-35" fmla="*/ 4052 w 51315"/>
                                        <a:gd name="connsiteY5-36" fmla="*/ 178709 h 178709"/>
                                        <a:gd name="connsiteX0-37" fmla="*/ 1452 w 48715"/>
                                        <a:gd name="connsiteY0-38" fmla="*/ 178697 h 178697"/>
                                        <a:gd name="connsiteX1-39" fmla="*/ 15740 w 48715"/>
                                        <a:gd name="connsiteY1-40" fmla="*/ 66778 h 178697"/>
                                        <a:gd name="connsiteX2-41" fmla="*/ 27645 w 48715"/>
                                        <a:gd name="connsiteY2-42" fmla="*/ 104 h 178697"/>
                                        <a:gd name="connsiteX3-43" fmla="*/ 46695 w 48715"/>
                                        <a:gd name="connsiteY3-44" fmla="*/ 76304 h 178697"/>
                                        <a:gd name="connsiteX4-45" fmla="*/ 39552 w 48715"/>
                                        <a:gd name="connsiteY4-46" fmla="*/ 133454 h 178697"/>
                                        <a:gd name="connsiteX5-47" fmla="*/ 1452 w 48715"/>
                                        <a:gd name="connsiteY5-48" fmla="*/ 178697 h 178697"/>
                                        <a:gd name="connsiteX0-49" fmla="*/ 1452 w 48715"/>
                                        <a:gd name="connsiteY0-50" fmla="*/ 178697 h 180791"/>
                                        <a:gd name="connsiteX1-51" fmla="*/ 15740 w 48715"/>
                                        <a:gd name="connsiteY1-52" fmla="*/ 66778 h 180791"/>
                                        <a:gd name="connsiteX2-53" fmla="*/ 27645 w 48715"/>
                                        <a:gd name="connsiteY2-54" fmla="*/ 104 h 180791"/>
                                        <a:gd name="connsiteX3-55" fmla="*/ 46695 w 48715"/>
                                        <a:gd name="connsiteY3-56" fmla="*/ 76304 h 180791"/>
                                        <a:gd name="connsiteX4-57" fmla="*/ 39552 w 48715"/>
                                        <a:gd name="connsiteY4-58" fmla="*/ 133454 h 180791"/>
                                        <a:gd name="connsiteX5-59" fmla="*/ 1452 w 48715"/>
                                        <a:gd name="connsiteY5-60" fmla="*/ 178697 h 180791"/>
                                        <a:gd name="connsiteX0-61" fmla="*/ 1452 w 47476"/>
                                        <a:gd name="connsiteY0-62" fmla="*/ 195372 h 197068"/>
                                        <a:gd name="connsiteX1-63" fmla="*/ 15740 w 47476"/>
                                        <a:gd name="connsiteY1-64" fmla="*/ 66784 h 197068"/>
                                        <a:gd name="connsiteX2-65" fmla="*/ 27645 w 47476"/>
                                        <a:gd name="connsiteY2-66" fmla="*/ 110 h 197068"/>
                                        <a:gd name="connsiteX3-67" fmla="*/ 46695 w 47476"/>
                                        <a:gd name="connsiteY3-68" fmla="*/ 76310 h 197068"/>
                                        <a:gd name="connsiteX4-69" fmla="*/ 39552 w 47476"/>
                                        <a:gd name="connsiteY4-70" fmla="*/ 133460 h 197068"/>
                                        <a:gd name="connsiteX5-71" fmla="*/ 1452 w 47476"/>
                                        <a:gd name="connsiteY5-72" fmla="*/ 195372 h 197068"/>
                                        <a:gd name="connsiteX0-73" fmla="*/ 266 w 46290"/>
                                        <a:gd name="connsiteY0-74" fmla="*/ 195334 h 196107"/>
                                        <a:gd name="connsiteX1-75" fmla="*/ 21698 w 46290"/>
                                        <a:gd name="connsiteY1-76" fmla="*/ 88177 h 196107"/>
                                        <a:gd name="connsiteX2-77" fmla="*/ 26459 w 46290"/>
                                        <a:gd name="connsiteY2-78" fmla="*/ 72 h 196107"/>
                                        <a:gd name="connsiteX3-79" fmla="*/ 45509 w 46290"/>
                                        <a:gd name="connsiteY3-80" fmla="*/ 76272 h 196107"/>
                                        <a:gd name="connsiteX4-81" fmla="*/ 38366 w 46290"/>
                                        <a:gd name="connsiteY4-82" fmla="*/ 133422 h 196107"/>
                                        <a:gd name="connsiteX5-83" fmla="*/ 266 w 46290"/>
                                        <a:gd name="connsiteY5-84" fmla="*/ 195334 h 196107"/>
                                        <a:gd name="connsiteX0-85" fmla="*/ 2249 w 48273"/>
                                        <a:gd name="connsiteY0-86" fmla="*/ 195324 h 195831"/>
                                        <a:gd name="connsiteX1-87" fmla="*/ 7012 w 48273"/>
                                        <a:gd name="connsiteY1-88" fmla="*/ 97692 h 195831"/>
                                        <a:gd name="connsiteX2-89" fmla="*/ 28442 w 48273"/>
                                        <a:gd name="connsiteY2-90" fmla="*/ 62 h 195831"/>
                                        <a:gd name="connsiteX3-91" fmla="*/ 47492 w 48273"/>
                                        <a:gd name="connsiteY3-92" fmla="*/ 76262 h 195831"/>
                                        <a:gd name="connsiteX4-93" fmla="*/ 40349 w 48273"/>
                                        <a:gd name="connsiteY4-94" fmla="*/ 133412 h 195831"/>
                                        <a:gd name="connsiteX5-95" fmla="*/ 2249 w 48273"/>
                                        <a:gd name="connsiteY5-96" fmla="*/ 195324 h 195831"/>
                                        <a:gd name="connsiteX0-97" fmla="*/ 2249 w 41173"/>
                                        <a:gd name="connsiteY0-98" fmla="*/ 195324 h 195823"/>
                                        <a:gd name="connsiteX1-99" fmla="*/ 7012 w 41173"/>
                                        <a:gd name="connsiteY1-100" fmla="*/ 97692 h 195823"/>
                                        <a:gd name="connsiteX2-101" fmla="*/ 28442 w 41173"/>
                                        <a:gd name="connsiteY2-102" fmla="*/ 62 h 195823"/>
                                        <a:gd name="connsiteX3-103" fmla="*/ 28442 w 41173"/>
                                        <a:gd name="connsiteY3-104" fmla="*/ 81024 h 195823"/>
                                        <a:gd name="connsiteX4-105" fmla="*/ 40349 w 41173"/>
                                        <a:gd name="connsiteY4-106" fmla="*/ 133412 h 195823"/>
                                        <a:gd name="connsiteX5-107" fmla="*/ 2249 w 41173"/>
                                        <a:gd name="connsiteY5-108" fmla="*/ 195324 h 195823"/>
                                        <a:gd name="connsiteX0-109" fmla="*/ 2249 w 48273"/>
                                        <a:gd name="connsiteY0-110" fmla="*/ 195324 h 195838"/>
                                        <a:gd name="connsiteX1-111" fmla="*/ 7012 w 48273"/>
                                        <a:gd name="connsiteY1-112" fmla="*/ 97692 h 195838"/>
                                        <a:gd name="connsiteX2-113" fmla="*/ 28442 w 48273"/>
                                        <a:gd name="connsiteY2-114" fmla="*/ 62 h 195838"/>
                                        <a:gd name="connsiteX3-115" fmla="*/ 47492 w 48273"/>
                                        <a:gd name="connsiteY3-116" fmla="*/ 71499 h 195838"/>
                                        <a:gd name="connsiteX4-117" fmla="*/ 40349 w 48273"/>
                                        <a:gd name="connsiteY4-118" fmla="*/ 133412 h 195838"/>
                                        <a:gd name="connsiteX5-119" fmla="*/ 2249 w 48273"/>
                                        <a:gd name="connsiteY5-120" fmla="*/ 195324 h 195838"/>
                                        <a:gd name="connsiteX0-121" fmla="*/ 1557 w 46812"/>
                                        <a:gd name="connsiteY0-122" fmla="*/ 195324 h 195838"/>
                                        <a:gd name="connsiteX1-123" fmla="*/ 6320 w 46812"/>
                                        <a:gd name="connsiteY1-124" fmla="*/ 97692 h 195838"/>
                                        <a:gd name="connsiteX2-125" fmla="*/ 27750 w 46812"/>
                                        <a:gd name="connsiteY2-126" fmla="*/ 62 h 195838"/>
                                        <a:gd name="connsiteX3-127" fmla="*/ 46800 w 46812"/>
                                        <a:gd name="connsiteY3-128" fmla="*/ 71499 h 195838"/>
                                        <a:gd name="connsiteX4-129" fmla="*/ 30132 w 46812"/>
                                        <a:gd name="connsiteY4-130" fmla="*/ 133412 h 195838"/>
                                        <a:gd name="connsiteX5-131" fmla="*/ 1557 w 46812"/>
                                        <a:gd name="connsiteY5-132" fmla="*/ 195324 h 195838"/>
                                        <a:gd name="connsiteX0-133" fmla="*/ 383 w 45896"/>
                                        <a:gd name="connsiteY0-134" fmla="*/ 195324 h 195687"/>
                                        <a:gd name="connsiteX1-135" fmla="*/ 5146 w 45896"/>
                                        <a:gd name="connsiteY1-136" fmla="*/ 97692 h 195687"/>
                                        <a:gd name="connsiteX2-137" fmla="*/ 26576 w 45896"/>
                                        <a:gd name="connsiteY2-138" fmla="*/ 62 h 195687"/>
                                        <a:gd name="connsiteX3-139" fmla="*/ 45626 w 45896"/>
                                        <a:gd name="connsiteY3-140" fmla="*/ 71499 h 195687"/>
                                        <a:gd name="connsiteX4-141" fmla="*/ 12289 w 45896"/>
                                        <a:gd name="connsiteY4-142" fmla="*/ 128650 h 195687"/>
                                        <a:gd name="connsiteX5-143" fmla="*/ 383 w 45896"/>
                                        <a:gd name="connsiteY5-144" fmla="*/ 195324 h 195687"/>
                                        <a:gd name="connsiteX0-145" fmla="*/ 1384 w 46627"/>
                                        <a:gd name="connsiteY0-146" fmla="*/ 195324 h 196414"/>
                                        <a:gd name="connsiteX1-147" fmla="*/ 6147 w 46627"/>
                                        <a:gd name="connsiteY1-148" fmla="*/ 97692 h 196414"/>
                                        <a:gd name="connsiteX2-149" fmla="*/ 27577 w 46627"/>
                                        <a:gd name="connsiteY2-150" fmla="*/ 62 h 196414"/>
                                        <a:gd name="connsiteX3-151" fmla="*/ 46627 w 46627"/>
                                        <a:gd name="connsiteY3-152" fmla="*/ 71499 h 196414"/>
                                        <a:gd name="connsiteX4-153" fmla="*/ 27577 w 46627"/>
                                        <a:gd name="connsiteY4-154" fmla="*/ 145319 h 196414"/>
                                        <a:gd name="connsiteX5-155" fmla="*/ 1384 w 46627"/>
                                        <a:gd name="connsiteY5-156" fmla="*/ 195324 h 196414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</a:cxnLst>
                                      <a:rect l="l" t="t" r="r" b="b"/>
                                      <a:pathLst>
                                        <a:path w="46627" h="196414">
                                          <a:moveTo>
                                            <a:pt x="1384" y="195324"/>
                                          </a:moveTo>
                                          <a:cubicBezTo>
                                            <a:pt x="-2188" y="187386"/>
                                            <a:pt x="1782" y="130236"/>
                                            <a:pt x="6147" y="97692"/>
                                          </a:cubicBezTo>
                                          <a:cubicBezTo>
                                            <a:pt x="10512" y="65148"/>
                                            <a:pt x="20037" y="-2319"/>
                                            <a:pt x="27577" y="62"/>
                                          </a:cubicBezTo>
                                          <a:cubicBezTo>
                                            <a:pt x="35117" y="2443"/>
                                            <a:pt x="46627" y="47290"/>
                                            <a:pt x="46627" y="71499"/>
                                          </a:cubicBezTo>
                                          <a:cubicBezTo>
                                            <a:pt x="46627" y="95708"/>
                                            <a:pt x="35118" y="124682"/>
                                            <a:pt x="27577" y="145319"/>
                                          </a:cubicBezTo>
                                          <a:cubicBezTo>
                                            <a:pt x="20037" y="165957"/>
                                            <a:pt x="4956" y="203262"/>
                                            <a:pt x="1384" y="195324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ysClr val="window" lastClr="FFFFFF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396" name="组合 296"/>
                                  <p:cNvGrpSpPr/>
                                  <p:nvPr/>
                                </p:nvGrpSpPr>
                                <p:grpSpPr bwMode="auto">
                                  <a:xfrm rot="4568585">
                                    <a:off x="5687747" y="1805040"/>
                                    <a:ext cx="82555" cy="169789"/>
                                    <a:chOff x="4605359" y="766104"/>
                                    <a:chExt cx="188802" cy="391253"/>
                                  </a:xfrm>
                                </p:grpSpPr>
                                <p:sp>
                                  <p:nvSpPr>
                                    <p:cNvPr id="403" name="任意多边形 402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06115" y="766519"/>
                                      <a:ext cx="188517" cy="390853"/>
                                    </a:xfrm>
                                    <a:custGeom>
                                      <a:avLst/>
                                      <a:gdLst>
                                        <a:gd name="connsiteX0" fmla="*/ 69056 w 166687"/>
                                        <a:gd name="connsiteY0" fmla="*/ 0 h 350044"/>
                                        <a:gd name="connsiteX1" fmla="*/ 45243 w 166687"/>
                                        <a:gd name="connsiteY1" fmla="*/ 119062 h 350044"/>
                                        <a:gd name="connsiteX2" fmla="*/ 0 w 166687"/>
                                        <a:gd name="connsiteY2" fmla="*/ 204787 h 350044"/>
                                        <a:gd name="connsiteX3" fmla="*/ 14287 w 166687"/>
                                        <a:gd name="connsiteY3" fmla="*/ 302419 h 350044"/>
                                        <a:gd name="connsiteX4" fmla="*/ 78581 w 166687"/>
                                        <a:gd name="connsiteY4" fmla="*/ 350044 h 350044"/>
                                        <a:gd name="connsiteX5" fmla="*/ 164306 w 166687"/>
                                        <a:gd name="connsiteY5" fmla="*/ 254794 h 350044"/>
                                        <a:gd name="connsiteX6" fmla="*/ 166687 w 166687"/>
                                        <a:gd name="connsiteY6" fmla="*/ 109537 h 350044"/>
                                        <a:gd name="connsiteX7" fmla="*/ 69056 w 166687"/>
                                        <a:gd name="connsiteY7" fmla="*/ 0 h 350044"/>
                                        <a:gd name="connsiteX0-1" fmla="*/ 69056 w 184139"/>
                                        <a:gd name="connsiteY0-2" fmla="*/ 0 h 350044"/>
                                        <a:gd name="connsiteX1-3" fmla="*/ 45243 w 184139"/>
                                        <a:gd name="connsiteY1-4" fmla="*/ 119062 h 350044"/>
                                        <a:gd name="connsiteX2-5" fmla="*/ 0 w 184139"/>
                                        <a:gd name="connsiteY2-6" fmla="*/ 204787 h 350044"/>
                                        <a:gd name="connsiteX3-7" fmla="*/ 14287 w 184139"/>
                                        <a:gd name="connsiteY3-8" fmla="*/ 302419 h 350044"/>
                                        <a:gd name="connsiteX4-9" fmla="*/ 78581 w 184139"/>
                                        <a:gd name="connsiteY4-10" fmla="*/ 350044 h 350044"/>
                                        <a:gd name="connsiteX5-11" fmla="*/ 164306 w 184139"/>
                                        <a:gd name="connsiteY5-12" fmla="*/ 254794 h 350044"/>
                                        <a:gd name="connsiteX6-13" fmla="*/ 166687 w 184139"/>
                                        <a:gd name="connsiteY6-14" fmla="*/ 109537 h 350044"/>
                                        <a:gd name="connsiteX7-15" fmla="*/ 69056 w 184139"/>
                                        <a:gd name="connsiteY7-16" fmla="*/ 0 h 350044"/>
                                        <a:gd name="connsiteX0-17" fmla="*/ 69056 w 181058"/>
                                        <a:gd name="connsiteY0-18" fmla="*/ 0 h 350044"/>
                                        <a:gd name="connsiteX1-19" fmla="*/ 45243 w 181058"/>
                                        <a:gd name="connsiteY1-20" fmla="*/ 119062 h 350044"/>
                                        <a:gd name="connsiteX2-21" fmla="*/ 0 w 181058"/>
                                        <a:gd name="connsiteY2-22" fmla="*/ 204787 h 350044"/>
                                        <a:gd name="connsiteX3-23" fmla="*/ 14287 w 181058"/>
                                        <a:gd name="connsiteY3-24" fmla="*/ 302419 h 350044"/>
                                        <a:gd name="connsiteX4-25" fmla="*/ 78581 w 181058"/>
                                        <a:gd name="connsiteY4-26" fmla="*/ 350044 h 350044"/>
                                        <a:gd name="connsiteX5-27" fmla="*/ 164306 w 181058"/>
                                        <a:gd name="connsiteY5-28" fmla="*/ 254794 h 350044"/>
                                        <a:gd name="connsiteX6-29" fmla="*/ 166687 w 181058"/>
                                        <a:gd name="connsiteY6-30" fmla="*/ 109537 h 350044"/>
                                        <a:gd name="connsiteX7-31" fmla="*/ 69056 w 181058"/>
                                        <a:gd name="connsiteY7-32" fmla="*/ 0 h 350044"/>
                                        <a:gd name="connsiteX0-33" fmla="*/ 69056 w 173789"/>
                                        <a:gd name="connsiteY0-34" fmla="*/ 0 h 350044"/>
                                        <a:gd name="connsiteX1-35" fmla="*/ 45243 w 173789"/>
                                        <a:gd name="connsiteY1-36" fmla="*/ 119062 h 350044"/>
                                        <a:gd name="connsiteX2-37" fmla="*/ 0 w 173789"/>
                                        <a:gd name="connsiteY2-38" fmla="*/ 204787 h 350044"/>
                                        <a:gd name="connsiteX3-39" fmla="*/ 14287 w 173789"/>
                                        <a:gd name="connsiteY3-40" fmla="*/ 302419 h 350044"/>
                                        <a:gd name="connsiteX4-41" fmla="*/ 78581 w 173789"/>
                                        <a:gd name="connsiteY4-42" fmla="*/ 350044 h 350044"/>
                                        <a:gd name="connsiteX5-43" fmla="*/ 164306 w 173789"/>
                                        <a:gd name="connsiteY5-44" fmla="*/ 254794 h 350044"/>
                                        <a:gd name="connsiteX6-45" fmla="*/ 152399 w 173789"/>
                                        <a:gd name="connsiteY6-46" fmla="*/ 121444 h 350044"/>
                                        <a:gd name="connsiteX7-47" fmla="*/ 69056 w 173789"/>
                                        <a:gd name="connsiteY7-48" fmla="*/ 0 h 350044"/>
                                        <a:gd name="connsiteX0-49" fmla="*/ 69056 w 173789"/>
                                        <a:gd name="connsiteY0-50" fmla="*/ 1 h 350045"/>
                                        <a:gd name="connsiteX1-51" fmla="*/ 45243 w 173789"/>
                                        <a:gd name="connsiteY1-52" fmla="*/ 119063 h 350045"/>
                                        <a:gd name="connsiteX2-53" fmla="*/ 0 w 173789"/>
                                        <a:gd name="connsiteY2-54" fmla="*/ 204788 h 350045"/>
                                        <a:gd name="connsiteX3-55" fmla="*/ 14287 w 173789"/>
                                        <a:gd name="connsiteY3-56" fmla="*/ 302420 h 350045"/>
                                        <a:gd name="connsiteX4-57" fmla="*/ 78581 w 173789"/>
                                        <a:gd name="connsiteY4-58" fmla="*/ 350045 h 350045"/>
                                        <a:gd name="connsiteX5-59" fmla="*/ 164306 w 173789"/>
                                        <a:gd name="connsiteY5-60" fmla="*/ 254795 h 350045"/>
                                        <a:gd name="connsiteX6-61" fmla="*/ 152399 w 173789"/>
                                        <a:gd name="connsiteY6-62" fmla="*/ 121445 h 350045"/>
                                        <a:gd name="connsiteX7-63" fmla="*/ 69056 w 173789"/>
                                        <a:gd name="connsiteY7-64" fmla="*/ 1 h 350045"/>
                                        <a:gd name="connsiteX0-65" fmla="*/ 69056 w 173789"/>
                                        <a:gd name="connsiteY0-66" fmla="*/ 1 h 350045"/>
                                        <a:gd name="connsiteX1-67" fmla="*/ 45243 w 173789"/>
                                        <a:gd name="connsiteY1-68" fmla="*/ 119063 h 350045"/>
                                        <a:gd name="connsiteX2-69" fmla="*/ 0 w 173789"/>
                                        <a:gd name="connsiteY2-70" fmla="*/ 204788 h 350045"/>
                                        <a:gd name="connsiteX3-71" fmla="*/ 14287 w 173789"/>
                                        <a:gd name="connsiteY3-72" fmla="*/ 302420 h 350045"/>
                                        <a:gd name="connsiteX4-73" fmla="*/ 78581 w 173789"/>
                                        <a:gd name="connsiteY4-74" fmla="*/ 350045 h 350045"/>
                                        <a:gd name="connsiteX5-75" fmla="*/ 164306 w 173789"/>
                                        <a:gd name="connsiteY5-76" fmla="*/ 254795 h 350045"/>
                                        <a:gd name="connsiteX6-77" fmla="*/ 152399 w 173789"/>
                                        <a:gd name="connsiteY6-78" fmla="*/ 121445 h 350045"/>
                                        <a:gd name="connsiteX7-79" fmla="*/ 69056 w 173789"/>
                                        <a:gd name="connsiteY7-80" fmla="*/ 1 h 350045"/>
                                        <a:gd name="connsiteX0-81" fmla="*/ 69928 w 174661"/>
                                        <a:gd name="connsiteY0-82" fmla="*/ 1 h 350045"/>
                                        <a:gd name="connsiteX1-83" fmla="*/ 46115 w 174661"/>
                                        <a:gd name="connsiteY1-84" fmla="*/ 119063 h 350045"/>
                                        <a:gd name="connsiteX2-85" fmla="*/ 872 w 174661"/>
                                        <a:gd name="connsiteY2-86" fmla="*/ 204788 h 350045"/>
                                        <a:gd name="connsiteX3-87" fmla="*/ 15159 w 174661"/>
                                        <a:gd name="connsiteY3-88" fmla="*/ 302420 h 350045"/>
                                        <a:gd name="connsiteX4-89" fmla="*/ 79453 w 174661"/>
                                        <a:gd name="connsiteY4-90" fmla="*/ 350045 h 350045"/>
                                        <a:gd name="connsiteX5-91" fmla="*/ 165178 w 174661"/>
                                        <a:gd name="connsiteY5-92" fmla="*/ 254795 h 350045"/>
                                        <a:gd name="connsiteX6-93" fmla="*/ 153271 w 174661"/>
                                        <a:gd name="connsiteY6-94" fmla="*/ 121445 h 350045"/>
                                        <a:gd name="connsiteX7-95" fmla="*/ 69928 w 174661"/>
                                        <a:gd name="connsiteY7-96" fmla="*/ 1 h 350045"/>
                                        <a:gd name="connsiteX0-97" fmla="*/ 73564 w 178297"/>
                                        <a:gd name="connsiteY0-98" fmla="*/ 1 h 350045"/>
                                        <a:gd name="connsiteX1-99" fmla="*/ 49751 w 178297"/>
                                        <a:gd name="connsiteY1-100" fmla="*/ 119063 h 350045"/>
                                        <a:gd name="connsiteX2-101" fmla="*/ 4508 w 178297"/>
                                        <a:gd name="connsiteY2-102" fmla="*/ 204788 h 350045"/>
                                        <a:gd name="connsiteX3-103" fmla="*/ 18795 w 178297"/>
                                        <a:gd name="connsiteY3-104" fmla="*/ 302420 h 350045"/>
                                        <a:gd name="connsiteX4-105" fmla="*/ 83089 w 178297"/>
                                        <a:gd name="connsiteY4-106" fmla="*/ 350045 h 350045"/>
                                        <a:gd name="connsiteX5-107" fmla="*/ 168814 w 178297"/>
                                        <a:gd name="connsiteY5-108" fmla="*/ 254795 h 350045"/>
                                        <a:gd name="connsiteX6-109" fmla="*/ 156907 w 178297"/>
                                        <a:gd name="connsiteY6-110" fmla="*/ 121445 h 350045"/>
                                        <a:gd name="connsiteX7-111" fmla="*/ 73564 w 178297"/>
                                        <a:gd name="connsiteY7-112" fmla="*/ 1 h 350045"/>
                                        <a:gd name="connsiteX0-113" fmla="*/ 79936 w 184669"/>
                                        <a:gd name="connsiteY0-114" fmla="*/ 1 h 350045"/>
                                        <a:gd name="connsiteX1-115" fmla="*/ 56123 w 184669"/>
                                        <a:gd name="connsiteY1-116" fmla="*/ 119063 h 350045"/>
                                        <a:gd name="connsiteX2-117" fmla="*/ 3736 w 184669"/>
                                        <a:gd name="connsiteY2-118" fmla="*/ 204788 h 350045"/>
                                        <a:gd name="connsiteX3-119" fmla="*/ 25167 w 184669"/>
                                        <a:gd name="connsiteY3-120" fmla="*/ 302420 h 350045"/>
                                        <a:gd name="connsiteX4-121" fmla="*/ 89461 w 184669"/>
                                        <a:gd name="connsiteY4-122" fmla="*/ 350045 h 350045"/>
                                        <a:gd name="connsiteX5-123" fmla="*/ 175186 w 184669"/>
                                        <a:gd name="connsiteY5-124" fmla="*/ 254795 h 350045"/>
                                        <a:gd name="connsiteX6-125" fmla="*/ 163279 w 184669"/>
                                        <a:gd name="connsiteY6-126" fmla="*/ 121445 h 350045"/>
                                        <a:gd name="connsiteX7-127" fmla="*/ 79936 w 184669"/>
                                        <a:gd name="connsiteY7-128" fmla="*/ 1 h 350045"/>
                                        <a:gd name="connsiteX0-129" fmla="*/ 77086 w 181819"/>
                                        <a:gd name="connsiteY0-130" fmla="*/ 1 h 350045"/>
                                        <a:gd name="connsiteX1-131" fmla="*/ 55655 w 181819"/>
                                        <a:gd name="connsiteY1-132" fmla="*/ 107157 h 350045"/>
                                        <a:gd name="connsiteX2-133" fmla="*/ 886 w 181819"/>
                                        <a:gd name="connsiteY2-134" fmla="*/ 204788 h 350045"/>
                                        <a:gd name="connsiteX3-135" fmla="*/ 22317 w 181819"/>
                                        <a:gd name="connsiteY3-136" fmla="*/ 302420 h 350045"/>
                                        <a:gd name="connsiteX4-137" fmla="*/ 86611 w 181819"/>
                                        <a:gd name="connsiteY4-138" fmla="*/ 350045 h 350045"/>
                                        <a:gd name="connsiteX5-139" fmla="*/ 172336 w 181819"/>
                                        <a:gd name="connsiteY5-140" fmla="*/ 254795 h 350045"/>
                                        <a:gd name="connsiteX6-141" fmla="*/ 160429 w 181819"/>
                                        <a:gd name="connsiteY6-142" fmla="*/ 121445 h 350045"/>
                                        <a:gd name="connsiteX7-143" fmla="*/ 77086 w 181819"/>
                                        <a:gd name="connsiteY7-144" fmla="*/ 1 h 350045"/>
                                        <a:gd name="connsiteX0-145" fmla="*/ 77086 w 181819"/>
                                        <a:gd name="connsiteY0-146" fmla="*/ 1 h 350045"/>
                                        <a:gd name="connsiteX1-147" fmla="*/ 55655 w 181819"/>
                                        <a:gd name="connsiteY1-148" fmla="*/ 107157 h 350045"/>
                                        <a:gd name="connsiteX2-149" fmla="*/ 886 w 181819"/>
                                        <a:gd name="connsiteY2-150" fmla="*/ 204788 h 350045"/>
                                        <a:gd name="connsiteX3-151" fmla="*/ 22317 w 181819"/>
                                        <a:gd name="connsiteY3-152" fmla="*/ 302420 h 350045"/>
                                        <a:gd name="connsiteX4-153" fmla="*/ 86611 w 181819"/>
                                        <a:gd name="connsiteY4-154" fmla="*/ 350045 h 350045"/>
                                        <a:gd name="connsiteX5-155" fmla="*/ 172336 w 181819"/>
                                        <a:gd name="connsiteY5-156" fmla="*/ 254795 h 350045"/>
                                        <a:gd name="connsiteX6-157" fmla="*/ 160429 w 181819"/>
                                        <a:gd name="connsiteY6-158" fmla="*/ 121445 h 350045"/>
                                        <a:gd name="connsiteX7-159" fmla="*/ 77086 w 181819"/>
                                        <a:gd name="connsiteY7-160" fmla="*/ 1 h 350045"/>
                                        <a:gd name="connsiteX0-161" fmla="*/ 77086 w 181819"/>
                                        <a:gd name="connsiteY0-162" fmla="*/ 1 h 350045"/>
                                        <a:gd name="connsiteX1-163" fmla="*/ 55655 w 181819"/>
                                        <a:gd name="connsiteY1-164" fmla="*/ 107157 h 350045"/>
                                        <a:gd name="connsiteX2-165" fmla="*/ 886 w 181819"/>
                                        <a:gd name="connsiteY2-166" fmla="*/ 204788 h 350045"/>
                                        <a:gd name="connsiteX3-167" fmla="*/ 22317 w 181819"/>
                                        <a:gd name="connsiteY3-168" fmla="*/ 302420 h 350045"/>
                                        <a:gd name="connsiteX4-169" fmla="*/ 86611 w 181819"/>
                                        <a:gd name="connsiteY4-170" fmla="*/ 350045 h 350045"/>
                                        <a:gd name="connsiteX5-171" fmla="*/ 172336 w 181819"/>
                                        <a:gd name="connsiteY5-172" fmla="*/ 254795 h 350045"/>
                                        <a:gd name="connsiteX6-173" fmla="*/ 160429 w 181819"/>
                                        <a:gd name="connsiteY6-174" fmla="*/ 121445 h 350045"/>
                                        <a:gd name="connsiteX7-175" fmla="*/ 77086 w 181819"/>
                                        <a:gd name="connsiteY7-176" fmla="*/ 1 h 350045"/>
                                        <a:gd name="connsiteX0-177" fmla="*/ 77086 w 181819"/>
                                        <a:gd name="connsiteY0-178" fmla="*/ 1 h 350045"/>
                                        <a:gd name="connsiteX1-179" fmla="*/ 55655 w 181819"/>
                                        <a:gd name="connsiteY1-180" fmla="*/ 107157 h 350045"/>
                                        <a:gd name="connsiteX2-181" fmla="*/ 886 w 181819"/>
                                        <a:gd name="connsiteY2-182" fmla="*/ 204788 h 350045"/>
                                        <a:gd name="connsiteX3-183" fmla="*/ 22317 w 181819"/>
                                        <a:gd name="connsiteY3-184" fmla="*/ 302420 h 350045"/>
                                        <a:gd name="connsiteX4-185" fmla="*/ 86611 w 181819"/>
                                        <a:gd name="connsiteY4-186" fmla="*/ 350045 h 350045"/>
                                        <a:gd name="connsiteX5-187" fmla="*/ 172336 w 181819"/>
                                        <a:gd name="connsiteY5-188" fmla="*/ 254795 h 350045"/>
                                        <a:gd name="connsiteX6-189" fmla="*/ 160429 w 181819"/>
                                        <a:gd name="connsiteY6-190" fmla="*/ 100014 h 350045"/>
                                        <a:gd name="connsiteX7-191" fmla="*/ 77086 w 181819"/>
                                        <a:gd name="connsiteY7-192" fmla="*/ 1 h 350045"/>
                                        <a:gd name="connsiteX0-193" fmla="*/ 77086 w 179303"/>
                                        <a:gd name="connsiteY0-194" fmla="*/ 1 h 350045"/>
                                        <a:gd name="connsiteX1-195" fmla="*/ 55655 w 179303"/>
                                        <a:gd name="connsiteY1-196" fmla="*/ 107157 h 350045"/>
                                        <a:gd name="connsiteX2-197" fmla="*/ 886 w 179303"/>
                                        <a:gd name="connsiteY2-198" fmla="*/ 204788 h 350045"/>
                                        <a:gd name="connsiteX3-199" fmla="*/ 22317 w 179303"/>
                                        <a:gd name="connsiteY3-200" fmla="*/ 302420 h 350045"/>
                                        <a:gd name="connsiteX4-201" fmla="*/ 86611 w 179303"/>
                                        <a:gd name="connsiteY4-202" fmla="*/ 350045 h 350045"/>
                                        <a:gd name="connsiteX5-203" fmla="*/ 172336 w 179303"/>
                                        <a:gd name="connsiteY5-204" fmla="*/ 266701 h 350045"/>
                                        <a:gd name="connsiteX6-205" fmla="*/ 160429 w 179303"/>
                                        <a:gd name="connsiteY6-206" fmla="*/ 100014 h 350045"/>
                                        <a:gd name="connsiteX7-207" fmla="*/ 77086 w 179303"/>
                                        <a:gd name="connsiteY7-208" fmla="*/ 1 h 350045"/>
                                        <a:gd name="connsiteX0-209" fmla="*/ 77086 w 179303"/>
                                        <a:gd name="connsiteY0-210" fmla="*/ 1 h 352745"/>
                                        <a:gd name="connsiteX1-211" fmla="*/ 55655 w 179303"/>
                                        <a:gd name="connsiteY1-212" fmla="*/ 107157 h 352745"/>
                                        <a:gd name="connsiteX2-213" fmla="*/ 886 w 179303"/>
                                        <a:gd name="connsiteY2-214" fmla="*/ 204788 h 352745"/>
                                        <a:gd name="connsiteX3-215" fmla="*/ 22317 w 179303"/>
                                        <a:gd name="connsiteY3-216" fmla="*/ 302420 h 352745"/>
                                        <a:gd name="connsiteX4-217" fmla="*/ 86611 w 179303"/>
                                        <a:gd name="connsiteY4-218" fmla="*/ 350045 h 352745"/>
                                        <a:gd name="connsiteX5-219" fmla="*/ 172336 w 179303"/>
                                        <a:gd name="connsiteY5-220" fmla="*/ 266701 h 352745"/>
                                        <a:gd name="connsiteX6-221" fmla="*/ 160429 w 179303"/>
                                        <a:gd name="connsiteY6-222" fmla="*/ 100014 h 352745"/>
                                        <a:gd name="connsiteX7-223" fmla="*/ 77086 w 179303"/>
                                        <a:gd name="connsiteY7-224" fmla="*/ 1 h 352745"/>
                                        <a:gd name="connsiteX0-225" fmla="*/ 77086 w 179303"/>
                                        <a:gd name="connsiteY0-226" fmla="*/ 1 h 350613"/>
                                        <a:gd name="connsiteX1-227" fmla="*/ 55655 w 179303"/>
                                        <a:gd name="connsiteY1-228" fmla="*/ 107157 h 350613"/>
                                        <a:gd name="connsiteX2-229" fmla="*/ 886 w 179303"/>
                                        <a:gd name="connsiteY2-230" fmla="*/ 204788 h 350613"/>
                                        <a:gd name="connsiteX3-231" fmla="*/ 22317 w 179303"/>
                                        <a:gd name="connsiteY3-232" fmla="*/ 302420 h 350613"/>
                                        <a:gd name="connsiteX4-233" fmla="*/ 86611 w 179303"/>
                                        <a:gd name="connsiteY4-234" fmla="*/ 350045 h 350613"/>
                                        <a:gd name="connsiteX5-235" fmla="*/ 172336 w 179303"/>
                                        <a:gd name="connsiteY5-236" fmla="*/ 266701 h 350613"/>
                                        <a:gd name="connsiteX6-237" fmla="*/ 160429 w 179303"/>
                                        <a:gd name="connsiteY6-238" fmla="*/ 100014 h 350613"/>
                                        <a:gd name="connsiteX7-239" fmla="*/ 77086 w 179303"/>
                                        <a:gd name="connsiteY7-240" fmla="*/ 1 h 350613"/>
                                        <a:gd name="connsiteX0-241" fmla="*/ 78214 w 180431"/>
                                        <a:gd name="connsiteY0-242" fmla="*/ 1 h 350613"/>
                                        <a:gd name="connsiteX1-243" fmla="*/ 56783 w 180431"/>
                                        <a:gd name="connsiteY1-244" fmla="*/ 107157 h 350613"/>
                                        <a:gd name="connsiteX2-245" fmla="*/ 2014 w 180431"/>
                                        <a:gd name="connsiteY2-246" fmla="*/ 204788 h 350613"/>
                                        <a:gd name="connsiteX3-247" fmla="*/ 23445 w 180431"/>
                                        <a:gd name="connsiteY3-248" fmla="*/ 302420 h 350613"/>
                                        <a:gd name="connsiteX4-249" fmla="*/ 87739 w 180431"/>
                                        <a:gd name="connsiteY4-250" fmla="*/ 350045 h 350613"/>
                                        <a:gd name="connsiteX5-251" fmla="*/ 173464 w 180431"/>
                                        <a:gd name="connsiteY5-252" fmla="*/ 266701 h 350613"/>
                                        <a:gd name="connsiteX6-253" fmla="*/ 161557 w 180431"/>
                                        <a:gd name="connsiteY6-254" fmla="*/ 100014 h 350613"/>
                                        <a:gd name="connsiteX7-255" fmla="*/ 78214 w 180431"/>
                                        <a:gd name="connsiteY7-256" fmla="*/ 1 h 350613"/>
                                        <a:gd name="connsiteX0-257" fmla="*/ 78214 w 180431"/>
                                        <a:gd name="connsiteY0-258" fmla="*/ 1 h 350613"/>
                                        <a:gd name="connsiteX1-259" fmla="*/ 56783 w 180431"/>
                                        <a:gd name="connsiteY1-260" fmla="*/ 107157 h 350613"/>
                                        <a:gd name="connsiteX2-261" fmla="*/ 2014 w 180431"/>
                                        <a:gd name="connsiteY2-262" fmla="*/ 204788 h 350613"/>
                                        <a:gd name="connsiteX3-263" fmla="*/ 23445 w 180431"/>
                                        <a:gd name="connsiteY3-264" fmla="*/ 302420 h 350613"/>
                                        <a:gd name="connsiteX4-265" fmla="*/ 87739 w 180431"/>
                                        <a:gd name="connsiteY4-266" fmla="*/ 350045 h 350613"/>
                                        <a:gd name="connsiteX5-267" fmla="*/ 173464 w 180431"/>
                                        <a:gd name="connsiteY5-268" fmla="*/ 266701 h 350613"/>
                                        <a:gd name="connsiteX6-269" fmla="*/ 161557 w 180431"/>
                                        <a:gd name="connsiteY6-270" fmla="*/ 100014 h 350613"/>
                                        <a:gd name="connsiteX7-271" fmla="*/ 78214 w 180431"/>
                                        <a:gd name="connsiteY7-272" fmla="*/ 1 h 350613"/>
                                        <a:gd name="connsiteX0-273" fmla="*/ 82390 w 184607"/>
                                        <a:gd name="connsiteY0-274" fmla="*/ 1 h 352386"/>
                                        <a:gd name="connsiteX1-275" fmla="*/ 60959 w 184607"/>
                                        <a:gd name="connsiteY1-276" fmla="*/ 107157 h 352386"/>
                                        <a:gd name="connsiteX2-277" fmla="*/ 6190 w 184607"/>
                                        <a:gd name="connsiteY2-278" fmla="*/ 204788 h 352386"/>
                                        <a:gd name="connsiteX3-279" fmla="*/ 15715 w 184607"/>
                                        <a:gd name="connsiteY3-280" fmla="*/ 302420 h 352386"/>
                                        <a:gd name="connsiteX4-281" fmla="*/ 91915 w 184607"/>
                                        <a:gd name="connsiteY4-282" fmla="*/ 350045 h 352386"/>
                                        <a:gd name="connsiteX5-283" fmla="*/ 177640 w 184607"/>
                                        <a:gd name="connsiteY5-284" fmla="*/ 266701 h 352386"/>
                                        <a:gd name="connsiteX6-285" fmla="*/ 165733 w 184607"/>
                                        <a:gd name="connsiteY6-286" fmla="*/ 100014 h 352386"/>
                                        <a:gd name="connsiteX7-287" fmla="*/ 82390 w 184607"/>
                                        <a:gd name="connsiteY7-288" fmla="*/ 1 h 352386"/>
                                        <a:gd name="connsiteX0-289" fmla="*/ 86867 w 189084"/>
                                        <a:gd name="connsiteY0-290" fmla="*/ 1 h 351243"/>
                                        <a:gd name="connsiteX1-291" fmla="*/ 65436 w 189084"/>
                                        <a:gd name="connsiteY1-292" fmla="*/ 107157 h 351243"/>
                                        <a:gd name="connsiteX2-293" fmla="*/ 10667 w 189084"/>
                                        <a:gd name="connsiteY2-294" fmla="*/ 204788 h 351243"/>
                                        <a:gd name="connsiteX3-295" fmla="*/ 20192 w 189084"/>
                                        <a:gd name="connsiteY3-296" fmla="*/ 302420 h 351243"/>
                                        <a:gd name="connsiteX4-297" fmla="*/ 96392 w 189084"/>
                                        <a:gd name="connsiteY4-298" fmla="*/ 350045 h 351243"/>
                                        <a:gd name="connsiteX5-299" fmla="*/ 182117 w 189084"/>
                                        <a:gd name="connsiteY5-300" fmla="*/ 266701 h 351243"/>
                                        <a:gd name="connsiteX6-301" fmla="*/ 170210 w 189084"/>
                                        <a:gd name="connsiteY6-302" fmla="*/ 100014 h 351243"/>
                                        <a:gd name="connsiteX7-303" fmla="*/ 86867 w 189084"/>
                                        <a:gd name="connsiteY7-304" fmla="*/ 1 h 351243"/>
                                        <a:gd name="connsiteX0-305" fmla="*/ 81616 w 183833"/>
                                        <a:gd name="connsiteY0-306" fmla="*/ 1 h 350850"/>
                                        <a:gd name="connsiteX1-307" fmla="*/ 60185 w 183833"/>
                                        <a:gd name="connsiteY1-308" fmla="*/ 107157 h 350850"/>
                                        <a:gd name="connsiteX2-309" fmla="*/ 5416 w 183833"/>
                                        <a:gd name="connsiteY2-310" fmla="*/ 204788 h 350850"/>
                                        <a:gd name="connsiteX3-311" fmla="*/ 14941 w 183833"/>
                                        <a:gd name="connsiteY3-312" fmla="*/ 302420 h 350850"/>
                                        <a:gd name="connsiteX4-313" fmla="*/ 91141 w 183833"/>
                                        <a:gd name="connsiteY4-314" fmla="*/ 350045 h 350850"/>
                                        <a:gd name="connsiteX5-315" fmla="*/ 176866 w 183833"/>
                                        <a:gd name="connsiteY5-316" fmla="*/ 266701 h 350850"/>
                                        <a:gd name="connsiteX6-317" fmla="*/ 164959 w 183833"/>
                                        <a:gd name="connsiteY6-318" fmla="*/ 100014 h 350850"/>
                                        <a:gd name="connsiteX7-319" fmla="*/ 81616 w 183833"/>
                                        <a:gd name="connsiteY7-320" fmla="*/ 1 h 350850"/>
                                        <a:gd name="connsiteX0-321" fmla="*/ 81616 w 187661"/>
                                        <a:gd name="connsiteY0-322" fmla="*/ 1 h 351235"/>
                                        <a:gd name="connsiteX1-323" fmla="*/ 60185 w 187661"/>
                                        <a:gd name="connsiteY1-324" fmla="*/ 107157 h 351235"/>
                                        <a:gd name="connsiteX2-325" fmla="*/ 5416 w 187661"/>
                                        <a:gd name="connsiteY2-326" fmla="*/ 204788 h 351235"/>
                                        <a:gd name="connsiteX3-327" fmla="*/ 14941 w 187661"/>
                                        <a:gd name="connsiteY3-328" fmla="*/ 302420 h 351235"/>
                                        <a:gd name="connsiteX4-329" fmla="*/ 91141 w 187661"/>
                                        <a:gd name="connsiteY4-330" fmla="*/ 350045 h 351235"/>
                                        <a:gd name="connsiteX5-331" fmla="*/ 181628 w 187661"/>
                                        <a:gd name="connsiteY5-332" fmla="*/ 257176 h 351235"/>
                                        <a:gd name="connsiteX6-333" fmla="*/ 164959 w 187661"/>
                                        <a:gd name="connsiteY6-334" fmla="*/ 100014 h 351235"/>
                                        <a:gd name="connsiteX7-335" fmla="*/ 81616 w 187661"/>
                                        <a:gd name="connsiteY7-336" fmla="*/ 1 h 351235"/>
                                        <a:gd name="connsiteX0-337" fmla="*/ 81616 w 187661"/>
                                        <a:gd name="connsiteY0-338" fmla="*/ 1 h 351235"/>
                                        <a:gd name="connsiteX1-339" fmla="*/ 60185 w 187661"/>
                                        <a:gd name="connsiteY1-340" fmla="*/ 107157 h 351235"/>
                                        <a:gd name="connsiteX2-341" fmla="*/ 5416 w 187661"/>
                                        <a:gd name="connsiteY2-342" fmla="*/ 204788 h 351235"/>
                                        <a:gd name="connsiteX3-343" fmla="*/ 14941 w 187661"/>
                                        <a:gd name="connsiteY3-344" fmla="*/ 302420 h 351235"/>
                                        <a:gd name="connsiteX4-345" fmla="*/ 91141 w 187661"/>
                                        <a:gd name="connsiteY4-346" fmla="*/ 350045 h 351235"/>
                                        <a:gd name="connsiteX5-347" fmla="*/ 181628 w 187661"/>
                                        <a:gd name="connsiteY5-348" fmla="*/ 257176 h 351235"/>
                                        <a:gd name="connsiteX6-349" fmla="*/ 164959 w 187661"/>
                                        <a:gd name="connsiteY6-350" fmla="*/ 100014 h 351235"/>
                                        <a:gd name="connsiteX7-351" fmla="*/ 81616 w 187661"/>
                                        <a:gd name="connsiteY7-352" fmla="*/ 1 h 351235"/>
                                        <a:gd name="connsiteX0-353" fmla="*/ 81616 w 187661"/>
                                        <a:gd name="connsiteY0-354" fmla="*/ 1 h 351235"/>
                                        <a:gd name="connsiteX1-355" fmla="*/ 60185 w 187661"/>
                                        <a:gd name="connsiteY1-356" fmla="*/ 107157 h 351235"/>
                                        <a:gd name="connsiteX2-357" fmla="*/ 5416 w 187661"/>
                                        <a:gd name="connsiteY2-358" fmla="*/ 204788 h 351235"/>
                                        <a:gd name="connsiteX3-359" fmla="*/ 14941 w 187661"/>
                                        <a:gd name="connsiteY3-360" fmla="*/ 302420 h 351235"/>
                                        <a:gd name="connsiteX4-361" fmla="*/ 91141 w 187661"/>
                                        <a:gd name="connsiteY4-362" fmla="*/ 350045 h 351235"/>
                                        <a:gd name="connsiteX5-363" fmla="*/ 181628 w 187661"/>
                                        <a:gd name="connsiteY5-364" fmla="*/ 257176 h 351235"/>
                                        <a:gd name="connsiteX6-365" fmla="*/ 164959 w 187661"/>
                                        <a:gd name="connsiteY6-366" fmla="*/ 100014 h 351235"/>
                                        <a:gd name="connsiteX7-367" fmla="*/ 81616 w 187661"/>
                                        <a:gd name="connsiteY7-368" fmla="*/ 1 h 351235"/>
                                        <a:gd name="connsiteX0-369" fmla="*/ 81616 w 189463"/>
                                        <a:gd name="connsiteY0-370" fmla="*/ 1 h 351235"/>
                                        <a:gd name="connsiteX1-371" fmla="*/ 60185 w 189463"/>
                                        <a:gd name="connsiteY1-372" fmla="*/ 107157 h 351235"/>
                                        <a:gd name="connsiteX2-373" fmla="*/ 5416 w 189463"/>
                                        <a:gd name="connsiteY2-374" fmla="*/ 204788 h 351235"/>
                                        <a:gd name="connsiteX3-375" fmla="*/ 14941 w 189463"/>
                                        <a:gd name="connsiteY3-376" fmla="*/ 302420 h 351235"/>
                                        <a:gd name="connsiteX4-377" fmla="*/ 91141 w 189463"/>
                                        <a:gd name="connsiteY4-378" fmla="*/ 350045 h 351235"/>
                                        <a:gd name="connsiteX5-379" fmla="*/ 181628 w 189463"/>
                                        <a:gd name="connsiteY5-380" fmla="*/ 257176 h 351235"/>
                                        <a:gd name="connsiteX6-381" fmla="*/ 172103 w 189463"/>
                                        <a:gd name="connsiteY6-382" fmla="*/ 114302 h 351235"/>
                                        <a:gd name="connsiteX7-383" fmla="*/ 81616 w 189463"/>
                                        <a:gd name="connsiteY7-384" fmla="*/ 1 h 351235"/>
                                        <a:gd name="connsiteX0-385" fmla="*/ 81616 w 191543"/>
                                        <a:gd name="connsiteY0-386" fmla="*/ 1 h 351235"/>
                                        <a:gd name="connsiteX1-387" fmla="*/ 60185 w 191543"/>
                                        <a:gd name="connsiteY1-388" fmla="*/ 107157 h 351235"/>
                                        <a:gd name="connsiteX2-389" fmla="*/ 5416 w 191543"/>
                                        <a:gd name="connsiteY2-390" fmla="*/ 204788 h 351235"/>
                                        <a:gd name="connsiteX3-391" fmla="*/ 14941 w 191543"/>
                                        <a:gd name="connsiteY3-392" fmla="*/ 302420 h 351235"/>
                                        <a:gd name="connsiteX4-393" fmla="*/ 91141 w 191543"/>
                                        <a:gd name="connsiteY4-394" fmla="*/ 350045 h 351235"/>
                                        <a:gd name="connsiteX5-395" fmla="*/ 181628 w 191543"/>
                                        <a:gd name="connsiteY5-396" fmla="*/ 257176 h 351235"/>
                                        <a:gd name="connsiteX6-397" fmla="*/ 172103 w 191543"/>
                                        <a:gd name="connsiteY6-398" fmla="*/ 114302 h 351235"/>
                                        <a:gd name="connsiteX7-399" fmla="*/ 81616 w 191543"/>
                                        <a:gd name="connsiteY7-400" fmla="*/ 1 h 351235"/>
                                        <a:gd name="connsiteX0-401" fmla="*/ 81616 w 189463"/>
                                        <a:gd name="connsiteY0-402" fmla="*/ 1 h 351235"/>
                                        <a:gd name="connsiteX1-403" fmla="*/ 60185 w 189463"/>
                                        <a:gd name="connsiteY1-404" fmla="*/ 107157 h 351235"/>
                                        <a:gd name="connsiteX2-405" fmla="*/ 5416 w 189463"/>
                                        <a:gd name="connsiteY2-406" fmla="*/ 204788 h 351235"/>
                                        <a:gd name="connsiteX3-407" fmla="*/ 14941 w 189463"/>
                                        <a:gd name="connsiteY3-408" fmla="*/ 302420 h 351235"/>
                                        <a:gd name="connsiteX4-409" fmla="*/ 91141 w 189463"/>
                                        <a:gd name="connsiteY4-410" fmla="*/ 350045 h 351235"/>
                                        <a:gd name="connsiteX5-411" fmla="*/ 181628 w 189463"/>
                                        <a:gd name="connsiteY5-412" fmla="*/ 257176 h 351235"/>
                                        <a:gd name="connsiteX6-413" fmla="*/ 172103 w 189463"/>
                                        <a:gd name="connsiteY6-414" fmla="*/ 114302 h 351235"/>
                                        <a:gd name="connsiteX7-415" fmla="*/ 81616 w 189463"/>
                                        <a:gd name="connsiteY7-416" fmla="*/ 1 h 351235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  <a:cxn ang="0">
                                          <a:pos x="connsiteX6-13" y="connsiteY6-14"/>
                                        </a:cxn>
                                        <a:cxn ang="0">
                                          <a:pos x="connsiteX7-15" y="connsiteY7-16"/>
                                        </a:cxn>
                                      </a:cxnLst>
                                      <a:rect l="l" t="t" r="r" b="b"/>
                                      <a:pathLst>
                                        <a:path w="189463" h="351235">
                                          <a:moveTo>
                                            <a:pt x="81616" y="1"/>
                                          </a:moveTo>
                                          <a:cubicBezTo>
                                            <a:pt x="63757" y="-396"/>
                                            <a:pt x="82410" y="63500"/>
                                            <a:pt x="60185" y="107157"/>
                                          </a:cubicBezTo>
                                          <a:cubicBezTo>
                                            <a:pt x="37960" y="150814"/>
                                            <a:pt x="12957" y="172244"/>
                                            <a:pt x="5416" y="204788"/>
                                          </a:cubicBezTo>
                                          <a:cubicBezTo>
                                            <a:pt x="-2125" y="237332"/>
                                            <a:pt x="-4108" y="277019"/>
                                            <a:pt x="14941" y="302420"/>
                                          </a:cubicBezTo>
                                          <a:cubicBezTo>
                                            <a:pt x="33990" y="327821"/>
                                            <a:pt x="63360" y="357586"/>
                                            <a:pt x="91141" y="350045"/>
                                          </a:cubicBezTo>
                                          <a:cubicBezTo>
                                            <a:pt x="118922" y="342504"/>
                                            <a:pt x="169325" y="298848"/>
                                            <a:pt x="181628" y="257176"/>
                                          </a:cubicBezTo>
                                          <a:cubicBezTo>
                                            <a:pt x="196312" y="217092"/>
                                            <a:pt x="188772" y="161927"/>
                                            <a:pt x="172103" y="114302"/>
                                          </a:cubicBezTo>
                                          <a:cubicBezTo>
                                            <a:pt x="155434" y="66677"/>
                                            <a:pt x="114160" y="36513"/>
                                            <a:pt x="8161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92C604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4" name="任意多边形 403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24369" y="881947"/>
                                      <a:ext cx="50754" cy="244740"/>
                                    </a:xfrm>
                                    <a:custGeom>
                                      <a:avLst/>
                                      <a:gdLst>
                                        <a:gd name="connsiteX0" fmla="*/ 0 w 45243"/>
                                        <a:gd name="connsiteY0" fmla="*/ 178593 h 178593"/>
                                        <a:gd name="connsiteX1" fmla="*/ 0 w 45243"/>
                                        <a:gd name="connsiteY1" fmla="*/ 61912 h 178593"/>
                                        <a:gd name="connsiteX2" fmla="*/ 26193 w 45243"/>
                                        <a:gd name="connsiteY2" fmla="*/ 0 h 178593"/>
                                        <a:gd name="connsiteX3" fmla="*/ 45243 w 45243"/>
                                        <a:gd name="connsiteY3" fmla="*/ 76200 h 178593"/>
                                        <a:gd name="connsiteX4" fmla="*/ 38100 w 45243"/>
                                        <a:gd name="connsiteY4" fmla="*/ 133350 h 178593"/>
                                        <a:gd name="connsiteX5" fmla="*/ 0 w 45243"/>
                                        <a:gd name="connsiteY5" fmla="*/ 178593 h 178593"/>
                                        <a:gd name="connsiteX0-1" fmla="*/ 0 w 46024"/>
                                        <a:gd name="connsiteY0-2" fmla="*/ 178593 h 178593"/>
                                        <a:gd name="connsiteX1-3" fmla="*/ 0 w 46024"/>
                                        <a:gd name="connsiteY1-4" fmla="*/ 61912 h 178593"/>
                                        <a:gd name="connsiteX2-5" fmla="*/ 26193 w 46024"/>
                                        <a:gd name="connsiteY2-6" fmla="*/ 0 h 178593"/>
                                        <a:gd name="connsiteX3-7" fmla="*/ 45243 w 46024"/>
                                        <a:gd name="connsiteY3-8" fmla="*/ 76200 h 178593"/>
                                        <a:gd name="connsiteX4-9" fmla="*/ 38100 w 46024"/>
                                        <a:gd name="connsiteY4-10" fmla="*/ 133350 h 178593"/>
                                        <a:gd name="connsiteX5-11" fmla="*/ 0 w 46024"/>
                                        <a:gd name="connsiteY5-12" fmla="*/ 178593 h 178593"/>
                                        <a:gd name="connsiteX0-13" fmla="*/ 0 w 47263"/>
                                        <a:gd name="connsiteY0-14" fmla="*/ 178593 h 178593"/>
                                        <a:gd name="connsiteX1-15" fmla="*/ 0 w 47263"/>
                                        <a:gd name="connsiteY1-16" fmla="*/ 61912 h 178593"/>
                                        <a:gd name="connsiteX2-17" fmla="*/ 26193 w 47263"/>
                                        <a:gd name="connsiteY2-18" fmla="*/ 0 h 178593"/>
                                        <a:gd name="connsiteX3-19" fmla="*/ 45243 w 47263"/>
                                        <a:gd name="connsiteY3-20" fmla="*/ 76200 h 178593"/>
                                        <a:gd name="connsiteX4-21" fmla="*/ 38100 w 47263"/>
                                        <a:gd name="connsiteY4-22" fmla="*/ 133350 h 178593"/>
                                        <a:gd name="connsiteX5-23" fmla="*/ 0 w 47263"/>
                                        <a:gd name="connsiteY5-24" fmla="*/ 178593 h 178593"/>
                                        <a:gd name="connsiteX0-25" fmla="*/ 4052 w 51315"/>
                                        <a:gd name="connsiteY0-26" fmla="*/ 178709 h 178709"/>
                                        <a:gd name="connsiteX1-27" fmla="*/ 4052 w 51315"/>
                                        <a:gd name="connsiteY1-28" fmla="*/ 62028 h 178709"/>
                                        <a:gd name="connsiteX2-29" fmla="*/ 30245 w 51315"/>
                                        <a:gd name="connsiteY2-30" fmla="*/ 116 h 178709"/>
                                        <a:gd name="connsiteX3-31" fmla="*/ 49295 w 51315"/>
                                        <a:gd name="connsiteY3-32" fmla="*/ 76316 h 178709"/>
                                        <a:gd name="connsiteX4-33" fmla="*/ 42152 w 51315"/>
                                        <a:gd name="connsiteY4-34" fmla="*/ 133466 h 178709"/>
                                        <a:gd name="connsiteX5-35" fmla="*/ 4052 w 51315"/>
                                        <a:gd name="connsiteY5-36" fmla="*/ 178709 h 178709"/>
                                        <a:gd name="connsiteX0-37" fmla="*/ 1452 w 48715"/>
                                        <a:gd name="connsiteY0-38" fmla="*/ 178697 h 178697"/>
                                        <a:gd name="connsiteX1-39" fmla="*/ 15740 w 48715"/>
                                        <a:gd name="connsiteY1-40" fmla="*/ 66778 h 178697"/>
                                        <a:gd name="connsiteX2-41" fmla="*/ 27645 w 48715"/>
                                        <a:gd name="connsiteY2-42" fmla="*/ 104 h 178697"/>
                                        <a:gd name="connsiteX3-43" fmla="*/ 46695 w 48715"/>
                                        <a:gd name="connsiteY3-44" fmla="*/ 76304 h 178697"/>
                                        <a:gd name="connsiteX4-45" fmla="*/ 39552 w 48715"/>
                                        <a:gd name="connsiteY4-46" fmla="*/ 133454 h 178697"/>
                                        <a:gd name="connsiteX5-47" fmla="*/ 1452 w 48715"/>
                                        <a:gd name="connsiteY5-48" fmla="*/ 178697 h 178697"/>
                                        <a:gd name="connsiteX0-49" fmla="*/ 1452 w 48715"/>
                                        <a:gd name="connsiteY0-50" fmla="*/ 178697 h 180791"/>
                                        <a:gd name="connsiteX1-51" fmla="*/ 15740 w 48715"/>
                                        <a:gd name="connsiteY1-52" fmla="*/ 66778 h 180791"/>
                                        <a:gd name="connsiteX2-53" fmla="*/ 27645 w 48715"/>
                                        <a:gd name="connsiteY2-54" fmla="*/ 104 h 180791"/>
                                        <a:gd name="connsiteX3-55" fmla="*/ 46695 w 48715"/>
                                        <a:gd name="connsiteY3-56" fmla="*/ 76304 h 180791"/>
                                        <a:gd name="connsiteX4-57" fmla="*/ 39552 w 48715"/>
                                        <a:gd name="connsiteY4-58" fmla="*/ 133454 h 180791"/>
                                        <a:gd name="connsiteX5-59" fmla="*/ 1452 w 48715"/>
                                        <a:gd name="connsiteY5-60" fmla="*/ 178697 h 180791"/>
                                        <a:gd name="connsiteX0-61" fmla="*/ 1452 w 47476"/>
                                        <a:gd name="connsiteY0-62" fmla="*/ 195372 h 197068"/>
                                        <a:gd name="connsiteX1-63" fmla="*/ 15740 w 47476"/>
                                        <a:gd name="connsiteY1-64" fmla="*/ 66784 h 197068"/>
                                        <a:gd name="connsiteX2-65" fmla="*/ 27645 w 47476"/>
                                        <a:gd name="connsiteY2-66" fmla="*/ 110 h 197068"/>
                                        <a:gd name="connsiteX3-67" fmla="*/ 46695 w 47476"/>
                                        <a:gd name="connsiteY3-68" fmla="*/ 76310 h 197068"/>
                                        <a:gd name="connsiteX4-69" fmla="*/ 39552 w 47476"/>
                                        <a:gd name="connsiteY4-70" fmla="*/ 133460 h 197068"/>
                                        <a:gd name="connsiteX5-71" fmla="*/ 1452 w 47476"/>
                                        <a:gd name="connsiteY5-72" fmla="*/ 195372 h 197068"/>
                                        <a:gd name="connsiteX0-73" fmla="*/ 266 w 46290"/>
                                        <a:gd name="connsiteY0-74" fmla="*/ 195334 h 196107"/>
                                        <a:gd name="connsiteX1-75" fmla="*/ 21698 w 46290"/>
                                        <a:gd name="connsiteY1-76" fmla="*/ 88177 h 196107"/>
                                        <a:gd name="connsiteX2-77" fmla="*/ 26459 w 46290"/>
                                        <a:gd name="connsiteY2-78" fmla="*/ 72 h 196107"/>
                                        <a:gd name="connsiteX3-79" fmla="*/ 45509 w 46290"/>
                                        <a:gd name="connsiteY3-80" fmla="*/ 76272 h 196107"/>
                                        <a:gd name="connsiteX4-81" fmla="*/ 38366 w 46290"/>
                                        <a:gd name="connsiteY4-82" fmla="*/ 133422 h 196107"/>
                                        <a:gd name="connsiteX5-83" fmla="*/ 266 w 46290"/>
                                        <a:gd name="connsiteY5-84" fmla="*/ 195334 h 196107"/>
                                        <a:gd name="connsiteX0-85" fmla="*/ 2249 w 48273"/>
                                        <a:gd name="connsiteY0-86" fmla="*/ 195324 h 195831"/>
                                        <a:gd name="connsiteX1-87" fmla="*/ 7012 w 48273"/>
                                        <a:gd name="connsiteY1-88" fmla="*/ 97692 h 195831"/>
                                        <a:gd name="connsiteX2-89" fmla="*/ 28442 w 48273"/>
                                        <a:gd name="connsiteY2-90" fmla="*/ 62 h 195831"/>
                                        <a:gd name="connsiteX3-91" fmla="*/ 47492 w 48273"/>
                                        <a:gd name="connsiteY3-92" fmla="*/ 76262 h 195831"/>
                                        <a:gd name="connsiteX4-93" fmla="*/ 40349 w 48273"/>
                                        <a:gd name="connsiteY4-94" fmla="*/ 133412 h 195831"/>
                                        <a:gd name="connsiteX5-95" fmla="*/ 2249 w 48273"/>
                                        <a:gd name="connsiteY5-96" fmla="*/ 195324 h 195831"/>
                                        <a:gd name="connsiteX0-97" fmla="*/ 2249 w 41173"/>
                                        <a:gd name="connsiteY0-98" fmla="*/ 195324 h 195823"/>
                                        <a:gd name="connsiteX1-99" fmla="*/ 7012 w 41173"/>
                                        <a:gd name="connsiteY1-100" fmla="*/ 97692 h 195823"/>
                                        <a:gd name="connsiteX2-101" fmla="*/ 28442 w 41173"/>
                                        <a:gd name="connsiteY2-102" fmla="*/ 62 h 195823"/>
                                        <a:gd name="connsiteX3-103" fmla="*/ 28442 w 41173"/>
                                        <a:gd name="connsiteY3-104" fmla="*/ 81024 h 195823"/>
                                        <a:gd name="connsiteX4-105" fmla="*/ 40349 w 41173"/>
                                        <a:gd name="connsiteY4-106" fmla="*/ 133412 h 195823"/>
                                        <a:gd name="connsiteX5-107" fmla="*/ 2249 w 41173"/>
                                        <a:gd name="connsiteY5-108" fmla="*/ 195324 h 195823"/>
                                        <a:gd name="connsiteX0-109" fmla="*/ 2249 w 48273"/>
                                        <a:gd name="connsiteY0-110" fmla="*/ 195324 h 195838"/>
                                        <a:gd name="connsiteX1-111" fmla="*/ 7012 w 48273"/>
                                        <a:gd name="connsiteY1-112" fmla="*/ 97692 h 195838"/>
                                        <a:gd name="connsiteX2-113" fmla="*/ 28442 w 48273"/>
                                        <a:gd name="connsiteY2-114" fmla="*/ 62 h 195838"/>
                                        <a:gd name="connsiteX3-115" fmla="*/ 47492 w 48273"/>
                                        <a:gd name="connsiteY3-116" fmla="*/ 71499 h 195838"/>
                                        <a:gd name="connsiteX4-117" fmla="*/ 40349 w 48273"/>
                                        <a:gd name="connsiteY4-118" fmla="*/ 133412 h 195838"/>
                                        <a:gd name="connsiteX5-119" fmla="*/ 2249 w 48273"/>
                                        <a:gd name="connsiteY5-120" fmla="*/ 195324 h 195838"/>
                                        <a:gd name="connsiteX0-121" fmla="*/ 1557 w 46812"/>
                                        <a:gd name="connsiteY0-122" fmla="*/ 195324 h 195838"/>
                                        <a:gd name="connsiteX1-123" fmla="*/ 6320 w 46812"/>
                                        <a:gd name="connsiteY1-124" fmla="*/ 97692 h 195838"/>
                                        <a:gd name="connsiteX2-125" fmla="*/ 27750 w 46812"/>
                                        <a:gd name="connsiteY2-126" fmla="*/ 62 h 195838"/>
                                        <a:gd name="connsiteX3-127" fmla="*/ 46800 w 46812"/>
                                        <a:gd name="connsiteY3-128" fmla="*/ 71499 h 195838"/>
                                        <a:gd name="connsiteX4-129" fmla="*/ 30132 w 46812"/>
                                        <a:gd name="connsiteY4-130" fmla="*/ 133412 h 195838"/>
                                        <a:gd name="connsiteX5-131" fmla="*/ 1557 w 46812"/>
                                        <a:gd name="connsiteY5-132" fmla="*/ 195324 h 195838"/>
                                        <a:gd name="connsiteX0-133" fmla="*/ 383 w 45896"/>
                                        <a:gd name="connsiteY0-134" fmla="*/ 195324 h 195687"/>
                                        <a:gd name="connsiteX1-135" fmla="*/ 5146 w 45896"/>
                                        <a:gd name="connsiteY1-136" fmla="*/ 97692 h 195687"/>
                                        <a:gd name="connsiteX2-137" fmla="*/ 26576 w 45896"/>
                                        <a:gd name="connsiteY2-138" fmla="*/ 62 h 195687"/>
                                        <a:gd name="connsiteX3-139" fmla="*/ 45626 w 45896"/>
                                        <a:gd name="connsiteY3-140" fmla="*/ 71499 h 195687"/>
                                        <a:gd name="connsiteX4-141" fmla="*/ 12289 w 45896"/>
                                        <a:gd name="connsiteY4-142" fmla="*/ 128650 h 195687"/>
                                        <a:gd name="connsiteX5-143" fmla="*/ 383 w 45896"/>
                                        <a:gd name="connsiteY5-144" fmla="*/ 195324 h 195687"/>
                                        <a:gd name="connsiteX0-145" fmla="*/ 1384 w 46627"/>
                                        <a:gd name="connsiteY0-146" fmla="*/ 195324 h 196414"/>
                                        <a:gd name="connsiteX1-147" fmla="*/ 6147 w 46627"/>
                                        <a:gd name="connsiteY1-148" fmla="*/ 97692 h 196414"/>
                                        <a:gd name="connsiteX2-149" fmla="*/ 27577 w 46627"/>
                                        <a:gd name="connsiteY2-150" fmla="*/ 62 h 196414"/>
                                        <a:gd name="connsiteX3-151" fmla="*/ 46627 w 46627"/>
                                        <a:gd name="connsiteY3-152" fmla="*/ 71499 h 196414"/>
                                        <a:gd name="connsiteX4-153" fmla="*/ 27577 w 46627"/>
                                        <a:gd name="connsiteY4-154" fmla="*/ 145319 h 196414"/>
                                        <a:gd name="connsiteX5-155" fmla="*/ 1384 w 46627"/>
                                        <a:gd name="connsiteY5-156" fmla="*/ 195324 h 196414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</a:cxnLst>
                                      <a:rect l="l" t="t" r="r" b="b"/>
                                      <a:pathLst>
                                        <a:path w="46627" h="196414">
                                          <a:moveTo>
                                            <a:pt x="1384" y="195324"/>
                                          </a:moveTo>
                                          <a:cubicBezTo>
                                            <a:pt x="-2188" y="187386"/>
                                            <a:pt x="1782" y="130236"/>
                                            <a:pt x="6147" y="97692"/>
                                          </a:cubicBezTo>
                                          <a:cubicBezTo>
                                            <a:pt x="10512" y="65148"/>
                                            <a:pt x="20037" y="-2319"/>
                                            <a:pt x="27577" y="62"/>
                                          </a:cubicBezTo>
                                          <a:cubicBezTo>
                                            <a:pt x="35117" y="2443"/>
                                            <a:pt x="46627" y="47290"/>
                                            <a:pt x="46627" y="71499"/>
                                          </a:cubicBezTo>
                                          <a:cubicBezTo>
                                            <a:pt x="46627" y="95708"/>
                                            <a:pt x="35118" y="124682"/>
                                            <a:pt x="27577" y="145319"/>
                                          </a:cubicBezTo>
                                          <a:cubicBezTo>
                                            <a:pt x="20037" y="165957"/>
                                            <a:pt x="4956" y="203262"/>
                                            <a:pt x="1384" y="195324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ysClr val="window" lastClr="FFFFFF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397" name="组合 299"/>
                                  <p:cNvGrpSpPr/>
                                  <p:nvPr/>
                                </p:nvGrpSpPr>
                                <p:grpSpPr bwMode="auto">
                                  <a:xfrm rot="20940000">
                                    <a:off x="5540119" y="1721101"/>
                                    <a:ext cx="76280" cy="158087"/>
                                    <a:chOff x="3637987" y="503028"/>
                                    <a:chExt cx="188802" cy="391253"/>
                                  </a:xfrm>
                                </p:grpSpPr>
                                <p:sp>
                                  <p:nvSpPr>
                                    <p:cNvPr id="401" name="任意多边形 400"/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3636785" y="501505"/>
                                      <a:ext cx="188327" cy="392318"/>
                                    </a:xfrm>
                                    <a:custGeom>
                                      <a:avLst/>
                                      <a:gdLst>
                                        <a:gd name="connsiteX0" fmla="*/ 69056 w 166687"/>
                                        <a:gd name="connsiteY0" fmla="*/ 0 h 350044"/>
                                        <a:gd name="connsiteX1" fmla="*/ 45243 w 166687"/>
                                        <a:gd name="connsiteY1" fmla="*/ 119062 h 350044"/>
                                        <a:gd name="connsiteX2" fmla="*/ 0 w 166687"/>
                                        <a:gd name="connsiteY2" fmla="*/ 204787 h 350044"/>
                                        <a:gd name="connsiteX3" fmla="*/ 14287 w 166687"/>
                                        <a:gd name="connsiteY3" fmla="*/ 302419 h 350044"/>
                                        <a:gd name="connsiteX4" fmla="*/ 78581 w 166687"/>
                                        <a:gd name="connsiteY4" fmla="*/ 350044 h 350044"/>
                                        <a:gd name="connsiteX5" fmla="*/ 164306 w 166687"/>
                                        <a:gd name="connsiteY5" fmla="*/ 254794 h 350044"/>
                                        <a:gd name="connsiteX6" fmla="*/ 166687 w 166687"/>
                                        <a:gd name="connsiteY6" fmla="*/ 109537 h 350044"/>
                                        <a:gd name="connsiteX7" fmla="*/ 69056 w 166687"/>
                                        <a:gd name="connsiteY7" fmla="*/ 0 h 350044"/>
                                        <a:gd name="connsiteX0-1" fmla="*/ 69056 w 184139"/>
                                        <a:gd name="connsiteY0-2" fmla="*/ 0 h 350044"/>
                                        <a:gd name="connsiteX1-3" fmla="*/ 45243 w 184139"/>
                                        <a:gd name="connsiteY1-4" fmla="*/ 119062 h 350044"/>
                                        <a:gd name="connsiteX2-5" fmla="*/ 0 w 184139"/>
                                        <a:gd name="connsiteY2-6" fmla="*/ 204787 h 350044"/>
                                        <a:gd name="connsiteX3-7" fmla="*/ 14287 w 184139"/>
                                        <a:gd name="connsiteY3-8" fmla="*/ 302419 h 350044"/>
                                        <a:gd name="connsiteX4-9" fmla="*/ 78581 w 184139"/>
                                        <a:gd name="connsiteY4-10" fmla="*/ 350044 h 350044"/>
                                        <a:gd name="connsiteX5-11" fmla="*/ 164306 w 184139"/>
                                        <a:gd name="connsiteY5-12" fmla="*/ 254794 h 350044"/>
                                        <a:gd name="connsiteX6-13" fmla="*/ 166687 w 184139"/>
                                        <a:gd name="connsiteY6-14" fmla="*/ 109537 h 350044"/>
                                        <a:gd name="connsiteX7-15" fmla="*/ 69056 w 184139"/>
                                        <a:gd name="connsiteY7-16" fmla="*/ 0 h 350044"/>
                                        <a:gd name="connsiteX0-17" fmla="*/ 69056 w 181058"/>
                                        <a:gd name="connsiteY0-18" fmla="*/ 0 h 350044"/>
                                        <a:gd name="connsiteX1-19" fmla="*/ 45243 w 181058"/>
                                        <a:gd name="connsiteY1-20" fmla="*/ 119062 h 350044"/>
                                        <a:gd name="connsiteX2-21" fmla="*/ 0 w 181058"/>
                                        <a:gd name="connsiteY2-22" fmla="*/ 204787 h 350044"/>
                                        <a:gd name="connsiteX3-23" fmla="*/ 14287 w 181058"/>
                                        <a:gd name="connsiteY3-24" fmla="*/ 302419 h 350044"/>
                                        <a:gd name="connsiteX4-25" fmla="*/ 78581 w 181058"/>
                                        <a:gd name="connsiteY4-26" fmla="*/ 350044 h 350044"/>
                                        <a:gd name="connsiteX5-27" fmla="*/ 164306 w 181058"/>
                                        <a:gd name="connsiteY5-28" fmla="*/ 254794 h 350044"/>
                                        <a:gd name="connsiteX6-29" fmla="*/ 166687 w 181058"/>
                                        <a:gd name="connsiteY6-30" fmla="*/ 109537 h 350044"/>
                                        <a:gd name="connsiteX7-31" fmla="*/ 69056 w 181058"/>
                                        <a:gd name="connsiteY7-32" fmla="*/ 0 h 350044"/>
                                        <a:gd name="connsiteX0-33" fmla="*/ 69056 w 173789"/>
                                        <a:gd name="connsiteY0-34" fmla="*/ 0 h 350044"/>
                                        <a:gd name="connsiteX1-35" fmla="*/ 45243 w 173789"/>
                                        <a:gd name="connsiteY1-36" fmla="*/ 119062 h 350044"/>
                                        <a:gd name="connsiteX2-37" fmla="*/ 0 w 173789"/>
                                        <a:gd name="connsiteY2-38" fmla="*/ 204787 h 350044"/>
                                        <a:gd name="connsiteX3-39" fmla="*/ 14287 w 173789"/>
                                        <a:gd name="connsiteY3-40" fmla="*/ 302419 h 350044"/>
                                        <a:gd name="connsiteX4-41" fmla="*/ 78581 w 173789"/>
                                        <a:gd name="connsiteY4-42" fmla="*/ 350044 h 350044"/>
                                        <a:gd name="connsiteX5-43" fmla="*/ 164306 w 173789"/>
                                        <a:gd name="connsiteY5-44" fmla="*/ 254794 h 350044"/>
                                        <a:gd name="connsiteX6-45" fmla="*/ 152399 w 173789"/>
                                        <a:gd name="connsiteY6-46" fmla="*/ 121444 h 350044"/>
                                        <a:gd name="connsiteX7-47" fmla="*/ 69056 w 173789"/>
                                        <a:gd name="connsiteY7-48" fmla="*/ 0 h 350044"/>
                                        <a:gd name="connsiteX0-49" fmla="*/ 69056 w 173789"/>
                                        <a:gd name="connsiteY0-50" fmla="*/ 1 h 350045"/>
                                        <a:gd name="connsiteX1-51" fmla="*/ 45243 w 173789"/>
                                        <a:gd name="connsiteY1-52" fmla="*/ 119063 h 350045"/>
                                        <a:gd name="connsiteX2-53" fmla="*/ 0 w 173789"/>
                                        <a:gd name="connsiteY2-54" fmla="*/ 204788 h 350045"/>
                                        <a:gd name="connsiteX3-55" fmla="*/ 14287 w 173789"/>
                                        <a:gd name="connsiteY3-56" fmla="*/ 302420 h 350045"/>
                                        <a:gd name="connsiteX4-57" fmla="*/ 78581 w 173789"/>
                                        <a:gd name="connsiteY4-58" fmla="*/ 350045 h 350045"/>
                                        <a:gd name="connsiteX5-59" fmla="*/ 164306 w 173789"/>
                                        <a:gd name="connsiteY5-60" fmla="*/ 254795 h 350045"/>
                                        <a:gd name="connsiteX6-61" fmla="*/ 152399 w 173789"/>
                                        <a:gd name="connsiteY6-62" fmla="*/ 121445 h 350045"/>
                                        <a:gd name="connsiteX7-63" fmla="*/ 69056 w 173789"/>
                                        <a:gd name="connsiteY7-64" fmla="*/ 1 h 350045"/>
                                        <a:gd name="connsiteX0-65" fmla="*/ 69056 w 173789"/>
                                        <a:gd name="connsiteY0-66" fmla="*/ 1 h 350045"/>
                                        <a:gd name="connsiteX1-67" fmla="*/ 45243 w 173789"/>
                                        <a:gd name="connsiteY1-68" fmla="*/ 119063 h 350045"/>
                                        <a:gd name="connsiteX2-69" fmla="*/ 0 w 173789"/>
                                        <a:gd name="connsiteY2-70" fmla="*/ 204788 h 350045"/>
                                        <a:gd name="connsiteX3-71" fmla="*/ 14287 w 173789"/>
                                        <a:gd name="connsiteY3-72" fmla="*/ 302420 h 350045"/>
                                        <a:gd name="connsiteX4-73" fmla="*/ 78581 w 173789"/>
                                        <a:gd name="connsiteY4-74" fmla="*/ 350045 h 350045"/>
                                        <a:gd name="connsiteX5-75" fmla="*/ 164306 w 173789"/>
                                        <a:gd name="connsiteY5-76" fmla="*/ 254795 h 350045"/>
                                        <a:gd name="connsiteX6-77" fmla="*/ 152399 w 173789"/>
                                        <a:gd name="connsiteY6-78" fmla="*/ 121445 h 350045"/>
                                        <a:gd name="connsiteX7-79" fmla="*/ 69056 w 173789"/>
                                        <a:gd name="connsiteY7-80" fmla="*/ 1 h 350045"/>
                                        <a:gd name="connsiteX0-81" fmla="*/ 69928 w 174661"/>
                                        <a:gd name="connsiteY0-82" fmla="*/ 1 h 350045"/>
                                        <a:gd name="connsiteX1-83" fmla="*/ 46115 w 174661"/>
                                        <a:gd name="connsiteY1-84" fmla="*/ 119063 h 350045"/>
                                        <a:gd name="connsiteX2-85" fmla="*/ 872 w 174661"/>
                                        <a:gd name="connsiteY2-86" fmla="*/ 204788 h 350045"/>
                                        <a:gd name="connsiteX3-87" fmla="*/ 15159 w 174661"/>
                                        <a:gd name="connsiteY3-88" fmla="*/ 302420 h 350045"/>
                                        <a:gd name="connsiteX4-89" fmla="*/ 79453 w 174661"/>
                                        <a:gd name="connsiteY4-90" fmla="*/ 350045 h 350045"/>
                                        <a:gd name="connsiteX5-91" fmla="*/ 165178 w 174661"/>
                                        <a:gd name="connsiteY5-92" fmla="*/ 254795 h 350045"/>
                                        <a:gd name="connsiteX6-93" fmla="*/ 153271 w 174661"/>
                                        <a:gd name="connsiteY6-94" fmla="*/ 121445 h 350045"/>
                                        <a:gd name="connsiteX7-95" fmla="*/ 69928 w 174661"/>
                                        <a:gd name="connsiteY7-96" fmla="*/ 1 h 350045"/>
                                        <a:gd name="connsiteX0-97" fmla="*/ 73564 w 178297"/>
                                        <a:gd name="connsiteY0-98" fmla="*/ 1 h 350045"/>
                                        <a:gd name="connsiteX1-99" fmla="*/ 49751 w 178297"/>
                                        <a:gd name="connsiteY1-100" fmla="*/ 119063 h 350045"/>
                                        <a:gd name="connsiteX2-101" fmla="*/ 4508 w 178297"/>
                                        <a:gd name="connsiteY2-102" fmla="*/ 204788 h 350045"/>
                                        <a:gd name="connsiteX3-103" fmla="*/ 18795 w 178297"/>
                                        <a:gd name="connsiteY3-104" fmla="*/ 302420 h 350045"/>
                                        <a:gd name="connsiteX4-105" fmla="*/ 83089 w 178297"/>
                                        <a:gd name="connsiteY4-106" fmla="*/ 350045 h 350045"/>
                                        <a:gd name="connsiteX5-107" fmla="*/ 168814 w 178297"/>
                                        <a:gd name="connsiteY5-108" fmla="*/ 254795 h 350045"/>
                                        <a:gd name="connsiteX6-109" fmla="*/ 156907 w 178297"/>
                                        <a:gd name="connsiteY6-110" fmla="*/ 121445 h 350045"/>
                                        <a:gd name="connsiteX7-111" fmla="*/ 73564 w 178297"/>
                                        <a:gd name="connsiteY7-112" fmla="*/ 1 h 350045"/>
                                        <a:gd name="connsiteX0-113" fmla="*/ 79936 w 184669"/>
                                        <a:gd name="connsiteY0-114" fmla="*/ 1 h 350045"/>
                                        <a:gd name="connsiteX1-115" fmla="*/ 56123 w 184669"/>
                                        <a:gd name="connsiteY1-116" fmla="*/ 119063 h 350045"/>
                                        <a:gd name="connsiteX2-117" fmla="*/ 3736 w 184669"/>
                                        <a:gd name="connsiteY2-118" fmla="*/ 204788 h 350045"/>
                                        <a:gd name="connsiteX3-119" fmla="*/ 25167 w 184669"/>
                                        <a:gd name="connsiteY3-120" fmla="*/ 302420 h 350045"/>
                                        <a:gd name="connsiteX4-121" fmla="*/ 89461 w 184669"/>
                                        <a:gd name="connsiteY4-122" fmla="*/ 350045 h 350045"/>
                                        <a:gd name="connsiteX5-123" fmla="*/ 175186 w 184669"/>
                                        <a:gd name="connsiteY5-124" fmla="*/ 254795 h 350045"/>
                                        <a:gd name="connsiteX6-125" fmla="*/ 163279 w 184669"/>
                                        <a:gd name="connsiteY6-126" fmla="*/ 121445 h 350045"/>
                                        <a:gd name="connsiteX7-127" fmla="*/ 79936 w 184669"/>
                                        <a:gd name="connsiteY7-128" fmla="*/ 1 h 350045"/>
                                        <a:gd name="connsiteX0-129" fmla="*/ 77086 w 181819"/>
                                        <a:gd name="connsiteY0-130" fmla="*/ 1 h 350045"/>
                                        <a:gd name="connsiteX1-131" fmla="*/ 55655 w 181819"/>
                                        <a:gd name="connsiteY1-132" fmla="*/ 107157 h 350045"/>
                                        <a:gd name="connsiteX2-133" fmla="*/ 886 w 181819"/>
                                        <a:gd name="connsiteY2-134" fmla="*/ 204788 h 350045"/>
                                        <a:gd name="connsiteX3-135" fmla="*/ 22317 w 181819"/>
                                        <a:gd name="connsiteY3-136" fmla="*/ 302420 h 350045"/>
                                        <a:gd name="connsiteX4-137" fmla="*/ 86611 w 181819"/>
                                        <a:gd name="connsiteY4-138" fmla="*/ 350045 h 350045"/>
                                        <a:gd name="connsiteX5-139" fmla="*/ 172336 w 181819"/>
                                        <a:gd name="connsiteY5-140" fmla="*/ 254795 h 350045"/>
                                        <a:gd name="connsiteX6-141" fmla="*/ 160429 w 181819"/>
                                        <a:gd name="connsiteY6-142" fmla="*/ 121445 h 350045"/>
                                        <a:gd name="connsiteX7-143" fmla="*/ 77086 w 181819"/>
                                        <a:gd name="connsiteY7-144" fmla="*/ 1 h 350045"/>
                                        <a:gd name="connsiteX0-145" fmla="*/ 77086 w 181819"/>
                                        <a:gd name="connsiteY0-146" fmla="*/ 1 h 350045"/>
                                        <a:gd name="connsiteX1-147" fmla="*/ 55655 w 181819"/>
                                        <a:gd name="connsiteY1-148" fmla="*/ 107157 h 350045"/>
                                        <a:gd name="connsiteX2-149" fmla="*/ 886 w 181819"/>
                                        <a:gd name="connsiteY2-150" fmla="*/ 204788 h 350045"/>
                                        <a:gd name="connsiteX3-151" fmla="*/ 22317 w 181819"/>
                                        <a:gd name="connsiteY3-152" fmla="*/ 302420 h 350045"/>
                                        <a:gd name="connsiteX4-153" fmla="*/ 86611 w 181819"/>
                                        <a:gd name="connsiteY4-154" fmla="*/ 350045 h 350045"/>
                                        <a:gd name="connsiteX5-155" fmla="*/ 172336 w 181819"/>
                                        <a:gd name="connsiteY5-156" fmla="*/ 254795 h 350045"/>
                                        <a:gd name="connsiteX6-157" fmla="*/ 160429 w 181819"/>
                                        <a:gd name="connsiteY6-158" fmla="*/ 121445 h 350045"/>
                                        <a:gd name="connsiteX7-159" fmla="*/ 77086 w 181819"/>
                                        <a:gd name="connsiteY7-160" fmla="*/ 1 h 350045"/>
                                        <a:gd name="connsiteX0-161" fmla="*/ 77086 w 181819"/>
                                        <a:gd name="connsiteY0-162" fmla="*/ 1 h 350045"/>
                                        <a:gd name="connsiteX1-163" fmla="*/ 55655 w 181819"/>
                                        <a:gd name="connsiteY1-164" fmla="*/ 107157 h 350045"/>
                                        <a:gd name="connsiteX2-165" fmla="*/ 886 w 181819"/>
                                        <a:gd name="connsiteY2-166" fmla="*/ 204788 h 350045"/>
                                        <a:gd name="connsiteX3-167" fmla="*/ 22317 w 181819"/>
                                        <a:gd name="connsiteY3-168" fmla="*/ 302420 h 350045"/>
                                        <a:gd name="connsiteX4-169" fmla="*/ 86611 w 181819"/>
                                        <a:gd name="connsiteY4-170" fmla="*/ 350045 h 350045"/>
                                        <a:gd name="connsiteX5-171" fmla="*/ 172336 w 181819"/>
                                        <a:gd name="connsiteY5-172" fmla="*/ 254795 h 350045"/>
                                        <a:gd name="connsiteX6-173" fmla="*/ 160429 w 181819"/>
                                        <a:gd name="connsiteY6-174" fmla="*/ 121445 h 350045"/>
                                        <a:gd name="connsiteX7-175" fmla="*/ 77086 w 181819"/>
                                        <a:gd name="connsiteY7-176" fmla="*/ 1 h 350045"/>
                                        <a:gd name="connsiteX0-177" fmla="*/ 77086 w 181819"/>
                                        <a:gd name="connsiteY0-178" fmla="*/ 1 h 350045"/>
                                        <a:gd name="connsiteX1-179" fmla="*/ 55655 w 181819"/>
                                        <a:gd name="connsiteY1-180" fmla="*/ 107157 h 350045"/>
                                        <a:gd name="connsiteX2-181" fmla="*/ 886 w 181819"/>
                                        <a:gd name="connsiteY2-182" fmla="*/ 204788 h 350045"/>
                                        <a:gd name="connsiteX3-183" fmla="*/ 22317 w 181819"/>
                                        <a:gd name="connsiteY3-184" fmla="*/ 302420 h 350045"/>
                                        <a:gd name="connsiteX4-185" fmla="*/ 86611 w 181819"/>
                                        <a:gd name="connsiteY4-186" fmla="*/ 350045 h 350045"/>
                                        <a:gd name="connsiteX5-187" fmla="*/ 172336 w 181819"/>
                                        <a:gd name="connsiteY5-188" fmla="*/ 254795 h 350045"/>
                                        <a:gd name="connsiteX6-189" fmla="*/ 160429 w 181819"/>
                                        <a:gd name="connsiteY6-190" fmla="*/ 100014 h 350045"/>
                                        <a:gd name="connsiteX7-191" fmla="*/ 77086 w 181819"/>
                                        <a:gd name="connsiteY7-192" fmla="*/ 1 h 350045"/>
                                        <a:gd name="connsiteX0-193" fmla="*/ 77086 w 179303"/>
                                        <a:gd name="connsiteY0-194" fmla="*/ 1 h 350045"/>
                                        <a:gd name="connsiteX1-195" fmla="*/ 55655 w 179303"/>
                                        <a:gd name="connsiteY1-196" fmla="*/ 107157 h 350045"/>
                                        <a:gd name="connsiteX2-197" fmla="*/ 886 w 179303"/>
                                        <a:gd name="connsiteY2-198" fmla="*/ 204788 h 350045"/>
                                        <a:gd name="connsiteX3-199" fmla="*/ 22317 w 179303"/>
                                        <a:gd name="connsiteY3-200" fmla="*/ 302420 h 350045"/>
                                        <a:gd name="connsiteX4-201" fmla="*/ 86611 w 179303"/>
                                        <a:gd name="connsiteY4-202" fmla="*/ 350045 h 350045"/>
                                        <a:gd name="connsiteX5-203" fmla="*/ 172336 w 179303"/>
                                        <a:gd name="connsiteY5-204" fmla="*/ 266701 h 350045"/>
                                        <a:gd name="connsiteX6-205" fmla="*/ 160429 w 179303"/>
                                        <a:gd name="connsiteY6-206" fmla="*/ 100014 h 350045"/>
                                        <a:gd name="connsiteX7-207" fmla="*/ 77086 w 179303"/>
                                        <a:gd name="connsiteY7-208" fmla="*/ 1 h 350045"/>
                                        <a:gd name="connsiteX0-209" fmla="*/ 77086 w 179303"/>
                                        <a:gd name="connsiteY0-210" fmla="*/ 1 h 352745"/>
                                        <a:gd name="connsiteX1-211" fmla="*/ 55655 w 179303"/>
                                        <a:gd name="connsiteY1-212" fmla="*/ 107157 h 352745"/>
                                        <a:gd name="connsiteX2-213" fmla="*/ 886 w 179303"/>
                                        <a:gd name="connsiteY2-214" fmla="*/ 204788 h 352745"/>
                                        <a:gd name="connsiteX3-215" fmla="*/ 22317 w 179303"/>
                                        <a:gd name="connsiteY3-216" fmla="*/ 302420 h 352745"/>
                                        <a:gd name="connsiteX4-217" fmla="*/ 86611 w 179303"/>
                                        <a:gd name="connsiteY4-218" fmla="*/ 350045 h 352745"/>
                                        <a:gd name="connsiteX5-219" fmla="*/ 172336 w 179303"/>
                                        <a:gd name="connsiteY5-220" fmla="*/ 266701 h 352745"/>
                                        <a:gd name="connsiteX6-221" fmla="*/ 160429 w 179303"/>
                                        <a:gd name="connsiteY6-222" fmla="*/ 100014 h 352745"/>
                                        <a:gd name="connsiteX7-223" fmla="*/ 77086 w 179303"/>
                                        <a:gd name="connsiteY7-224" fmla="*/ 1 h 352745"/>
                                        <a:gd name="connsiteX0-225" fmla="*/ 77086 w 179303"/>
                                        <a:gd name="connsiteY0-226" fmla="*/ 1 h 350613"/>
                                        <a:gd name="connsiteX1-227" fmla="*/ 55655 w 179303"/>
                                        <a:gd name="connsiteY1-228" fmla="*/ 107157 h 350613"/>
                                        <a:gd name="connsiteX2-229" fmla="*/ 886 w 179303"/>
                                        <a:gd name="connsiteY2-230" fmla="*/ 204788 h 350613"/>
                                        <a:gd name="connsiteX3-231" fmla="*/ 22317 w 179303"/>
                                        <a:gd name="connsiteY3-232" fmla="*/ 302420 h 350613"/>
                                        <a:gd name="connsiteX4-233" fmla="*/ 86611 w 179303"/>
                                        <a:gd name="connsiteY4-234" fmla="*/ 350045 h 350613"/>
                                        <a:gd name="connsiteX5-235" fmla="*/ 172336 w 179303"/>
                                        <a:gd name="connsiteY5-236" fmla="*/ 266701 h 350613"/>
                                        <a:gd name="connsiteX6-237" fmla="*/ 160429 w 179303"/>
                                        <a:gd name="connsiteY6-238" fmla="*/ 100014 h 350613"/>
                                        <a:gd name="connsiteX7-239" fmla="*/ 77086 w 179303"/>
                                        <a:gd name="connsiteY7-240" fmla="*/ 1 h 350613"/>
                                        <a:gd name="connsiteX0-241" fmla="*/ 78214 w 180431"/>
                                        <a:gd name="connsiteY0-242" fmla="*/ 1 h 350613"/>
                                        <a:gd name="connsiteX1-243" fmla="*/ 56783 w 180431"/>
                                        <a:gd name="connsiteY1-244" fmla="*/ 107157 h 350613"/>
                                        <a:gd name="connsiteX2-245" fmla="*/ 2014 w 180431"/>
                                        <a:gd name="connsiteY2-246" fmla="*/ 204788 h 350613"/>
                                        <a:gd name="connsiteX3-247" fmla="*/ 23445 w 180431"/>
                                        <a:gd name="connsiteY3-248" fmla="*/ 302420 h 350613"/>
                                        <a:gd name="connsiteX4-249" fmla="*/ 87739 w 180431"/>
                                        <a:gd name="connsiteY4-250" fmla="*/ 350045 h 350613"/>
                                        <a:gd name="connsiteX5-251" fmla="*/ 173464 w 180431"/>
                                        <a:gd name="connsiteY5-252" fmla="*/ 266701 h 350613"/>
                                        <a:gd name="connsiteX6-253" fmla="*/ 161557 w 180431"/>
                                        <a:gd name="connsiteY6-254" fmla="*/ 100014 h 350613"/>
                                        <a:gd name="connsiteX7-255" fmla="*/ 78214 w 180431"/>
                                        <a:gd name="connsiteY7-256" fmla="*/ 1 h 350613"/>
                                        <a:gd name="connsiteX0-257" fmla="*/ 78214 w 180431"/>
                                        <a:gd name="connsiteY0-258" fmla="*/ 1 h 350613"/>
                                        <a:gd name="connsiteX1-259" fmla="*/ 56783 w 180431"/>
                                        <a:gd name="connsiteY1-260" fmla="*/ 107157 h 350613"/>
                                        <a:gd name="connsiteX2-261" fmla="*/ 2014 w 180431"/>
                                        <a:gd name="connsiteY2-262" fmla="*/ 204788 h 350613"/>
                                        <a:gd name="connsiteX3-263" fmla="*/ 23445 w 180431"/>
                                        <a:gd name="connsiteY3-264" fmla="*/ 302420 h 350613"/>
                                        <a:gd name="connsiteX4-265" fmla="*/ 87739 w 180431"/>
                                        <a:gd name="connsiteY4-266" fmla="*/ 350045 h 350613"/>
                                        <a:gd name="connsiteX5-267" fmla="*/ 173464 w 180431"/>
                                        <a:gd name="connsiteY5-268" fmla="*/ 266701 h 350613"/>
                                        <a:gd name="connsiteX6-269" fmla="*/ 161557 w 180431"/>
                                        <a:gd name="connsiteY6-270" fmla="*/ 100014 h 350613"/>
                                        <a:gd name="connsiteX7-271" fmla="*/ 78214 w 180431"/>
                                        <a:gd name="connsiteY7-272" fmla="*/ 1 h 350613"/>
                                        <a:gd name="connsiteX0-273" fmla="*/ 82390 w 184607"/>
                                        <a:gd name="connsiteY0-274" fmla="*/ 1 h 352386"/>
                                        <a:gd name="connsiteX1-275" fmla="*/ 60959 w 184607"/>
                                        <a:gd name="connsiteY1-276" fmla="*/ 107157 h 352386"/>
                                        <a:gd name="connsiteX2-277" fmla="*/ 6190 w 184607"/>
                                        <a:gd name="connsiteY2-278" fmla="*/ 204788 h 352386"/>
                                        <a:gd name="connsiteX3-279" fmla="*/ 15715 w 184607"/>
                                        <a:gd name="connsiteY3-280" fmla="*/ 302420 h 352386"/>
                                        <a:gd name="connsiteX4-281" fmla="*/ 91915 w 184607"/>
                                        <a:gd name="connsiteY4-282" fmla="*/ 350045 h 352386"/>
                                        <a:gd name="connsiteX5-283" fmla="*/ 177640 w 184607"/>
                                        <a:gd name="connsiteY5-284" fmla="*/ 266701 h 352386"/>
                                        <a:gd name="connsiteX6-285" fmla="*/ 165733 w 184607"/>
                                        <a:gd name="connsiteY6-286" fmla="*/ 100014 h 352386"/>
                                        <a:gd name="connsiteX7-287" fmla="*/ 82390 w 184607"/>
                                        <a:gd name="connsiteY7-288" fmla="*/ 1 h 352386"/>
                                        <a:gd name="connsiteX0-289" fmla="*/ 86867 w 189084"/>
                                        <a:gd name="connsiteY0-290" fmla="*/ 1 h 351243"/>
                                        <a:gd name="connsiteX1-291" fmla="*/ 65436 w 189084"/>
                                        <a:gd name="connsiteY1-292" fmla="*/ 107157 h 351243"/>
                                        <a:gd name="connsiteX2-293" fmla="*/ 10667 w 189084"/>
                                        <a:gd name="connsiteY2-294" fmla="*/ 204788 h 351243"/>
                                        <a:gd name="connsiteX3-295" fmla="*/ 20192 w 189084"/>
                                        <a:gd name="connsiteY3-296" fmla="*/ 302420 h 351243"/>
                                        <a:gd name="connsiteX4-297" fmla="*/ 96392 w 189084"/>
                                        <a:gd name="connsiteY4-298" fmla="*/ 350045 h 351243"/>
                                        <a:gd name="connsiteX5-299" fmla="*/ 182117 w 189084"/>
                                        <a:gd name="connsiteY5-300" fmla="*/ 266701 h 351243"/>
                                        <a:gd name="connsiteX6-301" fmla="*/ 170210 w 189084"/>
                                        <a:gd name="connsiteY6-302" fmla="*/ 100014 h 351243"/>
                                        <a:gd name="connsiteX7-303" fmla="*/ 86867 w 189084"/>
                                        <a:gd name="connsiteY7-304" fmla="*/ 1 h 351243"/>
                                        <a:gd name="connsiteX0-305" fmla="*/ 81616 w 183833"/>
                                        <a:gd name="connsiteY0-306" fmla="*/ 1 h 350850"/>
                                        <a:gd name="connsiteX1-307" fmla="*/ 60185 w 183833"/>
                                        <a:gd name="connsiteY1-308" fmla="*/ 107157 h 350850"/>
                                        <a:gd name="connsiteX2-309" fmla="*/ 5416 w 183833"/>
                                        <a:gd name="connsiteY2-310" fmla="*/ 204788 h 350850"/>
                                        <a:gd name="connsiteX3-311" fmla="*/ 14941 w 183833"/>
                                        <a:gd name="connsiteY3-312" fmla="*/ 302420 h 350850"/>
                                        <a:gd name="connsiteX4-313" fmla="*/ 91141 w 183833"/>
                                        <a:gd name="connsiteY4-314" fmla="*/ 350045 h 350850"/>
                                        <a:gd name="connsiteX5-315" fmla="*/ 176866 w 183833"/>
                                        <a:gd name="connsiteY5-316" fmla="*/ 266701 h 350850"/>
                                        <a:gd name="connsiteX6-317" fmla="*/ 164959 w 183833"/>
                                        <a:gd name="connsiteY6-318" fmla="*/ 100014 h 350850"/>
                                        <a:gd name="connsiteX7-319" fmla="*/ 81616 w 183833"/>
                                        <a:gd name="connsiteY7-320" fmla="*/ 1 h 350850"/>
                                        <a:gd name="connsiteX0-321" fmla="*/ 81616 w 187661"/>
                                        <a:gd name="connsiteY0-322" fmla="*/ 1 h 351235"/>
                                        <a:gd name="connsiteX1-323" fmla="*/ 60185 w 187661"/>
                                        <a:gd name="connsiteY1-324" fmla="*/ 107157 h 351235"/>
                                        <a:gd name="connsiteX2-325" fmla="*/ 5416 w 187661"/>
                                        <a:gd name="connsiteY2-326" fmla="*/ 204788 h 351235"/>
                                        <a:gd name="connsiteX3-327" fmla="*/ 14941 w 187661"/>
                                        <a:gd name="connsiteY3-328" fmla="*/ 302420 h 351235"/>
                                        <a:gd name="connsiteX4-329" fmla="*/ 91141 w 187661"/>
                                        <a:gd name="connsiteY4-330" fmla="*/ 350045 h 351235"/>
                                        <a:gd name="connsiteX5-331" fmla="*/ 181628 w 187661"/>
                                        <a:gd name="connsiteY5-332" fmla="*/ 257176 h 351235"/>
                                        <a:gd name="connsiteX6-333" fmla="*/ 164959 w 187661"/>
                                        <a:gd name="connsiteY6-334" fmla="*/ 100014 h 351235"/>
                                        <a:gd name="connsiteX7-335" fmla="*/ 81616 w 187661"/>
                                        <a:gd name="connsiteY7-336" fmla="*/ 1 h 351235"/>
                                        <a:gd name="connsiteX0-337" fmla="*/ 81616 w 187661"/>
                                        <a:gd name="connsiteY0-338" fmla="*/ 1 h 351235"/>
                                        <a:gd name="connsiteX1-339" fmla="*/ 60185 w 187661"/>
                                        <a:gd name="connsiteY1-340" fmla="*/ 107157 h 351235"/>
                                        <a:gd name="connsiteX2-341" fmla="*/ 5416 w 187661"/>
                                        <a:gd name="connsiteY2-342" fmla="*/ 204788 h 351235"/>
                                        <a:gd name="connsiteX3-343" fmla="*/ 14941 w 187661"/>
                                        <a:gd name="connsiteY3-344" fmla="*/ 302420 h 351235"/>
                                        <a:gd name="connsiteX4-345" fmla="*/ 91141 w 187661"/>
                                        <a:gd name="connsiteY4-346" fmla="*/ 350045 h 351235"/>
                                        <a:gd name="connsiteX5-347" fmla="*/ 181628 w 187661"/>
                                        <a:gd name="connsiteY5-348" fmla="*/ 257176 h 351235"/>
                                        <a:gd name="connsiteX6-349" fmla="*/ 164959 w 187661"/>
                                        <a:gd name="connsiteY6-350" fmla="*/ 100014 h 351235"/>
                                        <a:gd name="connsiteX7-351" fmla="*/ 81616 w 187661"/>
                                        <a:gd name="connsiteY7-352" fmla="*/ 1 h 351235"/>
                                        <a:gd name="connsiteX0-353" fmla="*/ 81616 w 187661"/>
                                        <a:gd name="connsiteY0-354" fmla="*/ 1 h 351235"/>
                                        <a:gd name="connsiteX1-355" fmla="*/ 60185 w 187661"/>
                                        <a:gd name="connsiteY1-356" fmla="*/ 107157 h 351235"/>
                                        <a:gd name="connsiteX2-357" fmla="*/ 5416 w 187661"/>
                                        <a:gd name="connsiteY2-358" fmla="*/ 204788 h 351235"/>
                                        <a:gd name="connsiteX3-359" fmla="*/ 14941 w 187661"/>
                                        <a:gd name="connsiteY3-360" fmla="*/ 302420 h 351235"/>
                                        <a:gd name="connsiteX4-361" fmla="*/ 91141 w 187661"/>
                                        <a:gd name="connsiteY4-362" fmla="*/ 350045 h 351235"/>
                                        <a:gd name="connsiteX5-363" fmla="*/ 181628 w 187661"/>
                                        <a:gd name="connsiteY5-364" fmla="*/ 257176 h 351235"/>
                                        <a:gd name="connsiteX6-365" fmla="*/ 164959 w 187661"/>
                                        <a:gd name="connsiteY6-366" fmla="*/ 100014 h 351235"/>
                                        <a:gd name="connsiteX7-367" fmla="*/ 81616 w 187661"/>
                                        <a:gd name="connsiteY7-368" fmla="*/ 1 h 351235"/>
                                        <a:gd name="connsiteX0-369" fmla="*/ 81616 w 189463"/>
                                        <a:gd name="connsiteY0-370" fmla="*/ 1 h 351235"/>
                                        <a:gd name="connsiteX1-371" fmla="*/ 60185 w 189463"/>
                                        <a:gd name="connsiteY1-372" fmla="*/ 107157 h 351235"/>
                                        <a:gd name="connsiteX2-373" fmla="*/ 5416 w 189463"/>
                                        <a:gd name="connsiteY2-374" fmla="*/ 204788 h 351235"/>
                                        <a:gd name="connsiteX3-375" fmla="*/ 14941 w 189463"/>
                                        <a:gd name="connsiteY3-376" fmla="*/ 302420 h 351235"/>
                                        <a:gd name="connsiteX4-377" fmla="*/ 91141 w 189463"/>
                                        <a:gd name="connsiteY4-378" fmla="*/ 350045 h 351235"/>
                                        <a:gd name="connsiteX5-379" fmla="*/ 181628 w 189463"/>
                                        <a:gd name="connsiteY5-380" fmla="*/ 257176 h 351235"/>
                                        <a:gd name="connsiteX6-381" fmla="*/ 172103 w 189463"/>
                                        <a:gd name="connsiteY6-382" fmla="*/ 114302 h 351235"/>
                                        <a:gd name="connsiteX7-383" fmla="*/ 81616 w 189463"/>
                                        <a:gd name="connsiteY7-384" fmla="*/ 1 h 351235"/>
                                        <a:gd name="connsiteX0-385" fmla="*/ 81616 w 191543"/>
                                        <a:gd name="connsiteY0-386" fmla="*/ 1 h 351235"/>
                                        <a:gd name="connsiteX1-387" fmla="*/ 60185 w 191543"/>
                                        <a:gd name="connsiteY1-388" fmla="*/ 107157 h 351235"/>
                                        <a:gd name="connsiteX2-389" fmla="*/ 5416 w 191543"/>
                                        <a:gd name="connsiteY2-390" fmla="*/ 204788 h 351235"/>
                                        <a:gd name="connsiteX3-391" fmla="*/ 14941 w 191543"/>
                                        <a:gd name="connsiteY3-392" fmla="*/ 302420 h 351235"/>
                                        <a:gd name="connsiteX4-393" fmla="*/ 91141 w 191543"/>
                                        <a:gd name="connsiteY4-394" fmla="*/ 350045 h 351235"/>
                                        <a:gd name="connsiteX5-395" fmla="*/ 181628 w 191543"/>
                                        <a:gd name="connsiteY5-396" fmla="*/ 257176 h 351235"/>
                                        <a:gd name="connsiteX6-397" fmla="*/ 172103 w 191543"/>
                                        <a:gd name="connsiteY6-398" fmla="*/ 114302 h 351235"/>
                                        <a:gd name="connsiteX7-399" fmla="*/ 81616 w 191543"/>
                                        <a:gd name="connsiteY7-400" fmla="*/ 1 h 351235"/>
                                        <a:gd name="connsiteX0-401" fmla="*/ 81616 w 189463"/>
                                        <a:gd name="connsiteY0-402" fmla="*/ 1 h 351235"/>
                                        <a:gd name="connsiteX1-403" fmla="*/ 60185 w 189463"/>
                                        <a:gd name="connsiteY1-404" fmla="*/ 107157 h 351235"/>
                                        <a:gd name="connsiteX2-405" fmla="*/ 5416 w 189463"/>
                                        <a:gd name="connsiteY2-406" fmla="*/ 204788 h 351235"/>
                                        <a:gd name="connsiteX3-407" fmla="*/ 14941 w 189463"/>
                                        <a:gd name="connsiteY3-408" fmla="*/ 302420 h 351235"/>
                                        <a:gd name="connsiteX4-409" fmla="*/ 91141 w 189463"/>
                                        <a:gd name="connsiteY4-410" fmla="*/ 350045 h 351235"/>
                                        <a:gd name="connsiteX5-411" fmla="*/ 181628 w 189463"/>
                                        <a:gd name="connsiteY5-412" fmla="*/ 257176 h 351235"/>
                                        <a:gd name="connsiteX6-413" fmla="*/ 172103 w 189463"/>
                                        <a:gd name="connsiteY6-414" fmla="*/ 114302 h 351235"/>
                                        <a:gd name="connsiteX7-415" fmla="*/ 81616 w 189463"/>
                                        <a:gd name="connsiteY7-416" fmla="*/ 1 h 351235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  <a:cxn ang="0">
                                          <a:pos x="connsiteX6-13" y="connsiteY6-14"/>
                                        </a:cxn>
                                        <a:cxn ang="0">
                                          <a:pos x="connsiteX7-15" y="connsiteY7-16"/>
                                        </a:cxn>
                                      </a:cxnLst>
                                      <a:rect l="l" t="t" r="r" b="b"/>
                                      <a:pathLst>
                                        <a:path w="189463" h="351235">
                                          <a:moveTo>
                                            <a:pt x="81616" y="1"/>
                                          </a:moveTo>
                                          <a:cubicBezTo>
                                            <a:pt x="63757" y="-396"/>
                                            <a:pt x="82410" y="63500"/>
                                            <a:pt x="60185" y="107157"/>
                                          </a:cubicBezTo>
                                          <a:cubicBezTo>
                                            <a:pt x="37960" y="150814"/>
                                            <a:pt x="12957" y="172244"/>
                                            <a:pt x="5416" y="204788"/>
                                          </a:cubicBezTo>
                                          <a:cubicBezTo>
                                            <a:pt x="-2125" y="237332"/>
                                            <a:pt x="-4108" y="277019"/>
                                            <a:pt x="14941" y="302420"/>
                                          </a:cubicBezTo>
                                          <a:cubicBezTo>
                                            <a:pt x="33990" y="327821"/>
                                            <a:pt x="63360" y="357586"/>
                                            <a:pt x="91141" y="350045"/>
                                          </a:cubicBezTo>
                                          <a:cubicBezTo>
                                            <a:pt x="118922" y="342504"/>
                                            <a:pt x="169325" y="298848"/>
                                            <a:pt x="181628" y="257176"/>
                                          </a:cubicBezTo>
                                          <a:cubicBezTo>
                                            <a:pt x="196312" y="217092"/>
                                            <a:pt x="188772" y="161927"/>
                                            <a:pt x="172103" y="114302"/>
                                          </a:cubicBezTo>
                                          <a:cubicBezTo>
                                            <a:pt x="155434" y="66677"/>
                                            <a:pt x="114160" y="36513"/>
                                            <a:pt x="8161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92C604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2" name="任意多边形 401"/>
                                    <p:cNvSpPr/>
                                    <p:nvPr/>
                                  </p:nvSpPr>
                                  <p:spPr>
                                    <a:xfrm flipH="1">
                                      <a:off x="3671911" y="633508"/>
                                      <a:ext cx="51007" cy="247162"/>
                                    </a:xfrm>
                                    <a:custGeom>
                                      <a:avLst/>
                                      <a:gdLst>
                                        <a:gd name="connsiteX0" fmla="*/ 0 w 45243"/>
                                        <a:gd name="connsiteY0" fmla="*/ 178593 h 178593"/>
                                        <a:gd name="connsiteX1" fmla="*/ 0 w 45243"/>
                                        <a:gd name="connsiteY1" fmla="*/ 61912 h 178593"/>
                                        <a:gd name="connsiteX2" fmla="*/ 26193 w 45243"/>
                                        <a:gd name="connsiteY2" fmla="*/ 0 h 178593"/>
                                        <a:gd name="connsiteX3" fmla="*/ 45243 w 45243"/>
                                        <a:gd name="connsiteY3" fmla="*/ 76200 h 178593"/>
                                        <a:gd name="connsiteX4" fmla="*/ 38100 w 45243"/>
                                        <a:gd name="connsiteY4" fmla="*/ 133350 h 178593"/>
                                        <a:gd name="connsiteX5" fmla="*/ 0 w 45243"/>
                                        <a:gd name="connsiteY5" fmla="*/ 178593 h 178593"/>
                                        <a:gd name="connsiteX0-1" fmla="*/ 0 w 46024"/>
                                        <a:gd name="connsiteY0-2" fmla="*/ 178593 h 178593"/>
                                        <a:gd name="connsiteX1-3" fmla="*/ 0 w 46024"/>
                                        <a:gd name="connsiteY1-4" fmla="*/ 61912 h 178593"/>
                                        <a:gd name="connsiteX2-5" fmla="*/ 26193 w 46024"/>
                                        <a:gd name="connsiteY2-6" fmla="*/ 0 h 178593"/>
                                        <a:gd name="connsiteX3-7" fmla="*/ 45243 w 46024"/>
                                        <a:gd name="connsiteY3-8" fmla="*/ 76200 h 178593"/>
                                        <a:gd name="connsiteX4-9" fmla="*/ 38100 w 46024"/>
                                        <a:gd name="connsiteY4-10" fmla="*/ 133350 h 178593"/>
                                        <a:gd name="connsiteX5-11" fmla="*/ 0 w 46024"/>
                                        <a:gd name="connsiteY5-12" fmla="*/ 178593 h 178593"/>
                                        <a:gd name="connsiteX0-13" fmla="*/ 0 w 47263"/>
                                        <a:gd name="connsiteY0-14" fmla="*/ 178593 h 178593"/>
                                        <a:gd name="connsiteX1-15" fmla="*/ 0 w 47263"/>
                                        <a:gd name="connsiteY1-16" fmla="*/ 61912 h 178593"/>
                                        <a:gd name="connsiteX2-17" fmla="*/ 26193 w 47263"/>
                                        <a:gd name="connsiteY2-18" fmla="*/ 0 h 178593"/>
                                        <a:gd name="connsiteX3-19" fmla="*/ 45243 w 47263"/>
                                        <a:gd name="connsiteY3-20" fmla="*/ 76200 h 178593"/>
                                        <a:gd name="connsiteX4-21" fmla="*/ 38100 w 47263"/>
                                        <a:gd name="connsiteY4-22" fmla="*/ 133350 h 178593"/>
                                        <a:gd name="connsiteX5-23" fmla="*/ 0 w 47263"/>
                                        <a:gd name="connsiteY5-24" fmla="*/ 178593 h 178593"/>
                                        <a:gd name="connsiteX0-25" fmla="*/ 4052 w 51315"/>
                                        <a:gd name="connsiteY0-26" fmla="*/ 178709 h 178709"/>
                                        <a:gd name="connsiteX1-27" fmla="*/ 4052 w 51315"/>
                                        <a:gd name="connsiteY1-28" fmla="*/ 62028 h 178709"/>
                                        <a:gd name="connsiteX2-29" fmla="*/ 30245 w 51315"/>
                                        <a:gd name="connsiteY2-30" fmla="*/ 116 h 178709"/>
                                        <a:gd name="connsiteX3-31" fmla="*/ 49295 w 51315"/>
                                        <a:gd name="connsiteY3-32" fmla="*/ 76316 h 178709"/>
                                        <a:gd name="connsiteX4-33" fmla="*/ 42152 w 51315"/>
                                        <a:gd name="connsiteY4-34" fmla="*/ 133466 h 178709"/>
                                        <a:gd name="connsiteX5-35" fmla="*/ 4052 w 51315"/>
                                        <a:gd name="connsiteY5-36" fmla="*/ 178709 h 178709"/>
                                        <a:gd name="connsiteX0-37" fmla="*/ 1452 w 48715"/>
                                        <a:gd name="connsiteY0-38" fmla="*/ 178697 h 178697"/>
                                        <a:gd name="connsiteX1-39" fmla="*/ 15740 w 48715"/>
                                        <a:gd name="connsiteY1-40" fmla="*/ 66778 h 178697"/>
                                        <a:gd name="connsiteX2-41" fmla="*/ 27645 w 48715"/>
                                        <a:gd name="connsiteY2-42" fmla="*/ 104 h 178697"/>
                                        <a:gd name="connsiteX3-43" fmla="*/ 46695 w 48715"/>
                                        <a:gd name="connsiteY3-44" fmla="*/ 76304 h 178697"/>
                                        <a:gd name="connsiteX4-45" fmla="*/ 39552 w 48715"/>
                                        <a:gd name="connsiteY4-46" fmla="*/ 133454 h 178697"/>
                                        <a:gd name="connsiteX5-47" fmla="*/ 1452 w 48715"/>
                                        <a:gd name="connsiteY5-48" fmla="*/ 178697 h 178697"/>
                                        <a:gd name="connsiteX0-49" fmla="*/ 1452 w 48715"/>
                                        <a:gd name="connsiteY0-50" fmla="*/ 178697 h 180791"/>
                                        <a:gd name="connsiteX1-51" fmla="*/ 15740 w 48715"/>
                                        <a:gd name="connsiteY1-52" fmla="*/ 66778 h 180791"/>
                                        <a:gd name="connsiteX2-53" fmla="*/ 27645 w 48715"/>
                                        <a:gd name="connsiteY2-54" fmla="*/ 104 h 180791"/>
                                        <a:gd name="connsiteX3-55" fmla="*/ 46695 w 48715"/>
                                        <a:gd name="connsiteY3-56" fmla="*/ 76304 h 180791"/>
                                        <a:gd name="connsiteX4-57" fmla="*/ 39552 w 48715"/>
                                        <a:gd name="connsiteY4-58" fmla="*/ 133454 h 180791"/>
                                        <a:gd name="connsiteX5-59" fmla="*/ 1452 w 48715"/>
                                        <a:gd name="connsiteY5-60" fmla="*/ 178697 h 180791"/>
                                        <a:gd name="connsiteX0-61" fmla="*/ 1452 w 47476"/>
                                        <a:gd name="connsiteY0-62" fmla="*/ 195372 h 197068"/>
                                        <a:gd name="connsiteX1-63" fmla="*/ 15740 w 47476"/>
                                        <a:gd name="connsiteY1-64" fmla="*/ 66784 h 197068"/>
                                        <a:gd name="connsiteX2-65" fmla="*/ 27645 w 47476"/>
                                        <a:gd name="connsiteY2-66" fmla="*/ 110 h 197068"/>
                                        <a:gd name="connsiteX3-67" fmla="*/ 46695 w 47476"/>
                                        <a:gd name="connsiteY3-68" fmla="*/ 76310 h 197068"/>
                                        <a:gd name="connsiteX4-69" fmla="*/ 39552 w 47476"/>
                                        <a:gd name="connsiteY4-70" fmla="*/ 133460 h 197068"/>
                                        <a:gd name="connsiteX5-71" fmla="*/ 1452 w 47476"/>
                                        <a:gd name="connsiteY5-72" fmla="*/ 195372 h 197068"/>
                                        <a:gd name="connsiteX0-73" fmla="*/ 266 w 46290"/>
                                        <a:gd name="connsiteY0-74" fmla="*/ 195334 h 196107"/>
                                        <a:gd name="connsiteX1-75" fmla="*/ 21698 w 46290"/>
                                        <a:gd name="connsiteY1-76" fmla="*/ 88177 h 196107"/>
                                        <a:gd name="connsiteX2-77" fmla="*/ 26459 w 46290"/>
                                        <a:gd name="connsiteY2-78" fmla="*/ 72 h 196107"/>
                                        <a:gd name="connsiteX3-79" fmla="*/ 45509 w 46290"/>
                                        <a:gd name="connsiteY3-80" fmla="*/ 76272 h 196107"/>
                                        <a:gd name="connsiteX4-81" fmla="*/ 38366 w 46290"/>
                                        <a:gd name="connsiteY4-82" fmla="*/ 133422 h 196107"/>
                                        <a:gd name="connsiteX5-83" fmla="*/ 266 w 46290"/>
                                        <a:gd name="connsiteY5-84" fmla="*/ 195334 h 196107"/>
                                        <a:gd name="connsiteX0-85" fmla="*/ 2249 w 48273"/>
                                        <a:gd name="connsiteY0-86" fmla="*/ 195324 h 195831"/>
                                        <a:gd name="connsiteX1-87" fmla="*/ 7012 w 48273"/>
                                        <a:gd name="connsiteY1-88" fmla="*/ 97692 h 195831"/>
                                        <a:gd name="connsiteX2-89" fmla="*/ 28442 w 48273"/>
                                        <a:gd name="connsiteY2-90" fmla="*/ 62 h 195831"/>
                                        <a:gd name="connsiteX3-91" fmla="*/ 47492 w 48273"/>
                                        <a:gd name="connsiteY3-92" fmla="*/ 76262 h 195831"/>
                                        <a:gd name="connsiteX4-93" fmla="*/ 40349 w 48273"/>
                                        <a:gd name="connsiteY4-94" fmla="*/ 133412 h 195831"/>
                                        <a:gd name="connsiteX5-95" fmla="*/ 2249 w 48273"/>
                                        <a:gd name="connsiteY5-96" fmla="*/ 195324 h 195831"/>
                                        <a:gd name="connsiteX0-97" fmla="*/ 2249 w 41173"/>
                                        <a:gd name="connsiteY0-98" fmla="*/ 195324 h 195823"/>
                                        <a:gd name="connsiteX1-99" fmla="*/ 7012 w 41173"/>
                                        <a:gd name="connsiteY1-100" fmla="*/ 97692 h 195823"/>
                                        <a:gd name="connsiteX2-101" fmla="*/ 28442 w 41173"/>
                                        <a:gd name="connsiteY2-102" fmla="*/ 62 h 195823"/>
                                        <a:gd name="connsiteX3-103" fmla="*/ 28442 w 41173"/>
                                        <a:gd name="connsiteY3-104" fmla="*/ 81024 h 195823"/>
                                        <a:gd name="connsiteX4-105" fmla="*/ 40349 w 41173"/>
                                        <a:gd name="connsiteY4-106" fmla="*/ 133412 h 195823"/>
                                        <a:gd name="connsiteX5-107" fmla="*/ 2249 w 41173"/>
                                        <a:gd name="connsiteY5-108" fmla="*/ 195324 h 195823"/>
                                        <a:gd name="connsiteX0-109" fmla="*/ 2249 w 48273"/>
                                        <a:gd name="connsiteY0-110" fmla="*/ 195324 h 195838"/>
                                        <a:gd name="connsiteX1-111" fmla="*/ 7012 w 48273"/>
                                        <a:gd name="connsiteY1-112" fmla="*/ 97692 h 195838"/>
                                        <a:gd name="connsiteX2-113" fmla="*/ 28442 w 48273"/>
                                        <a:gd name="connsiteY2-114" fmla="*/ 62 h 195838"/>
                                        <a:gd name="connsiteX3-115" fmla="*/ 47492 w 48273"/>
                                        <a:gd name="connsiteY3-116" fmla="*/ 71499 h 195838"/>
                                        <a:gd name="connsiteX4-117" fmla="*/ 40349 w 48273"/>
                                        <a:gd name="connsiteY4-118" fmla="*/ 133412 h 195838"/>
                                        <a:gd name="connsiteX5-119" fmla="*/ 2249 w 48273"/>
                                        <a:gd name="connsiteY5-120" fmla="*/ 195324 h 195838"/>
                                        <a:gd name="connsiteX0-121" fmla="*/ 1557 w 46812"/>
                                        <a:gd name="connsiteY0-122" fmla="*/ 195324 h 195838"/>
                                        <a:gd name="connsiteX1-123" fmla="*/ 6320 w 46812"/>
                                        <a:gd name="connsiteY1-124" fmla="*/ 97692 h 195838"/>
                                        <a:gd name="connsiteX2-125" fmla="*/ 27750 w 46812"/>
                                        <a:gd name="connsiteY2-126" fmla="*/ 62 h 195838"/>
                                        <a:gd name="connsiteX3-127" fmla="*/ 46800 w 46812"/>
                                        <a:gd name="connsiteY3-128" fmla="*/ 71499 h 195838"/>
                                        <a:gd name="connsiteX4-129" fmla="*/ 30132 w 46812"/>
                                        <a:gd name="connsiteY4-130" fmla="*/ 133412 h 195838"/>
                                        <a:gd name="connsiteX5-131" fmla="*/ 1557 w 46812"/>
                                        <a:gd name="connsiteY5-132" fmla="*/ 195324 h 195838"/>
                                        <a:gd name="connsiteX0-133" fmla="*/ 383 w 45896"/>
                                        <a:gd name="connsiteY0-134" fmla="*/ 195324 h 195687"/>
                                        <a:gd name="connsiteX1-135" fmla="*/ 5146 w 45896"/>
                                        <a:gd name="connsiteY1-136" fmla="*/ 97692 h 195687"/>
                                        <a:gd name="connsiteX2-137" fmla="*/ 26576 w 45896"/>
                                        <a:gd name="connsiteY2-138" fmla="*/ 62 h 195687"/>
                                        <a:gd name="connsiteX3-139" fmla="*/ 45626 w 45896"/>
                                        <a:gd name="connsiteY3-140" fmla="*/ 71499 h 195687"/>
                                        <a:gd name="connsiteX4-141" fmla="*/ 12289 w 45896"/>
                                        <a:gd name="connsiteY4-142" fmla="*/ 128650 h 195687"/>
                                        <a:gd name="connsiteX5-143" fmla="*/ 383 w 45896"/>
                                        <a:gd name="connsiteY5-144" fmla="*/ 195324 h 195687"/>
                                        <a:gd name="connsiteX0-145" fmla="*/ 1384 w 46627"/>
                                        <a:gd name="connsiteY0-146" fmla="*/ 195324 h 196414"/>
                                        <a:gd name="connsiteX1-147" fmla="*/ 6147 w 46627"/>
                                        <a:gd name="connsiteY1-148" fmla="*/ 97692 h 196414"/>
                                        <a:gd name="connsiteX2-149" fmla="*/ 27577 w 46627"/>
                                        <a:gd name="connsiteY2-150" fmla="*/ 62 h 196414"/>
                                        <a:gd name="connsiteX3-151" fmla="*/ 46627 w 46627"/>
                                        <a:gd name="connsiteY3-152" fmla="*/ 71499 h 196414"/>
                                        <a:gd name="connsiteX4-153" fmla="*/ 27577 w 46627"/>
                                        <a:gd name="connsiteY4-154" fmla="*/ 145319 h 196414"/>
                                        <a:gd name="connsiteX5-155" fmla="*/ 1384 w 46627"/>
                                        <a:gd name="connsiteY5-156" fmla="*/ 195324 h 196414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</a:cxnLst>
                                      <a:rect l="l" t="t" r="r" b="b"/>
                                      <a:pathLst>
                                        <a:path w="46627" h="196414">
                                          <a:moveTo>
                                            <a:pt x="1384" y="195324"/>
                                          </a:moveTo>
                                          <a:cubicBezTo>
                                            <a:pt x="-2188" y="187386"/>
                                            <a:pt x="1782" y="130236"/>
                                            <a:pt x="6147" y="97692"/>
                                          </a:cubicBezTo>
                                          <a:cubicBezTo>
                                            <a:pt x="10512" y="65148"/>
                                            <a:pt x="20037" y="-2319"/>
                                            <a:pt x="27577" y="62"/>
                                          </a:cubicBezTo>
                                          <a:cubicBezTo>
                                            <a:pt x="35117" y="2443"/>
                                            <a:pt x="46627" y="47290"/>
                                            <a:pt x="46627" y="71499"/>
                                          </a:cubicBezTo>
                                          <a:cubicBezTo>
                                            <a:pt x="46627" y="95708"/>
                                            <a:pt x="35118" y="124682"/>
                                            <a:pt x="27577" y="145319"/>
                                          </a:cubicBezTo>
                                          <a:cubicBezTo>
                                            <a:pt x="20037" y="165957"/>
                                            <a:pt x="4956" y="203262"/>
                                            <a:pt x="1384" y="195324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ysClr val="window" lastClr="FFFFFF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</p:grpSp>
                              <p:grpSp>
                                <p:nvGrpSpPr>
                                  <p:cNvPr id="398" name="组合 304"/>
                                  <p:cNvGrpSpPr/>
                                  <p:nvPr/>
                                </p:nvGrpSpPr>
                                <p:grpSpPr bwMode="auto">
                                  <a:xfrm rot="4568585">
                                    <a:off x="5571741" y="1974519"/>
                                    <a:ext cx="59719" cy="122822"/>
                                    <a:chOff x="4605359" y="766104"/>
                                    <a:chExt cx="188802" cy="391253"/>
                                  </a:xfrm>
                                </p:grpSpPr>
                                <p:sp>
                                  <p:nvSpPr>
                                    <p:cNvPr id="399" name="任意多边形 398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04761" y="765543"/>
                                      <a:ext cx="190440" cy="393871"/>
                                    </a:xfrm>
                                    <a:custGeom>
                                      <a:avLst/>
                                      <a:gdLst>
                                        <a:gd name="connsiteX0" fmla="*/ 69056 w 166687"/>
                                        <a:gd name="connsiteY0" fmla="*/ 0 h 350044"/>
                                        <a:gd name="connsiteX1" fmla="*/ 45243 w 166687"/>
                                        <a:gd name="connsiteY1" fmla="*/ 119062 h 350044"/>
                                        <a:gd name="connsiteX2" fmla="*/ 0 w 166687"/>
                                        <a:gd name="connsiteY2" fmla="*/ 204787 h 350044"/>
                                        <a:gd name="connsiteX3" fmla="*/ 14287 w 166687"/>
                                        <a:gd name="connsiteY3" fmla="*/ 302419 h 350044"/>
                                        <a:gd name="connsiteX4" fmla="*/ 78581 w 166687"/>
                                        <a:gd name="connsiteY4" fmla="*/ 350044 h 350044"/>
                                        <a:gd name="connsiteX5" fmla="*/ 164306 w 166687"/>
                                        <a:gd name="connsiteY5" fmla="*/ 254794 h 350044"/>
                                        <a:gd name="connsiteX6" fmla="*/ 166687 w 166687"/>
                                        <a:gd name="connsiteY6" fmla="*/ 109537 h 350044"/>
                                        <a:gd name="connsiteX7" fmla="*/ 69056 w 166687"/>
                                        <a:gd name="connsiteY7" fmla="*/ 0 h 350044"/>
                                        <a:gd name="connsiteX0-1" fmla="*/ 69056 w 184139"/>
                                        <a:gd name="connsiteY0-2" fmla="*/ 0 h 350044"/>
                                        <a:gd name="connsiteX1-3" fmla="*/ 45243 w 184139"/>
                                        <a:gd name="connsiteY1-4" fmla="*/ 119062 h 350044"/>
                                        <a:gd name="connsiteX2-5" fmla="*/ 0 w 184139"/>
                                        <a:gd name="connsiteY2-6" fmla="*/ 204787 h 350044"/>
                                        <a:gd name="connsiteX3-7" fmla="*/ 14287 w 184139"/>
                                        <a:gd name="connsiteY3-8" fmla="*/ 302419 h 350044"/>
                                        <a:gd name="connsiteX4-9" fmla="*/ 78581 w 184139"/>
                                        <a:gd name="connsiteY4-10" fmla="*/ 350044 h 350044"/>
                                        <a:gd name="connsiteX5-11" fmla="*/ 164306 w 184139"/>
                                        <a:gd name="connsiteY5-12" fmla="*/ 254794 h 350044"/>
                                        <a:gd name="connsiteX6-13" fmla="*/ 166687 w 184139"/>
                                        <a:gd name="connsiteY6-14" fmla="*/ 109537 h 350044"/>
                                        <a:gd name="connsiteX7-15" fmla="*/ 69056 w 184139"/>
                                        <a:gd name="connsiteY7-16" fmla="*/ 0 h 350044"/>
                                        <a:gd name="connsiteX0-17" fmla="*/ 69056 w 181058"/>
                                        <a:gd name="connsiteY0-18" fmla="*/ 0 h 350044"/>
                                        <a:gd name="connsiteX1-19" fmla="*/ 45243 w 181058"/>
                                        <a:gd name="connsiteY1-20" fmla="*/ 119062 h 350044"/>
                                        <a:gd name="connsiteX2-21" fmla="*/ 0 w 181058"/>
                                        <a:gd name="connsiteY2-22" fmla="*/ 204787 h 350044"/>
                                        <a:gd name="connsiteX3-23" fmla="*/ 14287 w 181058"/>
                                        <a:gd name="connsiteY3-24" fmla="*/ 302419 h 350044"/>
                                        <a:gd name="connsiteX4-25" fmla="*/ 78581 w 181058"/>
                                        <a:gd name="connsiteY4-26" fmla="*/ 350044 h 350044"/>
                                        <a:gd name="connsiteX5-27" fmla="*/ 164306 w 181058"/>
                                        <a:gd name="connsiteY5-28" fmla="*/ 254794 h 350044"/>
                                        <a:gd name="connsiteX6-29" fmla="*/ 166687 w 181058"/>
                                        <a:gd name="connsiteY6-30" fmla="*/ 109537 h 350044"/>
                                        <a:gd name="connsiteX7-31" fmla="*/ 69056 w 181058"/>
                                        <a:gd name="connsiteY7-32" fmla="*/ 0 h 350044"/>
                                        <a:gd name="connsiteX0-33" fmla="*/ 69056 w 173789"/>
                                        <a:gd name="connsiteY0-34" fmla="*/ 0 h 350044"/>
                                        <a:gd name="connsiteX1-35" fmla="*/ 45243 w 173789"/>
                                        <a:gd name="connsiteY1-36" fmla="*/ 119062 h 350044"/>
                                        <a:gd name="connsiteX2-37" fmla="*/ 0 w 173789"/>
                                        <a:gd name="connsiteY2-38" fmla="*/ 204787 h 350044"/>
                                        <a:gd name="connsiteX3-39" fmla="*/ 14287 w 173789"/>
                                        <a:gd name="connsiteY3-40" fmla="*/ 302419 h 350044"/>
                                        <a:gd name="connsiteX4-41" fmla="*/ 78581 w 173789"/>
                                        <a:gd name="connsiteY4-42" fmla="*/ 350044 h 350044"/>
                                        <a:gd name="connsiteX5-43" fmla="*/ 164306 w 173789"/>
                                        <a:gd name="connsiteY5-44" fmla="*/ 254794 h 350044"/>
                                        <a:gd name="connsiteX6-45" fmla="*/ 152399 w 173789"/>
                                        <a:gd name="connsiteY6-46" fmla="*/ 121444 h 350044"/>
                                        <a:gd name="connsiteX7-47" fmla="*/ 69056 w 173789"/>
                                        <a:gd name="connsiteY7-48" fmla="*/ 0 h 350044"/>
                                        <a:gd name="connsiteX0-49" fmla="*/ 69056 w 173789"/>
                                        <a:gd name="connsiteY0-50" fmla="*/ 1 h 350045"/>
                                        <a:gd name="connsiteX1-51" fmla="*/ 45243 w 173789"/>
                                        <a:gd name="connsiteY1-52" fmla="*/ 119063 h 350045"/>
                                        <a:gd name="connsiteX2-53" fmla="*/ 0 w 173789"/>
                                        <a:gd name="connsiteY2-54" fmla="*/ 204788 h 350045"/>
                                        <a:gd name="connsiteX3-55" fmla="*/ 14287 w 173789"/>
                                        <a:gd name="connsiteY3-56" fmla="*/ 302420 h 350045"/>
                                        <a:gd name="connsiteX4-57" fmla="*/ 78581 w 173789"/>
                                        <a:gd name="connsiteY4-58" fmla="*/ 350045 h 350045"/>
                                        <a:gd name="connsiteX5-59" fmla="*/ 164306 w 173789"/>
                                        <a:gd name="connsiteY5-60" fmla="*/ 254795 h 350045"/>
                                        <a:gd name="connsiteX6-61" fmla="*/ 152399 w 173789"/>
                                        <a:gd name="connsiteY6-62" fmla="*/ 121445 h 350045"/>
                                        <a:gd name="connsiteX7-63" fmla="*/ 69056 w 173789"/>
                                        <a:gd name="connsiteY7-64" fmla="*/ 1 h 350045"/>
                                        <a:gd name="connsiteX0-65" fmla="*/ 69056 w 173789"/>
                                        <a:gd name="connsiteY0-66" fmla="*/ 1 h 350045"/>
                                        <a:gd name="connsiteX1-67" fmla="*/ 45243 w 173789"/>
                                        <a:gd name="connsiteY1-68" fmla="*/ 119063 h 350045"/>
                                        <a:gd name="connsiteX2-69" fmla="*/ 0 w 173789"/>
                                        <a:gd name="connsiteY2-70" fmla="*/ 204788 h 350045"/>
                                        <a:gd name="connsiteX3-71" fmla="*/ 14287 w 173789"/>
                                        <a:gd name="connsiteY3-72" fmla="*/ 302420 h 350045"/>
                                        <a:gd name="connsiteX4-73" fmla="*/ 78581 w 173789"/>
                                        <a:gd name="connsiteY4-74" fmla="*/ 350045 h 350045"/>
                                        <a:gd name="connsiteX5-75" fmla="*/ 164306 w 173789"/>
                                        <a:gd name="connsiteY5-76" fmla="*/ 254795 h 350045"/>
                                        <a:gd name="connsiteX6-77" fmla="*/ 152399 w 173789"/>
                                        <a:gd name="connsiteY6-78" fmla="*/ 121445 h 350045"/>
                                        <a:gd name="connsiteX7-79" fmla="*/ 69056 w 173789"/>
                                        <a:gd name="connsiteY7-80" fmla="*/ 1 h 350045"/>
                                        <a:gd name="connsiteX0-81" fmla="*/ 69928 w 174661"/>
                                        <a:gd name="connsiteY0-82" fmla="*/ 1 h 350045"/>
                                        <a:gd name="connsiteX1-83" fmla="*/ 46115 w 174661"/>
                                        <a:gd name="connsiteY1-84" fmla="*/ 119063 h 350045"/>
                                        <a:gd name="connsiteX2-85" fmla="*/ 872 w 174661"/>
                                        <a:gd name="connsiteY2-86" fmla="*/ 204788 h 350045"/>
                                        <a:gd name="connsiteX3-87" fmla="*/ 15159 w 174661"/>
                                        <a:gd name="connsiteY3-88" fmla="*/ 302420 h 350045"/>
                                        <a:gd name="connsiteX4-89" fmla="*/ 79453 w 174661"/>
                                        <a:gd name="connsiteY4-90" fmla="*/ 350045 h 350045"/>
                                        <a:gd name="connsiteX5-91" fmla="*/ 165178 w 174661"/>
                                        <a:gd name="connsiteY5-92" fmla="*/ 254795 h 350045"/>
                                        <a:gd name="connsiteX6-93" fmla="*/ 153271 w 174661"/>
                                        <a:gd name="connsiteY6-94" fmla="*/ 121445 h 350045"/>
                                        <a:gd name="connsiteX7-95" fmla="*/ 69928 w 174661"/>
                                        <a:gd name="connsiteY7-96" fmla="*/ 1 h 350045"/>
                                        <a:gd name="connsiteX0-97" fmla="*/ 73564 w 178297"/>
                                        <a:gd name="connsiteY0-98" fmla="*/ 1 h 350045"/>
                                        <a:gd name="connsiteX1-99" fmla="*/ 49751 w 178297"/>
                                        <a:gd name="connsiteY1-100" fmla="*/ 119063 h 350045"/>
                                        <a:gd name="connsiteX2-101" fmla="*/ 4508 w 178297"/>
                                        <a:gd name="connsiteY2-102" fmla="*/ 204788 h 350045"/>
                                        <a:gd name="connsiteX3-103" fmla="*/ 18795 w 178297"/>
                                        <a:gd name="connsiteY3-104" fmla="*/ 302420 h 350045"/>
                                        <a:gd name="connsiteX4-105" fmla="*/ 83089 w 178297"/>
                                        <a:gd name="connsiteY4-106" fmla="*/ 350045 h 350045"/>
                                        <a:gd name="connsiteX5-107" fmla="*/ 168814 w 178297"/>
                                        <a:gd name="connsiteY5-108" fmla="*/ 254795 h 350045"/>
                                        <a:gd name="connsiteX6-109" fmla="*/ 156907 w 178297"/>
                                        <a:gd name="connsiteY6-110" fmla="*/ 121445 h 350045"/>
                                        <a:gd name="connsiteX7-111" fmla="*/ 73564 w 178297"/>
                                        <a:gd name="connsiteY7-112" fmla="*/ 1 h 350045"/>
                                        <a:gd name="connsiteX0-113" fmla="*/ 79936 w 184669"/>
                                        <a:gd name="connsiteY0-114" fmla="*/ 1 h 350045"/>
                                        <a:gd name="connsiteX1-115" fmla="*/ 56123 w 184669"/>
                                        <a:gd name="connsiteY1-116" fmla="*/ 119063 h 350045"/>
                                        <a:gd name="connsiteX2-117" fmla="*/ 3736 w 184669"/>
                                        <a:gd name="connsiteY2-118" fmla="*/ 204788 h 350045"/>
                                        <a:gd name="connsiteX3-119" fmla="*/ 25167 w 184669"/>
                                        <a:gd name="connsiteY3-120" fmla="*/ 302420 h 350045"/>
                                        <a:gd name="connsiteX4-121" fmla="*/ 89461 w 184669"/>
                                        <a:gd name="connsiteY4-122" fmla="*/ 350045 h 350045"/>
                                        <a:gd name="connsiteX5-123" fmla="*/ 175186 w 184669"/>
                                        <a:gd name="connsiteY5-124" fmla="*/ 254795 h 350045"/>
                                        <a:gd name="connsiteX6-125" fmla="*/ 163279 w 184669"/>
                                        <a:gd name="connsiteY6-126" fmla="*/ 121445 h 350045"/>
                                        <a:gd name="connsiteX7-127" fmla="*/ 79936 w 184669"/>
                                        <a:gd name="connsiteY7-128" fmla="*/ 1 h 350045"/>
                                        <a:gd name="connsiteX0-129" fmla="*/ 77086 w 181819"/>
                                        <a:gd name="connsiteY0-130" fmla="*/ 1 h 350045"/>
                                        <a:gd name="connsiteX1-131" fmla="*/ 55655 w 181819"/>
                                        <a:gd name="connsiteY1-132" fmla="*/ 107157 h 350045"/>
                                        <a:gd name="connsiteX2-133" fmla="*/ 886 w 181819"/>
                                        <a:gd name="connsiteY2-134" fmla="*/ 204788 h 350045"/>
                                        <a:gd name="connsiteX3-135" fmla="*/ 22317 w 181819"/>
                                        <a:gd name="connsiteY3-136" fmla="*/ 302420 h 350045"/>
                                        <a:gd name="connsiteX4-137" fmla="*/ 86611 w 181819"/>
                                        <a:gd name="connsiteY4-138" fmla="*/ 350045 h 350045"/>
                                        <a:gd name="connsiteX5-139" fmla="*/ 172336 w 181819"/>
                                        <a:gd name="connsiteY5-140" fmla="*/ 254795 h 350045"/>
                                        <a:gd name="connsiteX6-141" fmla="*/ 160429 w 181819"/>
                                        <a:gd name="connsiteY6-142" fmla="*/ 121445 h 350045"/>
                                        <a:gd name="connsiteX7-143" fmla="*/ 77086 w 181819"/>
                                        <a:gd name="connsiteY7-144" fmla="*/ 1 h 350045"/>
                                        <a:gd name="connsiteX0-145" fmla="*/ 77086 w 181819"/>
                                        <a:gd name="connsiteY0-146" fmla="*/ 1 h 350045"/>
                                        <a:gd name="connsiteX1-147" fmla="*/ 55655 w 181819"/>
                                        <a:gd name="connsiteY1-148" fmla="*/ 107157 h 350045"/>
                                        <a:gd name="connsiteX2-149" fmla="*/ 886 w 181819"/>
                                        <a:gd name="connsiteY2-150" fmla="*/ 204788 h 350045"/>
                                        <a:gd name="connsiteX3-151" fmla="*/ 22317 w 181819"/>
                                        <a:gd name="connsiteY3-152" fmla="*/ 302420 h 350045"/>
                                        <a:gd name="connsiteX4-153" fmla="*/ 86611 w 181819"/>
                                        <a:gd name="connsiteY4-154" fmla="*/ 350045 h 350045"/>
                                        <a:gd name="connsiteX5-155" fmla="*/ 172336 w 181819"/>
                                        <a:gd name="connsiteY5-156" fmla="*/ 254795 h 350045"/>
                                        <a:gd name="connsiteX6-157" fmla="*/ 160429 w 181819"/>
                                        <a:gd name="connsiteY6-158" fmla="*/ 121445 h 350045"/>
                                        <a:gd name="connsiteX7-159" fmla="*/ 77086 w 181819"/>
                                        <a:gd name="connsiteY7-160" fmla="*/ 1 h 350045"/>
                                        <a:gd name="connsiteX0-161" fmla="*/ 77086 w 181819"/>
                                        <a:gd name="connsiteY0-162" fmla="*/ 1 h 350045"/>
                                        <a:gd name="connsiteX1-163" fmla="*/ 55655 w 181819"/>
                                        <a:gd name="connsiteY1-164" fmla="*/ 107157 h 350045"/>
                                        <a:gd name="connsiteX2-165" fmla="*/ 886 w 181819"/>
                                        <a:gd name="connsiteY2-166" fmla="*/ 204788 h 350045"/>
                                        <a:gd name="connsiteX3-167" fmla="*/ 22317 w 181819"/>
                                        <a:gd name="connsiteY3-168" fmla="*/ 302420 h 350045"/>
                                        <a:gd name="connsiteX4-169" fmla="*/ 86611 w 181819"/>
                                        <a:gd name="connsiteY4-170" fmla="*/ 350045 h 350045"/>
                                        <a:gd name="connsiteX5-171" fmla="*/ 172336 w 181819"/>
                                        <a:gd name="connsiteY5-172" fmla="*/ 254795 h 350045"/>
                                        <a:gd name="connsiteX6-173" fmla="*/ 160429 w 181819"/>
                                        <a:gd name="connsiteY6-174" fmla="*/ 121445 h 350045"/>
                                        <a:gd name="connsiteX7-175" fmla="*/ 77086 w 181819"/>
                                        <a:gd name="connsiteY7-176" fmla="*/ 1 h 350045"/>
                                        <a:gd name="connsiteX0-177" fmla="*/ 77086 w 181819"/>
                                        <a:gd name="connsiteY0-178" fmla="*/ 1 h 350045"/>
                                        <a:gd name="connsiteX1-179" fmla="*/ 55655 w 181819"/>
                                        <a:gd name="connsiteY1-180" fmla="*/ 107157 h 350045"/>
                                        <a:gd name="connsiteX2-181" fmla="*/ 886 w 181819"/>
                                        <a:gd name="connsiteY2-182" fmla="*/ 204788 h 350045"/>
                                        <a:gd name="connsiteX3-183" fmla="*/ 22317 w 181819"/>
                                        <a:gd name="connsiteY3-184" fmla="*/ 302420 h 350045"/>
                                        <a:gd name="connsiteX4-185" fmla="*/ 86611 w 181819"/>
                                        <a:gd name="connsiteY4-186" fmla="*/ 350045 h 350045"/>
                                        <a:gd name="connsiteX5-187" fmla="*/ 172336 w 181819"/>
                                        <a:gd name="connsiteY5-188" fmla="*/ 254795 h 350045"/>
                                        <a:gd name="connsiteX6-189" fmla="*/ 160429 w 181819"/>
                                        <a:gd name="connsiteY6-190" fmla="*/ 100014 h 350045"/>
                                        <a:gd name="connsiteX7-191" fmla="*/ 77086 w 181819"/>
                                        <a:gd name="connsiteY7-192" fmla="*/ 1 h 350045"/>
                                        <a:gd name="connsiteX0-193" fmla="*/ 77086 w 179303"/>
                                        <a:gd name="connsiteY0-194" fmla="*/ 1 h 350045"/>
                                        <a:gd name="connsiteX1-195" fmla="*/ 55655 w 179303"/>
                                        <a:gd name="connsiteY1-196" fmla="*/ 107157 h 350045"/>
                                        <a:gd name="connsiteX2-197" fmla="*/ 886 w 179303"/>
                                        <a:gd name="connsiteY2-198" fmla="*/ 204788 h 350045"/>
                                        <a:gd name="connsiteX3-199" fmla="*/ 22317 w 179303"/>
                                        <a:gd name="connsiteY3-200" fmla="*/ 302420 h 350045"/>
                                        <a:gd name="connsiteX4-201" fmla="*/ 86611 w 179303"/>
                                        <a:gd name="connsiteY4-202" fmla="*/ 350045 h 350045"/>
                                        <a:gd name="connsiteX5-203" fmla="*/ 172336 w 179303"/>
                                        <a:gd name="connsiteY5-204" fmla="*/ 266701 h 350045"/>
                                        <a:gd name="connsiteX6-205" fmla="*/ 160429 w 179303"/>
                                        <a:gd name="connsiteY6-206" fmla="*/ 100014 h 350045"/>
                                        <a:gd name="connsiteX7-207" fmla="*/ 77086 w 179303"/>
                                        <a:gd name="connsiteY7-208" fmla="*/ 1 h 350045"/>
                                        <a:gd name="connsiteX0-209" fmla="*/ 77086 w 179303"/>
                                        <a:gd name="connsiteY0-210" fmla="*/ 1 h 352745"/>
                                        <a:gd name="connsiteX1-211" fmla="*/ 55655 w 179303"/>
                                        <a:gd name="connsiteY1-212" fmla="*/ 107157 h 352745"/>
                                        <a:gd name="connsiteX2-213" fmla="*/ 886 w 179303"/>
                                        <a:gd name="connsiteY2-214" fmla="*/ 204788 h 352745"/>
                                        <a:gd name="connsiteX3-215" fmla="*/ 22317 w 179303"/>
                                        <a:gd name="connsiteY3-216" fmla="*/ 302420 h 352745"/>
                                        <a:gd name="connsiteX4-217" fmla="*/ 86611 w 179303"/>
                                        <a:gd name="connsiteY4-218" fmla="*/ 350045 h 352745"/>
                                        <a:gd name="connsiteX5-219" fmla="*/ 172336 w 179303"/>
                                        <a:gd name="connsiteY5-220" fmla="*/ 266701 h 352745"/>
                                        <a:gd name="connsiteX6-221" fmla="*/ 160429 w 179303"/>
                                        <a:gd name="connsiteY6-222" fmla="*/ 100014 h 352745"/>
                                        <a:gd name="connsiteX7-223" fmla="*/ 77086 w 179303"/>
                                        <a:gd name="connsiteY7-224" fmla="*/ 1 h 352745"/>
                                        <a:gd name="connsiteX0-225" fmla="*/ 77086 w 179303"/>
                                        <a:gd name="connsiteY0-226" fmla="*/ 1 h 350613"/>
                                        <a:gd name="connsiteX1-227" fmla="*/ 55655 w 179303"/>
                                        <a:gd name="connsiteY1-228" fmla="*/ 107157 h 350613"/>
                                        <a:gd name="connsiteX2-229" fmla="*/ 886 w 179303"/>
                                        <a:gd name="connsiteY2-230" fmla="*/ 204788 h 350613"/>
                                        <a:gd name="connsiteX3-231" fmla="*/ 22317 w 179303"/>
                                        <a:gd name="connsiteY3-232" fmla="*/ 302420 h 350613"/>
                                        <a:gd name="connsiteX4-233" fmla="*/ 86611 w 179303"/>
                                        <a:gd name="connsiteY4-234" fmla="*/ 350045 h 350613"/>
                                        <a:gd name="connsiteX5-235" fmla="*/ 172336 w 179303"/>
                                        <a:gd name="connsiteY5-236" fmla="*/ 266701 h 350613"/>
                                        <a:gd name="connsiteX6-237" fmla="*/ 160429 w 179303"/>
                                        <a:gd name="connsiteY6-238" fmla="*/ 100014 h 350613"/>
                                        <a:gd name="connsiteX7-239" fmla="*/ 77086 w 179303"/>
                                        <a:gd name="connsiteY7-240" fmla="*/ 1 h 350613"/>
                                        <a:gd name="connsiteX0-241" fmla="*/ 78214 w 180431"/>
                                        <a:gd name="connsiteY0-242" fmla="*/ 1 h 350613"/>
                                        <a:gd name="connsiteX1-243" fmla="*/ 56783 w 180431"/>
                                        <a:gd name="connsiteY1-244" fmla="*/ 107157 h 350613"/>
                                        <a:gd name="connsiteX2-245" fmla="*/ 2014 w 180431"/>
                                        <a:gd name="connsiteY2-246" fmla="*/ 204788 h 350613"/>
                                        <a:gd name="connsiteX3-247" fmla="*/ 23445 w 180431"/>
                                        <a:gd name="connsiteY3-248" fmla="*/ 302420 h 350613"/>
                                        <a:gd name="connsiteX4-249" fmla="*/ 87739 w 180431"/>
                                        <a:gd name="connsiteY4-250" fmla="*/ 350045 h 350613"/>
                                        <a:gd name="connsiteX5-251" fmla="*/ 173464 w 180431"/>
                                        <a:gd name="connsiteY5-252" fmla="*/ 266701 h 350613"/>
                                        <a:gd name="connsiteX6-253" fmla="*/ 161557 w 180431"/>
                                        <a:gd name="connsiteY6-254" fmla="*/ 100014 h 350613"/>
                                        <a:gd name="connsiteX7-255" fmla="*/ 78214 w 180431"/>
                                        <a:gd name="connsiteY7-256" fmla="*/ 1 h 350613"/>
                                        <a:gd name="connsiteX0-257" fmla="*/ 78214 w 180431"/>
                                        <a:gd name="connsiteY0-258" fmla="*/ 1 h 350613"/>
                                        <a:gd name="connsiteX1-259" fmla="*/ 56783 w 180431"/>
                                        <a:gd name="connsiteY1-260" fmla="*/ 107157 h 350613"/>
                                        <a:gd name="connsiteX2-261" fmla="*/ 2014 w 180431"/>
                                        <a:gd name="connsiteY2-262" fmla="*/ 204788 h 350613"/>
                                        <a:gd name="connsiteX3-263" fmla="*/ 23445 w 180431"/>
                                        <a:gd name="connsiteY3-264" fmla="*/ 302420 h 350613"/>
                                        <a:gd name="connsiteX4-265" fmla="*/ 87739 w 180431"/>
                                        <a:gd name="connsiteY4-266" fmla="*/ 350045 h 350613"/>
                                        <a:gd name="connsiteX5-267" fmla="*/ 173464 w 180431"/>
                                        <a:gd name="connsiteY5-268" fmla="*/ 266701 h 350613"/>
                                        <a:gd name="connsiteX6-269" fmla="*/ 161557 w 180431"/>
                                        <a:gd name="connsiteY6-270" fmla="*/ 100014 h 350613"/>
                                        <a:gd name="connsiteX7-271" fmla="*/ 78214 w 180431"/>
                                        <a:gd name="connsiteY7-272" fmla="*/ 1 h 350613"/>
                                        <a:gd name="connsiteX0-273" fmla="*/ 82390 w 184607"/>
                                        <a:gd name="connsiteY0-274" fmla="*/ 1 h 352386"/>
                                        <a:gd name="connsiteX1-275" fmla="*/ 60959 w 184607"/>
                                        <a:gd name="connsiteY1-276" fmla="*/ 107157 h 352386"/>
                                        <a:gd name="connsiteX2-277" fmla="*/ 6190 w 184607"/>
                                        <a:gd name="connsiteY2-278" fmla="*/ 204788 h 352386"/>
                                        <a:gd name="connsiteX3-279" fmla="*/ 15715 w 184607"/>
                                        <a:gd name="connsiteY3-280" fmla="*/ 302420 h 352386"/>
                                        <a:gd name="connsiteX4-281" fmla="*/ 91915 w 184607"/>
                                        <a:gd name="connsiteY4-282" fmla="*/ 350045 h 352386"/>
                                        <a:gd name="connsiteX5-283" fmla="*/ 177640 w 184607"/>
                                        <a:gd name="connsiteY5-284" fmla="*/ 266701 h 352386"/>
                                        <a:gd name="connsiteX6-285" fmla="*/ 165733 w 184607"/>
                                        <a:gd name="connsiteY6-286" fmla="*/ 100014 h 352386"/>
                                        <a:gd name="connsiteX7-287" fmla="*/ 82390 w 184607"/>
                                        <a:gd name="connsiteY7-288" fmla="*/ 1 h 352386"/>
                                        <a:gd name="connsiteX0-289" fmla="*/ 86867 w 189084"/>
                                        <a:gd name="connsiteY0-290" fmla="*/ 1 h 351243"/>
                                        <a:gd name="connsiteX1-291" fmla="*/ 65436 w 189084"/>
                                        <a:gd name="connsiteY1-292" fmla="*/ 107157 h 351243"/>
                                        <a:gd name="connsiteX2-293" fmla="*/ 10667 w 189084"/>
                                        <a:gd name="connsiteY2-294" fmla="*/ 204788 h 351243"/>
                                        <a:gd name="connsiteX3-295" fmla="*/ 20192 w 189084"/>
                                        <a:gd name="connsiteY3-296" fmla="*/ 302420 h 351243"/>
                                        <a:gd name="connsiteX4-297" fmla="*/ 96392 w 189084"/>
                                        <a:gd name="connsiteY4-298" fmla="*/ 350045 h 351243"/>
                                        <a:gd name="connsiteX5-299" fmla="*/ 182117 w 189084"/>
                                        <a:gd name="connsiteY5-300" fmla="*/ 266701 h 351243"/>
                                        <a:gd name="connsiteX6-301" fmla="*/ 170210 w 189084"/>
                                        <a:gd name="connsiteY6-302" fmla="*/ 100014 h 351243"/>
                                        <a:gd name="connsiteX7-303" fmla="*/ 86867 w 189084"/>
                                        <a:gd name="connsiteY7-304" fmla="*/ 1 h 351243"/>
                                        <a:gd name="connsiteX0-305" fmla="*/ 81616 w 183833"/>
                                        <a:gd name="connsiteY0-306" fmla="*/ 1 h 350850"/>
                                        <a:gd name="connsiteX1-307" fmla="*/ 60185 w 183833"/>
                                        <a:gd name="connsiteY1-308" fmla="*/ 107157 h 350850"/>
                                        <a:gd name="connsiteX2-309" fmla="*/ 5416 w 183833"/>
                                        <a:gd name="connsiteY2-310" fmla="*/ 204788 h 350850"/>
                                        <a:gd name="connsiteX3-311" fmla="*/ 14941 w 183833"/>
                                        <a:gd name="connsiteY3-312" fmla="*/ 302420 h 350850"/>
                                        <a:gd name="connsiteX4-313" fmla="*/ 91141 w 183833"/>
                                        <a:gd name="connsiteY4-314" fmla="*/ 350045 h 350850"/>
                                        <a:gd name="connsiteX5-315" fmla="*/ 176866 w 183833"/>
                                        <a:gd name="connsiteY5-316" fmla="*/ 266701 h 350850"/>
                                        <a:gd name="connsiteX6-317" fmla="*/ 164959 w 183833"/>
                                        <a:gd name="connsiteY6-318" fmla="*/ 100014 h 350850"/>
                                        <a:gd name="connsiteX7-319" fmla="*/ 81616 w 183833"/>
                                        <a:gd name="connsiteY7-320" fmla="*/ 1 h 350850"/>
                                        <a:gd name="connsiteX0-321" fmla="*/ 81616 w 187661"/>
                                        <a:gd name="connsiteY0-322" fmla="*/ 1 h 351235"/>
                                        <a:gd name="connsiteX1-323" fmla="*/ 60185 w 187661"/>
                                        <a:gd name="connsiteY1-324" fmla="*/ 107157 h 351235"/>
                                        <a:gd name="connsiteX2-325" fmla="*/ 5416 w 187661"/>
                                        <a:gd name="connsiteY2-326" fmla="*/ 204788 h 351235"/>
                                        <a:gd name="connsiteX3-327" fmla="*/ 14941 w 187661"/>
                                        <a:gd name="connsiteY3-328" fmla="*/ 302420 h 351235"/>
                                        <a:gd name="connsiteX4-329" fmla="*/ 91141 w 187661"/>
                                        <a:gd name="connsiteY4-330" fmla="*/ 350045 h 351235"/>
                                        <a:gd name="connsiteX5-331" fmla="*/ 181628 w 187661"/>
                                        <a:gd name="connsiteY5-332" fmla="*/ 257176 h 351235"/>
                                        <a:gd name="connsiteX6-333" fmla="*/ 164959 w 187661"/>
                                        <a:gd name="connsiteY6-334" fmla="*/ 100014 h 351235"/>
                                        <a:gd name="connsiteX7-335" fmla="*/ 81616 w 187661"/>
                                        <a:gd name="connsiteY7-336" fmla="*/ 1 h 351235"/>
                                        <a:gd name="connsiteX0-337" fmla="*/ 81616 w 187661"/>
                                        <a:gd name="connsiteY0-338" fmla="*/ 1 h 351235"/>
                                        <a:gd name="connsiteX1-339" fmla="*/ 60185 w 187661"/>
                                        <a:gd name="connsiteY1-340" fmla="*/ 107157 h 351235"/>
                                        <a:gd name="connsiteX2-341" fmla="*/ 5416 w 187661"/>
                                        <a:gd name="connsiteY2-342" fmla="*/ 204788 h 351235"/>
                                        <a:gd name="connsiteX3-343" fmla="*/ 14941 w 187661"/>
                                        <a:gd name="connsiteY3-344" fmla="*/ 302420 h 351235"/>
                                        <a:gd name="connsiteX4-345" fmla="*/ 91141 w 187661"/>
                                        <a:gd name="connsiteY4-346" fmla="*/ 350045 h 351235"/>
                                        <a:gd name="connsiteX5-347" fmla="*/ 181628 w 187661"/>
                                        <a:gd name="connsiteY5-348" fmla="*/ 257176 h 351235"/>
                                        <a:gd name="connsiteX6-349" fmla="*/ 164959 w 187661"/>
                                        <a:gd name="connsiteY6-350" fmla="*/ 100014 h 351235"/>
                                        <a:gd name="connsiteX7-351" fmla="*/ 81616 w 187661"/>
                                        <a:gd name="connsiteY7-352" fmla="*/ 1 h 351235"/>
                                        <a:gd name="connsiteX0-353" fmla="*/ 81616 w 187661"/>
                                        <a:gd name="connsiteY0-354" fmla="*/ 1 h 351235"/>
                                        <a:gd name="connsiteX1-355" fmla="*/ 60185 w 187661"/>
                                        <a:gd name="connsiteY1-356" fmla="*/ 107157 h 351235"/>
                                        <a:gd name="connsiteX2-357" fmla="*/ 5416 w 187661"/>
                                        <a:gd name="connsiteY2-358" fmla="*/ 204788 h 351235"/>
                                        <a:gd name="connsiteX3-359" fmla="*/ 14941 w 187661"/>
                                        <a:gd name="connsiteY3-360" fmla="*/ 302420 h 351235"/>
                                        <a:gd name="connsiteX4-361" fmla="*/ 91141 w 187661"/>
                                        <a:gd name="connsiteY4-362" fmla="*/ 350045 h 351235"/>
                                        <a:gd name="connsiteX5-363" fmla="*/ 181628 w 187661"/>
                                        <a:gd name="connsiteY5-364" fmla="*/ 257176 h 351235"/>
                                        <a:gd name="connsiteX6-365" fmla="*/ 164959 w 187661"/>
                                        <a:gd name="connsiteY6-366" fmla="*/ 100014 h 351235"/>
                                        <a:gd name="connsiteX7-367" fmla="*/ 81616 w 187661"/>
                                        <a:gd name="connsiteY7-368" fmla="*/ 1 h 351235"/>
                                        <a:gd name="connsiteX0-369" fmla="*/ 81616 w 189463"/>
                                        <a:gd name="connsiteY0-370" fmla="*/ 1 h 351235"/>
                                        <a:gd name="connsiteX1-371" fmla="*/ 60185 w 189463"/>
                                        <a:gd name="connsiteY1-372" fmla="*/ 107157 h 351235"/>
                                        <a:gd name="connsiteX2-373" fmla="*/ 5416 w 189463"/>
                                        <a:gd name="connsiteY2-374" fmla="*/ 204788 h 351235"/>
                                        <a:gd name="connsiteX3-375" fmla="*/ 14941 w 189463"/>
                                        <a:gd name="connsiteY3-376" fmla="*/ 302420 h 351235"/>
                                        <a:gd name="connsiteX4-377" fmla="*/ 91141 w 189463"/>
                                        <a:gd name="connsiteY4-378" fmla="*/ 350045 h 351235"/>
                                        <a:gd name="connsiteX5-379" fmla="*/ 181628 w 189463"/>
                                        <a:gd name="connsiteY5-380" fmla="*/ 257176 h 351235"/>
                                        <a:gd name="connsiteX6-381" fmla="*/ 172103 w 189463"/>
                                        <a:gd name="connsiteY6-382" fmla="*/ 114302 h 351235"/>
                                        <a:gd name="connsiteX7-383" fmla="*/ 81616 w 189463"/>
                                        <a:gd name="connsiteY7-384" fmla="*/ 1 h 351235"/>
                                        <a:gd name="connsiteX0-385" fmla="*/ 81616 w 191543"/>
                                        <a:gd name="connsiteY0-386" fmla="*/ 1 h 351235"/>
                                        <a:gd name="connsiteX1-387" fmla="*/ 60185 w 191543"/>
                                        <a:gd name="connsiteY1-388" fmla="*/ 107157 h 351235"/>
                                        <a:gd name="connsiteX2-389" fmla="*/ 5416 w 191543"/>
                                        <a:gd name="connsiteY2-390" fmla="*/ 204788 h 351235"/>
                                        <a:gd name="connsiteX3-391" fmla="*/ 14941 w 191543"/>
                                        <a:gd name="connsiteY3-392" fmla="*/ 302420 h 351235"/>
                                        <a:gd name="connsiteX4-393" fmla="*/ 91141 w 191543"/>
                                        <a:gd name="connsiteY4-394" fmla="*/ 350045 h 351235"/>
                                        <a:gd name="connsiteX5-395" fmla="*/ 181628 w 191543"/>
                                        <a:gd name="connsiteY5-396" fmla="*/ 257176 h 351235"/>
                                        <a:gd name="connsiteX6-397" fmla="*/ 172103 w 191543"/>
                                        <a:gd name="connsiteY6-398" fmla="*/ 114302 h 351235"/>
                                        <a:gd name="connsiteX7-399" fmla="*/ 81616 w 191543"/>
                                        <a:gd name="connsiteY7-400" fmla="*/ 1 h 351235"/>
                                        <a:gd name="connsiteX0-401" fmla="*/ 81616 w 189463"/>
                                        <a:gd name="connsiteY0-402" fmla="*/ 1 h 351235"/>
                                        <a:gd name="connsiteX1-403" fmla="*/ 60185 w 189463"/>
                                        <a:gd name="connsiteY1-404" fmla="*/ 107157 h 351235"/>
                                        <a:gd name="connsiteX2-405" fmla="*/ 5416 w 189463"/>
                                        <a:gd name="connsiteY2-406" fmla="*/ 204788 h 351235"/>
                                        <a:gd name="connsiteX3-407" fmla="*/ 14941 w 189463"/>
                                        <a:gd name="connsiteY3-408" fmla="*/ 302420 h 351235"/>
                                        <a:gd name="connsiteX4-409" fmla="*/ 91141 w 189463"/>
                                        <a:gd name="connsiteY4-410" fmla="*/ 350045 h 351235"/>
                                        <a:gd name="connsiteX5-411" fmla="*/ 181628 w 189463"/>
                                        <a:gd name="connsiteY5-412" fmla="*/ 257176 h 351235"/>
                                        <a:gd name="connsiteX6-413" fmla="*/ 172103 w 189463"/>
                                        <a:gd name="connsiteY6-414" fmla="*/ 114302 h 351235"/>
                                        <a:gd name="connsiteX7-415" fmla="*/ 81616 w 189463"/>
                                        <a:gd name="connsiteY7-416" fmla="*/ 1 h 351235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  <a:cxn ang="0">
                                          <a:pos x="connsiteX6-13" y="connsiteY6-14"/>
                                        </a:cxn>
                                        <a:cxn ang="0">
                                          <a:pos x="connsiteX7-15" y="connsiteY7-16"/>
                                        </a:cxn>
                                      </a:cxnLst>
                                      <a:rect l="l" t="t" r="r" b="b"/>
                                      <a:pathLst>
                                        <a:path w="189463" h="351235">
                                          <a:moveTo>
                                            <a:pt x="81616" y="1"/>
                                          </a:moveTo>
                                          <a:cubicBezTo>
                                            <a:pt x="63757" y="-396"/>
                                            <a:pt x="82410" y="63500"/>
                                            <a:pt x="60185" y="107157"/>
                                          </a:cubicBezTo>
                                          <a:cubicBezTo>
                                            <a:pt x="37960" y="150814"/>
                                            <a:pt x="12957" y="172244"/>
                                            <a:pt x="5416" y="204788"/>
                                          </a:cubicBezTo>
                                          <a:cubicBezTo>
                                            <a:pt x="-2125" y="237332"/>
                                            <a:pt x="-4108" y="277019"/>
                                            <a:pt x="14941" y="302420"/>
                                          </a:cubicBezTo>
                                          <a:cubicBezTo>
                                            <a:pt x="33990" y="327821"/>
                                            <a:pt x="63360" y="357586"/>
                                            <a:pt x="91141" y="350045"/>
                                          </a:cubicBezTo>
                                          <a:cubicBezTo>
                                            <a:pt x="118922" y="342504"/>
                                            <a:pt x="169325" y="298848"/>
                                            <a:pt x="181628" y="257176"/>
                                          </a:cubicBezTo>
                                          <a:cubicBezTo>
                                            <a:pt x="196312" y="217092"/>
                                            <a:pt x="188772" y="161927"/>
                                            <a:pt x="172103" y="114302"/>
                                          </a:cubicBezTo>
                                          <a:cubicBezTo>
                                            <a:pt x="155434" y="66677"/>
                                            <a:pt x="114160" y="36513"/>
                                            <a:pt x="8161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92C604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0" name="任意多边形 399"/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715781" y="882724"/>
                                      <a:ext cx="50116" cy="247433"/>
                                    </a:xfrm>
                                    <a:custGeom>
                                      <a:avLst/>
                                      <a:gdLst>
                                        <a:gd name="connsiteX0" fmla="*/ 0 w 45243"/>
                                        <a:gd name="connsiteY0" fmla="*/ 178593 h 178593"/>
                                        <a:gd name="connsiteX1" fmla="*/ 0 w 45243"/>
                                        <a:gd name="connsiteY1" fmla="*/ 61912 h 178593"/>
                                        <a:gd name="connsiteX2" fmla="*/ 26193 w 45243"/>
                                        <a:gd name="connsiteY2" fmla="*/ 0 h 178593"/>
                                        <a:gd name="connsiteX3" fmla="*/ 45243 w 45243"/>
                                        <a:gd name="connsiteY3" fmla="*/ 76200 h 178593"/>
                                        <a:gd name="connsiteX4" fmla="*/ 38100 w 45243"/>
                                        <a:gd name="connsiteY4" fmla="*/ 133350 h 178593"/>
                                        <a:gd name="connsiteX5" fmla="*/ 0 w 45243"/>
                                        <a:gd name="connsiteY5" fmla="*/ 178593 h 178593"/>
                                        <a:gd name="connsiteX0-1" fmla="*/ 0 w 46024"/>
                                        <a:gd name="connsiteY0-2" fmla="*/ 178593 h 178593"/>
                                        <a:gd name="connsiteX1-3" fmla="*/ 0 w 46024"/>
                                        <a:gd name="connsiteY1-4" fmla="*/ 61912 h 178593"/>
                                        <a:gd name="connsiteX2-5" fmla="*/ 26193 w 46024"/>
                                        <a:gd name="connsiteY2-6" fmla="*/ 0 h 178593"/>
                                        <a:gd name="connsiteX3-7" fmla="*/ 45243 w 46024"/>
                                        <a:gd name="connsiteY3-8" fmla="*/ 76200 h 178593"/>
                                        <a:gd name="connsiteX4-9" fmla="*/ 38100 w 46024"/>
                                        <a:gd name="connsiteY4-10" fmla="*/ 133350 h 178593"/>
                                        <a:gd name="connsiteX5-11" fmla="*/ 0 w 46024"/>
                                        <a:gd name="connsiteY5-12" fmla="*/ 178593 h 178593"/>
                                        <a:gd name="connsiteX0-13" fmla="*/ 0 w 47263"/>
                                        <a:gd name="connsiteY0-14" fmla="*/ 178593 h 178593"/>
                                        <a:gd name="connsiteX1-15" fmla="*/ 0 w 47263"/>
                                        <a:gd name="connsiteY1-16" fmla="*/ 61912 h 178593"/>
                                        <a:gd name="connsiteX2-17" fmla="*/ 26193 w 47263"/>
                                        <a:gd name="connsiteY2-18" fmla="*/ 0 h 178593"/>
                                        <a:gd name="connsiteX3-19" fmla="*/ 45243 w 47263"/>
                                        <a:gd name="connsiteY3-20" fmla="*/ 76200 h 178593"/>
                                        <a:gd name="connsiteX4-21" fmla="*/ 38100 w 47263"/>
                                        <a:gd name="connsiteY4-22" fmla="*/ 133350 h 178593"/>
                                        <a:gd name="connsiteX5-23" fmla="*/ 0 w 47263"/>
                                        <a:gd name="connsiteY5-24" fmla="*/ 178593 h 178593"/>
                                        <a:gd name="connsiteX0-25" fmla="*/ 4052 w 51315"/>
                                        <a:gd name="connsiteY0-26" fmla="*/ 178709 h 178709"/>
                                        <a:gd name="connsiteX1-27" fmla="*/ 4052 w 51315"/>
                                        <a:gd name="connsiteY1-28" fmla="*/ 62028 h 178709"/>
                                        <a:gd name="connsiteX2-29" fmla="*/ 30245 w 51315"/>
                                        <a:gd name="connsiteY2-30" fmla="*/ 116 h 178709"/>
                                        <a:gd name="connsiteX3-31" fmla="*/ 49295 w 51315"/>
                                        <a:gd name="connsiteY3-32" fmla="*/ 76316 h 178709"/>
                                        <a:gd name="connsiteX4-33" fmla="*/ 42152 w 51315"/>
                                        <a:gd name="connsiteY4-34" fmla="*/ 133466 h 178709"/>
                                        <a:gd name="connsiteX5-35" fmla="*/ 4052 w 51315"/>
                                        <a:gd name="connsiteY5-36" fmla="*/ 178709 h 178709"/>
                                        <a:gd name="connsiteX0-37" fmla="*/ 1452 w 48715"/>
                                        <a:gd name="connsiteY0-38" fmla="*/ 178697 h 178697"/>
                                        <a:gd name="connsiteX1-39" fmla="*/ 15740 w 48715"/>
                                        <a:gd name="connsiteY1-40" fmla="*/ 66778 h 178697"/>
                                        <a:gd name="connsiteX2-41" fmla="*/ 27645 w 48715"/>
                                        <a:gd name="connsiteY2-42" fmla="*/ 104 h 178697"/>
                                        <a:gd name="connsiteX3-43" fmla="*/ 46695 w 48715"/>
                                        <a:gd name="connsiteY3-44" fmla="*/ 76304 h 178697"/>
                                        <a:gd name="connsiteX4-45" fmla="*/ 39552 w 48715"/>
                                        <a:gd name="connsiteY4-46" fmla="*/ 133454 h 178697"/>
                                        <a:gd name="connsiteX5-47" fmla="*/ 1452 w 48715"/>
                                        <a:gd name="connsiteY5-48" fmla="*/ 178697 h 178697"/>
                                        <a:gd name="connsiteX0-49" fmla="*/ 1452 w 48715"/>
                                        <a:gd name="connsiteY0-50" fmla="*/ 178697 h 180791"/>
                                        <a:gd name="connsiteX1-51" fmla="*/ 15740 w 48715"/>
                                        <a:gd name="connsiteY1-52" fmla="*/ 66778 h 180791"/>
                                        <a:gd name="connsiteX2-53" fmla="*/ 27645 w 48715"/>
                                        <a:gd name="connsiteY2-54" fmla="*/ 104 h 180791"/>
                                        <a:gd name="connsiteX3-55" fmla="*/ 46695 w 48715"/>
                                        <a:gd name="connsiteY3-56" fmla="*/ 76304 h 180791"/>
                                        <a:gd name="connsiteX4-57" fmla="*/ 39552 w 48715"/>
                                        <a:gd name="connsiteY4-58" fmla="*/ 133454 h 180791"/>
                                        <a:gd name="connsiteX5-59" fmla="*/ 1452 w 48715"/>
                                        <a:gd name="connsiteY5-60" fmla="*/ 178697 h 180791"/>
                                        <a:gd name="connsiteX0-61" fmla="*/ 1452 w 47476"/>
                                        <a:gd name="connsiteY0-62" fmla="*/ 195372 h 197068"/>
                                        <a:gd name="connsiteX1-63" fmla="*/ 15740 w 47476"/>
                                        <a:gd name="connsiteY1-64" fmla="*/ 66784 h 197068"/>
                                        <a:gd name="connsiteX2-65" fmla="*/ 27645 w 47476"/>
                                        <a:gd name="connsiteY2-66" fmla="*/ 110 h 197068"/>
                                        <a:gd name="connsiteX3-67" fmla="*/ 46695 w 47476"/>
                                        <a:gd name="connsiteY3-68" fmla="*/ 76310 h 197068"/>
                                        <a:gd name="connsiteX4-69" fmla="*/ 39552 w 47476"/>
                                        <a:gd name="connsiteY4-70" fmla="*/ 133460 h 197068"/>
                                        <a:gd name="connsiteX5-71" fmla="*/ 1452 w 47476"/>
                                        <a:gd name="connsiteY5-72" fmla="*/ 195372 h 197068"/>
                                        <a:gd name="connsiteX0-73" fmla="*/ 266 w 46290"/>
                                        <a:gd name="connsiteY0-74" fmla="*/ 195334 h 196107"/>
                                        <a:gd name="connsiteX1-75" fmla="*/ 21698 w 46290"/>
                                        <a:gd name="connsiteY1-76" fmla="*/ 88177 h 196107"/>
                                        <a:gd name="connsiteX2-77" fmla="*/ 26459 w 46290"/>
                                        <a:gd name="connsiteY2-78" fmla="*/ 72 h 196107"/>
                                        <a:gd name="connsiteX3-79" fmla="*/ 45509 w 46290"/>
                                        <a:gd name="connsiteY3-80" fmla="*/ 76272 h 196107"/>
                                        <a:gd name="connsiteX4-81" fmla="*/ 38366 w 46290"/>
                                        <a:gd name="connsiteY4-82" fmla="*/ 133422 h 196107"/>
                                        <a:gd name="connsiteX5-83" fmla="*/ 266 w 46290"/>
                                        <a:gd name="connsiteY5-84" fmla="*/ 195334 h 196107"/>
                                        <a:gd name="connsiteX0-85" fmla="*/ 2249 w 48273"/>
                                        <a:gd name="connsiteY0-86" fmla="*/ 195324 h 195831"/>
                                        <a:gd name="connsiteX1-87" fmla="*/ 7012 w 48273"/>
                                        <a:gd name="connsiteY1-88" fmla="*/ 97692 h 195831"/>
                                        <a:gd name="connsiteX2-89" fmla="*/ 28442 w 48273"/>
                                        <a:gd name="connsiteY2-90" fmla="*/ 62 h 195831"/>
                                        <a:gd name="connsiteX3-91" fmla="*/ 47492 w 48273"/>
                                        <a:gd name="connsiteY3-92" fmla="*/ 76262 h 195831"/>
                                        <a:gd name="connsiteX4-93" fmla="*/ 40349 w 48273"/>
                                        <a:gd name="connsiteY4-94" fmla="*/ 133412 h 195831"/>
                                        <a:gd name="connsiteX5-95" fmla="*/ 2249 w 48273"/>
                                        <a:gd name="connsiteY5-96" fmla="*/ 195324 h 195831"/>
                                        <a:gd name="connsiteX0-97" fmla="*/ 2249 w 41173"/>
                                        <a:gd name="connsiteY0-98" fmla="*/ 195324 h 195823"/>
                                        <a:gd name="connsiteX1-99" fmla="*/ 7012 w 41173"/>
                                        <a:gd name="connsiteY1-100" fmla="*/ 97692 h 195823"/>
                                        <a:gd name="connsiteX2-101" fmla="*/ 28442 w 41173"/>
                                        <a:gd name="connsiteY2-102" fmla="*/ 62 h 195823"/>
                                        <a:gd name="connsiteX3-103" fmla="*/ 28442 w 41173"/>
                                        <a:gd name="connsiteY3-104" fmla="*/ 81024 h 195823"/>
                                        <a:gd name="connsiteX4-105" fmla="*/ 40349 w 41173"/>
                                        <a:gd name="connsiteY4-106" fmla="*/ 133412 h 195823"/>
                                        <a:gd name="connsiteX5-107" fmla="*/ 2249 w 41173"/>
                                        <a:gd name="connsiteY5-108" fmla="*/ 195324 h 195823"/>
                                        <a:gd name="connsiteX0-109" fmla="*/ 2249 w 48273"/>
                                        <a:gd name="connsiteY0-110" fmla="*/ 195324 h 195838"/>
                                        <a:gd name="connsiteX1-111" fmla="*/ 7012 w 48273"/>
                                        <a:gd name="connsiteY1-112" fmla="*/ 97692 h 195838"/>
                                        <a:gd name="connsiteX2-113" fmla="*/ 28442 w 48273"/>
                                        <a:gd name="connsiteY2-114" fmla="*/ 62 h 195838"/>
                                        <a:gd name="connsiteX3-115" fmla="*/ 47492 w 48273"/>
                                        <a:gd name="connsiteY3-116" fmla="*/ 71499 h 195838"/>
                                        <a:gd name="connsiteX4-117" fmla="*/ 40349 w 48273"/>
                                        <a:gd name="connsiteY4-118" fmla="*/ 133412 h 195838"/>
                                        <a:gd name="connsiteX5-119" fmla="*/ 2249 w 48273"/>
                                        <a:gd name="connsiteY5-120" fmla="*/ 195324 h 195838"/>
                                        <a:gd name="connsiteX0-121" fmla="*/ 1557 w 46812"/>
                                        <a:gd name="connsiteY0-122" fmla="*/ 195324 h 195838"/>
                                        <a:gd name="connsiteX1-123" fmla="*/ 6320 w 46812"/>
                                        <a:gd name="connsiteY1-124" fmla="*/ 97692 h 195838"/>
                                        <a:gd name="connsiteX2-125" fmla="*/ 27750 w 46812"/>
                                        <a:gd name="connsiteY2-126" fmla="*/ 62 h 195838"/>
                                        <a:gd name="connsiteX3-127" fmla="*/ 46800 w 46812"/>
                                        <a:gd name="connsiteY3-128" fmla="*/ 71499 h 195838"/>
                                        <a:gd name="connsiteX4-129" fmla="*/ 30132 w 46812"/>
                                        <a:gd name="connsiteY4-130" fmla="*/ 133412 h 195838"/>
                                        <a:gd name="connsiteX5-131" fmla="*/ 1557 w 46812"/>
                                        <a:gd name="connsiteY5-132" fmla="*/ 195324 h 195838"/>
                                        <a:gd name="connsiteX0-133" fmla="*/ 383 w 45896"/>
                                        <a:gd name="connsiteY0-134" fmla="*/ 195324 h 195687"/>
                                        <a:gd name="connsiteX1-135" fmla="*/ 5146 w 45896"/>
                                        <a:gd name="connsiteY1-136" fmla="*/ 97692 h 195687"/>
                                        <a:gd name="connsiteX2-137" fmla="*/ 26576 w 45896"/>
                                        <a:gd name="connsiteY2-138" fmla="*/ 62 h 195687"/>
                                        <a:gd name="connsiteX3-139" fmla="*/ 45626 w 45896"/>
                                        <a:gd name="connsiteY3-140" fmla="*/ 71499 h 195687"/>
                                        <a:gd name="connsiteX4-141" fmla="*/ 12289 w 45896"/>
                                        <a:gd name="connsiteY4-142" fmla="*/ 128650 h 195687"/>
                                        <a:gd name="connsiteX5-143" fmla="*/ 383 w 45896"/>
                                        <a:gd name="connsiteY5-144" fmla="*/ 195324 h 195687"/>
                                        <a:gd name="connsiteX0-145" fmla="*/ 1384 w 46627"/>
                                        <a:gd name="connsiteY0-146" fmla="*/ 195324 h 196414"/>
                                        <a:gd name="connsiteX1-147" fmla="*/ 6147 w 46627"/>
                                        <a:gd name="connsiteY1-148" fmla="*/ 97692 h 196414"/>
                                        <a:gd name="connsiteX2-149" fmla="*/ 27577 w 46627"/>
                                        <a:gd name="connsiteY2-150" fmla="*/ 62 h 196414"/>
                                        <a:gd name="connsiteX3-151" fmla="*/ 46627 w 46627"/>
                                        <a:gd name="connsiteY3-152" fmla="*/ 71499 h 196414"/>
                                        <a:gd name="connsiteX4-153" fmla="*/ 27577 w 46627"/>
                                        <a:gd name="connsiteY4-154" fmla="*/ 145319 h 196414"/>
                                        <a:gd name="connsiteX5-155" fmla="*/ 1384 w 46627"/>
                                        <a:gd name="connsiteY5-156" fmla="*/ 195324 h 196414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</a:cxnLst>
                                      <a:rect l="l" t="t" r="r" b="b"/>
                                      <a:pathLst>
                                        <a:path w="46627" h="196414">
                                          <a:moveTo>
                                            <a:pt x="1384" y="195324"/>
                                          </a:moveTo>
                                          <a:cubicBezTo>
                                            <a:pt x="-2188" y="187386"/>
                                            <a:pt x="1782" y="130236"/>
                                            <a:pt x="6147" y="97692"/>
                                          </a:cubicBezTo>
                                          <a:cubicBezTo>
                                            <a:pt x="10512" y="65148"/>
                                            <a:pt x="20037" y="-2319"/>
                                            <a:pt x="27577" y="62"/>
                                          </a:cubicBezTo>
                                          <a:cubicBezTo>
                                            <a:pt x="35117" y="2443"/>
                                            <a:pt x="46627" y="47290"/>
                                            <a:pt x="46627" y="71499"/>
                                          </a:cubicBezTo>
                                          <a:cubicBezTo>
                                            <a:pt x="46627" y="95708"/>
                                            <a:pt x="35118" y="124682"/>
                                            <a:pt x="27577" y="145319"/>
                                          </a:cubicBezTo>
                                          <a:cubicBezTo>
                                            <a:pt x="20037" y="165957"/>
                                            <a:pt x="4956" y="203262"/>
                                            <a:pt x="1384" y="195324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ysClr val="window" lastClr="FFFFFF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</p:grpSp>
                            </p:grpSp>
                            <p:grpSp>
                              <p:nvGrpSpPr>
                                <p:cNvPr id="336" name="组合 335"/>
                                <p:cNvGrpSpPr/>
                                <p:nvPr/>
                              </p:nvGrpSpPr>
                              <p:grpSpPr>
                                <a:xfrm>
                                  <a:off x="3020719" y="1747553"/>
                                  <a:ext cx="3341557" cy="3157744"/>
                                  <a:chOff x="3020719" y="1747553"/>
                                  <a:chExt cx="3341557" cy="3157744"/>
                                </a:xfrm>
                              </p:grpSpPr>
                              <p:grpSp>
                                <p:nvGrpSpPr>
                                  <p:cNvPr id="337" name="组合 336"/>
                                  <p:cNvGrpSpPr/>
                                  <p:nvPr/>
                                </p:nvGrpSpPr>
                                <p:grpSpPr>
                                  <a:xfrm>
                                    <a:off x="4919762" y="1785988"/>
                                    <a:ext cx="469213" cy="541740"/>
                                    <a:chOff x="4919762" y="1785988"/>
                                    <a:chExt cx="469213" cy="541740"/>
                                  </a:xfrm>
                                </p:grpSpPr>
                                <p:sp>
                                  <p:nvSpPr>
                                    <p:cNvPr id="387" name="任意多边形 386"/>
                                    <p:cNvSpPr/>
                                    <p:nvPr/>
                                  </p:nvSpPr>
                                  <p:spPr bwMode="auto">
                                    <a:xfrm rot="3099133" flipH="1">
                                      <a:off x="5033103" y="1971855"/>
                                      <a:ext cx="242532" cy="469213"/>
                                    </a:xfrm>
                                    <a:custGeom>
                                      <a:avLst/>
                                      <a:gdLst>
                                        <a:gd name="connsiteX0" fmla="*/ 0 w 176230"/>
                                        <a:gd name="connsiteY0" fmla="*/ 389035 h 472163"/>
                                        <a:gd name="connsiteX1" fmla="*/ 106403 w 176230"/>
                                        <a:gd name="connsiteY1" fmla="*/ 202830 h 472163"/>
                                        <a:gd name="connsiteX2" fmla="*/ 176230 w 176230"/>
                                        <a:gd name="connsiteY2" fmla="*/ 0 h 472163"/>
                                        <a:gd name="connsiteX3" fmla="*/ 156279 w 176230"/>
                                        <a:gd name="connsiteY3" fmla="*/ 196180 h 472163"/>
                                        <a:gd name="connsiteX4" fmla="*/ 33251 w 176230"/>
                                        <a:gd name="connsiteY4" fmla="*/ 472163 h 472163"/>
                                        <a:gd name="connsiteX5" fmla="*/ 0 w 176230"/>
                                        <a:gd name="connsiteY5" fmla="*/ 389035 h 472163"/>
                                        <a:gd name="connsiteX0-1" fmla="*/ 0 w 180090"/>
                                        <a:gd name="connsiteY0-2" fmla="*/ 389042 h 472170"/>
                                        <a:gd name="connsiteX1-3" fmla="*/ 106403 w 180090"/>
                                        <a:gd name="connsiteY1-4" fmla="*/ 202837 h 472170"/>
                                        <a:gd name="connsiteX2-5" fmla="*/ 176230 w 180090"/>
                                        <a:gd name="connsiteY2-6" fmla="*/ 7 h 472170"/>
                                        <a:gd name="connsiteX3-7" fmla="*/ 156279 w 180090"/>
                                        <a:gd name="connsiteY3-8" fmla="*/ 196187 h 472170"/>
                                        <a:gd name="connsiteX4-9" fmla="*/ 33251 w 180090"/>
                                        <a:gd name="connsiteY4-10" fmla="*/ 472170 h 472170"/>
                                        <a:gd name="connsiteX5-11" fmla="*/ 0 w 180090"/>
                                        <a:gd name="connsiteY5-12" fmla="*/ 389042 h 472170"/>
                                        <a:gd name="connsiteX0-13" fmla="*/ 0 w 180090"/>
                                        <a:gd name="connsiteY0-14" fmla="*/ 389042 h 472170"/>
                                        <a:gd name="connsiteX1-15" fmla="*/ 106403 w 180090"/>
                                        <a:gd name="connsiteY1-16" fmla="*/ 202837 h 472170"/>
                                        <a:gd name="connsiteX2-17" fmla="*/ 176230 w 180090"/>
                                        <a:gd name="connsiteY2-18" fmla="*/ 7 h 472170"/>
                                        <a:gd name="connsiteX3-19" fmla="*/ 156279 w 180090"/>
                                        <a:gd name="connsiteY3-20" fmla="*/ 196187 h 472170"/>
                                        <a:gd name="connsiteX4-21" fmla="*/ 33251 w 180090"/>
                                        <a:gd name="connsiteY4-22" fmla="*/ 472170 h 472170"/>
                                        <a:gd name="connsiteX5-23" fmla="*/ 0 w 180090"/>
                                        <a:gd name="connsiteY5-24" fmla="*/ 389042 h 472170"/>
                                        <a:gd name="connsiteX0-25" fmla="*/ 0 w 213341"/>
                                        <a:gd name="connsiteY0-26" fmla="*/ 422292 h 472170"/>
                                        <a:gd name="connsiteX1-27" fmla="*/ 139654 w 213341"/>
                                        <a:gd name="connsiteY1-28" fmla="*/ 202837 h 472170"/>
                                        <a:gd name="connsiteX2-29" fmla="*/ 209481 w 213341"/>
                                        <a:gd name="connsiteY2-30" fmla="*/ 7 h 472170"/>
                                        <a:gd name="connsiteX3-31" fmla="*/ 189530 w 213341"/>
                                        <a:gd name="connsiteY3-32" fmla="*/ 196187 h 472170"/>
                                        <a:gd name="connsiteX4-33" fmla="*/ 66502 w 213341"/>
                                        <a:gd name="connsiteY4-34" fmla="*/ 472170 h 472170"/>
                                        <a:gd name="connsiteX5-35" fmla="*/ 0 w 213341"/>
                                        <a:gd name="connsiteY5-36" fmla="*/ 422292 h 472170"/>
                                        <a:gd name="connsiteX0-37" fmla="*/ 0 w 213341"/>
                                        <a:gd name="connsiteY0-38" fmla="*/ 422292 h 472170"/>
                                        <a:gd name="connsiteX1-39" fmla="*/ 139654 w 213341"/>
                                        <a:gd name="connsiteY1-40" fmla="*/ 202837 h 472170"/>
                                        <a:gd name="connsiteX2-41" fmla="*/ 209481 w 213341"/>
                                        <a:gd name="connsiteY2-42" fmla="*/ 7 h 472170"/>
                                        <a:gd name="connsiteX3-43" fmla="*/ 189530 w 213341"/>
                                        <a:gd name="connsiteY3-44" fmla="*/ 196187 h 472170"/>
                                        <a:gd name="connsiteX4-45" fmla="*/ 66502 w 213341"/>
                                        <a:gd name="connsiteY4-46" fmla="*/ 472170 h 472170"/>
                                        <a:gd name="connsiteX5-47" fmla="*/ 0 w 213341"/>
                                        <a:gd name="connsiteY5-48" fmla="*/ 422292 h 472170"/>
                                        <a:gd name="connsiteX0-49" fmla="*/ 0 w 213341"/>
                                        <a:gd name="connsiteY0-50" fmla="*/ 422292 h 472170"/>
                                        <a:gd name="connsiteX1-51" fmla="*/ 142979 w 213341"/>
                                        <a:gd name="connsiteY1-52" fmla="*/ 219462 h 472170"/>
                                        <a:gd name="connsiteX2-53" fmla="*/ 209481 w 213341"/>
                                        <a:gd name="connsiteY2-54" fmla="*/ 7 h 472170"/>
                                        <a:gd name="connsiteX3-55" fmla="*/ 189530 w 213341"/>
                                        <a:gd name="connsiteY3-56" fmla="*/ 196187 h 472170"/>
                                        <a:gd name="connsiteX4-57" fmla="*/ 66502 w 213341"/>
                                        <a:gd name="connsiteY4-58" fmla="*/ 472170 h 472170"/>
                                        <a:gd name="connsiteX5-59" fmla="*/ 0 w 213341"/>
                                        <a:gd name="connsiteY5-60" fmla="*/ 422292 h 472170"/>
                                        <a:gd name="connsiteX0-61" fmla="*/ 0 w 213341"/>
                                        <a:gd name="connsiteY0-62" fmla="*/ 422292 h 472170"/>
                                        <a:gd name="connsiteX1-63" fmla="*/ 139654 w 213341"/>
                                        <a:gd name="connsiteY1-64" fmla="*/ 239413 h 472170"/>
                                        <a:gd name="connsiteX2-65" fmla="*/ 209481 w 213341"/>
                                        <a:gd name="connsiteY2-66" fmla="*/ 7 h 472170"/>
                                        <a:gd name="connsiteX3-67" fmla="*/ 189530 w 213341"/>
                                        <a:gd name="connsiteY3-68" fmla="*/ 196187 h 472170"/>
                                        <a:gd name="connsiteX4-69" fmla="*/ 66502 w 213341"/>
                                        <a:gd name="connsiteY4-70" fmla="*/ 472170 h 472170"/>
                                        <a:gd name="connsiteX5-71" fmla="*/ 0 w 213341"/>
                                        <a:gd name="connsiteY5-72" fmla="*/ 422292 h 472170"/>
                                        <a:gd name="connsiteX0-73" fmla="*/ 0 w 213341"/>
                                        <a:gd name="connsiteY0-74" fmla="*/ 422292 h 472170"/>
                                        <a:gd name="connsiteX1-75" fmla="*/ 152954 w 213341"/>
                                        <a:gd name="connsiteY1-76" fmla="*/ 236088 h 472170"/>
                                        <a:gd name="connsiteX2-77" fmla="*/ 209481 w 213341"/>
                                        <a:gd name="connsiteY2-78" fmla="*/ 7 h 472170"/>
                                        <a:gd name="connsiteX3-79" fmla="*/ 189530 w 213341"/>
                                        <a:gd name="connsiteY3-80" fmla="*/ 196187 h 472170"/>
                                        <a:gd name="connsiteX4-81" fmla="*/ 66502 w 213341"/>
                                        <a:gd name="connsiteY4-82" fmla="*/ 472170 h 472170"/>
                                        <a:gd name="connsiteX5-83" fmla="*/ 0 w 213341"/>
                                        <a:gd name="connsiteY5-84" fmla="*/ 422292 h 472170"/>
                                        <a:gd name="connsiteX0-85" fmla="*/ 0 w 213341"/>
                                        <a:gd name="connsiteY0-86" fmla="*/ 422292 h 472170"/>
                                        <a:gd name="connsiteX1-87" fmla="*/ 139654 w 213341"/>
                                        <a:gd name="connsiteY1-88" fmla="*/ 216137 h 472170"/>
                                        <a:gd name="connsiteX2-89" fmla="*/ 209481 w 213341"/>
                                        <a:gd name="connsiteY2-90" fmla="*/ 7 h 472170"/>
                                        <a:gd name="connsiteX3-91" fmla="*/ 189530 w 213341"/>
                                        <a:gd name="connsiteY3-92" fmla="*/ 196187 h 472170"/>
                                        <a:gd name="connsiteX4-93" fmla="*/ 66502 w 213341"/>
                                        <a:gd name="connsiteY4-94" fmla="*/ 472170 h 472170"/>
                                        <a:gd name="connsiteX5-95" fmla="*/ 0 w 213341"/>
                                        <a:gd name="connsiteY5-96" fmla="*/ 422292 h 472170"/>
                                        <a:gd name="connsiteX0-97" fmla="*/ 0 w 213341"/>
                                        <a:gd name="connsiteY0-98" fmla="*/ 422292 h 472170"/>
                                        <a:gd name="connsiteX1-99" fmla="*/ 139654 w 213341"/>
                                        <a:gd name="connsiteY1-100" fmla="*/ 216137 h 472170"/>
                                        <a:gd name="connsiteX2-101" fmla="*/ 209481 w 213341"/>
                                        <a:gd name="connsiteY2-102" fmla="*/ 7 h 472170"/>
                                        <a:gd name="connsiteX3-103" fmla="*/ 189530 w 213341"/>
                                        <a:gd name="connsiteY3-104" fmla="*/ 196187 h 472170"/>
                                        <a:gd name="connsiteX4-105" fmla="*/ 66502 w 213341"/>
                                        <a:gd name="connsiteY4-106" fmla="*/ 472170 h 472170"/>
                                        <a:gd name="connsiteX5-107" fmla="*/ 0 w 213341"/>
                                        <a:gd name="connsiteY5-108" fmla="*/ 422292 h 472170"/>
                                        <a:gd name="connsiteX0-109" fmla="*/ 0 w 213341"/>
                                        <a:gd name="connsiteY0-110" fmla="*/ 422292 h 472170"/>
                                        <a:gd name="connsiteX1-111" fmla="*/ 156279 w 213341"/>
                                        <a:gd name="connsiteY1-112" fmla="*/ 192861 h 472170"/>
                                        <a:gd name="connsiteX2-113" fmla="*/ 209481 w 213341"/>
                                        <a:gd name="connsiteY2-114" fmla="*/ 7 h 472170"/>
                                        <a:gd name="connsiteX3-115" fmla="*/ 189530 w 213341"/>
                                        <a:gd name="connsiteY3-116" fmla="*/ 196187 h 472170"/>
                                        <a:gd name="connsiteX4-117" fmla="*/ 66502 w 213341"/>
                                        <a:gd name="connsiteY4-118" fmla="*/ 472170 h 472170"/>
                                        <a:gd name="connsiteX5-119" fmla="*/ 0 w 213341"/>
                                        <a:gd name="connsiteY5-120" fmla="*/ 422292 h 472170"/>
                                        <a:gd name="connsiteX0-121" fmla="*/ 0 w 213341"/>
                                        <a:gd name="connsiteY0-122" fmla="*/ 422292 h 472170"/>
                                        <a:gd name="connsiteX1-123" fmla="*/ 156279 w 213341"/>
                                        <a:gd name="connsiteY1-124" fmla="*/ 192861 h 472170"/>
                                        <a:gd name="connsiteX2-125" fmla="*/ 209481 w 213341"/>
                                        <a:gd name="connsiteY2-126" fmla="*/ 7 h 472170"/>
                                        <a:gd name="connsiteX3-127" fmla="*/ 189530 w 213341"/>
                                        <a:gd name="connsiteY3-128" fmla="*/ 196187 h 472170"/>
                                        <a:gd name="connsiteX4-129" fmla="*/ 66502 w 213341"/>
                                        <a:gd name="connsiteY4-130" fmla="*/ 472170 h 472170"/>
                                        <a:gd name="connsiteX5-131" fmla="*/ 0 w 213341"/>
                                        <a:gd name="connsiteY5-132" fmla="*/ 422292 h 472170"/>
                                        <a:gd name="connsiteX0-133" fmla="*/ 0 w 214229"/>
                                        <a:gd name="connsiteY0-134" fmla="*/ 422292 h 462168"/>
                                        <a:gd name="connsiteX1-135" fmla="*/ 156279 w 214229"/>
                                        <a:gd name="connsiteY1-136" fmla="*/ 192861 h 462168"/>
                                        <a:gd name="connsiteX2-137" fmla="*/ 209481 w 214229"/>
                                        <a:gd name="connsiteY2-138" fmla="*/ 7 h 462168"/>
                                        <a:gd name="connsiteX3-139" fmla="*/ 189530 w 214229"/>
                                        <a:gd name="connsiteY3-140" fmla="*/ 196187 h 462168"/>
                                        <a:gd name="connsiteX4-141" fmla="*/ 41630 w 214229"/>
                                        <a:gd name="connsiteY4-142" fmla="*/ 462168 h 462168"/>
                                        <a:gd name="connsiteX5-143" fmla="*/ 0 w 214229"/>
                                        <a:gd name="connsiteY5-144" fmla="*/ 422292 h 462168"/>
                                        <a:gd name="connsiteX0-145" fmla="*/ 0 w 248209"/>
                                        <a:gd name="connsiteY0-146" fmla="*/ 368619 h 462168"/>
                                        <a:gd name="connsiteX1-147" fmla="*/ 190259 w 248209"/>
                                        <a:gd name="connsiteY1-148" fmla="*/ 192861 h 462168"/>
                                        <a:gd name="connsiteX2-149" fmla="*/ 243461 w 248209"/>
                                        <a:gd name="connsiteY2-150" fmla="*/ 7 h 462168"/>
                                        <a:gd name="connsiteX3-151" fmla="*/ 223510 w 248209"/>
                                        <a:gd name="connsiteY3-152" fmla="*/ 196187 h 462168"/>
                                        <a:gd name="connsiteX4-153" fmla="*/ 75610 w 248209"/>
                                        <a:gd name="connsiteY4-154" fmla="*/ 462168 h 462168"/>
                                        <a:gd name="connsiteX5-155" fmla="*/ 0 w 248209"/>
                                        <a:gd name="connsiteY5-156" fmla="*/ 368619 h 462168"/>
                                        <a:gd name="connsiteX0-157" fmla="*/ 0 w 250683"/>
                                        <a:gd name="connsiteY0-158" fmla="*/ 368619 h 448897"/>
                                        <a:gd name="connsiteX1-159" fmla="*/ 190259 w 250683"/>
                                        <a:gd name="connsiteY1-160" fmla="*/ 192861 h 448897"/>
                                        <a:gd name="connsiteX2-161" fmla="*/ 243461 w 250683"/>
                                        <a:gd name="connsiteY2-162" fmla="*/ 7 h 448897"/>
                                        <a:gd name="connsiteX3-163" fmla="*/ 223510 w 250683"/>
                                        <a:gd name="connsiteY3-164" fmla="*/ 196187 h 448897"/>
                                        <a:gd name="connsiteX4-165" fmla="*/ 22714 w 250683"/>
                                        <a:gd name="connsiteY4-166" fmla="*/ 448897 h 448897"/>
                                        <a:gd name="connsiteX5-167" fmla="*/ 0 w 250683"/>
                                        <a:gd name="connsiteY5-168" fmla="*/ 368619 h 448897"/>
                                        <a:gd name="connsiteX0-169" fmla="*/ 0 w 250523"/>
                                        <a:gd name="connsiteY0-170" fmla="*/ 368619 h 463453"/>
                                        <a:gd name="connsiteX1-171" fmla="*/ 190259 w 250523"/>
                                        <a:gd name="connsiteY1-172" fmla="*/ 192861 h 463453"/>
                                        <a:gd name="connsiteX2-173" fmla="*/ 243461 w 250523"/>
                                        <a:gd name="connsiteY2-174" fmla="*/ 7 h 463453"/>
                                        <a:gd name="connsiteX3-175" fmla="*/ 223510 w 250523"/>
                                        <a:gd name="connsiteY3-176" fmla="*/ 196187 h 463453"/>
                                        <a:gd name="connsiteX4-177" fmla="*/ 25750 w 250523"/>
                                        <a:gd name="connsiteY4-178" fmla="*/ 463453 h 463453"/>
                                        <a:gd name="connsiteX5-179" fmla="*/ 0 w 250523"/>
                                        <a:gd name="connsiteY5-180" fmla="*/ 368619 h 463453"/>
                                        <a:gd name="connsiteX0-181" fmla="*/ 0 w 250523"/>
                                        <a:gd name="connsiteY0-182" fmla="*/ 368619 h 463453"/>
                                        <a:gd name="connsiteX1-183" fmla="*/ 190259 w 250523"/>
                                        <a:gd name="connsiteY1-184" fmla="*/ 192861 h 463453"/>
                                        <a:gd name="connsiteX2-185" fmla="*/ 243461 w 250523"/>
                                        <a:gd name="connsiteY2-186" fmla="*/ 7 h 463453"/>
                                        <a:gd name="connsiteX3-187" fmla="*/ 223510 w 250523"/>
                                        <a:gd name="connsiteY3-188" fmla="*/ 196187 h 463453"/>
                                        <a:gd name="connsiteX4-189" fmla="*/ 25750 w 250523"/>
                                        <a:gd name="connsiteY4-190" fmla="*/ 463453 h 463453"/>
                                        <a:gd name="connsiteX5-191" fmla="*/ 0 w 250523"/>
                                        <a:gd name="connsiteY5-192" fmla="*/ 368619 h 463453"/>
                                        <a:gd name="connsiteX0-193" fmla="*/ 0 w 252709"/>
                                        <a:gd name="connsiteY0-194" fmla="*/ 368618 h 463452"/>
                                        <a:gd name="connsiteX1-195" fmla="*/ 190259 w 252709"/>
                                        <a:gd name="connsiteY1-196" fmla="*/ 192860 h 463452"/>
                                        <a:gd name="connsiteX2-197" fmla="*/ 243461 w 252709"/>
                                        <a:gd name="connsiteY2-198" fmla="*/ 6 h 463452"/>
                                        <a:gd name="connsiteX3-199" fmla="*/ 228494 w 252709"/>
                                        <a:gd name="connsiteY3-200" fmla="*/ 234641 h 463452"/>
                                        <a:gd name="connsiteX4-201" fmla="*/ 25750 w 252709"/>
                                        <a:gd name="connsiteY4-202" fmla="*/ 463452 h 463452"/>
                                        <a:gd name="connsiteX5-203" fmla="*/ 0 w 252709"/>
                                        <a:gd name="connsiteY5-204" fmla="*/ 368618 h 463452"/>
                                        <a:gd name="connsiteX0-205" fmla="*/ 0 w 246516"/>
                                        <a:gd name="connsiteY0-206" fmla="*/ 368618 h 463452"/>
                                        <a:gd name="connsiteX1-207" fmla="*/ 190259 w 246516"/>
                                        <a:gd name="connsiteY1-208" fmla="*/ 192860 h 463452"/>
                                        <a:gd name="connsiteX2-209" fmla="*/ 243461 w 246516"/>
                                        <a:gd name="connsiteY2-210" fmla="*/ 6 h 463452"/>
                                        <a:gd name="connsiteX3-211" fmla="*/ 207864 w 246516"/>
                                        <a:gd name="connsiteY3-212" fmla="*/ 208564 h 463452"/>
                                        <a:gd name="connsiteX4-213" fmla="*/ 25750 w 246516"/>
                                        <a:gd name="connsiteY4-214" fmla="*/ 463452 h 463452"/>
                                        <a:gd name="connsiteX5-215" fmla="*/ 0 w 246516"/>
                                        <a:gd name="connsiteY5-216" fmla="*/ 368618 h 463452"/>
                                        <a:gd name="connsiteX0-217" fmla="*/ 0 w 303591"/>
                                        <a:gd name="connsiteY0-218" fmla="*/ 390106 h 484940"/>
                                        <a:gd name="connsiteX1-219" fmla="*/ 190259 w 303591"/>
                                        <a:gd name="connsiteY1-220" fmla="*/ 214348 h 484940"/>
                                        <a:gd name="connsiteX2-221" fmla="*/ 302778 w 303591"/>
                                        <a:gd name="connsiteY2-222" fmla="*/ 6 h 484940"/>
                                        <a:gd name="connsiteX3-223" fmla="*/ 207864 w 303591"/>
                                        <a:gd name="connsiteY3-224" fmla="*/ 230052 h 484940"/>
                                        <a:gd name="connsiteX4-225" fmla="*/ 25750 w 303591"/>
                                        <a:gd name="connsiteY4-226" fmla="*/ 484940 h 484940"/>
                                        <a:gd name="connsiteX5-227" fmla="*/ 0 w 303591"/>
                                        <a:gd name="connsiteY5-228" fmla="*/ 390106 h 484940"/>
                                        <a:gd name="connsiteX0-229" fmla="*/ 0 w 303803"/>
                                        <a:gd name="connsiteY0-230" fmla="*/ 390106 h 484940"/>
                                        <a:gd name="connsiteX1-231" fmla="*/ 190259 w 303803"/>
                                        <a:gd name="connsiteY1-232" fmla="*/ 214348 h 484940"/>
                                        <a:gd name="connsiteX2-233" fmla="*/ 302778 w 303803"/>
                                        <a:gd name="connsiteY2-234" fmla="*/ 6 h 484940"/>
                                        <a:gd name="connsiteX3-235" fmla="*/ 221331 w 303803"/>
                                        <a:gd name="connsiteY3-236" fmla="*/ 236356 h 484940"/>
                                        <a:gd name="connsiteX4-237" fmla="*/ 25750 w 303803"/>
                                        <a:gd name="connsiteY4-238" fmla="*/ 484940 h 484940"/>
                                        <a:gd name="connsiteX5-239" fmla="*/ 0 w 303803"/>
                                        <a:gd name="connsiteY5-240" fmla="*/ 390106 h 484940"/>
                                        <a:gd name="connsiteX0-241" fmla="*/ 0 w 303803"/>
                                        <a:gd name="connsiteY0-242" fmla="*/ 390106 h 484940"/>
                                        <a:gd name="connsiteX1-243" fmla="*/ 190259 w 303803"/>
                                        <a:gd name="connsiteY1-244" fmla="*/ 214348 h 484940"/>
                                        <a:gd name="connsiteX2-245" fmla="*/ 302778 w 303803"/>
                                        <a:gd name="connsiteY2-246" fmla="*/ 6 h 484940"/>
                                        <a:gd name="connsiteX3-247" fmla="*/ 221331 w 303803"/>
                                        <a:gd name="connsiteY3-248" fmla="*/ 236356 h 484940"/>
                                        <a:gd name="connsiteX4-249" fmla="*/ 25750 w 303803"/>
                                        <a:gd name="connsiteY4-250" fmla="*/ 484940 h 484940"/>
                                        <a:gd name="connsiteX5-251" fmla="*/ 0 w 303803"/>
                                        <a:gd name="connsiteY5-252" fmla="*/ 390106 h 484940"/>
                                        <a:gd name="connsiteX0-253" fmla="*/ 0 w 303803"/>
                                        <a:gd name="connsiteY0-254" fmla="*/ 390106 h 484940"/>
                                        <a:gd name="connsiteX1-255" fmla="*/ 176560 w 303803"/>
                                        <a:gd name="connsiteY1-256" fmla="*/ 250625 h 484940"/>
                                        <a:gd name="connsiteX2-257" fmla="*/ 302778 w 303803"/>
                                        <a:gd name="connsiteY2-258" fmla="*/ 6 h 484940"/>
                                        <a:gd name="connsiteX3-259" fmla="*/ 221331 w 303803"/>
                                        <a:gd name="connsiteY3-260" fmla="*/ 236356 h 484940"/>
                                        <a:gd name="connsiteX4-261" fmla="*/ 25750 w 303803"/>
                                        <a:gd name="connsiteY4-262" fmla="*/ 484940 h 484940"/>
                                        <a:gd name="connsiteX5-263" fmla="*/ 0 w 303803"/>
                                        <a:gd name="connsiteY5-264" fmla="*/ 390106 h 484940"/>
                                        <a:gd name="connsiteX0-265" fmla="*/ 0 w 303803"/>
                                        <a:gd name="connsiteY0-266" fmla="*/ 390106 h 484940"/>
                                        <a:gd name="connsiteX1-267" fmla="*/ 176560 w 303803"/>
                                        <a:gd name="connsiteY1-268" fmla="*/ 250625 h 484940"/>
                                        <a:gd name="connsiteX2-269" fmla="*/ 302778 w 303803"/>
                                        <a:gd name="connsiteY2-270" fmla="*/ 6 h 484940"/>
                                        <a:gd name="connsiteX3-271" fmla="*/ 221331 w 303803"/>
                                        <a:gd name="connsiteY3-272" fmla="*/ 236356 h 484940"/>
                                        <a:gd name="connsiteX4-273" fmla="*/ 25750 w 303803"/>
                                        <a:gd name="connsiteY4-274" fmla="*/ 484940 h 484940"/>
                                        <a:gd name="connsiteX5-275" fmla="*/ 0 w 303803"/>
                                        <a:gd name="connsiteY5-276" fmla="*/ 390106 h 484940"/>
                                        <a:gd name="connsiteX0-277" fmla="*/ 0 w 303803"/>
                                        <a:gd name="connsiteY0-278" fmla="*/ 390106 h 484940"/>
                                        <a:gd name="connsiteX1-279" fmla="*/ 170150 w 303803"/>
                                        <a:gd name="connsiteY1-280" fmla="*/ 242522 h 484940"/>
                                        <a:gd name="connsiteX2-281" fmla="*/ 302778 w 303803"/>
                                        <a:gd name="connsiteY2-282" fmla="*/ 6 h 484940"/>
                                        <a:gd name="connsiteX3-283" fmla="*/ 221331 w 303803"/>
                                        <a:gd name="connsiteY3-284" fmla="*/ 236356 h 484940"/>
                                        <a:gd name="connsiteX4-285" fmla="*/ 25750 w 303803"/>
                                        <a:gd name="connsiteY4-286" fmla="*/ 484940 h 484940"/>
                                        <a:gd name="connsiteX5-287" fmla="*/ 0 w 303803"/>
                                        <a:gd name="connsiteY5-288" fmla="*/ 390106 h 484940"/>
                                        <a:gd name="connsiteX0-289" fmla="*/ 0 w 303599"/>
                                        <a:gd name="connsiteY0-290" fmla="*/ 390106 h 484940"/>
                                        <a:gd name="connsiteX1-291" fmla="*/ 170150 w 303599"/>
                                        <a:gd name="connsiteY1-292" fmla="*/ 242522 h 484940"/>
                                        <a:gd name="connsiteX2-293" fmla="*/ 302778 w 303599"/>
                                        <a:gd name="connsiteY2-294" fmla="*/ 6 h 484940"/>
                                        <a:gd name="connsiteX3-295" fmla="*/ 208510 w 303599"/>
                                        <a:gd name="connsiteY3-296" fmla="*/ 220150 h 484940"/>
                                        <a:gd name="connsiteX4-297" fmla="*/ 25750 w 303599"/>
                                        <a:gd name="connsiteY4-298" fmla="*/ 484940 h 484940"/>
                                        <a:gd name="connsiteX5-299" fmla="*/ 0 w 303599"/>
                                        <a:gd name="connsiteY5-300" fmla="*/ 390106 h 484940"/>
                                        <a:gd name="connsiteX0-301" fmla="*/ 0 w 303599"/>
                                        <a:gd name="connsiteY0-302" fmla="*/ 390106 h 484940"/>
                                        <a:gd name="connsiteX1-303" fmla="*/ 143481 w 303599"/>
                                        <a:gd name="connsiteY1-304" fmla="*/ 250445 h 484940"/>
                                        <a:gd name="connsiteX2-305" fmla="*/ 302778 w 303599"/>
                                        <a:gd name="connsiteY2-306" fmla="*/ 6 h 484940"/>
                                        <a:gd name="connsiteX3-307" fmla="*/ 208510 w 303599"/>
                                        <a:gd name="connsiteY3-308" fmla="*/ 220150 h 484940"/>
                                        <a:gd name="connsiteX4-309" fmla="*/ 25750 w 303599"/>
                                        <a:gd name="connsiteY4-310" fmla="*/ 484940 h 484940"/>
                                        <a:gd name="connsiteX5-311" fmla="*/ 0 w 303599"/>
                                        <a:gd name="connsiteY5-312" fmla="*/ 390106 h 484940"/>
                                        <a:gd name="connsiteX0-313" fmla="*/ 0 w 279843"/>
                                        <a:gd name="connsiteY0-314" fmla="*/ 403953 h 498787"/>
                                        <a:gd name="connsiteX1-315" fmla="*/ 143481 w 279843"/>
                                        <a:gd name="connsiteY1-316" fmla="*/ 264292 h 498787"/>
                                        <a:gd name="connsiteX2-317" fmla="*/ 278649 w 279843"/>
                                        <a:gd name="connsiteY2-318" fmla="*/ 6 h 498787"/>
                                        <a:gd name="connsiteX3-319" fmla="*/ 208510 w 279843"/>
                                        <a:gd name="connsiteY3-320" fmla="*/ 233997 h 498787"/>
                                        <a:gd name="connsiteX4-321" fmla="*/ 25750 w 279843"/>
                                        <a:gd name="connsiteY4-322" fmla="*/ 498787 h 498787"/>
                                        <a:gd name="connsiteX5-323" fmla="*/ 0 w 279843"/>
                                        <a:gd name="connsiteY5-324" fmla="*/ 403953 h 498787"/>
                                        <a:gd name="connsiteX0-325" fmla="*/ 0 w 279843"/>
                                        <a:gd name="connsiteY0-326" fmla="*/ 403953 h 498787"/>
                                        <a:gd name="connsiteX1-327" fmla="*/ 126609 w 279843"/>
                                        <a:gd name="connsiteY1-328" fmla="*/ 251292 h 498787"/>
                                        <a:gd name="connsiteX2-329" fmla="*/ 278649 w 279843"/>
                                        <a:gd name="connsiteY2-330" fmla="*/ 6 h 498787"/>
                                        <a:gd name="connsiteX3-331" fmla="*/ 208510 w 279843"/>
                                        <a:gd name="connsiteY3-332" fmla="*/ 233997 h 498787"/>
                                        <a:gd name="connsiteX4-333" fmla="*/ 25750 w 279843"/>
                                        <a:gd name="connsiteY4-334" fmla="*/ 498787 h 498787"/>
                                        <a:gd name="connsiteX5-335" fmla="*/ 0 w 279843"/>
                                        <a:gd name="connsiteY5-336" fmla="*/ 403953 h 498787"/>
                                        <a:gd name="connsiteX0-337" fmla="*/ 0 w 279440"/>
                                        <a:gd name="connsiteY0-338" fmla="*/ 403953 h 498787"/>
                                        <a:gd name="connsiteX1-339" fmla="*/ 126609 w 279440"/>
                                        <a:gd name="connsiteY1-340" fmla="*/ 251292 h 498787"/>
                                        <a:gd name="connsiteX2-341" fmla="*/ 278649 w 279440"/>
                                        <a:gd name="connsiteY2-342" fmla="*/ 6 h 498787"/>
                                        <a:gd name="connsiteX3-343" fmla="*/ 185893 w 279440"/>
                                        <a:gd name="connsiteY3-344" fmla="*/ 238714 h 498787"/>
                                        <a:gd name="connsiteX4-345" fmla="*/ 25750 w 279440"/>
                                        <a:gd name="connsiteY4-346" fmla="*/ 498787 h 498787"/>
                                        <a:gd name="connsiteX5-347" fmla="*/ 0 w 279440"/>
                                        <a:gd name="connsiteY5-348" fmla="*/ 403953 h 498787"/>
                                        <a:gd name="connsiteX0-349" fmla="*/ 0 w 260788"/>
                                        <a:gd name="connsiteY0-350" fmla="*/ 345662 h 440496"/>
                                        <a:gd name="connsiteX1-351" fmla="*/ 126609 w 260788"/>
                                        <a:gd name="connsiteY1-352" fmla="*/ 193001 h 440496"/>
                                        <a:gd name="connsiteX2-353" fmla="*/ 259751 w 260788"/>
                                        <a:gd name="connsiteY2-354" fmla="*/ 9 h 440496"/>
                                        <a:gd name="connsiteX3-355" fmla="*/ 185893 w 260788"/>
                                        <a:gd name="connsiteY3-356" fmla="*/ 180423 h 440496"/>
                                        <a:gd name="connsiteX4-357" fmla="*/ 25750 w 260788"/>
                                        <a:gd name="connsiteY4-358" fmla="*/ 440496 h 440496"/>
                                        <a:gd name="connsiteX5-359" fmla="*/ 0 w 260788"/>
                                        <a:gd name="connsiteY5-360" fmla="*/ 345662 h 440496"/>
                                        <a:gd name="connsiteX0-361" fmla="*/ 0 w 260788"/>
                                        <a:gd name="connsiteY0-362" fmla="*/ 345662 h 440496"/>
                                        <a:gd name="connsiteX1-363" fmla="*/ 89756 w 260788"/>
                                        <a:gd name="connsiteY1-364" fmla="*/ 264971 h 440496"/>
                                        <a:gd name="connsiteX2-365" fmla="*/ 126609 w 260788"/>
                                        <a:gd name="connsiteY2-366" fmla="*/ 193001 h 440496"/>
                                        <a:gd name="connsiteX3-367" fmla="*/ 259751 w 260788"/>
                                        <a:gd name="connsiteY3-368" fmla="*/ 9 h 440496"/>
                                        <a:gd name="connsiteX4-369" fmla="*/ 185893 w 260788"/>
                                        <a:gd name="connsiteY4-370" fmla="*/ 180423 h 440496"/>
                                        <a:gd name="connsiteX5-371" fmla="*/ 25750 w 260788"/>
                                        <a:gd name="connsiteY5-372" fmla="*/ 440496 h 440496"/>
                                        <a:gd name="connsiteX6" fmla="*/ 0 w 260788"/>
                                        <a:gd name="connsiteY6" fmla="*/ 345662 h 440496"/>
                                        <a:gd name="connsiteX0-373" fmla="*/ 0 w 260788"/>
                                        <a:gd name="connsiteY0-374" fmla="*/ 345662 h 440496"/>
                                        <a:gd name="connsiteX1-375" fmla="*/ 89756 w 260788"/>
                                        <a:gd name="connsiteY1-376" fmla="*/ 264971 h 440496"/>
                                        <a:gd name="connsiteX2-377" fmla="*/ 160828 w 260788"/>
                                        <a:gd name="connsiteY2-378" fmla="*/ 148593 h 440496"/>
                                        <a:gd name="connsiteX3-379" fmla="*/ 259751 w 260788"/>
                                        <a:gd name="connsiteY3-380" fmla="*/ 9 h 440496"/>
                                        <a:gd name="connsiteX4-381" fmla="*/ 185893 w 260788"/>
                                        <a:gd name="connsiteY4-382" fmla="*/ 180423 h 440496"/>
                                        <a:gd name="connsiteX5-383" fmla="*/ 25750 w 260788"/>
                                        <a:gd name="connsiteY5-384" fmla="*/ 440496 h 440496"/>
                                        <a:gd name="connsiteX6-385" fmla="*/ 0 w 260788"/>
                                        <a:gd name="connsiteY6-386" fmla="*/ 345662 h 440496"/>
                                        <a:gd name="connsiteX0-387" fmla="*/ 0 w 260788"/>
                                        <a:gd name="connsiteY0-388" fmla="*/ 345662 h 440496"/>
                                        <a:gd name="connsiteX1-389" fmla="*/ 89756 w 260788"/>
                                        <a:gd name="connsiteY1-390" fmla="*/ 264971 h 440496"/>
                                        <a:gd name="connsiteX2-391" fmla="*/ 259751 w 260788"/>
                                        <a:gd name="connsiteY2-392" fmla="*/ 9 h 440496"/>
                                        <a:gd name="connsiteX3-393" fmla="*/ 185893 w 260788"/>
                                        <a:gd name="connsiteY3-394" fmla="*/ 180423 h 440496"/>
                                        <a:gd name="connsiteX4-395" fmla="*/ 25750 w 260788"/>
                                        <a:gd name="connsiteY4-396" fmla="*/ 440496 h 440496"/>
                                        <a:gd name="connsiteX5-397" fmla="*/ 0 w 260788"/>
                                        <a:gd name="connsiteY5-398" fmla="*/ 345662 h 440496"/>
                                        <a:gd name="connsiteX0-399" fmla="*/ 0 w 260788"/>
                                        <a:gd name="connsiteY0-400" fmla="*/ 345662 h 440496"/>
                                        <a:gd name="connsiteX1-401" fmla="*/ 116533 w 260788"/>
                                        <a:gd name="connsiteY1-402" fmla="*/ 222115 h 440496"/>
                                        <a:gd name="connsiteX2-403" fmla="*/ 259751 w 260788"/>
                                        <a:gd name="connsiteY2-404" fmla="*/ 9 h 440496"/>
                                        <a:gd name="connsiteX3-405" fmla="*/ 185893 w 260788"/>
                                        <a:gd name="connsiteY3-406" fmla="*/ 180423 h 440496"/>
                                        <a:gd name="connsiteX4-407" fmla="*/ 25750 w 260788"/>
                                        <a:gd name="connsiteY4-408" fmla="*/ 440496 h 440496"/>
                                        <a:gd name="connsiteX5-409" fmla="*/ 0 w 260788"/>
                                        <a:gd name="connsiteY5-410" fmla="*/ 345662 h 440496"/>
                                        <a:gd name="connsiteX0-411" fmla="*/ 0 w 242806"/>
                                        <a:gd name="connsiteY0-412" fmla="*/ 374427 h 469261"/>
                                        <a:gd name="connsiteX1-413" fmla="*/ 116533 w 242806"/>
                                        <a:gd name="connsiteY1-414" fmla="*/ 250880 h 469261"/>
                                        <a:gd name="connsiteX2-415" fmla="*/ 241326 w 242806"/>
                                        <a:gd name="connsiteY2-416" fmla="*/ 6 h 469261"/>
                                        <a:gd name="connsiteX3-417" fmla="*/ 185893 w 242806"/>
                                        <a:gd name="connsiteY3-418" fmla="*/ 209188 h 469261"/>
                                        <a:gd name="connsiteX4-419" fmla="*/ 25750 w 242806"/>
                                        <a:gd name="connsiteY4-420" fmla="*/ 469261 h 469261"/>
                                        <a:gd name="connsiteX5-421" fmla="*/ 0 w 242806"/>
                                        <a:gd name="connsiteY5-422" fmla="*/ 374427 h 469261"/>
                                        <a:gd name="connsiteX0-423" fmla="*/ 0 w 242806"/>
                                        <a:gd name="connsiteY0-424" fmla="*/ 374427 h 469261"/>
                                        <a:gd name="connsiteX1-425" fmla="*/ 132648 w 242806"/>
                                        <a:gd name="connsiteY1-426" fmla="*/ 216461 h 469261"/>
                                        <a:gd name="connsiteX2-427" fmla="*/ 241326 w 242806"/>
                                        <a:gd name="connsiteY2-428" fmla="*/ 6 h 469261"/>
                                        <a:gd name="connsiteX3-429" fmla="*/ 185893 w 242806"/>
                                        <a:gd name="connsiteY3-430" fmla="*/ 209188 h 469261"/>
                                        <a:gd name="connsiteX4-431" fmla="*/ 25750 w 242806"/>
                                        <a:gd name="connsiteY4-432" fmla="*/ 469261 h 469261"/>
                                        <a:gd name="connsiteX5-433" fmla="*/ 0 w 242806"/>
                                        <a:gd name="connsiteY5-434" fmla="*/ 374427 h 469261"/>
                                        <a:gd name="connsiteX0-435" fmla="*/ 0 w 242788"/>
                                        <a:gd name="connsiteY0-436" fmla="*/ 374428 h 469262"/>
                                        <a:gd name="connsiteX1-437" fmla="*/ 132648 w 242788"/>
                                        <a:gd name="connsiteY1-438" fmla="*/ 216462 h 469262"/>
                                        <a:gd name="connsiteX2-439" fmla="*/ 241326 w 242788"/>
                                        <a:gd name="connsiteY2-440" fmla="*/ 7 h 469262"/>
                                        <a:gd name="connsiteX3-441" fmla="*/ 185454 w 242788"/>
                                        <a:gd name="connsiteY3-442" fmla="*/ 192199 h 469262"/>
                                        <a:gd name="connsiteX4-443" fmla="*/ 25750 w 242788"/>
                                        <a:gd name="connsiteY4-444" fmla="*/ 469262 h 469262"/>
                                        <a:gd name="connsiteX5-445" fmla="*/ 0 w 242788"/>
                                        <a:gd name="connsiteY5-446" fmla="*/ 374428 h 469262"/>
                                      </a:gdLst>
                                      <a:ahLst/>
                                      <a:cxnLst>
                                        <a:cxn ang="0">
                                          <a:pos x="connsiteX0-1" y="connsiteY0-2"/>
                                        </a:cxn>
                                        <a:cxn ang="0">
                                          <a:pos x="connsiteX1-3" y="connsiteY1-4"/>
                                        </a:cxn>
                                        <a:cxn ang="0">
                                          <a:pos x="connsiteX2-5" y="connsiteY2-6"/>
                                        </a:cxn>
                                        <a:cxn ang="0">
                                          <a:pos x="connsiteX3-7" y="connsiteY3-8"/>
                                        </a:cxn>
                                        <a:cxn ang="0">
                                          <a:pos x="connsiteX4-9" y="connsiteY4-10"/>
                                        </a:cxn>
                                        <a:cxn ang="0">
                                          <a:pos x="connsiteX5-11" y="connsiteY5-12"/>
                                        </a:cxn>
                                      </a:cxnLst>
                                      <a:rect l="l" t="t" r="r" b="b"/>
                                      <a:pathLst>
                                        <a:path w="242788" h="469262">
                                          <a:moveTo>
                                            <a:pt x="0" y="374428"/>
                                          </a:moveTo>
                                          <a:cubicBezTo>
                                            <a:pt x="14686" y="338383"/>
                                            <a:pt x="89356" y="274071"/>
                                            <a:pt x="132648" y="216462"/>
                                          </a:cubicBezTo>
                                          <a:cubicBezTo>
                                            <a:pt x="175940" y="158853"/>
                                            <a:pt x="225303" y="14098"/>
                                            <a:pt x="241326" y="7"/>
                                          </a:cubicBezTo>
                                          <a:cubicBezTo>
                                            <a:pt x="249638" y="-1101"/>
                                            <a:pt x="221383" y="113990"/>
                                            <a:pt x="185454" y="192199"/>
                                          </a:cubicBezTo>
                                          <a:cubicBezTo>
                                            <a:pt x="149525" y="270408"/>
                                            <a:pt x="51797" y="437120"/>
                                            <a:pt x="25750" y="469262"/>
                                          </a:cubicBezTo>
                                          <a:lnTo>
                                            <a:pt x="0" y="374428"/>
                                          </a:ln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92C604"/>
                                    </a:solidFill>
                                    <a:ln w="25400" cap="flat" cmpd="sng" algn="ctr">
                                      <a:noFill/>
                                      <a:prstDash val="solid"/>
                                    </a:ln>
                                    <a:effectLst/>
                                  </p:spPr>
                                  <p:txBody>
                                    <a:bodyPr anchor="ctr"/>
                                    <a:lstStyle/>
                                    <a:p>
                                      <a:pPr marL="0" marR="0" lvl="0" indent="0" algn="ctr" defTabSz="914400" eaLnBrk="1" fontAlgn="base" latinLnBrk="0" hangingPunct="1">
                                        <a:lnSpc>
                                          <a:spcPct val="100000"/>
                                        </a:lnSpc>
                                        <a:spcBef>
                                          <a:spcPct val="0"/>
                                        </a:spcBef>
                                        <a:spcAft>
                                          <a:spcPct val="0"/>
                                        </a:spcAft>
                                        <a:buClrTx/>
                                        <a:buSzTx/>
                                        <a:buFontTx/>
                                        <a:buNone/>
                                        <a:defRPr/>
                                      </a:pPr>
                                      <a:endParaRPr kumimoji="0" lang="zh-CN" altLang="en-US" sz="1800" b="0" i="0" u="none" strike="noStrike" kern="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388" name="组合 133"/>
                                    <p:cNvGrpSpPr/>
                                    <p:nvPr/>
                                  </p:nvGrpSpPr>
                                  <p:grpSpPr bwMode="auto">
                                    <a:xfrm rot="2160000">
                                      <a:off x="5231576" y="1785988"/>
                                      <a:ext cx="106020" cy="196559"/>
                                      <a:chOff x="5210658" y="835357"/>
                                      <a:chExt cx="189463" cy="351235"/>
                                    </a:xfrm>
                                  </p:grpSpPr>
                                  <p:sp>
                                    <p:nvSpPr>
                                      <p:cNvPr id="392" name="任意多边形 39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210890" y="834201"/>
                                        <a:ext cx="189798" cy="351240"/>
                                      </a:xfrm>
                                      <a:custGeom>
                                        <a:avLst/>
                                        <a:gdLst>
                                          <a:gd name="connsiteX0" fmla="*/ 69056 w 166687"/>
                                          <a:gd name="connsiteY0" fmla="*/ 0 h 350044"/>
                                          <a:gd name="connsiteX1" fmla="*/ 45243 w 166687"/>
                                          <a:gd name="connsiteY1" fmla="*/ 119062 h 350044"/>
                                          <a:gd name="connsiteX2" fmla="*/ 0 w 166687"/>
                                          <a:gd name="connsiteY2" fmla="*/ 204787 h 350044"/>
                                          <a:gd name="connsiteX3" fmla="*/ 14287 w 166687"/>
                                          <a:gd name="connsiteY3" fmla="*/ 302419 h 350044"/>
                                          <a:gd name="connsiteX4" fmla="*/ 78581 w 166687"/>
                                          <a:gd name="connsiteY4" fmla="*/ 350044 h 350044"/>
                                          <a:gd name="connsiteX5" fmla="*/ 164306 w 166687"/>
                                          <a:gd name="connsiteY5" fmla="*/ 254794 h 350044"/>
                                          <a:gd name="connsiteX6" fmla="*/ 166687 w 166687"/>
                                          <a:gd name="connsiteY6" fmla="*/ 109537 h 350044"/>
                                          <a:gd name="connsiteX7" fmla="*/ 69056 w 166687"/>
                                          <a:gd name="connsiteY7" fmla="*/ 0 h 350044"/>
                                          <a:gd name="connsiteX0-1" fmla="*/ 69056 w 184139"/>
                                          <a:gd name="connsiteY0-2" fmla="*/ 0 h 350044"/>
                                          <a:gd name="connsiteX1-3" fmla="*/ 45243 w 184139"/>
                                          <a:gd name="connsiteY1-4" fmla="*/ 119062 h 350044"/>
                                          <a:gd name="connsiteX2-5" fmla="*/ 0 w 184139"/>
                                          <a:gd name="connsiteY2-6" fmla="*/ 204787 h 350044"/>
                                          <a:gd name="connsiteX3-7" fmla="*/ 14287 w 184139"/>
                                          <a:gd name="connsiteY3-8" fmla="*/ 302419 h 350044"/>
                                          <a:gd name="connsiteX4-9" fmla="*/ 78581 w 184139"/>
                                          <a:gd name="connsiteY4-10" fmla="*/ 350044 h 350044"/>
                                          <a:gd name="connsiteX5-11" fmla="*/ 164306 w 184139"/>
                                          <a:gd name="connsiteY5-12" fmla="*/ 254794 h 350044"/>
                                          <a:gd name="connsiteX6-13" fmla="*/ 166687 w 184139"/>
                                          <a:gd name="connsiteY6-14" fmla="*/ 109537 h 350044"/>
                                          <a:gd name="connsiteX7-15" fmla="*/ 69056 w 184139"/>
                                          <a:gd name="connsiteY7-16" fmla="*/ 0 h 350044"/>
                                          <a:gd name="connsiteX0-17" fmla="*/ 69056 w 181058"/>
                                          <a:gd name="connsiteY0-18" fmla="*/ 0 h 350044"/>
                                          <a:gd name="connsiteX1-19" fmla="*/ 45243 w 181058"/>
                                          <a:gd name="connsiteY1-20" fmla="*/ 119062 h 350044"/>
                                          <a:gd name="connsiteX2-21" fmla="*/ 0 w 181058"/>
                                          <a:gd name="connsiteY2-22" fmla="*/ 204787 h 350044"/>
                                          <a:gd name="connsiteX3-23" fmla="*/ 14287 w 181058"/>
                                          <a:gd name="connsiteY3-24" fmla="*/ 302419 h 350044"/>
                                          <a:gd name="connsiteX4-25" fmla="*/ 78581 w 181058"/>
                                          <a:gd name="connsiteY4-26" fmla="*/ 350044 h 350044"/>
                                          <a:gd name="connsiteX5-27" fmla="*/ 164306 w 181058"/>
                                          <a:gd name="connsiteY5-28" fmla="*/ 254794 h 350044"/>
                                          <a:gd name="connsiteX6-29" fmla="*/ 166687 w 181058"/>
                                          <a:gd name="connsiteY6-30" fmla="*/ 109537 h 350044"/>
                                          <a:gd name="connsiteX7-31" fmla="*/ 69056 w 181058"/>
                                          <a:gd name="connsiteY7-32" fmla="*/ 0 h 350044"/>
                                          <a:gd name="connsiteX0-33" fmla="*/ 69056 w 173789"/>
                                          <a:gd name="connsiteY0-34" fmla="*/ 0 h 350044"/>
                                          <a:gd name="connsiteX1-35" fmla="*/ 45243 w 173789"/>
                                          <a:gd name="connsiteY1-36" fmla="*/ 119062 h 350044"/>
                                          <a:gd name="connsiteX2-37" fmla="*/ 0 w 173789"/>
                                          <a:gd name="connsiteY2-38" fmla="*/ 204787 h 350044"/>
                                          <a:gd name="connsiteX3-39" fmla="*/ 14287 w 173789"/>
                                          <a:gd name="connsiteY3-40" fmla="*/ 302419 h 350044"/>
                                          <a:gd name="connsiteX4-41" fmla="*/ 78581 w 173789"/>
                                          <a:gd name="connsiteY4-42" fmla="*/ 350044 h 350044"/>
                                          <a:gd name="connsiteX5-43" fmla="*/ 164306 w 173789"/>
                                          <a:gd name="connsiteY5-44" fmla="*/ 254794 h 350044"/>
                                          <a:gd name="connsiteX6-45" fmla="*/ 152399 w 173789"/>
                                          <a:gd name="connsiteY6-46" fmla="*/ 121444 h 350044"/>
                                          <a:gd name="connsiteX7-47" fmla="*/ 69056 w 173789"/>
                                          <a:gd name="connsiteY7-48" fmla="*/ 0 h 350044"/>
                                          <a:gd name="connsiteX0-49" fmla="*/ 69056 w 173789"/>
                                          <a:gd name="connsiteY0-50" fmla="*/ 1 h 350045"/>
                                          <a:gd name="connsiteX1-51" fmla="*/ 45243 w 173789"/>
                                          <a:gd name="connsiteY1-52" fmla="*/ 119063 h 350045"/>
                                          <a:gd name="connsiteX2-53" fmla="*/ 0 w 173789"/>
                                          <a:gd name="connsiteY2-54" fmla="*/ 204788 h 350045"/>
                                          <a:gd name="connsiteX3-55" fmla="*/ 14287 w 173789"/>
                                          <a:gd name="connsiteY3-56" fmla="*/ 302420 h 350045"/>
                                          <a:gd name="connsiteX4-57" fmla="*/ 78581 w 173789"/>
                                          <a:gd name="connsiteY4-58" fmla="*/ 350045 h 350045"/>
                                          <a:gd name="connsiteX5-59" fmla="*/ 164306 w 173789"/>
                                          <a:gd name="connsiteY5-60" fmla="*/ 254795 h 350045"/>
                                          <a:gd name="connsiteX6-61" fmla="*/ 152399 w 173789"/>
                                          <a:gd name="connsiteY6-62" fmla="*/ 121445 h 350045"/>
                                          <a:gd name="connsiteX7-63" fmla="*/ 69056 w 173789"/>
                                          <a:gd name="connsiteY7-64" fmla="*/ 1 h 350045"/>
                                          <a:gd name="connsiteX0-65" fmla="*/ 69056 w 173789"/>
                                          <a:gd name="connsiteY0-66" fmla="*/ 1 h 350045"/>
                                          <a:gd name="connsiteX1-67" fmla="*/ 45243 w 173789"/>
                                          <a:gd name="connsiteY1-68" fmla="*/ 119063 h 350045"/>
                                          <a:gd name="connsiteX2-69" fmla="*/ 0 w 173789"/>
                                          <a:gd name="connsiteY2-70" fmla="*/ 204788 h 350045"/>
                                          <a:gd name="connsiteX3-71" fmla="*/ 14287 w 173789"/>
                                          <a:gd name="connsiteY3-72" fmla="*/ 302420 h 350045"/>
                                          <a:gd name="connsiteX4-73" fmla="*/ 78581 w 173789"/>
                                          <a:gd name="connsiteY4-74" fmla="*/ 350045 h 350045"/>
                                          <a:gd name="connsiteX5-75" fmla="*/ 164306 w 173789"/>
                                          <a:gd name="connsiteY5-76" fmla="*/ 254795 h 350045"/>
                                          <a:gd name="connsiteX6-77" fmla="*/ 152399 w 173789"/>
                                          <a:gd name="connsiteY6-78" fmla="*/ 121445 h 350045"/>
                                          <a:gd name="connsiteX7-79" fmla="*/ 69056 w 173789"/>
                                          <a:gd name="connsiteY7-80" fmla="*/ 1 h 350045"/>
                                          <a:gd name="connsiteX0-81" fmla="*/ 69928 w 174661"/>
                                          <a:gd name="connsiteY0-82" fmla="*/ 1 h 350045"/>
                                          <a:gd name="connsiteX1-83" fmla="*/ 46115 w 174661"/>
                                          <a:gd name="connsiteY1-84" fmla="*/ 119063 h 350045"/>
                                          <a:gd name="connsiteX2-85" fmla="*/ 872 w 174661"/>
                                          <a:gd name="connsiteY2-86" fmla="*/ 204788 h 350045"/>
                                          <a:gd name="connsiteX3-87" fmla="*/ 15159 w 174661"/>
                                          <a:gd name="connsiteY3-88" fmla="*/ 302420 h 350045"/>
                                          <a:gd name="connsiteX4-89" fmla="*/ 79453 w 174661"/>
                                          <a:gd name="connsiteY4-90" fmla="*/ 350045 h 350045"/>
                                          <a:gd name="connsiteX5-91" fmla="*/ 165178 w 174661"/>
                                          <a:gd name="connsiteY5-92" fmla="*/ 254795 h 350045"/>
                                          <a:gd name="connsiteX6-93" fmla="*/ 153271 w 174661"/>
                                          <a:gd name="connsiteY6-94" fmla="*/ 121445 h 350045"/>
                                          <a:gd name="connsiteX7-95" fmla="*/ 69928 w 174661"/>
                                          <a:gd name="connsiteY7-96" fmla="*/ 1 h 350045"/>
                                          <a:gd name="connsiteX0-97" fmla="*/ 73564 w 178297"/>
                                          <a:gd name="connsiteY0-98" fmla="*/ 1 h 350045"/>
                                          <a:gd name="connsiteX1-99" fmla="*/ 49751 w 178297"/>
                                          <a:gd name="connsiteY1-100" fmla="*/ 119063 h 350045"/>
                                          <a:gd name="connsiteX2-101" fmla="*/ 4508 w 178297"/>
                                          <a:gd name="connsiteY2-102" fmla="*/ 204788 h 350045"/>
                                          <a:gd name="connsiteX3-103" fmla="*/ 18795 w 178297"/>
                                          <a:gd name="connsiteY3-104" fmla="*/ 302420 h 350045"/>
                                          <a:gd name="connsiteX4-105" fmla="*/ 83089 w 178297"/>
                                          <a:gd name="connsiteY4-106" fmla="*/ 350045 h 350045"/>
                                          <a:gd name="connsiteX5-107" fmla="*/ 168814 w 178297"/>
                                          <a:gd name="connsiteY5-108" fmla="*/ 254795 h 350045"/>
                                          <a:gd name="connsiteX6-109" fmla="*/ 156907 w 178297"/>
                                          <a:gd name="connsiteY6-110" fmla="*/ 121445 h 350045"/>
                                          <a:gd name="connsiteX7-111" fmla="*/ 73564 w 178297"/>
                                          <a:gd name="connsiteY7-112" fmla="*/ 1 h 350045"/>
                                          <a:gd name="connsiteX0-113" fmla="*/ 79936 w 184669"/>
                                          <a:gd name="connsiteY0-114" fmla="*/ 1 h 350045"/>
                                          <a:gd name="connsiteX1-115" fmla="*/ 56123 w 184669"/>
                                          <a:gd name="connsiteY1-116" fmla="*/ 119063 h 350045"/>
                                          <a:gd name="connsiteX2-117" fmla="*/ 3736 w 184669"/>
                                          <a:gd name="connsiteY2-118" fmla="*/ 204788 h 350045"/>
                                          <a:gd name="connsiteX3-119" fmla="*/ 25167 w 184669"/>
                                          <a:gd name="connsiteY3-120" fmla="*/ 302420 h 350045"/>
                                          <a:gd name="connsiteX4-121" fmla="*/ 89461 w 184669"/>
                                          <a:gd name="connsiteY4-122" fmla="*/ 350045 h 350045"/>
                                          <a:gd name="connsiteX5-123" fmla="*/ 175186 w 184669"/>
                                          <a:gd name="connsiteY5-124" fmla="*/ 254795 h 350045"/>
                                          <a:gd name="connsiteX6-125" fmla="*/ 163279 w 184669"/>
                                          <a:gd name="connsiteY6-126" fmla="*/ 121445 h 350045"/>
                                          <a:gd name="connsiteX7-127" fmla="*/ 79936 w 184669"/>
                                          <a:gd name="connsiteY7-128" fmla="*/ 1 h 350045"/>
                                          <a:gd name="connsiteX0-129" fmla="*/ 77086 w 181819"/>
                                          <a:gd name="connsiteY0-130" fmla="*/ 1 h 350045"/>
                                          <a:gd name="connsiteX1-131" fmla="*/ 55655 w 181819"/>
                                          <a:gd name="connsiteY1-132" fmla="*/ 107157 h 350045"/>
                                          <a:gd name="connsiteX2-133" fmla="*/ 886 w 181819"/>
                                          <a:gd name="connsiteY2-134" fmla="*/ 204788 h 350045"/>
                                          <a:gd name="connsiteX3-135" fmla="*/ 22317 w 181819"/>
                                          <a:gd name="connsiteY3-136" fmla="*/ 302420 h 350045"/>
                                          <a:gd name="connsiteX4-137" fmla="*/ 86611 w 181819"/>
                                          <a:gd name="connsiteY4-138" fmla="*/ 350045 h 350045"/>
                                          <a:gd name="connsiteX5-139" fmla="*/ 172336 w 181819"/>
                                          <a:gd name="connsiteY5-140" fmla="*/ 254795 h 350045"/>
                                          <a:gd name="connsiteX6-141" fmla="*/ 160429 w 181819"/>
                                          <a:gd name="connsiteY6-142" fmla="*/ 121445 h 350045"/>
                                          <a:gd name="connsiteX7-143" fmla="*/ 77086 w 181819"/>
                                          <a:gd name="connsiteY7-144" fmla="*/ 1 h 350045"/>
                                          <a:gd name="connsiteX0-145" fmla="*/ 77086 w 181819"/>
                                          <a:gd name="connsiteY0-146" fmla="*/ 1 h 350045"/>
                                          <a:gd name="connsiteX1-147" fmla="*/ 55655 w 181819"/>
                                          <a:gd name="connsiteY1-148" fmla="*/ 107157 h 350045"/>
                                          <a:gd name="connsiteX2-149" fmla="*/ 886 w 181819"/>
                                          <a:gd name="connsiteY2-150" fmla="*/ 204788 h 350045"/>
                                          <a:gd name="connsiteX3-151" fmla="*/ 22317 w 181819"/>
                                          <a:gd name="connsiteY3-152" fmla="*/ 302420 h 350045"/>
                                          <a:gd name="connsiteX4-153" fmla="*/ 86611 w 181819"/>
                                          <a:gd name="connsiteY4-154" fmla="*/ 350045 h 350045"/>
                                          <a:gd name="connsiteX5-155" fmla="*/ 172336 w 181819"/>
                                          <a:gd name="connsiteY5-156" fmla="*/ 254795 h 350045"/>
                                          <a:gd name="connsiteX6-157" fmla="*/ 160429 w 181819"/>
                                          <a:gd name="connsiteY6-158" fmla="*/ 121445 h 350045"/>
                                          <a:gd name="connsiteX7-159" fmla="*/ 77086 w 181819"/>
                                          <a:gd name="connsiteY7-160" fmla="*/ 1 h 350045"/>
                                          <a:gd name="connsiteX0-161" fmla="*/ 77086 w 181819"/>
                                          <a:gd name="connsiteY0-162" fmla="*/ 1 h 350045"/>
                                          <a:gd name="connsiteX1-163" fmla="*/ 55655 w 181819"/>
                                          <a:gd name="connsiteY1-164" fmla="*/ 107157 h 350045"/>
                                          <a:gd name="connsiteX2-165" fmla="*/ 886 w 181819"/>
                                          <a:gd name="connsiteY2-166" fmla="*/ 204788 h 350045"/>
                                          <a:gd name="connsiteX3-167" fmla="*/ 22317 w 181819"/>
                                          <a:gd name="connsiteY3-168" fmla="*/ 302420 h 350045"/>
                                          <a:gd name="connsiteX4-169" fmla="*/ 86611 w 181819"/>
                                          <a:gd name="connsiteY4-170" fmla="*/ 350045 h 350045"/>
                                          <a:gd name="connsiteX5-171" fmla="*/ 172336 w 181819"/>
                                          <a:gd name="connsiteY5-172" fmla="*/ 254795 h 350045"/>
                                          <a:gd name="connsiteX6-173" fmla="*/ 160429 w 181819"/>
                                          <a:gd name="connsiteY6-174" fmla="*/ 121445 h 350045"/>
                                          <a:gd name="connsiteX7-175" fmla="*/ 77086 w 181819"/>
                                          <a:gd name="connsiteY7-176" fmla="*/ 1 h 350045"/>
                                          <a:gd name="connsiteX0-177" fmla="*/ 77086 w 181819"/>
                                          <a:gd name="connsiteY0-178" fmla="*/ 1 h 350045"/>
                                          <a:gd name="connsiteX1-179" fmla="*/ 55655 w 181819"/>
                                          <a:gd name="connsiteY1-180" fmla="*/ 107157 h 350045"/>
                                          <a:gd name="connsiteX2-181" fmla="*/ 886 w 181819"/>
                                          <a:gd name="connsiteY2-182" fmla="*/ 204788 h 350045"/>
                                          <a:gd name="connsiteX3-183" fmla="*/ 22317 w 181819"/>
                                          <a:gd name="connsiteY3-184" fmla="*/ 302420 h 350045"/>
                                          <a:gd name="connsiteX4-185" fmla="*/ 86611 w 181819"/>
                                          <a:gd name="connsiteY4-186" fmla="*/ 350045 h 350045"/>
                                          <a:gd name="connsiteX5-187" fmla="*/ 172336 w 181819"/>
                                          <a:gd name="connsiteY5-188" fmla="*/ 254795 h 350045"/>
                                          <a:gd name="connsiteX6-189" fmla="*/ 160429 w 181819"/>
                                          <a:gd name="connsiteY6-190" fmla="*/ 100014 h 350045"/>
                                          <a:gd name="connsiteX7-191" fmla="*/ 77086 w 181819"/>
                                          <a:gd name="connsiteY7-192" fmla="*/ 1 h 350045"/>
                                          <a:gd name="connsiteX0-193" fmla="*/ 77086 w 179303"/>
                                          <a:gd name="connsiteY0-194" fmla="*/ 1 h 350045"/>
                                          <a:gd name="connsiteX1-195" fmla="*/ 55655 w 179303"/>
                                          <a:gd name="connsiteY1-196" fmla="*/ 107157 h 350045"/>
                                          <a:gd name="connsiteX2-197" fmla="*/ 886 w 179303"/>
                                          <a:gd name="connsiteY2-198" fmla="*/ 204788 h 350045"/>
                                          <a:gd name="connsiteX3-199" fmla="*/ 22317 w 179303"/>
                                          <a:gd name="connsiteY3-200" fmla="*/ 302420 h 350045"/>
                                          <a:gd name="connsiteX4-201" fmla="*/ 86611 w 179303"/>
                                          <a:gd name="connsiteY4-202" fmla="*/ 350045 h 350045"/>
                                          <a:gd name="connsiteX5-203" fmla="*/ 172336 w 179303"/>
                                          <a:gd name="connsiteY5-204" fmla="*/ 266701 h 350045"/>
                                          <a:gd name="connsiteX6-205" fmla="*/ 160429 w 179303"/>
                                          <a:gd name="connsiteY6-206" fmla="*/ 100014 h 350045"/>
                                          <a:gd name="connsiteX7-207" fmla="*/ 77086 w 179303"/>
                                          <a:gd name="connsiteY7-208" fmla="*/ 1 h 350045"/>
                                          <a:gd name="connsiteX0-209" fmla="*/ 77086 w 179303"/>
                                          <a:gd name="connsiteY0-210" fmla="*/ 1 h 352745"/>
                                          <a:gd name="connsiteX1-211" fmla="*/ 55655 w 179303"/>
                                          <a:gd name="connsiteY1-212" fmla="*/ 107157 h 352745"/>
                                          <a:gd name="connsiteX2-213" fmla="*/ 886 w 179303"/>
                                          <a:gd name="connsiteY2-214" fmla="*/ 204788 h 352745"/>
                                          <a:gd name="connsiteX3-215" fmla="*/ 22317 w 179303"/>
                                          <a:gd name="connsiteY3-216" fmla="*/ 302420 h 352745"/>
                                          <a:gd name="connsiteX4-217" fmla="*/ 86611 w 179303"/>
                                          <a:gd name="connsiteY4-218" fmla="*/ 350045 h 352745"/>
                                          <a:gd name="connsiteX5-219" fmla="*/ 172336 w 179303"/>
                                          <a:gd name="connsiteY5-220" fmla="*/ 266701 h 352745"/>
                                          <a:gd name="connsiteX6-221" fmla="*/ 160429 w 179303"/>
                                          <a:gd name="connsiteY6-222" fmla="*/ 100014 h 352745"/>
                                          <a:gd name="connsiteX7-223" fmla="*/ 77086 w 179303"/>
                                          <a:gd name="connsiteY7-224" fmla="*/ 1 h 352745"/>
                                          <a:gd name="connsiteX0-225" fmla="*/ 77086 w 179303"/>
                                          <a:gd name="connsiteY0-226" fmla="*/ 1 h 350613"/>
                                          <a:gd name="connsiteX1-227" fmla="*/ 55655 w 179303"/>
                                          <a:gd name="connsiteY1-228" fmla="*/ 107157 h 350613"/>
                                          <a:gd name="connsiteX2-229" fmla="*/ 886 w 179303"/>
                                          <a:gd name="connsiteY2-230" fmla="*/ 204788 h 350613"/>
                                          <a:gd name="connsiteX3-231" fmla="*/ 22317 w 179303"/>
                                          <a:gd name="connsiteY3-232" fmla="*/ 302420 h 350613"/>
                                          <a:gd name="connsiteX4-233" fmla="*/ 86611 w 179303"/>
                                          <a:gd name="connsiteY4-234" fmla="*/ 350045 h 350613"/>
                                          <a:gd name="connsiteX5-235" fmla="*/ 172336 w 179303"/>
                                          <a:gd name="connsiteY5-236" fmla="*/ 266701 h 350613"/>
                                          <a:gd name="connsiteX6-237" fmla="*/ 160429 w 179303"/>
                                          <a:gd name="connsiteY6-238" fmla="*/ 100014 h 350613"/>
                                          <a:gd name="connsiteX7-239" fmla="*/ 77086 w 179303"/>
                                          <a:gd name="connsiteY7-240" fmla="*/ 1 h 350613"/>
                                          <a:gd name="connsiteX0-241" fmla="*/ 78214 w 180431"/>
                                          <a:gd name="connsiteY0-242" fmla="*/ 1 h 350613"/>
                                          <a:gd name="connsiteX1-243" fmla="*/ 56783 w 180431"/>
                                          <a:gd name="connsiteY1-244" fmla="*/ 107157 h 350613"/>
                                          <a:gd name="connsiteX2-245" fmla="*/ 2014 w 180431"/>
                                          <a:gd name="connsiteY2-246" fmla="*/ 204788 h 350613"/>
                                          <a:gd name="connsiteX3-247" fmla="*/ 23445 w 180431"/>
                                          <a:gd name="connsiteY3-248" fmla="*/ 302420 h 350613"/>
                                          <a:gd name="connsiteX4-249" fmla="*/ 87739 w 180431"/>
                                          <a:gd name="connsiteY4-250" fmla="*/ 350045 h 350613"/>
                                          <a:gd name="connsiteX5-251" fmla="*/ 173464 w 180431"/>
                                          <a:gd name="connsiteY5-252" fmla="*/ 266701 h 350613"/>
                                          <a:gd name="connsiteX6-253" fmla="*/ 161557 w 180431"/>
                                          <a:gd name="connsiteY6-254" fmla="*/ 100014 h 350613"/>
                                          <a:gd name="connsiteX7-255" fmla="*/ 78214 w 180431"/>
                                          <a:gd name="connsiteY7-256" fmla="*/ 1 h 350613"/>
                                          <a:gd name="connsiteX0-257" fmla="*/ 78214 w 180431"/>
                                          <a:gd name="connsiteY0-258" fmla="*/ 1 h 350613"/>
                                          <a:gd name="connsiteX1-259" fmla="*/ 56783 w 180431"/>
                                          <a:gd name="connsiteY1-260" fmla="*/ 107157 h 350613"/>
                                          <a:gd name="connsiteX2-261" fmla="*/ 2014 w 180431"/>
                                          <a:gd name="connsiteY2-262" fmla="*/ 204788 h 350613"/>
                                          <a:gd name="connsiteX3-263" fmla="*/ 23445 w 180431"/>
                                          <a:gd name="connsiteY3-264" fmla="*/ 302420 h 350613"/>
                                          <a:gd name="connsiteX4-265" fmla="*/ 87739 w 180431"/>
                                          <a:gd name="connsiteY4-266" fmla="*/ 350045 h 350613"/>
                                          <a:gd name="connsiteX5-267" fmla="*/ 173464 w 180431"/>
                                          <a:gd name="connsiteY5-268" fmla="*/ 266701 h 350613"/>
                                          <a:gd name="connsiteX6-269" fmla="*/ 161557 w 180431"/>
                                          <a:gd name="connsiteY6-270" fmla="*/ 100014 h 350613"/>
                                          <a:gd name="connsiteX7-271" fmla="*/ 78214 w 180431"/>
                                          <a:gd name="connsiteY7-272" fmla="*/ 1 h 350613"/>
                                          <a:gd name="connsiteX0-273" fmla="*/ 82390 w 184607"/>
                                          <a:gd name="connsiteY0-274" fmla="*/ 1 h 352386"/>
                                          <a:gd name="connsiteX1-275" fmla="*/ 60959 w 184607"/>
                                          <a:gd name="connsiteY1-276" fmla="*/ 107157 h 352386"/>
                                          <a:gd name="connsiteX2-277" fmla="*/ 6190 w 184607"/>
                                          <a:gd name="connsiteY2-278" fmla="*/ 204788 h 352386"/>
                                          <a:gd name="connsiteX3-279" fmla="*/ 15715 w 184607"/>
                                          <a:gd name="connsiteY3-280" fmla="*/ 302420 h 352386"/>
                                          <a:gd name="connsiteX4-281" fmla="*/ 91915 w 184607"/>
                                          <a:gd name="connsiteY4-282" fmla="*/ 350045 h 352386"/>
                                          <a:gd name="connsiteX5-283" fmla="*/ 177640 w 184607"/>
                                          <a:gd name="connsiteY5-284" fmla="*/ 266701 h 352386"/>
                                          <a:gd name="connsiteX6-285" fmla="*/ 165733 w 184607"/>
                                          <a:gd name="connsiteY6-286" fmla="*/ 100014 h 352386"/>
                                          <a:gd name="connsiteX7-287" fmla="*/ 82390 w 184607"/>
                                          <a:gd name="connsiteY7-288" fmla="*/ 1 h 352386"/>
                                          <a:gd name="connsiteX0-289" fmla="*/ 86867 w 189084"/>
                                          <a:gd name="connsiteY0-290" fmla="*/ 1 h 351243"/>
                                          <a:gd name="connsiteX1-291" fmla="*/ 65436 w 189084"/>
                                          <a:gd name="connsiteY1-292" fmla="*/ 107157 h 351243"/>
                                          <a:gd name="connsiteX2-293" fmla="*/ 10667 w 189084"/>
                                          <a:gd name="connsiteY2-294" fmla="*/ 204788 h 351243"/>
                                          <a:gd name="connsiteX3-295" fmla="*/ 20192 w 189084"/>
                                          <a:gd name="connsiteY3-296" fmla="*/ 302420 h 351243"/>
                                          <a:gd name="connsiteX4-297" fmla="*/ 96392 w 189084"/>
                                          <a:gd name="connsiteY4-298" fmla="*/ 350045 h 351243"/>
                                          <a:gd name="connsiteX5-299" fmla="*/ 182117 w 189084"/>
                                          <a:gd name="connsiteY5-300" fmla="*/ 266701 h 351243"/>
                                          <a:gd name="connsiteX6-301" fmla="*/ 170210 w 189084"/>
                                          <a:gd name="connsiteY6-302" fmla="*/ 100014 h 351243"/>
                                          <a:gd name="connsiteX7-303" fmla="*/ 86867 w 189084"/>
                                          <a:gd name="connsiteY7-304" fmla="*/ 1 h 351243"/>
                                          <a:gd name="connsiteX0-305" fmla="*/ 81616 w 183833"/>
                                          <a:gd name="connsiteY0-306" fmla="*/ 1 h 350850"/>
                                          <a:gd name="connsiteX1-307" fmla="*/ 60185 w 183833"/>
                                          <a:gd name="connsiteY1-308" fmla="*/ 107157 h 350850"/>
                                          <a:gd name="connsiteX2-309" fmla="*/ 5416 w 183833"/>
                                          <a:gd name="connsiteY2-310" fmla="*/ 204788 h 350850"/>
                                          <a:gd name="connsiteX3-311" fmla="*/ 14941 w 183833"/>
                                          <a:gd name="connsiteY3-312" fmla="*/ 302420 h 350850"/>
                                          <a:gd name="connsiteX4-313" fmla="*/ 91141 w 183833"/>
                                          <a:gd name="connsiteY4-314" fmla="*/ 350045 h 350850"/>
                                          <a:gd name="connsiteX5-315" fmla="*/ 176866 w 183833"/>
                                          <a:gd name="connsiteY5-316" fmla="*/ 266701 h 350850"/>
                                          <a:gd name="connsiteX6-317" fmla="*/ 164959 w 183833"/>
                                          <a:gd name="connsiteY6-318" fmla="*/ 100014 h 350850"/>
                                          <a:gd name="connsiteX7-319" fmla="*/ 81616 w 183833"/>
                                          <a:gd name="connsiteY7-320" fmla="*/ 1 h 350850"/>
                                          <a:gd name="connsiteX0-321" fmla="*/ 81616 w 187661"/>
                                          <a:gd name="connsiteY0-322" fmla="*/ 1 h 351235"/>
                                          <a:gd name="connsiteX1-323" fmla="*/ 60185 w 187661"/>
                                          <a:gd name="connsiteY1-324" fmla="*/ 107157 h 351235"/>
                                          <a:gd name="connsiteX2-325" fmla="*/ 5416 w 187661"/>
                                          <a:gd name="connsiteY2-326" fmla="*/ 204788 h 351235"/>
                                          <a:gd name="connsiteX3-327" fmla="*/ 14941 w 187661"/>
                                          <a:gd name="connsiteY3-328" fmla="*/ 302420 h 351235"/>
                                          <a:gd name="connsiteX4-329" fmla="*/ 91141 w 187661"/>
                                          <a:gd name="connsiteY4-330" fmla="*/ 350045 h 351235"/>
                                          <a:gd name="connsiteX5-331" fmla="*/ 181628 w 187661"/>
                                          <a:gd name="connsiteY5-332" fmla="*/ 257176 h 351235"/>
                                          <a:gd name="connsiteX6-333" fmla="*/ 164959 w 187661"/>
                                          <a:gd name="connsiteY6-334" fmla="*/ 100014 h 351235"/>
                                          <a:gd name="connsiteX7-335" fmla="*/ 81616 w 187661"/>
                                          <a:gd name="connsiteY7-336" fmla="*/ 1 h 351235"/>
                                          <a:gd name="connsiteX0-337" fmla="*/ 81616 w 187661"/>
                                          <a:gd name="connsiteY0-338" fmla="*/ 1 h 351235"/>
                                          <a:gd name="connsiteX1-339" fmla="*/ 60185 w 187661"/>
                                          <a:gd name="connsiteY1-340" fmla="*/ 107157 h 351235"/>
                                          <a:gd name="connsiteX2-341" fmla="*/ 5416 w 187661"/>
                                          <a:gd name="connsiteY2-342" fmla="*/ 204788 h 351235"/>
                                          <a:gd name="connsiteX3-343" fmla="*/ 14941 w 187661"/>
                                          <a:gd name="connsiteY3-344" fmla="*/ 302420 h 351235"/>
                                          <a:gd name="connsiteX4-345" fmla="*/ 91141 w 187661"/>
                                          <a:gd name="connsiteY4-346" fmla="*/ 350045 h 351235"/>
                                          <a:gd name="connsiteX5-347" fmla="*/ 181628 w 187661"/>
                                          <a:gd name="connsiteY5-348" fmla="*/ 257176 h 351235"/>
                                          <a:gd name="connsiteX6-349" fmla="*/ 164959 w 187661"/>
                                          <a:gd name="connsiteY6-350" fmla="*/ 100014 h 351235"/>
                                          <a:gd name="connsiteX7-351" fmla="*/ 81616 w 187661"/>
                                          <a:gd name="connsiteY7-352" fmla="*/ 1 h 351235"/>
                                          <a:gd name="connsiteX0-353" fmla="*/ 81616 w 187661"/>
                                          <a:gd name="connsiteY0-354" fmla="*/ 1 h 351235"/>
                                          <a:gd name="connsiteX1-355" fmla="*/ 60185 w 187661"/>
                                          <a:gd name="connsiteY1-356" fmla="*/ 107157 h 351235"/>
                                          <a:gd name="connsiteX2-357" fmla="*/ 5416 w 187661"/>
                                          <a:gd name="connsiteY2-358" fmla="*/ 204788 h 351235"/>
                                          <a:gd name="connsiteX3-359" fmla="*/ 14941 w 187661"/>
                                          <a:gd name="connsiteY3-360" fmla="*/ 302420 h 351235"/>
                                          <a:gd name="connsiteX4-361" fmla="*/ 91141 w 187661"/>
                                          <a:gd name="connsiteY4-362" fmla="*/ 350045 h 351235"/>
                                          <a:gd name="connsiteX5-363" fmla="*/ 181628 w 187661"/>
                                          <a:gd name="connsiteY5-364" fmla="*/ 257176 h 351235"/>
                                          <a:gd name="connsiteX6-365" fmla="*/ 164959 w 187661"/>
                                          <a:gd name="connsiteY6-366" fmla="*/ 100014 h 351235"/>
                                          <a:gd name="connsiteX7-367" fmla="*/ 81616 w 187661"/>
                                          <a:gd name="connsiteY7-368" fmla="*/ 1 h 351235"/>
                                          <a:gd name="connsiteX0-369" fmla="*/ 81616 w 189463"/>
                                          <a:gd name="connsiteY0-370" fmla="*/ 1 h 351235"/>
                                          <a:gd name="connsiteX1-371" fmla="*/ 60185 w 189463"/>
                                          <a:gd name="connsiteY1-372" fmla="*/ 107157 h 351235"/>
                                          <a:gd name="connsiteX2-373" fmla="*/ 5416 w 189463"/>
                                          <a:gd name="connsiteY2-374" fmla="*/ 204788 h 351235"/>
                                          <a:gd name="connsiteX3-375" fmla="*/ 14941 w 189463"/>
                                          <a:gd name="connsiteY3-376" fmla="*/ 302420 h 351235"/>
                                          <a:gd name="connsiteX4-377" fmla="*/ 91141 w 189463"/>
                                          <a:gd name="connsiteY4-378" fmla="*/ 350045 h 351235"/>
                                          <a:gd name="connsiteX5-379" fmla="*/ 181628 w 189463"/>
                                          <a:gd name="connsiteY5-380" fmla="*/ 257176 h 351235"/>
                                          <a:gd name="connsiteX6-381" fmla="*/ 172103 w 189463"/>
                                          <a:gd name="connsiteY6-382" fmla="*/ 114302 h 351235"/>
                                          <a:gd name="connsiteX7-383" fmla="*/ 81616 w 189463"/>
                                          <a:gd name="connsiteY7-384" fmla="*/ 1 h 351235"/>
                                          <a:gd name="connsiteX0-385" fmla="*/ 81616 w 191543"/>
                                          <a:gd name="connsiteY0-386" fmla="*/ 1 h 351235"/>
                                          <a:gd name="connsiteX1-387" fmla="*/ 60185 w 191543"/>
                                          <a:gd name="connsiteY1-388" fmla="*/ 107157 h 351235"/>
                                          <a:gd name="connsiteX2-389" fmla="*/ 5416 w 191543"/>
                                          <a:gd name="connsiteY2-390" fmla="*/ 204788 h 351235"/>
                                          <a:gd name="connsiteX3-391" fmla="*/ 14941 w 191543"/>
                                          <a:gd name="connsiteY3-392" fmla="*/ 302420 h 351235"/>
                                          <a:gd name="connsiteX4-393" fmla="*/ 91141 w 191543"/>
                                          <a:gd name="connsiteY4-394" fmla="*/ 350045 h 351235"/>
                                          <a:gd name="connsiteX5-395" fmla="*/ 181628 w 191543"/>
                                          <a:gd name="connsiteY5-396" fmla="*/ 257176 h 351235"/>
                                          <a:gd name="connsiteX6-397" fmla="*/ 172103 w 191543"/>
                                          <a:gd name="connsiteY6-398" fmla="*/ 114302 h 351235"/>
                                          <a:gd name="connsiteX7-399" fmla="*/ 81616 w 191543"/>
                                          <a:gd name="connsiteY7-400" fmla="*/ 1 h 351235"/>
                                          <a:gd name="connsiteX0-401" fmla="*/ 81616 w 189463"/>
                                          <a:gd name="connsiteY0-402" fmla="*/ 1 h 351235"/>
                                          <a:gd name="connsiteX1-403" fmla="*/ 60185 w 189463"/>
                                          <a:gd name="connsiteY1-404" fmla="*/ 107157 h 351235"/>
                                          <a:gd name="connsiteX2-405" fmla="*/ 5416 w 189463"/>
                                          <a:gd name="connsiteY2-406" fmla="*/ 204788 h 351235"/>
                                          <a:gd name="connsiteX3-407" fmla="*/ 14941 w 189463"/>
                                          <a:gd name="connsiteY3-408" fmla="*/ 302420 h 351235"/>
                                          <a:gd name="connsiteX4-409" fmla="*/ 91141 w 189463"/>
                                          <a:gd name="connsiteY4-410" fmla="*/ 350045 h 351235"/>
                                          <a:gd name="connsiteX5-411" fmla="*/ 181628 w 189463"/>
                                          <a:gd name="connsiteY5-412" fmla="*/ 257176 h 351235"/>
                                          <a:gd name="connsiteX6-413" fmla="*/ 172103 w 189463"/>
                                          <a:gd name="connsiteY6-414" fmla="*/ 114302 h 351235"/>
                                          <a:gd name="connsiteX7-415" fmla="*/ 81616 w 189463"/>
                                          <a:gd name="connsiteY7-416" fmla="*/ 1 h 351235"/>
                                        </a:gdLst>
                                        <a:ahLst/>
                                        <a:cxnLst>
                                          <a:cxn ang="0">
                                            <a:pos x="connsiteX0-1" y="connsiteY0-2"/>
                                          </a:cxn>
                                          <a:cxn ang="0">
                                            <a:pos x="connsiteX1-3" y="connsiteY1-4"/>
                                          </a:cxn>
                                          <a:cxn ang="0">
                                            <a:pos x="connsiteX2-5" y="connsiteY2-6"/>
                                          </a:cxn>
                                          <a:cxn ang="0">
                                            <a:pos x="connsiteX3-7" y="connsiteY3-8"/>
                                          </a:cxn>
                                          <a:cxn ang="0">
                                            <a:pos x="connsiteX4-9" y="connsiteY4-10"/>
                                          </a:cxn>
                                          <a:cxn ang="0">
                                            <a:pos x="connsiteX5-11" y="connsiteY5-12"/>
                                          </a:cxn>
                                          <a:cxn ang="0">
                                            <a:pos x="connsiteX6-13" y="connsiteY6-14"/>
                                          </a:cxn>
                                          <a:cxn ang="0">
                                            <a:pos x="connsiteX7-15" y="connsiteY7-16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89463" h="351235">
                                            <a:moveTo>
                                              <a:pt x="81616" y="1"/>
                                            </a:moveTo>
                                            <a:cubicBezTo>
                                              <a:pt x="63757" y="-396"/>
                                              <a:pt x="82410" y="63500"/>
                                              <a:pt x="60185" y="107157"/>
                                            </a:cubicBezTo>
                                            <a:cubicBezTo>
                                              <a:pt x="37960" y="150814"/>
                                              <a:pt x="12957" y="172244"/>
                                              <a:pt x="5416" y="204788"/>
                                            </a:cubicBezTo>
                                            <a:cubicBezTo>
                                              <a:pt x="-2125" y="237332"/>
                                              <a:pt x="-4108" y="277019"/>
                                              <a:pt x="14941" y="302420"/>
                                            </a:cubicBezTo>
                                            <a:cubicBezTo>
                                              <a:pt x="33990" y="327821"/>
                                              <a:pt x="63360" y="357586"/>
                                              <a:pt x="91141" y="350045"/>
                                            </a:cubicBezTo>
                                            <a:cubicBezTo>
                                              <a:pt x="118922" y="342504"/>
                                              <a:pt x="169325" y="298848"/>
                                              <a:pt x="181628" y="257176"/>
                                            </a:cubicBezTo>
                                            <a:cubicBezTo>
                                              <a:pt x="196312" y="217092"/>
                                              <a:pt x="188772" y="161927"/>
                                              <a:pt x="172103" y="114302"/>
                                            </a:cubicBezTo>
                                            <a:cubicBezTo>
                                              <a:pt x="155434" y="66677"/>
                                              <a:pt x="114160" y="36513"/>
                                              <a:pt x="81616" y="1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92C604"/>
                                      </a:solidFill>
                                      <a:ln w="25400" cap="flat" cmpd="sng" algn="ctr">
                                        <a:noFill/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defRPr/>
                                        </a:pPr>
                                        <a:endParaRPr kumimoji="0" lang="zh-CN" altLang="en-US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93" name="任意多边形 392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344169" y="959505"/>
                                        <a:ext cx="48157" cy="195449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5243"/>
                                          <a:gd name="connsiteY0" fmla="*/ 178593 h 178593"/>
                                          <a:gd name="connsiteX1" fmla="*/ 0 w 45243"/>
                                          <a:gd name="connsiteY1" fmla="*/ 61912 h 178593"/>
                                          <a:gd name="connsiteX2" fmla="*/ 26193 w 45243"/>
                                          <a:gd name="connsiteY2" fmla="*/ 0 h 178593"/>
                                          <a:gd name="connsiteX3" fmla="*/ 45243 w 45243"/>
                                          <a:gd name="connsiteY3" fmla="*/ 76200 h 178593"/>
                                          <a:gd name="connsiteX4" fmla="*/ 38100 w 45243"/>
                                          <a:gd name="connsiteY4" fmla="*/ 133350 h 178593"/>
                                          <a:gd name="connsiteX5" fmla="*/ 0 w 45243"/>
                                          <a:gd name="connsiteY5" fmla="*/ 178593 h 178593"/>
                                          <a:gd name="connsiteX0-1" fmla="*/ 0 w 46024"/>
                                          <a:gd name="connsiteY0-2" fmla="*/ 178593 h 178593"/>
                                          <a:gd name="connsiteX1-3" fmla="*/ 0 w 46024"/>
                                          <a:gd name="connsiteY1-4" fmla="*/ 61912 h 178593"/>
                                          <a:gd name="connsiteX2-5" fmla="*/ 26193 w 46024"/>
                                          <a:gd name="connsiteY2-6" fmla="*/ 0 h 178593"/>
                                          <a:gd name="connsiteX3-7" fmla="*/ 45243 w 46024"/>
                                          <a:gd name="connsiteY3-8" fmla="*/ 76200 h 178593"/>
                                          <a:gd name="connsiteX4-9" fmla="*/ 38100 w 46024"/>
                                          <a:gd name="connsiteY4-10" fmla="*/ 133350 h 178593"/>
                                          <a:gd name="connsiteX5-11" fmla="*/ 0 w 46024"/>
                                          <a:gd name="connsiteY5-12" fmla="*/ 178593 h 178593"/>
                                          <a:gd name="connsiteX0-13" fmla="*/ 0 w 47263"/>
                                          <a:gd name="connsiteY0-14" fmla="*/ 178593 h 178593"/>
                                          <a:gd name="connsiteX1-15" fmla="*/ 0 w 47263"/>
                                          <a:gd name="connsiteY1-16" fmla="*/ 61912 h 178593"/>
                                          <a:gd name="connsiteX2-17" fmla="*/ 26193 w 47263"/>
                                          <a:gd name="connsiteY2-18" fmla="*/ 0 h 178593"/>
                                          <a:gd name="connsiteX3-19" fmla="*/ 45243 w 47263"/>
                                          <a:gd name="connsiteY3-20" fmla="*/ 76200 h 178593"/>
                                          <a:gd name="connsiteX4-21" fmla="*/ 38100 w 47263"/>
                                          <a:gd name="connsiteY4-22" fmla="*/ 133350 h 178593"/>
                                          <a:gd name="connsiteX5-23" fmla="*/ 0 w 47263"/>
                                          <a:gd name="connsiteY5-24" fmla="*/ 178593 h 178593"/>
                                          <a:gd name="connsiteX0-25" fmla="*/ 4052 w 51315"/>
                                          <a:gd name="connsiteY0-26" fmla="*/ 178709 h 178709"/>
                                          <a:gd name="connsiteX1-27" fmla="*/ 4052 w 51315"/>
                                          <a:gd name="connsiteY1-28" fmla="*/ 62028 h 178709"/>
                                          <a:gd name="connsiteX2-29" fmla="*/ 30245 w 51315"/>
                                          <a:gd name="connsiteY2-30" fmla="*/ 116 h 178709"/>
                                          <a:gd name="connsiteX3-31" fmla="*/ 49295 w 51315"/>
                                          <a:gd name="connsiteY3-32" fmla="*/ 76316 h 178709"/>
                                          <a:gd name="connsiteX4-33" fmla="*/ 42152 w 51315"/>
                                          <a:gd name="connsiteY4-34" fmla="*/ 133466 h 178709"/>
                                          <a:gd name="connsiteX5-35" fmla="*/ 4052 w 51315"/>
                                          <a:gd name="connsiteY5-36" fmla="*/ 178709 h 178709"/>
                                          <a:gd name="connsiteX0-37" fmla="*/ 1452 w 48715"/>
                                          <a:gd name="connsiteY0-38" fmla="*/ 178697 h 178697"/>
                                          <a:gd name="connsiteX1-39" fmla="*/ 15740 w 48715"/>
                                          <a:gd name="connsiteY1-40" fmla="*/ 66778 h 178697"/>
                                          <a:gd name="connsiteX2-41" fmla="*/ 27645 w 48715"/>
                                          <a:gd name="connsiteY2-42" fmla="*/ 104 h 178697"/>
                                          <a:gd name="connsiteX3-43" fmla="*/ 46695 w 48715"/>
                                          <a:gd name="connsiteY3-44" fmla="*/ 76304 h 178697"/>
                                          <a:gd name="connsiteX4-45" fmla="*/ 39552 w 48715"/>
                                          <a:gd name="connsiteY4-46" fmla="*/ 133454 h 178697"/>
                                          <a:gd name="connsiteX5-47" fmla="*/ 1452 w 48715"/>
                                          <a:gd name="connsiteY5-48" fmla="*/ 178697 h 178697"/>
                                          <a:gd name="connsiteX0-49" fmla="*/ 1452 w 48715"/>
                                          <a:gd name="connsiteY0-50" fmla="*/ 178697 h 180791"/>
                                          <a:gd name="connsiteX1-51" fmla="*/ 15740 w 48715"/>
                                          <a:gd name="connsiteY1-52" fmla="*/ 66778 h 180791"/>
                                          <a:gd name="connsiteX2-53" fmla="*/ 27645 w 48715"/>
                                          <a:gd name="connsiteY2-54" fmla="*/ 104 h 180791"/>
                                          <a:gd name="connsiteX3-55" fmla="*/ 46695 w 48715"/>
                                          <a:gd name="connsiteY3-56" fmla="*/ 76304 h 180791"/>
                                          <a:gd name="connsiteX4-57" fmla="*/ 39552 w 48715"/>
                                          <a:gd name="connsiteY4-58" fmla="*/ 133454 h 180791"/>
                                          <a:gd name="connsiteX5-59" fmla="*/ 1452 w 48715"/>
                                          <a:gd name="connsiteY5-60" fmla="*/ 178697 h 180791"/>
                                          <a:gd name="connsiteX0-61" fmla="*/ 1452 w 47476"/>
                                          <a:gd name="connsiteY0-62" fmla="*/ 195372 h 197068"/>
                                          <a:gd name="connsiteX1-63" fmla="*/ 15740 w 47476"/>
                                          <a:gd name="connsiteY1-64" fmla="*/ 66784 h 197068"/>
                                          <a:gd name="connsiteX2-65" fmla="*/ 27645 w 47476"/>
                                          <a:gd name="connsiteY2-66" fmla="*/ 110 h 197068"/>
                                          <a:gd name="connsiteX3-67" fmla="*/ 46695 w 47476"/>
                                          <a:gd name="connsiteY3-68" fmla="*/ 76310 h 197068"/>
                                          <a:gd name="connsiteX4-69" fmla="*/ 39552 w 47476"/>
                                          <a:gd name="connsiteY4-70" fmla="*/ 133460 h 197068"/>
                                          <a:gd name="connsiteX5-71" fmla="*/ 1452 w 47476"/>
                                          <a:gd name="connsiteY5-72" fmla="*/ 195372 h 197068"/>
                                          <a:gd name="connsiteX0-73" fmla="*/ 266 w 46290"/>
                                          <a:gd name="connsiteY0-74" fmla="*/ 195334 h 196107"/>
                                          <a:gd name="connsiteX1-75" fmla="*/ 21698 w 46290"/>
                                          <a:gd name="connsiteY1-76" fmla="*/ 88177 h 196107"/>
                                          <a:gd name="connsiteX2-77" fmla="*/ 26459 w 46290"/>
                                          <a:gd name="connsiteY2-78" fmla="*/ 72 h 196107"/>
                                          <a:gd name="connsiteX3-79" fmla="*/ 45509 w 46290"/>
                                          <a:gd name="connsiteY3-80" fmla="*/ 76272 h 196107"/>
                                          <a:gd name="connsiteX4-81" fmla="*/ 38366 w 46290"/>
                                          <a:gd name="connsiteY4-82" fmla="*/ 133422 h 196107"/>
                                          <a:gd name="connsiteX5-83" fmla="*/ 266 w 46290"/>
                                          <a:gd name="connsiteY5-84" fmla="*/ 195334 h 196107"/>
                                          <a:gd name="connsiteX0-85" fmla="*/ 2249 w 48273"/>
                                          <a:gd name="connsiteY0-86" fmla="*/ 195324 h 195831"/>
                                          <a:gd name="connsiteX1-87" fmla="*/ 7012 w 48273"/>
                                          <a:gd name="connsiteY1-88" fmla="*/ 97692 h 195831"/>
                                          <a:gd name="connsiteX2-89" fmla="*/ 28442 w 48273"/>
                                          <a:gd name="connsiteY2-90" fmla="*/ 62 h 195831"/>
                                          <a:gd name="connsiteX3-91" fmla="*/ 47492 w 48273"/>
                                          <a:gd name="connsiteY3-92" fmla="*/ 76262 h 195831"/>
                                          <a:gd name="connsiteX4-93" fmla="*/ 40349 w 48273"/>
                                          <a:gd name="connsiteY4-94" fmla="*/ 133412 h 195831"/>
                                          <a:gd name="connsiteX5-95" fmla="*/ 2249 w 48273"/>
                                          <a:gd name="connsiteY5-96" fmla="*/ 195324 h 195831"/>
                                          <a:gd name="connsiteX0-97" fmla="*/ 2249 w 41173"/>
                                          <a:gd name="connsiteY0-98" fmla="*/ 195324 h 195823"/>
                                          <a:gd name="connsiteX1-99" fmla="*/ 7012 w 41173"/>
                                          <a:gd name="connsiteY1-100" fmla="*/ 97692 h 195823"/>
                                          <a:gd name="connsiteX2-101" fmla="*/ 28442 w 41173"/>
                                          <a:gd name="connsiteY2-102" fmla="*/ 62 h 195823"/>
                                          <a:gd name="connsiteX3-103" fmla="*/ 28442 w 41173"/>
                                          <a:gd name="connsiteY3-104" fmla="*/ 81024 h 195823"/>
                                          <a:gd name="connsiteX4-105" fmla="*/ 40349 w 41173"/>
                                          <a:gd name="connsiteY4-106" fmla="*/ 133412 h 195823"/>
                                          <a:gd name="connsiteX5-107" fmla="*/ 2249 w 41173"/>
                                          <a:gd name="connsiteY5-108" fmla="*/ 195324 h 195823"/>
                                          <a:gd name="connsiteX0-109" fmla="*/ 2249 w 48273"/>
                                          <a:gd name="connsiteY0-110" fmla="*/ 195324 h 195838"/>
                                          <a:gd name="connsiteX1-111" fmla="*/ 7012 w 48273"/>
                                          <a:gd name="connsiteY1-112" fmla="*/ 97692 h 195838"/>
                                          <a:gd name="connsiteX2-113" fmla="*/ 28442 w 48273"/>
                                          <a:gd name="connsiteY2-114" fmla="*/ 62 h 195838"/>
                                          <a:gd name="connsiteX3-115" fmla="*/ 47492 w 48273"/>
                                          <a:gd name="connsiteY3-116" fmla="*/ 71499 h 195838"/>
                                          <a:gd name="connsiteX4-117" fmla="*/ 40349 w 48273"/>
                                          <a:gd name="connsiteY4-118" fmla="*/ 133412 h 195838"/>
                                          <a:gd name="connsiteX5-119" fmla="*/ 2249 w 48273"/>
                                          <a:gd name="connsiteY5-120" fmla="*/ 195324 h 195838"/>
                                          <a:gd name="connsiteX0-121" fmla="*/ 1557 w 46812"/>
                                          <a:gd name="connsiteY0-122" fmla="*/ 195324 h 195838"/>
                                          <a:gd name="connsiteX1-123" fmla="*/ 6320 w 46812"/>
                                          <a:gd name="connsiteY1-124" fmla="*/ 97692 h 195838"/>
                                          <a:gd name="connsiteX2-125" fmla="*/ 27750 w 46812"/>
                                          <a:gd name="connsiteY2-126" fmla="*/ 62 h 195838"/>
                                          <a:gd name="connsiteX3-127" fmla="*/ 46800 w 46812"/>
                                          <a:gd name="connsiteY3-128" fmla="*/ 71499 h 195838"/>
                                          <a:gd name="connsiteX4-129" fmla="*/ 30132 w 46812"/>
                                          <a:gd name="connsiteY4-130" fmla="*/ 133412 h 195838"/>
                                          <a:gd name="connsiteX5-131" fmla="*/ 1557 w 46812"/>
                                          <a:gd name="connsiteY5-132" fmla="*/ 195324 h 195838"/>
                                          <a:gd name="connsiteX0-133" fmla="*/ 383 w 45896"/>
                                          <a:gd name="connsiteY0-134" fmla="*/ 195324 h 195687"/>
                                          <a:gd name="connsiteX1-135" fmla="*/ 5146 w 45896"/>
                                          <a:gd name="connsiteY1-136" fmla="*/ 97692 h 195687"/>
                                          <a:gd name="connsiteX2-137" fmla="*/ 26576 w 45896"/>
                                          <a:gd name="connsiteY2-138" fmla="*/ 62 h 195687"/>
                                          <a:gd name="connsiteX3-139" fmla="*/ 45626 w 45896"/>
                                          <a:gd name="connsiteY3-140" fmla="*/ 71499 h 195687"/>
                                          <a:gd name="connsiteX4-141" fmla="*/ 12289 w 45896"/>
                                          <a:gd name="connsiteY4-142" fmla="*/ 128650 h 195687"/>
                                          <a:gd name="connsiteX5-143" fmla="*/ 383 w 45896"/>
                                          <a:gd name="connsiteY5-144" fmla="*/ 195324 h 195687"/>
                                          <a:gd name="connsiteX0-145" fmla="*/ 1384 w 46627"/>
                                          <a:gd name="connsiteY0-146" fmla="*/ 195324 h 196414"/>
                                          <a:gd name="connsiteX1-147" fmla="*/ 6147 w 46627"/>
                                          <a:gd name="connsiteY1-148" fmla="*/ 97692 h 196414"/>
                                          <a:gd name="connsiteX2-149" fmla="*/ 27577 w 46627"/>
                                          <a:gd name="connsiteY2-150" fmla="*/ 62 h 196414"/>
                                          <a:gd name="connsiteX3-151" fmla="*/ 46627 w 46627"/>
                                          <a:gd name="connsiteY3-152" fmla="*/ 71499 h 196414"/>
                                          <a:gd name="connsiteX4-153" fmla="*/ 27577 w 46627"/>
                                          <a:gd name="connsiteY4-154" fmla="*/ 145319 h 196414"/>
                                          <a:gd name="connsiteX5-155" fmla="*/ 1384 w 46627"/>
                                          <a:gd name="connsiteY5-156" fmla="*/ 195324 h 196414"/>
                                        </a:gdLst>
                                        <a:ahLst/>
                                        <a:cxnLst>
                                          <a:cxn ang="0">
                                            <a:pos x="connsiteX0-1" y="connsiteY0-2"/>
                                          </a:cxn>
                                          <a:cxn ang="0">
                                            <a:pos x="connsiteX1-3" y="connsiteY1-4"/>
                                          </a:cxn>
                                          <a:cxn ang="0">
                                            <a:pos x="connsiteX2-5" y="connsiteY2-6"/>
                                          </a:cxn>
                                          <a:cxn ang="0">
                                            <a:pos x="connsiteX3-7" y="connsiteY3-8"/>
                                          </a:cxn>
                                          <a:cxn ang="0">
                                            <a:pos x="connsiteX4-9" y="connsiteY4-10"/>
                                          </a:cxn>
                                          <a:cxn ang="0">
                                            <a:pos x="connsiteX5-11" y="connsiteY5-12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6627" h="196414">
                                            <a:moveTo>
                                              <a:pt x="1384" y="195324"/>
                                            </a:moveTo>
                                            <a:cubicBezTo>
                                              <a:pt x="-2188" y="187386"/>
                                              <a:pt x="1782" y="130236"/>
                                              <a:pt x="6147" y="97692"/>
                                            </a:cubicBezTo>
                                            <a:cubicBezTo>
                                              <a:pt x="10512" y="65148"/>
                                              <a:pt x="20037" y="-2319"/>
                                              <a:pt x="27577" y="62"/>
                                            </a:cubicBezTo>
                                            <a:cubicBezTo>
                                              <a:pt x="35117" y="2443"/>
                                              <a:pt x="46627" y="47290"/>
                                              <a:pt x="46627" y="71499"/>
                                            </a:cubicBezTo>
                                            <a:cubicBezTo>
                                              <a:pt x="46627" y="95708"/>
                                              <a:pt x="35118" y="124682"/>
                                              <a:pt x="27577" y="145319"/>
                                            </a:cubicBezTo>
                                            <a:cubicBezTo>
                                              <a:pt x="20037" y="165957"/>
                                              <a:pt x="4956" y="203262"/>
                                              <a:pt x="1384" y="195324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ysClr val="window" lastClr="FFFFFF"/>
                                      </a:solidFill>
                                      <a:ln w="25400" cap="flat" cmpd="sng" algn="ctr">
                                        <a:noFill/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defRPr/>
                                        </a:pPr>
                                        <a:endParaRPr kumimoji="0" lang="zh-CN" altLang="en-US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</a:endParaRPr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389" name="组合 153"/>
                                    <p:cNvGrpSpPr/>
                                    <p:nvPr/>
                                  </p:nvGrpSpPr>
                                  <p:grpSpPr bwMode="auto">
                                    <a:xfrm rot="20400000">
                                      <a:off x="5094513" y="2006697"/>
                                      <a:ext cx="53680" cy="111250"/>
                                      <a:chOff x="3637987" y="503028"/>
                                      <a:chExt cx="188802" cy="391253"/>
                                    </a:xfrm>
                                  </p:grpSpPr>
                                  <p:sp>
                                    <p:nvSpPr>
                                      <p:cNvPr id="390" name="任意多边形 389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3636842" y="500048"/>
                                        <a:ext cx="189561" cy="395815"/>
                                      </a:xfrm>
                                      <a:custGeom>
                                        <a:avLst/>
                                        <a:gdLst>
                                          <a:gd name="connsiteX0" fmla="*/ 69056 w 166687"/>
                                          <a:gd name="connsiteY0" fmla="*/ 0 h 350044"/>
                                          <a:gd name="connsiteX1" fmla="*/ 45243 w 166687"/>
                                          <a:gd name="connsiteY1" fmla="*/ 119062 h 350044"/>
                                          <a:gd name="connsiteX2" fmla="*/ 0 w 166687"/>
                                          <a:gd name="connsiteY2" fmla="*/ 204787 h 350044"/>
                                          <a:gd name="connsiteX3" fmla="*/ 14287 w 166687"/>
                                          <a:gd name="connsiteY3" fmla="*/ 302419 h 350044"/>
                                          <a:gd name="connsiteX4" fmla="*/ 78581 w 166687"/>
                                          <a:gd name="connsiteY4" fmla="*/ 350044 h 350044"/>
                                          <a:gd name="connsiteX5" fmla="*/ 164306 w 166687"/>
                                          <a:gd name="connsiteY5" fmla="*/ 254794 h 350044"/>
                                          <a:gd name="connsiteX6" fmla="*/ 166687 w 166687"/>
                                          <a:gd name="connsiteY6" fmla="*/ 109537 h 350044"/>
                                          <a:gd name="connsiteX7" fmla="*/ 69056 w 166687"/>
                                          <a:gd name="connsiteY7" fmla="*/ 0 h 350044"/>
                                          <a:gd name="connsiteX0-1" fmla="*/ 69056 w 184139"/>
                                          <a:gd name="connsiteY0-2" fmla="*/ 0 h 350044"/>
                                          <a:gd name="connsiteX1-3" fmla="*/ 45243 w 184139"/>
                                          <a:gd name="connsiteY1-4" fmla="*/ 119062 h 350044"/>
                                          <a:gd name="connsiteX2-5" fmla="*/ 0 w 184139"/>
                                          <a:gd name="connsiteY2-6" fmla="*/ 204787 h 350044"/>
                                          <a:gd name="connsiteX3-7" fmla="*/ 14287 w 184139"/>
                                          <a:gd name="connsiteY3-8" fmla="*/ 302419 h 350044"/>
                                          <a:gd name="connsiteX4-9" fmla="*/ 78581 w 184139"/>
                                          <a:gd name="connsiteY4-10" fmla="*/ 350044 h 350044"/>
                                          <a:gd name="connsiteX5-11" fmla="*/ 164306 w 184139"/>
                                          <a:gd name="connsiteY5-12" fmla="*/ 254794 h 350044"/>
                                          <a:gd name="connsiteX6-13" fmla="*/ 166687 w 184139"/>
                                          <a:gd name="connsiteY6-14" fmla="*/ 109537 h 350044"/>
                                          <a:gd name="connsiteX7-15" fmla="*/ 69056 w 184139"/>
                                          <a:gd name="connsiteY7-16" fmla="*/ 0 h 350044"/>
                                          <a:gd name="connsiteX0-17" fmla="*/ 69056 w 181058"/>
                                          <a:gd name="connsiteY0-18" fmla="*/ 0 h 350044"/>
                                          <a:gd name="connsiteX1-19" fmla="*/ 45243 w 181058"/>
                                          <a:gd name="connsiteY1-20" fmla="*/ 119062 h 350044"/>
                                          <a:gd name="connsiteX2-21" fmla="*/ 0 w 181058"/>
                                          <a:gd name="connsiteY2-22" fmla="*/ 204787 h 350044"/>
                                          <a:gd name="connsiteX3-23" fmla="*/ 14287 w 181058"/>
                                          <a:gd name="connsiteY3-24" fmla="*/ 302419 h 350044"/>
                                          <a:gd name="connsiteX4-25" fmla="*/ 78581 w 181058"/>
                                          <a:gd name="connsiteY4-26" fmla="*/ 350044 h 350044"/>
                                          <a:gd name="connsiteX5-27" fmla="*/ 164306 w 181058"/>
                                          <a:gd name="connsiteY5-28" fmla="*/ 254794 h 350044"/>
                                          <a:gd name="connsiteX6-29" fmla="*/ 166687 w 181058"/>
                                          <a:gd name="connsiteY6-30" fmla="*/ 109537 h 350044"/>
                                          <a:gd name="connsiteX7-31" fmla="*/ 69056 w 181058"/>
                                          <a:gd name="connsiteY7-32" fmla="*/ 0 h 350044"/>
                                          <a:gd name="connsiteX0-33" fmla="*/ 69056 w 173789"/>
                                          <a:gd name="connsiteY0-34" fmla="*/ 0 h 350044"/>
                                          <a:gd name="connsiteX1-35" fmla="*/ 45243 w 173789"/>
                                          <a:gd name="connsiteY1-36" fmla="*/ 119062 h 350044"/>
                                          <a:gd name="connsiteX2-37" fmla="*/ 0 w 173789"/>
                                          <a:gd name="connsiteY2-38" fmla="*/ 204787 h 350044"/>
                                          <a:gd name="connsiteX3-39" fmla="*/ 14287 w 173789"/>
                                          <a:gd name="connsiteY3-40" fmla="*/ 302419 h 350044"/>
                                          <a:gd name="connsiteX4-41" fmla="*/ 78581 w 173789"/>
                                          <a:gd name="connsiteY4-42" fmla="*/ 350044 h 350044"/>
                                          <a:gd name="connsiteX5-43" fmla="*/ 164306 w 173789"/>
                                          <a:gd name="connsiteY5-44" fmla="*/ 254794 h 350044"/>
                                          <a:gd name="connsiteX6-45" fmla="*/ 152399 w 173789"/>
                                          <a:gd name="connsiteY6-46" fmla="*/ 121444 h 350044"/>
                                          <a:gd name="connsiteX7-47" fmla="*/ 69056 w 173789"/>
                                          <a:gd name="connsiteY7-48" fmla="*/ 0 h 350044"/>
                                          <a:gd name="connsiteX0-49" fmla="*/ 69056 w 173789"/>
                                          <a:gd name="connsiteY0-50" fmla="*/ 1 h 350045"/>
                                          <a:gd name="connsiteX1-51" fmla="*/ 45243 w 173789"/>
                                          <a:gd name="connsiteY1-52" fmla="*/ 119063 h 350045"/>
                                          <a:gd name="connsiteX2-53" fmla="*/ 0 w 173789"/>
                                          <a:gd name="connsiteY2-54" fmla="*/ 204788 h 350045"/>
                                          <a:gd name="connsiteX3-55" fmla="*/ 14287 w 173789"/>
                                          <a:gd name="connsiteY3-56" fmla="*/ 302420 h 350045"/>
                                          <a:gd name="connsiteX4-57" fmla="*/ 78581 w 173789"/>
                                          <a:gd name="connsiteY4-58" fmla="*/ 350045 h 350045"/>
                                          <a:gd name="connsiteX5-59" fmla="*/ 164306 w 173789"/>
                                          <a:gd name="connsiteY5-60" fmla="*/ 254795 h 350045"/>
                                          <a:gd name="connsiteX6-61" fmla="*/ 152399 w 173789"/>
                                          <a:gd name="connsiteY6-62" fmla="*/ 121445 h 350045"/>
                                          <a:gd name="connsiteX7-63" fmla="*/ 69056 w 173789"/>
                                          <a:gd name="connsiteY7-64" fmla="*/ 1 h 350045"/>
                                          <a:gd name="connsiteX0-65" fmla="*/ 69056 w 173789"/>
                                          <a:gd name="connsiteY0-66" fmla="*/ 1 h 350045"/>
                                          <a:gd name="connsiteX1-67" fmla="*/ 45243 w 173789"/>
                                          <a:gd name="connsiteY1-68" fmla="*/ 119063 h 350045"/>
                                          <a:gd name="connsiteX2-69" fmla="*/ 0 w 173789"/>
                                          <a:gd name="connsiteY2-70" fmla="*/ 204788 h 350045"/>
                                          <a:gd name="connsiteX3-71" fmla="*/ 14287 w 173789"/>
                                          <a:gd name="connsiteY3-72" fmla="*/ 302420 h 350045"/>
                                          <a:gd name="connsiteX4-73" fmla="*/ 78581 w 173789"/>
                                          <a:gd name="connsiteY4-74" fmla="*/ 350045 h 350045"/>
                                          <a:gd name="connsiteX5-75" fmla="*/ 164306 w 173789"/>
                                          <a:gd name="connsiteY5-76" fmla="*/ 254795 h 350045"/>
                                          <a:gd name="connsiteX6-77" fmla="*/ 152399 w 173789"/>
                                          <a:gd name="connsiteY6-78" fmla="*/ 121445 h 350045"/>
                                          <a:gd name="connsiteX7-79" fmla="*/ 69056 w 173789"/>
                                          <a:gd name="connsiteY7-80" fmla="*/ 1 h 350045"/>
                                          <a:gd name="connsiteX0-81" fmla="*/ 69928 w 174661"/>
                                          <a:gd name="connsiteY0-82" fmla="*/ 1 h 350045"/>
                                          <a:gd name="connsiteX1-83" fmla="*/ 46115 w 174661"/>
                                          <a:gd name="connsiteY1-84" fmla="*/ 119063 h 350045"/>
                                          <a:gd name="connsiteX2-85" fmla="*/ 872 w 174661"/>
                                          <a:gd name="connsiteY2-86" fmla="*/ 204788 h 350045"/>
                                          <a:gd name="connsiteX3-87" fmla="*/ 15159 w 174661"/>
                                          <a:gd name="connsiteY3-88" fmla="*/ 302420 h 350045"/>
                                          <a:gd name="connsiteX4-89" fmla="*/ 79453 w 174661"/>
                                          <a:gd name="connsiteY4-90" fmla="*/ 350045 h 350045"/>
                                          <a:gd name="connsiteX5-91" fmla="*/ 165178 w 174661"/>
                                          <a:gd name="connsiteY5-92" fmla="*/ 254795 h 350045"/>
                                          <a:gd name="connsiteX6-93" fmla="*/ 153271 w 174661"/>
                                          <a:gd name="connsiteY6-94" fmla="*/ 121445 h 350045"/>
                                          <a:gd name="connsiteX7-95" fmla="*/ 69928 w 174661"/>
                                          <a:gd name="connsiteY7-96" fmla="*/ 1 h 350045"/>
                                          <a:gd name="connsiteX0-97" fmla="*/ 73564 w 178297"/>
                                          <a:gd name="connsiteY0-98" fmla="*/ 1 h 350045"/>
                                          <a:gd name="connsiteX1-99" fmla="*/ 49751 w 178297"/>
                                          <a:gd name="connsiteY1-100" fmla="*/ 119063 h 350045"/>
                                          <a:gd name="connsiteX2-101" fmla="*/ 4508 w 178297"/>
                                          <a:gd name="connsiteY2-102" fmla="*/ 204788 h 350045"/>
                                          <a:gd name="connsiteX3-103" fmla="*/ 18795 w 178297"/>
                                          <a:gd name="connsiteY3-104" fmla="*/ 302420 h 350045"/>
                                          <a:gd name="connsiteX4-105" fmla="*/ 83089 w 178297"/>
                                          <a:gd name="connsiteY4-106" fmla="*/ 350045 h 350045"/>
                                          <a:gd name="connsiteX5-107" fmla="*/ 168814 w 178297"/>
                                          <a:gd name="connsiteY5-108" fmla="*/ 254795 h 350045"/>
                                          <a:gd name="connsiteX6-109" fmla="*/ 156907 w 178297"/>
                                          <a:gd name="connsiteY6-110" fmla="*/ 121445 h 350045"/>
                                          <a:gd name="connsiteX7-111" fmla="*/ 73564 w 178297"/>
                                          <a:gd name="connsiteY7-112" fmla="*/ 1 h 350045"/>
                                          <a:gd name="connsiteX0-113" fmla="*/ 79936 w 184669"/>
                                          <a:gd name="connsiteY0-114" fmla="*/ 1 h 350045"/>
                                          <a:gd name="connsiteX1-115" fmla="*/ 56123 w 184669"/>
                                          <a:gd name="connsiteY1-116" fmla="*/ 119063 h 350045"/>
                                          <a:gd name="connsiteX2-117" fmla="*/ 3736 w 184669"/>
                                          <a:gd name="connsiteY2-118" fmla="*/ 204788 h 350045"/>
                                          <a:gd name="connsiteX3-119" fmla="*/ 25167 w 184669"/>
                                          <a:gd name="connsiteY3-120" fmla="*/ 302420 h 350045"/>
                                          <a:gd name="connsiteX4-121" fmla="*/ 89461 w 184669"/>
                                          <a:gd name="connsiteY4-122" fmla="*/ 350045 h 350045"/>
                                          <a:gd name="connsiteX5-123" fmla="*/ 175186 w 184669"/>
                                          <a:gd name="connsiteY5-124" fmla="*/ 254795 h 350045"/>
                                          <a:gd name="connsiteX6-125" fmla="*/ 163279 w 184669"/>
                                          <a:gd name="connsiteY6-126" fmla="*/ 121445 h 350045"/>
                                          <a:gd name="connsiteX7-127" fmla="*/ 79936 w 184669"/>
                                          <a:gd name="connsiteY7-128" fmla="*/ 1 h 350045"/>
                                          <a:gd name="connsiteX0-129" fmla="*/ 77086 w 181819"/>
                                          <a:gd name="connsiteY0-130" fmla="*/ 1 h 350045"/>
                                          <a:gd name="connsiteX1-131" fmla="*/ 55655 w 181819"/>
                                          <a:gd name="connsiteY1-132" fmla="*/ 107157 h 350045"/>
                                          <a:gd name="connsiteX2-133" fmla="*/ 886 w 181819"/>
                                          <a:gd name="connsiteY2-134" fmla="*/ 204788 h 350045"/>
                                          <a:gd name="connsiteX3-135" fmla="*/ 22317 w 181819"/>
                                          <a:gd name="connsiteY3-136" fmla="*/ 302420 h 350045"/>
                                          <a:gd name="connsiteX4-137" fmla="*/ 86611 w 181819"/>
                                          <a:gd name="connsiteY4-138" fmla="*/ 350045 h 350045"/>
                                          <a:gd name="connsiteX5-139" fmla="*/ 172336 w 181819"/>
                                          <a:gd name="connsiteY5-140" fmla="*/ 254795 h 350045"/>
                                          <a:gd name="connsiteX6-141" fmla="*/ 160429 w 181819"/>
                                          <a:gd name="connsiteY6-142" fmla="*/ 121445 h 350045"/>
                                          <a:gd name="connsiteX7-143" fmla="*/ 77086 w 181819"/>
                                          <a:gd name="connsiteY7-144" fmla="*/ 1 h 350045"/>
                                          <a:gd name="connsiteX0-145" fmla="*/ 77086 w 181819"/>
                                          <a:gd name="connsiteY0-146" fmla="*/ 1 h 350045"/>
                                          <a:gd name="connsiteX1-147" fmla="*/ 55655 w 181819"/>
                                          <a:gd name="connsiteY1-148" fmla="*/ 107157 h 350045"/>
                                          <a:gd name="connsiteX2-149" fmla="*/ 886 w 181819"/>
                                          <a:gd name="connsiteY2-150" fmla="*/ 204788 h 350045"/>
                                          <a:gd name="connsiteX3-151" fmla="*/ 22317 w 181819"/>
                                          <a:gd name="connsiteY3-152" fmla="*/ 302420 h 350045"/>
                                          <a:gd name="connsiteX4-153" fmla="*/ 86611 w 181819"/>
                                          <a:gd name="connsiteY4-154" fmla="*/ 350045 h 350045"/>
                                          <a:gd name="connsiteX5-155" fmla="*/ 172336 w 181819"/>
                                          <a:gd name="connsiteY5-156" fmla="*/ 254795 h 350045"/>
                                          <a:gd name="connsiteX6-157" fmla="*/ 160429 w 181819"/>
                                          <a:gd name="connsiteY6-158" fmla="*/ 121445 h 350045"/>
                                          <a:gd name="connsiteX7-159" fmla="*/ 77086 w 181819"/>
                                          <a:gd name="connsiteY7-160" fmla="*/ 1 h 350045"/>
                                          <a:gd name="connsiteX0-161" fmla="*/ 77086 w 181819"/>
                                          <a:gd name="connsiteY0-162" fmla="*/ 1 h 350045"/>
                                          <a:gd name="connsiteX1-163" fmla="*/ 55655 w 181819"/>
                                          <a:gd name="connsiteY1-164" fmla="*/ 107157 h 350045"/>
                                          <a:gd name="connsiteX2-165" fmla="*/ 886 w 181819"/>
                                          <a:gd name="connsiteY2-166" fmla="*/ 204788 h 350045"/>
                                          <a:gd name="connsiteX3-167" fmla="*/ 22317 w 181819"/>
                                          <a:gd name="connsiteY3-168" fmla="*/ 302420 h 350045"/>
                                          <a:gd name="connsiteX4-169" fmla="*/ 86611 w 181819"/>
                                          <a:gd name="connsiteY4-170" fmla="*/ 350045 h 350045"/>
                                          <a:gd name="connsiteX5-171" fmla="*/ 172336 w 181819"/>
                                          <a:gd name="connsiteY5-172" fmla="*/ 254795 h 350045"/>
                                          <a:gd name="connsiteX6-173" fmla="*/ 160429 w 181819"/>
                                          <a:gd name="connsiteY6-174" fmla="*/ 121445 h 350045"/>
                                          <a:gd name="connsiteX7-175" fmla="*/ 77086 w 181819"/>
                                          <a:gd name="connsiteY7-176" fmla="*/ 1 h 350045"/>
                                          <a:gd name="connsiteX0-177" fmla="*/ 77086 w 181819"/>
                                          <a:gd name="connsiteY0-178" fmla="*/ 1 h 350045"/>
                                          <a:gd name="connsiteX1-179" fmla="*/ 55655 w 181819"/>
                                          <a:gd name="connsiteY1-180" fmla="*/ 107157 h 350045"/>
                                          <a:gd name="connsiteX2-181" fmla="*/ 886 w 181819"/>
                                          <a:gd name="connsiteY2-182" fmla="*/ 204788 h 350045"/>
                                          <a:gd name="connsiteX3-183" fmla="*/ 22317 w 181819"/>
                                          <a:gd name="connsiteY3-184" fmla="*/ 302420 h 350045"/>
                                          <a:gd name="connsiteX4-185" fmla="*/ 86611 w 181819"/>
                                          <a:gd name="connsiteY4-186" fmla="*/ 350045 h 350045"/>
                                          <a:gd name="connsiteX5-187" fmla="*/ 172336 w 181819"/>
                                          <a:gd name="connsiteY5-188" fmla="*/ 254795 h 350045"/>
                                          <a:gd name="connsiteX6-189" fmla="*/ 160429 w 181819"/>
                                          <a:gd name="connsiteY6-190" fmla="*/ 100014 h 350045"/>
                                          <a:gd name="connsiteX7-191" fmla="*/ 77086 w 181819"/>
                                          <a:gd name="connsiteY7-192" fmla="*/ 1 h 350045"/>
                                          <a:gd name="connsiteX0-193" fmla="*/ 77086 w 179303"/>
                                          <a:gd name="connsiteY0-194" fmla="*/ 1 h 350045"/>
                                          <a:gd name="connsiteX1-195" fmla="*/ 55655 w 179303"/>
                                          <a:gd name="connsiteY1-196" fmla="*/ 107157 h 350045"/>
                                          <a:gd name="connsiteX2-197" fmla="*/ 886 w 179303"/>
                                          <a:gd name="connsiteY2-198" fmla="*/ 204788 h 350045"/>
                                          <a:gd name="connsiteX3-199" fmla="*/ 22317 w 179303"/>
                                          <a:gd name="connsiteY3-200" fmla="*/ 302420 h 350045"/>
                                          <a:gd name="connsiteX4-201" fmla="*/ 86611 w 179303"/>
                                          <a:gd name="connsiteY4-202" fmla="*/ 350045 h 350045"/>
                                          <a:gd name="connsiteX5-203" fmla="*/ 172336 w 179303"/>
                                          <a:gd name="connsiteY5-204" fmla="*/ 266701 h 350045"/>
                                          <a:gd name="connsiteX6-205" fmla="*/ 160429 w 179303"/>
                                          <a:gd name="connsiteY6-206" fmla="*/ 100014 h 350045"/>
                                          <a:gd name="connsiteX7-207" fmla="*/ 77086 w 179303"/>
                                          <a:gd name="connsiteY7-208" fmla="*/ 1 h 350045"/>
                                          <a:gd name="connsiteX0-209" fmla="*/ 77086 w 179303"/>
                                          <a:gd name="connsiteY0-210" fmla="*/ 1 h 352745"/>
                                          <a:gd name="connsiteX1-211" fmla="*/ 55655 w 179303"/>
                                          <a:gd name="connsiteY1-212" fmla="*/ 107157 h 352745"/>
                                          <a:gd name="connsiteX2-213" fmla="*/ 886 w 179303"/>
                                          <a:gd name="connsiteY2-214" fmla="*/ 204788 h 352745"/>
                                          <a:gd name="connsiteX3-215" fmla="*/ 22317 w 179303"/>
                                          <a:gd name="connsiteY3-216" fmla="*/ 302420 h 352745"/>
                                          <a:gd name="connsiteX4-217" fmla="*/ 86611 w 179303"/>
                                          <a:gd name="connsiteY4-218" fmla="*/ 350045 h 352745"/>
                                          <a:gd name="connsiteX5-219" fmla="*/ 172336 w 179303"/>
                                          <a:gd name="connsiteY5-220" fmla="*/ 266701 h 352745"/>
                                          <a:gd name="connsiteX6-221" fmla="*/ 160429 w 179303"/>
                                          <a:gd name="connsiteY6-222" fmla="*/ 100014 h 352745"/>
                                          <a:gd name="connsiteX7-223" fmla="*/ 77086 w 179303"/>
                                          <a:gd name="connsiteY7-224" fmla="*/ 1 h 352745"/>
                                          <a:gd name="connsiteX0-225" fmla="*/ 77086 w 179303"/>
                                          <a:gd name="connsiteY0-226" fmla="*/ 1 h 350613"/>
                                          <a:gd name="connsiteX1-227" fmla="*/ 55655 w 179303"/>
                                          <a:gd name="connsiteY1-228" fmla="*/ 107157 h 350613"/>
                                          <a:gd name="connsiteX2-229" fmla="*/ 886 w 179303"/>
                                          <a:gd name="connsiteY2-230" fmla="*/ 204788 h 350613"/>
                                          <a:gd name="connsiteX3-231" fmla="*/ 22317 w 179303"/>
                                          <a:gd name="connsiteY3-232" fmla="*/ 302420 h 350613"/>
                                          <a:gd name="connsiteX4-233" fmla="*/ 86611 w 179303"/>
                                          <a:gd name="connsiteY4-234" fmla="*/ 350045 h 350613"/>
                                          <a:gd name="connsiteX5-235" fmla="*/ 172336 w 179303"/>
                                          <a:gd name="connsiteY5-236" fmla="*/ 266701 h 350613"/>
                                          <a:gd name="connsiteX6-237" fmla="*/ 160429 w 179303"/>
                                          <a:gd name="connsiteY6-238" fmla="*/ 100014 h 350613"/>
                                          <a:gd name="connsiteX7-239" fmla="*/ 77086 w 179303"/>
                                          <a:gd name="connsiteY7-240" fmla="*/ 1 h 350613"/>
                                          <a:gd name="connsiteX0-241" fmla="*/ 78214 w 180431"/>
                                          <a:gd name="connsiteY0-242" fmla="*/ 1 h 350613"/>
                                          <a:gd name="connsiteX1-243" fmla="*/ 56783 w 180431"/>
                                          <a:gd name="connsiteY1-244" fmla="*/ 107157 h 350613"/>
                                          <a:gd name="connsiteX2-245" fmla="*/ 2014 w 180431"/>
                                          <a:gd name="connsiteY2-246" fmla="*/ 204788 h 350613"/>
                                          <a:gd name="connsiteX3-247" fmla="*/ 23445 w 180431"/>
                                          <a:gd name="connsiteY3-248" fmla="*/ 302420 h 350613"/>
                                          <a:gd name="connsiteX4-249" fmla="*/ 87739 w 180431"/>
                                          <a:gd name="connsiteY4-250" fmla="*/ 350045 h 350613"/>
                                          <a:gd name="connsiteX5-251" fmla="*/ 173464 w 180431"/>
                                          <a:gd name="connsiteY5-252" fmla="*/ 266701 h 350613"/>
                                          <a:gd name="connsiteX6-253" fmla="*/ 161557 w 180431"/>
                                          <a:gd name="connsiteY6-254" fmla="*/ 100014 h 350613"/>
                                          <a:gd name="connsiteX7-255" fmla="*/ 78214 w 180431"/>
                                          <a:gd name="connsiteY7-256" fmla="*/ 1 h 350613"/>
                                          <a:gd name="connsiteX0-257" fmla="*/ 78214 w 180431"/>
                                          <a:gd name="connsiteY0-258" fmla="*/ 1 h 350613"/>
                                          <a:gd name="connsiteX1-259" fmla="*/ 56783 w 180431"/>
                                          <a:gd name="connsiteY1-260" fmla="*/ 107157 h 350613"/>
                                          <a:gd name="connsiteX2-261" fmla="*/ 2014 w 180431"/>
                                          <a:gd name="connsiteY2-262" fmla="*/ 204788 h 350613"/>
                                          <a:gd name="connsiteX3-263" fmla="*/ 23445 w 180431"/>
                                          <a:gd name="connsiteY3-264" fmla="*/ 302420 h 350613"/>
                                          <a:gd name="connsiteX4-265" fmla="*/ 87739 w 180431"/>
                                          <a:gd name="connsiteY4-266" fmla="*/ 350045 h 350613"/>
                                          <a:gd name="connsiteX5-267" fmla="*/ 173464 w 180431"/>
                                          <a:gd name="connsiteY5-268" fmla="*/ 266701 h 350613"/>
                                          <a:gd name="connsiteX6-269" fmla="*/ 161557 w 180431"/>
                                          <a:gd name="connsiteY6-270" fmla="*/ 100014 h 350613"/>
                                          <a:gd name="connsiteX7-271" fmla="*/ 78214 w 180431"/>
                                          <a:gd name="connsiteY7-272" fmla="*/ 1 h 350613"/>
                                          <a:gd name="connsiteX0-273" fmla="*/ 82390 w 184607"/>
                                          <a:gd name="connsiteY0-274" fmla="*/ 1 h 352386"/>
                                          <a:gd name="connsiteX1-275" fmla="*/ 60959 w 184607"/>
                                          <a:gd name="connsiteY1-276" fmla="*/ 107157 h 352386"/>
                                          <a:gd name="connsiteX2-277" fmla="*/ 6190 w 184607"/>
                                          <a:gd name="connsiteY2-278" fmla="*/ 204788 h 352386"/>
                                          <a:gd name="connsiteX3-279" fmla="*/ 15715 w 184607"/>
                                          <a:gd name="connsiteY3-280" fmla="*/ 302420 h 352386"/>
                                          <a:gd name="connsiteX4-281" fmla="*/ 91915 w 184607"/>
                                          <a:gd name="connsiteY4-282" fmla="*/ 350045 h 352386"/>
                                          <a:gd name="connsiteX5-283" fmla="*/ 177640 w 184607"/>
                                          <a:gd name="connsiteY5-284" fmla="*/ 266701 h 352386"/>
                                          <a:gd name="connsiteX6-285" fmla="*/ 165733 w 184607"/>
                                          <a:gd name="connsiteY6-286" fmla="*/ 100014 h 352386"/>
                                          <a:gd name="connsiteX7-287" fmla="*/ 82390 w 184607"/>
                                          <a:gd name="connsiteY7-288" fmla="*/ 1 h 352386"/>
                                          <a:gd name="connsiteX0-289" fmla="*/ 86867 w 189084"/>
                                          <a:gd name="connsiteY0-290" fmla="*/ 1 h 351243"/>
                                          <a:gd name="connsiteX1-291" fmla="*/ 65436 w 189084"/>
                                          <a:gd name="connsiteY1-292" fmla="*/ 107157 h 351243"/>
                                          <a:gd name="connsiteX2-293" fmla="*/ 10667 w 189084"/>
                                          <a:gd name="connsiteY2-294" fmla="*/ 204788 h 351243"/>
                                          <a:gd name="connsiteX3-295" fmla="*/ 20192 w 189084"/>
                                          <a:gd name="connsiteY3-296" fmla="*/ 302420 h 351243"/>
                                          <a:gd name="connsiteX4-297" fmla="*/ 96392 w 189084"/>
                                          <a:gd name="connsiteY4-298" fmla="*/ 350045 h 351243"/>
                                          <a:gd name="connsiteX5-299" fmla="*/ 182117 w 189084"/>
                                          <a:gd name="connsiteY5-300" fmla="*/ 266701 h 351243"/>
                                          <a:gd name="connsiteX6-301" fmla="*/ 170210 w 189084"/>
                                          <a:gd name="connsiteY6-302" fmla="*/ 100014 h 351243"/>
                                          <a:gd name="connsiteX7-303" fmla="*/ 86867 w 189084"/>
                                          <a:gd name="connsiteY7-304" fmla="*/ 1 h 351243"/>
                                          <a:gd name="connsiteX0-305" fmla="*/ 81616 w 183833"/>
                                          <a:gd name="connsiteY0-306" fmla="*/ 1 h 350850"/>
                                          <a:gd name="connsiteX1-307" fmla="*/ 60185 w 183833"/>
                                          <a:gd name="connsiteY1-308" fmla="*/ 107157 h 350850"/>
                                          <a:gd name="connsiteX2-309" fmla="*/ 5416 w 183833"/>
                                          <a:gd name="connsiteY2-310" fmla="*/ 204788 h 350850"/>
                                          <a:gd name="connsiteX3-311" fmla="*/ 14941 w 183833"/>
                                          <a:gd name="connsiteY3-312" fmla="*/ 302420 h 350850"/>
                                          <a:gd name="connsiteX4-313" fmla="*/ 91141 w 183833"/>
                                          <a:gd name="connsiteY4-314" fmla="*/ 350045 h 350850"/>
                                          <a:gd name="connsiteX5-315" fmla="*/ 176866 w 183833"/>
                                          <a:gd name="connsiteY5-316" fmla="*/ 266701 h 350850"/>
                                          <a:gd name="connsiteX6-317" fmla="*/ 164959 w 183833"/>
                                          <a:gd name="connsiteY6-318" fmla="*/ 100014 h 350850"/>
                                          <a:gd name="connsiteX7-319" fmla="*/ 81616 w 183833"/>
                                          <a:gd name="connsiteY7-320" fmla="*/ 1 h 350850"/>
                                          <a:gd name="connsiteX0-321" fmla="*/ 81616 w 187661"/>
                                          <a:gd name="connsiteY0-322" fmla="*/ 1 h 351235"/>
                                          <a:gd name="connsiteX1-323" fmla="*/ 60185 w 187661"/>
                                          <a:gd name="connsiteY1-324" fmla="*/ 107157 h 351235"/>
                                          <a:gd name="connsiteX2-325" fmla="*/ 5416 w 187661"/>
                                          <a:gd name="connsiteY2-326" fmla="*/ 204788 h 351235"/>
                                          <a:gd name="connsiteX3-327" fmla="*/ 14941 w 187661"/>
                                          <a:gd name="connsiteY3-328" fmla="*/ 302420 h 351235"/>
                                          <a:gd name="connsiteX4-329" fmla="*/ 91141 w 187661"/>
                                          <a:gd name="connsiteY4-330" fmla="*/ 350045 h 351235"/>
                                          <a:gd name="connsiteX5-331" fmla="*/ 181628 w 187661"/>
                                          <a:gd name="connsiteY5-332" fmla="*/ 257176 h 351235"/>
                                          <a:gd name="connsiteX6-333" fmla="*/ 164959 w 187661"/>
                                          <a:gd name="connsiteY6-334" fmla="*/ 100014 h 351235"/>
                                          <a:gd name="connsiteX7-335" fmla="*/ 81616 w 187661"/>
                                          <a:gd name="connsiteY7-336" fmla="*/ 1 h 351235"/>
                                          <a:gd name="connsiteX0-337" fmla="*/ 81616 w 187661"/>
                                          <a:gd name="connsiteY0-338" fmla="*/ 1 h 351235"/>
                                          <a:gd name="connsiteX1-339" fmla="*/ 60185 w 187661"/>
                                          <a:gd name="connsiteY1-340" fmla="*/ 107157 h 351235"/>
                                          <a:gd name="connsiteX2-341" fmla="*/ 5416 w 187661"/>
                                          <a:gd name="connsiteY2-342" fmla="*/ 204788 h 351235"/>
                                          <a:gd name="connsiteX3-343" fmla="*/ 14941 w 187661"/>
                                          <a:gd name="connsiteY3-344" fmla="*/ 302420 h 351235"/>
                                          <a:gd name="connsiteX4-345" fmla="*/ 91141 w 187661"/>
                                          <a:gd name="connsiteY4-346" fmla="*/ 350045 h 351235"/>
                                          <a:gd name="connsiteX5-347" fmla="*/ 181628 w 187661"/>
                                          <a:gd name="connsiteY5-348" fmla="*/ 257176 h 351235"/>
                                          <a:gd name="connsiteX6-349" fmla="*/ 164959 w 187661"/>
                                          <a:gd name="connsiteY6-350" fmla="*/ 100014 h 351235"/>
                                          <a:gd name="connsiteX7-351" fmla="*/ 81616 w 187661"/>
                                          <a:gd name="connsiteY7-352" fmla="*/ 1 h 351235"/>
                                          <a:gd name="connsiteX0-353" fmla="*/ 81616 w 187661"/>
                                          <a:gd name="connsiteY0-354" fmla="*/ 1 h 351235"/>
                                          <a:gd name="connsiteX1-355" fmla="*/ 60185 w 187661"/>
                                          <a:gd name="connsiteY1-356" fmla="*/ 107157 h 351235"/>
                                          <a:gd name="connsiteX2-357" fmla="*/ 5416 w 187661"/>
                                          <a:gd name="connsiteY2-358" fmla="*/ 204788 h 351235"/>
                                          <a:gd name="connsiteX3-359" fmla="*/ 14941 w 187661"/>
                                          <a:gd name="connsiteY3-360" fmla="*/ 302420 h 351235"/>
                                          <a:gd name="connsiteX4-361" fmla="*/ 91141 w 187661"/>
                                          <a:gd name="connsiteY4-362" fmla="*/ 350045 h 351235"/>
                                          <a:gd name="connsiteX5-363" fmla="*/ 181628 w 187661"/>
                                          <a:gd name="connsiteY5-364" fmla="*/ 257176 h 351235"/>
                                          <a:gd name="connsiteX6-365" fmla="*/ 164959 w 187661"/>
                                          <a:gd name="connsiteY6-366" fmla="*/ 100014 h 351235"/>
                                          <a:gd name="connsiteX7-367" fmla="*/ 81616 w 187661"/>
                                          <a:gd name="connsiteY7-368" fmla="*/ 1 h 351235"/>
                                          <a:gd name="connsiteX0-369" fmla="*/ 81616 w 189463"/>
                                          <a:gd name="connsiteY0-370" fmla="*/ 1 h 351235"/>
                                          <a:gd name="connsiteX1-371" fmla="*/ 60185 w 189463"/>
                                          <a:gd name="connsiteY1-372" fmla="*/ 107157 h 351235"/>
                                          <a:gd name="connsiteX2-373" fmla="*/ 5416 w 189463"/>
                                          <a:gd name="connsiteY2-374" fmla="*/ 204788 h 351235"/>
                                          <a:gd name="connsiteX3-375" fmla="*/ 14941 w 189463"/>
                                          <a:gd name="connsiteY3-376" fmla="*/ 302420 h 351235"/>
                                          <a:gd name="connsiteX4-377" fmla="*/ 91141 w 189463"/>
                                          <a:gd name="connsiteY4-378" fmla="*/ 350045 h 351235"/>
                                          <a:gd name="connsiteX5-379" fmla="*/ 181628 w 189463"/>
                                          <a:gd name="connsiteY5-380" fmla="*/ 257176 h 351235"/>
                                          <a:gd name="connsiteX6-381" fmla="*/ 172103 w 189463"/>
                                          <a:gd name="connsiteY6-382" fmla="*/ 114302 h 351235"/>
                                          <a:gd name="connsiteX7-383" fmla="*/ 81616 w 189463"/>
                                          <a:gd name="connsiteY7-384" fmla="*/ 1 h 351235"/>
                                          <a:gd name="connsiteX0-385" fmla="*/ 81616 w 191543"/>
                                          <a:gd name="connsiteY0-386" fmla="*/ 1 h 351235"/>
                                          <a:gd name="connsiteX1-387" fmla="*/ 60185 w 191543"/>
                                          <a:gd name="connsiteY1-388" fmla="*/ 107157 h 351235"/>
                                          <a:gd name="connsiteX2-389" fmla="*/ 5416 w 191543"/>
                                          <a:gd name="connsiteY2-390" fmla="*/ 204788 h 351235"/>
                                          <a:gd name="connsiteX3-391" fmla="*/ 14941 w 191543"/>
                                          <a:gd name="connsiteY3-392" fmla="*/ 302420 h 351235"/>
                                          <a:gd name="connsiteX4-393" fmla="*/ 91141 w 191543"/>
                                          <a:gd name="connsiteY4-394" fmla="*/ 350045 h 351235"/>
                                          <a:gd name="connsiteX5-395" fmla="*/ 181628 w 191543"/>
                                          <a:gd name="connsiteY5-396" fmla="*/ 257176 h 351235"/>
                                          <a:gd name="connsiteX6-397" fmla="*/ 172103 w 191543"/>
                                          <a:gd name="connsiteY6-398" fmla="*/ 114302 h 351235"/>
                                          <a:gd name="connsiteX7-399" fmla="*/ 81616 w 191543"/>
                                          <a:gd name="connsiteY7-400" fmla="*/ 1 h 351235"/>
                                          <a:gd name="connsiteX0-401" fmla="*/ 81616 w 189463"/>
                                          <a:gd name="connsiteY0-402" fmla="*/ 1 h 351235"/>
                                          <a:gd name="connsiteX1-403" fmla="*/ 60185 w 189463"/>
                                          <a:gd name="connsiteY1-404" fmla="*/ 107157 h 351235"/>
                                          <a:gd name="connsiteX2-405" fmla="*/ 5416 w 189463"/>
                                          <a:gd name="connsiteY2-406" fmla="*/ 204788 h 351235"/>
                                          <a:gd name="connsiteX3-407" fmla="*/ 14941 w 189463"/>
                                          <a:gd name="connsiteY3-408" fmla="*/ 302420 h 351235"/>
                                          <a:gd name="connsiteX4-409" fmla="*/ 91141 w 189463"/>
                                          <a:gd name="connsiteY4-410" fmla="*/ 350045 h 351235"/>
                                          <a:gd name="connsiteX5-411" fmla="*/ 181628 w 189463"/>
                                          <a:gd name="connsiteY5-412" fmla="*/ 257176 h 351235"/>
                                          <a:gd name="connsiteX6-413" fmla="*/ 172103 w 189463"/>
                                          <a:gd name="connsiteY6-414" fmla="*/ 114302 h 351235"/>
                                          <a:gd name="connsiteX7-415" fmla="*/ 81616 w 189463"/>
                                          <a:gd name="connsiteY7-416" fmla="*/ 1 h 351235"/>
                                        </a:gdLst>
                                        <a:ahLst/>
                                        <a:cxnLst>
                                          <a:cxn ang="0">
                                            <a:pos x="connsiteX0-1" y="connsiteY0-2"/>
                                          </a:cxn>
                                          <a:cxn ang="0">
                                            <a:pos x="connsiteX1-3" y="connsiteY1-4"/>
                                          </a:cxn>
                                          <a:cxn ang="0">
                                            <a:pos x="connsiteX2-5" y="connsiteY2-6"/>
                                          </a:cxn>
                                          <a:cxn ang="0">
                                            <a:pos x="connsiteX3-7" y="connsiteY3-8"/>
                                          </a:cxn>
                                          <a:cxn ang="0">
                                            <a:pos x="connsiteX4-9" y="connsiteY4-10"/>
                                          </a:cxn>
                                          <a:cxn ang="0">
                                            <a:pos x="connsiteX5-11" y="connsiteY5-12"/>
                                          </a:cxn>
                                          <a:cxn ang="0">
                                            <a:pos x="connsiteX6-13" y="connsiteY6-14"/>
                                          </a:cxn>
                                          <a:cxn ang="0">
                                            <a:pos x="connsiteX7-15" y="connsiteY7-16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189463" h="351235">
                                            <a:moveTo>
                                              <a:pt x="81616" y="1"/>
                                            </a:moveTo>
                                            <a:cubicBezTo>
                                              <a:pt x="63757" y="-396"/>
                                              <a:pt x="82410" y="63500"/>
                                              <a:pt x="60185" y="107157"/>
                                            </a:cubicBezTo>
                                            <a:cubicBezTo>
                                              <a:pt x="37960" y="150814"/>
                                              <a:pt x="12957" y="172244"/>
                                              <a:pt x="5416" y="204788"/>
                                            </a:cubicBezTo>
                                            <a:cubicBezTo>
                                              <a:pt x="-2125" y="237332"/>
                                              <a:pt x="-4108" y="277019"/>
                                              <a:pt x="14941" y="302420"/>
                                            </a:cubicBezTo>
                                            <a:cubicBezTo>
                                              <a:pt x="33990" y="327821"/>
                                              <a:pt x="63360" y="357586"/>
                                              <a:pt x="91141" y="350045"/>
                                            </a:cubicBezTo>
                                            <a:cubicBezTo>
                                              <a:pt x="118922" y="342504"/>
                                              <a:pt x="169325" y="298848"/>
                                              <a:pt x="181628" y="257176"/>
                                            </a:cubicBezTo>
                                            <a:cubicBezTo>
                                              <a:pt x="196312" y="217092"/>
                                              <a:pt x="188772" y="161927"/>
                                              <a:pt x="172103" y="114302"/>
                                            </a:cubicBezTo>
                                            <a:cubicBezTo>
                                              <a:pt x="155434" y="66677"/>
                                              <a:pt x="114160" y="36513"/>
                                              <a:pt x="81616" y="1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rgbClr val="92C604"/>
                                      </a:solidFill>
                                      <a:ln w="25400" cap="flat" cmpd="sng" algn="ctr">
                                        <a:noFill/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defRPr/>
                                        </a:pPr>
                                        <a:endParaRPr kumimoji="0" lang="zh-CN" altLang="en-US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391" name="任意多边形 390"/>
                                      <p:cNvSpPr/>
                                      <p:nvPr/>
                                    </p:nvSpPr>
                                    <p:spPr>
                                      <a:xfrm flipH="1">
                                        <a:off x="3670385" y="631570"/>
                                        <a:ext cx="55753" cy="250871"/>
                                      </a:xfrm>
                                      <a:custGeom>
                                        <a:avLst/>
                                        <a:gdLst>
                                          <a:gd name="connsiteX0" fmla="*/ 0 w 45243"/>
                                          <a:gd name="connsiteY0" fmla="*/ 178593 h 178593"/>
                                          <a:gd name="connsiteX1" fmla="*/ 0 w 45243"/>
                                          <a:gd name="connsiteY1" fmla="*/ 61912 h 178593"/>
                                          <a:gd name="connsiteX2" fmla="*/ 26193 w 45243"/>
                                          <a:gd name="connsiteY2" fmla="*/ 0 h 178593"/>
                                          <a:gd name="connsiteX3" fmla="*/ 45243 w 45243"/>
                                          <a:gd name="connsiteY3" fmla="*/ 76200 h 178593"/>
                                          <a:gd name="connsiteX4" fmla="*/ 38100 w 45243"/>
                                          <a:gd name="connsiteY4" fmla="*/ 133350 h 178593"/>
                                          <a:gd name="connsiteX5" fmla="*/ 0 w 45243"/>
                                          <a:gd name="connsiteY5" fmla="*/ 178593 h 178593"/>
                                          <a:gd name="connsiteX0-1" fmla="*/ 0 w 46024"/>
                                          <a:gd name="connsiteY0-2" fmla="*/ 178593 h 178593"/>
                                          <a:gd name="connsiteX1-3" fmla="*/ 0 w 46024"/>
                                          <a:gd name="connsiteY1-4" fmla="*/ 61912 h 178593"/>
                                          <a:gd name="connsiteX2-5" fmla="*/ 26193 w 46024"/>
                                          <a:gd name="connsiteY2-6" fmla="*/ 0 h 178593"/>
                                          <a:gd name="connsiteX3-7" fmla="*/ 45243 w 46024"/>
                                          <a:gd name="connsiteY3-8" fmla="*/ 76200 h 178593"/>
                                          <a:gd name="connsiteX4-9" fmla="*/ 38100 w 46024"/>
                                          <a:gd name="connsiteY4-10" fmla="*/ 133350 h 178593"/>
                                          <a:gd name="connsiteX5-11" fmla="*/ 0 w 46024"/>
                                          <a:gd name="connsiteY5-12" fmla="*/ 178593 h 178593"/>
                                          <a:gd name="connsiteX0-13" fmla="*/ 0 w 47263"/>
                                          <a:gd name="connsiteY0-14" fmla="*/ 178593 h 178593"/>
                                          <a:gd name="connsiteX1-15" fmla="*/ 0 w 47263"/>
                                          <a:gd name="connsiteY1-16" fmla="*/ 61912 h 178593"/>
                                          <a:gd name="connsiteX2-17" fmla="*/ 26193 w 47263"/>
                                          <a:gd name="connsiteY2-18" fmla="*/ 0 h 178593"/>
                                          <a:gd name="connsiteX3-19" fmla="*/ 45243 w 47263"/>
                                          <a:gd name="connsiteY3-20" fmla="*/ 76200 h 178593"/>
                                          <a:gd name="connsiteX4-21" fmla="*/ 38100 w 47263"/>
                                          <a:gd name="connsiteY4-22" fmla="*/ 133350 h 178593"/>
                                          <a:gd name="connsiteX5-23" fmla="*/ 0 w 47263"/>
                                          <a:gd name="connsiteY5-24" fmla="*/ 178593 h 178593"/>
                                          <a:gd name="connsiteX0-25" fmla="*/ 4052 w 51315"/>
                                          <a:gd name="connsiteY0-26" fmla="*/ 178709 h 178709"/>
                                          <a:gd name="connsiteX1-27" fmla="*/ 4052 w 51315"/>
                                          <a:gd name="connsiteY1-28" fmla="*/ 62028 h 178709"/>
                                          <a:gd name="connsiteX2-29" fmla="*/ 30245 w 51315"/>
                                          <a:gd name="connsiteY2-30" fmla="*/ 116 h 178709"/>
                                          <a:gd name="connsiteX3-31" fmla="*/ 49295 w 51315"/>
                                          <a:gd name="connsiteY3-32" fmla="*/ 76316 h 178709"/>
                                          <a:gd name="connsiteX4-33" fmla="*/ 42152 w 51315"/>
                                          <a:gd name="connsiteY4-34" fmla="*/ 133466 h 178709"/>
                                          <a:gd name="connsiteX5-35" fmla="*/ 4052 w 51315"/>
                                          <a:gd name="connsiteY5-36" fmla="*/ 178709 h 178709"/>
                                          <a:gd name="connsiteX0-37" fmla="*/ 1452 w 48715"/>
                                          <a:gd name="connsiteY0-38" fmla="*/ 178697 h 178697"/>
                                          <a:gd name="connsiteX1-39" fmla="*/ 15740 w 48715"/>
                                          <a:gd name="connsiteY1-40" fmla="*/ 66778 h 178697"/>
                                          <a:gd name="connsiteX2-41" fmla="*/ 27645 w 48715"/>
                                          <a:gd name="connsiteY2-42" fmla="*/ 104 h 178697"/>
                                          <a:gd name="connsiteX3-43" fmla="*/ 46695 w 48715"/>
                                          <a:gd name="connsiteY3-44" fmla="*/ 76304 h 178697"/>
                                          <a:gd name="connsiteX4-45" fmla="*/ 39552 w 48715"/>
                                          <a:gd name="connsiteY4-46" fmla="*/ 133454 h 178697"/>
                                          <a:gd name="connsiteX5-47" fmla="*/ 1452 w 48715"/>
                                          <a:gd name="connsiteY5-48" fmla="*/ 178697 h 178697"/>
                                          <a:gd name="connsiteX0-49" fmla="*/ 1452 w 48715"/>
                                          <a:gd name="connsiteY0-50" fmla="*/ 178697 h 180791"/>
                                          <a:gd name="connsiteX1-51" fmla="*/ 15740 w 48715"/>
                                          <a:gd name="connsiteY1-52" fmla="*/ 66778 h 180791"/>
                                          <a:gd name="connsiteX2-53" fmla="*/ 27645 w 48715"/>
                                          <a:gd name="connsiteY2-54" fmla="*/ 104 h 180791"/>
                                          <a:gd name="connsiteX3-55" fmla="*/ 46695 w 48715"/>
                                          <a:gd name="connsiteY3-56" fmla="*/ 76304 h 180791"/>
                                          <a:gd name="connsiteX4-57" fmla="*/ 39552 w 48715"/>
                                          <a:gd name="connsiteY4-58" fmla="*/ 133454 h 180791"/>
                                          <a:gd name="connsiteX5-59" fmla="*/ 1452 w 48715"/>
                                          <a:gd name="connsiteY5-60" fmla="*/ 178697 h 180791"/>
                                          <a:gd name="connsiteX0-61" fmla="*/ 1452 w 47476"/>
                                          <a:gd name="connsiteY0-62" fmla="*/ 195372 h 197068"/>
                                          <a:gd name="connsiteX1-63" fmla="*/ 15740 w 47476"/>
                                          <a:gd name="connsiteY1-64" fmla="*/ 66784 h 197068"/>
                                          <a:gd name="connsiteX2-65" fmla="*/ 27645 w 47476"/>
                                          <a:gd name="connsiteY2-66" fmla="*/ 110 h 197068"/>
                                          <a:gd name="connsiteX3-67" fmla="*/ 46695 w 47476"/>
                                          <a:gd name="connsiteY3-68" fmla="*/ 76310 h 197068"/>
                                          <a:gd name="connsiteX4-69" fmla="*/ 39552 w 47476"/>
                                          <a:gd name="connsiteY4-70" fmla="*/ 133460 h 197068"/>
                                          <a:gd name="connsiteX5-71" fmla="*/ 1452 w 47476"/>
                                          <a:gd name="connsiteY5-72" fmla="*/ 195372 h 197068"/>
                                          <a:gd name="connsiteX0-73" fmla="*/ 266 w 46290"/>
                                          <a:gd name="connsiteY0-74" fmla="*/ 195334 h 196107"/>
                                          <a:gd name="connsiteX1-75" fmla="*/ 21698 w 46290"/>
                                          <a:gd name="connsiteY1-76" fmla="*/ 88177 h 196107"/>
                                          <a:gd name="connsiteX2-77" fmla="*/ 26459 w 46290"/>
                                          <a:gd name="connsiteY2-78" fmla="*/ 72 h 196107"/>
                                          <a:gd name="connsiteX3-79" fmla="*/ 45509 w 46290"/>
                                          <a:gd name="connsiteY3-80" fmla="*/ 76272 h 196107"/>
                                          <a:gd name="connsiteX4-81" fmla="*/ 38366 w 46290"/>
                                          <a:gd name="connsiteY4-82" fmla="*/ 133422 h 196107"/>
                                          <a:gd name="connsiteX5-83" fmla="*/ 266 w 46290"/>
                                          <a:gd name="connsiteY5-84" fmla="*/ 195334 h 196107"/>
                                          <a:gd name="connsiteX0-85" fmla="*/ 2249 w 48273"/>
                                          <a:gd name="connsiteY0-86" fmla="*/ 195324 h 195831"/>
                                          <a:gd name="connsiteX1-87" fmla="*/ 7012 w 48273"/>
                                          <a:gd name="connsiteY1-88" fmla="*/ 97692 h 195831"/>
                                          <a:gd name="connsiteX2-89" fmla="*/ 28442 w 48273"/>
                                          <a:gd name="connsiteY2-90" fmla="*/ 62 h 195831"/>
                                          <a:gd name="connsiteX3-91" fmla="*/ 47492 w 48273"/>
                                          <a:gd name="connsiteY3-92" fmla="*/ 76262 h 195831"/>
                                          <a:gd name="connsiteX4-93" fmla="*/ 40349 w 48273"/>
                                          <a:gd name="connsiteY4-94" fmla="*/ 133412 h 195831"/>
                                          <a:gd name="connsiteX5-95" fmla="*/ 2249 w 48273"/>
                                          <a:gd name="connsiteY5-96" fmla="*/ 195324 h 195831"/>
                                          <a:gd name="connsiteX0-97" fmla="*/ 2249 w 41173"/>
                                          <a:gd name="connsiteY0-98" fmla="*/ 195324 h 195823"/>
                                          <a:gd name="connsiteX1-99" fmla="*/ 7012 w 41173"/>
                                          <a:gd name="connsiteY1-100" fmla="*/ 97692 h 195823"/>
                                          <a:gd name="connsiteX2-101" fmla="*/ 28442 w 41173"/>
                                          <a:gd name="connsiteY2-102" fmla="*/ 62 h 195823"/>
                                          <a:gd name="connsiteX3-103" fmla="*/ 28442 w 41173"/>
                                          <a:gd name="connsiteY3-104" fmla="*/ 81024 h 195823"/>
                                          <a:gd name="connsiteX4-105" fmla="*/ 40349 w 41173"/>
                                          <a:gd name="connsiteY4-106" fmla="*/ 133412 h 195823"/>
                                          <a:gd name="connsiteX5-107" fmla="*/ 2249 w 41173"/>
                                          <a:gd name="connsiteY5-108" fmla="*/ 195324 h 195823"/>
                                          <a:gd name="connsiteX0-109" fmla="*/ 2249 w 48273"/>
                                          <a:gd name="connsiteY0-110" fmla="*/ 195324 h 195838"/>
                                          <a:gd name="connsiteX1-111" fmla="*/ 7012 w 48273"/>
                                          <a:gd name="connsiteY1-112" fmla="*/ 97692 h 195838"/>
                                          <a:gd name="connsiteX2-113" fmla="*/ 28442 w 48273"/>
                                          <a:gd name="connsiteY2-114" fmla="*/ 62 h 195838"/>
                                          <a:gd name="connsiteX3-115" fmla="*/ 47492 w 48273"/>
                                          <a:gd name="connsiteY3-116" fmla="*/ 71499 h 195838"/>
                                          <a:gd name="connsiteX4-117" fmla="*/ 40349 w 48273"/>
                                          <a:gd name="connsiteY4-118" fmla="*/ 133412 h 195838"/>
                                          <a:gd name="connsiteX5-119" fmla="*/ 2249 w 48273"/>
                                          <a:gd name="connsiteY5-120" fmla="*/ 195324 h 195838"/>
                                          <a:gd name="connsiteX0-121" fmla="*/ 1557 w 46812"/>
                                          <a:gd name="connsiteY0-122" fmla="*/ 195324 h 195838"/>
                                          <a:gd name="connsiteX1-123" fmla="*/ 6320 w 46812"/>
                                          <a:gd name="connsiteY1-124" fmla="*/ 97692 h 195838"/>
                                          <a:gd name="connsiteX2-125" fmla="*/ 27750 w 46812"/>
                                          <a:gd name="connsiteY2-126" fmla="*/ 62 h 195838"/>
                                          <a:gd name="connsiteX3-127" fmla="*/ 46800 w 46812"/>
                                          <a:gd name="connsiteY3-128" fmla="*/ 71499 h 195838"/>
                                          <a:gd name="connsiteX4-129" fmla="*/ 30132 w 46812"/>
                                          <a:gd name="connsiteY4-130" fmla="*/ 133412 h 195838"/>
                                          <a:gd name="connsiteX5-131" fmla="*/ 1557 w 46812"/>
                                          <a:gd name="connsiteY5-132" fmla="*/ 195324 h 195838"/>
                                          <a:gd name="connsiteX0-133" fmla="*/ 383 w 45896"/>
                                          <a:gd name="connsiteY0-134" fmla="*/ 195324 h 195687"/>
                                          <a:gd name="connsiteX1-135" fmla="*/ 5146 w 45896"/>
                                          <a:gd name="connsiteY1-136" fmla="*/ 97692 h 195687"/>
                                          <a:gd name="connsiteX2-137" fmla="*/ 26576 w 45896"/>
                                          <a:gd name="connsiteY2-138" fmla="*/ 62 h 195687"/>
                                          <a:gd name="connsiteX3-139" fmla="*/ 45626 w 45896"/>
                                          <a:gd name="connsiteY3-140" fmla="*/ 71499 h 195687"/>
                                          <a:gd name="connsiteX4-141" fmla="*/ 12289 w 45896"/>
                                          <a:gd name="connsiteY4-142" fmla="*/ 128650 h 195687"/>
                                          <a:gd name="connsiteX5-143" fmla="*/ 383 w 45896"/>
                                          <a:gd name="connsiteY5-144" fmla="*/ 195324 h 195687"/>
                                          <a:gd name="connsiteX0-145" fmla="*/ 1384 w 46627"/>
                                          <a:gd name="connsiteY0-146" fmla="*/ 195324 h 196414"/>
                                          <a:gd name="connsiteX1-147" fmla="*/ 6147 w 46627"/>
                                          <a:gd name="connsiteY1-148" fmla="*/ 97692 h 196414"/>
                                          <a:gd name="connsiteX2-149" fmla="*/ 27577 w 46627"/>
                                          <a:gd name="connsiteY2-150" fmla="*/ 62 h 196414"/>
                                          <a:gd name="connsiteX3-151" fmla="*/ 46627 w 46627"/>
                                          <a:gd name="connsiteY3-152" fmla="*/ 71499 h 196414"/>
                                          <a:gd name="connsiteX4-153" fmla="*/ 27577 w 46627"/>
                                          <a:gd name="connsiteY4-154" fmla="*/ 145319 h 196414"/>
                                          <a:gd name="connsiteX5-155" fmla="*/ 1384 w 46627"/>
                                          <a:gd name="connsiteY5-156" fmla="*/ 195324 h 196414"/>
                                        </a:gdLst>
                                        <a:ahLst/>
                                        <a:cxnLst>
                                          <a:cxn ang="0">
                                            <a:pos x="connsiteX0-1" y="connsiteY0-2"/>
                                          </a:cxn>
                                          <a:cxn ang="0">
                                            <a:pos x="connsiteX1-3" y="connsiteY1-4"/>
                                          </a:cxn>
                                          <a:cxn ang="0">
                                            <a:pos x="connsiteX2-5" y="connsiteY2-6"/>
                                          </a:cxn>
                                          <a:cxn ang="0">
                                            <a:pos x="connsiteX3-7" y="connsiteY3-8"/>
                                          </a:cxn>
                                          <a:cxn ang="0">
                                            <a:pos x="connsiteX4-9" y="connsiteY4-10"/>
                                          </a:cxn>
                                          <a:cxn ang="0">
                                            <a:pos x="connsiteX5-11" y="connsiteY5-12"/>
                                          </a:cxn>
                                        </a:cxnLst>
                                        <a:rect l="l" t="t" r="r" b="b"/>
                                        <a:pathLst>
                                          <a:path w="46627" h="196414">
                                            <a:moveTo>
                                              <a:pt x="1384" y="195324"/>
                                            </a:moveTo>
                                            <a:cubicBezTo>
                                              <a:pt x="-2188" y="187386"/>
                                              <a:pt x="1782" y="130236"/>
                                              <a:pt x="6147" y="97692"/>
                                            </a:cubicBezTo>
                                            <a:cubicBezTo>
                                              <a:pt x="10512" y="65148"/>
                                              <a:pt x="20037" y="-2319"/>
                                              <a:pt x="27577" y="62"/>
                                            </a:cubicBezTo>
                                            <a:cubicBezTo>
                                              <a:pt x="35117" y="2443"/>
                                              <a:pt x="46627" y="47290"/>
                                              <a:pt x="46627" y="71499"/>
                                            </a:cubicBezTo>
                                            <a:cubicBezTo>
                                              <a:pt x="46627" y="95708"/>
                                              <a:pt x="35118" y="124682"/>
                                              <a:pt x="27577" y="145319"/>
                                            </a:cubicBezTo>
                                            <a:cubicBezTo>
                                              <a:pt x="20037" y="165957"/>
                                              <a:pt x="4956" y="203262"/>
                                              <a:pt x="1384" y="195324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solidFill>
                                        <a:sysClr val="window" lastClr="FFFFFF"/>
                                      </a:solidFill>
                                      <a:ln w="25400" cap="flat" cmpd="sng" algn="ctr">
                                        <a:noFill/>
                                        <a:prstDash val="solid"/>
                                      </a:ln>
                                      <a:effectLst/>
                                    </p:spPr>
                                    <p:txBody>
                                      <a:bodyPr anchor="ctr"/>
                                      <a:lstStyle/>
                                      <a:p>
                                        <a:pPr marL="0" marR="0" lvl="0" indent="0" algn="ctr" defTabSz="914400" eaLnBrk="1" fontAlgn="base" latinLnBrk="0" hangingPunct="1">
                                          <a:lnSpc>
                                            <a:spcPct val="100000"/>
                                          </a:lnSpc>
                                          <a:spcBef>
                                            <a:spcPct val="0"/>
                                          </a:spcBef>
                                          <a:spcAft>
                                            <a:spcPct val="0"/>
                                          </a:spcAft>
                                          <a:buClrTx/>
                                          <a:buSzTx/>
                                          <a:buFontTx/>
                                          <a:buNone/>
                                          <a:defRPr/>
                                        </a:pPr>
                                        <a:endParaRPr kumimoji="0" lang="zh-CN" altLang="en-US" sz="1800" b="0" i="0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grpSp>
                                <p:nvGrpSpPr>
                                  <p:cNvPr id="338" name="组合 337"/>
                                  <p:cNvGrpSpPr/>
                                  <p:nvPr/>
                                </p:nvGrpSpPr>
                                <p:grpSpPr>
                                  <a:xfrm>
                                    <a:off x="3020719" y="1747553"/>
                                    <a:ext cx="3341557" cy="3157744"/>
                                    <a:chOff x="3020719" y="1747553"/>
                                    <a:chExt cx="3341557" cy="3157744"/>
                                  </a:xfrm>
                                </p:grpSpPr>
                                <p:grpSp>
                                  <p:nvGrpSpPr>
                                    <p:cNvPr id="339" name="组合 39"/>
                                    <p:cNvGrpSpPr/>
                                    <p:nvPr/>
                                  </p:nvGrpSpPr>
                                  <p:grpSpPr bwMode="auto">
                                    <a:xfrm>
                                      <a:off x="3020719" y="3120533"/>
                                      <a:ext cx="868425" cy="264079"/>
                                      <a:chOff x="2992145" y="3344042"/>
                                      <a:chExt cx="869731" cy="264455"/>
                                    </a:xfrm>
                                  </p:grpSpPr>
                                  <p:grpSp>
                                    <p:nvGrpSpPr>
                                      <p:cNvPr id="372" name="组合 216"/>
                                      <p:cNvGrpSpPr/>
                                      <p:nvPr/>
                                    </p:nvGrpSpPr>
                                    <p:grpSpPr bwMode="auto">
                                      <a:xfrm rot="-5280000">
                                        <a:off x="3043461" y="3292726"/>
                                        <a:ext cx="114828" cy="217459"/>
                                        <a:chOff x="3637987" y="503028"/>
                                        <a:chExt cx="188802" cy="391253"/>
                                      </a:xfrm>
                                    </p:grpSpPr>
                                    <p:sp>
                                      <p:nvSpPr>
                                        <p:cNvPr id="385" name="任意多边形 384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36611" y="503047"/>
                                          <a:ext cx="190537" cy="391320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69056 w 166687"/>
                                            <a:gd name="connsiteY0" fmla="*/ 0 h 350044"/>
                                            <a:gd name="connsiteX1" fmla="*/ 45243 w 166687"/>
                                            <a:gd name="connsiteY1" fmla="*/ 119062 h 350044"/>
                                            <a:gd name="connsiteX2" fmla="*/ 0 w 166687"/>
                                            <a:gd name="connsiteY2" fmla="*/ 204787 h 350044"/>
                                            <a:gd name="connsiteX3" fmla="*/ 14287 w 166687"/>
                                            <a:gd name="connsiteY3" fmla="*/ 302419 h 350044"/>
                                            <a:gd name="connsiteX4" fmla="*/ 78581 w 166687"/>
                                            <a:gd name="connsiteY4" fmla="*/ 350044 h 350044"/>
                                            <a:gd name="connsiteX5" fmla="*/ 164306 w 166687"/>
                                            <a:gd name="connsiteY5" fmla="*/ 254794 h 350044"/>
                                            <a:gd name="connsiteX6" fmla="*/ 166687 w 166687"/>
                                            <a:gd name="connsiteY6" fmla="*/ 109537 h 350044"/>
                                            <a:gd name="connsiteX7" fmla="*/ 69056 w 166687"/>
                                            <a:gd name="connsiteY7" fmla="*/ 0 h 350044"/>
                                            <a:gd name="connsiteX0-1" fmla="*/ 69056 w 184139"/>
                                            <a:gd name="connsiteY0-2" fmla="*/ 0 h 350044"/>
                                            <a:gd name="connsiteX1-3" fmla="*/ 45243 w 184139"/>
                                            <a:gd name="connsiteY1-4" fmla="*/ 119062 h 350044"/>
                                            <a:gd name="connsiteX2-5" fmla="*/ 0 w 184139"/>
                                            <a:gd name="connsiteY2-6" fmla="*/ 204787 h 350044"/>
                                            <a:gd name="connsiteX3-7" fmla="*/ 14287 w 184139"/>
                                            <a:gd name="connsiteY3-8" fmla="*/ 302419 h 350044"/>
                                            <a:gd name="connsiteX4-9" fmla="*/ 78581 w 184139"/>
                                            <a:gd name="connsiteY4-10" fmla="*/ 350044 h 350044"/>
                                            <a:gd name="connsiteX5-11" fmla="*/ 164306 w 184139"/>
                                            <a:gd name="connsiteY5-12" fmla="*/ 254794 h 350044"/>
                                            <a:gd name="connsiteX6-13" fmla="*/ 166687 w 184139"/>
                                            <a:gd name="connsiteY6-14" fmla="*/ 109537 h 350044"/>
                                            <a:gd name="connsiteX7-15" fmla="*/ 69056 w 184139"/>
                                            <a:gd name="connsiteY7-16" fmla="*/ 0 h 350044"/>
                                            <a:gd name="connsiteX0-17" fmla="*/ 69056 w 181058"/>
                                            <a:gd name="connsiteY0-18" fmla="*/ 0 h 350044"/>
                                            <a:gd name="connsiteX1-19" fmla="*/ 45243 w 181058"/>
                                            <a:gd name="connsiteY1-20" fmla="*/ 119062 h 350044"/>
                                            <a:gd name="connsiteX2-21" fmla="*/ 0 w 181058"/>
                                            <a:gd name="connsiteY2-22" fmla="*/ 204787 h 350044"/>
                                            <a:gd name="connsiteX3-23" fmla="*/ 14287 w 181058"/>
                                            <a:gd name="connsiteY3-24" fmla="*/ 302419 h 350044"/>
                                            <a:gd name="connsiteX4-25" fmla="*/ 78581 w 181058"/>
                                            <a:gd name="connsiteY4-26" fmla="*/ 350044 h 350044"/>
                                            <a:gd name="connsiteX5-27" fmla="*/ 164306 w 181058"/>
                                            <a:gd name="connsiteY5-28" fmla="*/ 254794 h 350044"/>
                                            <a:gd name="connsiteX6-29" fmla="*/ 166687 w 181058"/>
                                            <a:gd name="connsiteY6-30" fmla="*/ 109537 h 350044"/>
                                            <a:gd name="connsiteX7-31" fmla="*/ 69056 w 181058"/>
                                            <a:gd name="connsiteY7-32" fmla="*/ 0 h 350044"/>
                                            <a:gd name="connsiteX0-33" fmla="*/ 69056 w 173789"/>
                                            <a:gd name="connsiteY0-34" fmla="*/ 0 h 350044"/>
                                            <a:gd name="connsiteX1-35" fmla="*/ 45243 w 173789"/>
                                            <a:gd name="connsiteY1-36" fmla="*/ 119062 h 350044"/>
                                            <a:gd name="connsiteX2-37" fmla="*/ 0 w 173789"/>
                                            <a:gd name="connsiteY2-38" fmla="*/ 204787 h 350044"/>
                                            <a:gd name="connsiteX3-39" fmla="*/ 14287 w 173789"/>
                                            <a:gd name="connsiteY3-40" fmla="*/ 302419 h 350044"/>
                                            <a:gd name="connsiteX4-41" fmla="*/ 78581 w 173789"/>
                                            <a:gd name="connsiteY4-42" fmla="*/ 350044 h 350044"/>
                                            <a:gd name="connsiteX5-43" fmla="*/ 164306 w 173789"/>
                                            <a:gd name="connsiteY5-44" fmla="*/ 254794 h 350044"/>
                                            <a:gd name="connsiteX6-45" fmla="*/ 152399 w 173789"/>
                                            <a:gd name="connsiteY6-46" fmla="*/ 121444 h 350044"/>
                                            <a:gd name="connsiteX7-47" fmla="*/ 69056 w 173789"/>
                                            <a:gd name="connsiteY7-48" fmla="*/ 0 h 350044"/>
                                            <a:gd name="connsiteX0-49" fmla="*/ 69056 w 173789"/>
                                            <a:gd name="connsiteY0-50" fmla="*/ 1 h 350045"/>
                                            <a:gd name="connsiteX1-51" fmla="*/ 45243 w 173789"/>
                                            <a:gd name="connsiteY1-52" fmla="*/ 119063 h 350045"/>
                                            <a:gd name="connsiteX2-53" fmla="*/ 0 w 173789"/>
                                            <a:gd name="connsiteY2-54" fmla="*/ 204788 h 350045"/>
                                            <a:gd name="connsiteX3-55" fmla="*/ 14287 w 173789"/>
                                            <a:gd name="connsiteY3-56" fmla="*/ 302420 h 350045"/>
                                            <a:gd name="connsiteX4-57" fmla="*/ 78581 w 173789"/>
                                            <a:gd name="connsiteY4-58" fmla="*/ 350045 h 350045"/>
                                            <a:gd name="connsiteX5-59" fmla="*/ 164306 w 173789"/>
                                            <a:gd name="connsiteY5-60" fmla="*/ 254795 h 350045"/>
                                            <a:gd name="connsiteX6-61" fmla="*/ 152399 w 173789"/>
                                            <a:gd name="connsiteY6-62" fmla="*/ 121445 h 350045"/>
                                            <a:gd name="connsiteX7-63" fmla="*/ 69056 w 173789"/>
                                            <a:gd name="connsiteY7-64" fmla="*/ 1 h 350045"/>
                                            <a:gd name="connsiteX0-65" fmla="*/ 69056 w 173789"/>
                                            <a:gd name="connsiteY0-66" fmla="*/ 1 h 350045"/>
                                            <a:gd name="connsiteX1-67" fmla="*/ 45243 w 173789"/>
                                            <a:gd name="connsiteY1-68" fmla="*/ 119063 h 350045"/>
                                            <a:gd name="connsiteX2-69" fmla="*/ 0 w 173789"/>
                                            <a:gd name="connsiteY2-70" fmla="*/ 204788 h 350045"/>
                                            <a:gd name="connsiteX3-71" fmla="*/ 14287 w 173789"/>
                                            <a:gd name="connsiteY3-72" fmla="*/ 302420 h 350045"/>
                                            <a:gd name="connsiteX4-73" fmla="*/ 78581 w 173789"/>
                                            <a:gd name="connsiteY4-74" fmla="*/ 350045 h 350045"/>
                                            <a:gd name="connsiteX5-75" fmla="*/ 164306 w 173789"/>
                                            <a:gd name="connsiteY5-76" fmla="*/ 254795 h 350045"/>
                                            <a:gd name="connsiteX6-77" fmla="*/ 152399 w 173789"/>
                                            <a:gd name="connsiteY6-78" fmla="*/ 121445 h 350045"/>
                                            <a:gd name="connsiteX7-79" fmla="*/ 69056 w 173789"/>
                                            <a:gd name="connsiteY7-80" fmla="*/ 1 h 350045"/>
                                            <a:gd name="connsiteX0-81" fmla="*/ 69928 w 174661"/>
                                            <a:gd name="connsiteY0-82" fmla="*/ 1 h 350045"/>
                                            <a:gd name="connsiteX1-83" fmla="*/ 46115 w 174661"/>
                                            <a:gd name="connsiteY1-84" fmla="*/ 119063 h 350045"/>
                                            <a:gd name="connsiteX2-85" fmla="*/ 872 w 174661"/>
                                            <a:gd name="connsiteY2-86" fmla="*/ 204788 h 350045"/>
                                            <a:gd name="connsiteX3-87" fmla="*/ 15159 w 174661"/>
                                            <a:gd name="connsiteY3-88" fmla="*/ 302420 h 350045"/>
                                            <a:gd name="connsiteX4-89" fmla="*/ 79453 w 174661"/>
                                            <a:gd name="connsiteY4-90" fmla="*/ 350045 h 350045"/>
                                            <a:gd name="connsiteX5-91" fmla="*/ 165178 w 174661"/>
                                            <a:gd name="connsiteY5-92" fmla="*/ 254795 h 350045"/>
                                            <a:gd name="connsiteX6-93" fmla="*/ 153271 w 174661"/>
                                            <a:gd name="connsiteY6-94" fmla="*/ 121445 h 350045"/>
                                            <a:gd name="connsiteX7-95" fmla="*/ 69928 w 174661"/>
                                            <a:gd name="connsiteY7-96" fmla="*/ 1 h 350045"/>
                                            <a:gd name="connsiteX0-97" fmla="*/ 73564 w 178297"/>
                                            <a:gd name="connsiteY0-98" fmla="*/ 1 h 350045"/>
                                            <a:gd name="connsiteX1-99" fmla="*/ 49751 w 178297"/>
                                            <a:gd name="connsiteY1-100" fmla="*/ 119063 h 350045"/>
                                            <a:gd name="connsiteX2-101" fmla="*/ 4508 w 178297"/>
                                            <a:gd name="connsiteY2-102" fmla="*/ 204788 h 350045"/>
                                            <a:gd name="connsiteX3-103" fmla="*/ 18795 w 178297"/>
                                            <a:gd name="connsiteY3-104" fmla="*/ 302420 h 350045"/>
                                            <a:gd name="connsiteX4-105" fmla="*/ 83089 w 178297"/>
                                            <a:gd name="connsiteY4-106" fmla="*/ 350045 h 350045"/>
                                            <a:gd name="connsiteX5-107" fmla="*/ 168814 w 178297"/>
                                            <a:gd name="connsiteY5-108" fmla="*/ 254795 h 350045"/>
                                            <a:gd name="connsiteX6-109" fmla="*/ 156907 w 178297"/>
                                            <a:gd name="connsiteY6-110" fmla="*/ 121445 h 350045"/>
                                            <a:gd name="connsiteX7-111" fmla="*/ 73564 w 178297"/>
                                            <a:gd name="connsiteY7-112" fmla="*/ 1 h 350045"/>
                                            <a:gd name="connsiteX0-113" fmla="*/ 79936 w 184669"/>
                                            <a:gd name="connsiteY0-114" fmla="*/ 1 h 350045"/>
                                            <a:gd name="connsiteX1-115" fmla="*/ 56123 w 184669"/>
                                            <a:gd name="connsiteY1-116" fmla="*/ 119063 h 350045"/>
                                            <a:gd name="connsiteX2-117" fmla="*/ 3736 w 184669"/>
                                            <a:gd name="connsiteY2-118" fmla="*/ 204788 h 350045"/>
                                            <a:gd name="connsiteX3-119" fmla="*/ 25167 w 184669"/>
                                            <a:gd name="connsiteY3-120" fmla="*/ 302420 h 350045"/>
                                            <a:gd name="connsiteX4-121" fmla="*/ 89461 w 184669"/>
                                            <a:gd name="connsiteY4-122" fmla="*/ 350045 h 350045"/>
                                            <a:gd name="connsiteX5-123" fmla="*/ 175186 w 184669"/>
                                            <a:gd name="connsiteY5-124" fmla="*/ 254795 h 350045"/>
                                            <a:gd name="connsiteX6-125" fmla="*/ 163279 w 184669"/>
                                            <a:gd name="connsiteY6-126" fmla="*/ 121445 h 350045"/>
                                            <a:gd name="connsiteX7-127" fmla="*/ 79936 w 184669"/>
                                            <a:gd name="connsiteY7-128" fmla="*/ 1 h 350045"/>
                                            <a:gd name="connsiteX0-129" fmla="*/ 77086 w 181819"/>
                                            <a:gd name="connsiteY0-130" fmla="*/ 1 h 350045"/>
                                            <a:gd name="connsiteX1-131" fmla="*/ 55655 w 181819"/>
                                            <a:gd name="connsiteY1-132" fmla="*/ 107157 h 350045"/>
                                            <a:gd name="connsiteX2-133" fmla="*/ 886 w 181819"/>
                                            <a:gd name="connsiteY2-134" fmla="*/ 204788 h 350045"/>
                                            <a:gd name="connsiteX3-135" fmla="*/ 22317 w 181819"/>
                                            <a:gd name="connsiteY3-136" fmla="*/ 302420 h 350045"/>
                                            <a:gd name="connsiteX4-137" fmla="*/ 86611 w 181819"/>
                                            <a:gd name="connsiteY4-138" fmla="*/ 350045 h 350045"/>
                                            <a:gd name="connsiteX5-139" fmla="*/ 172336 w 181819"/>
                                            <a:gd name="connsiteY5-140" fmla="*/ 254795 h 350045"/>
                                            <a:gd name="connsiteX6-141" fmla="*/ 160429 w 181819"/>
                                            <a:gd name="connsiteY6-142" fmla="*/ 121445 h 350045"/>
                                            <a:gd name="connsiteX7-143" fmla="*/ 77086 w 181819"/>
                                            <a:gd name="connsiteY7-144" fmla="*/ 1 h 350045"/>
                                            <a:gd name="connsiteX0-145" fmla="*/ 77086 w 181819"/>
                                            <a:gd name="connsiteY0-146" fmla="*/ 1 h 350045"/>
                                            <a:gd name="connsiteX1-147" fmla="*/ 55655 w 181819"/>
                                            <a:gd name="connsiteY1-148" fmla="*/ 107157 h 350045"/>
                                            <a:gd name="connsiteX2-149" fmla="*/ 886 w 181819"/>
                                            <a:gd name="connsiteY2-150" fmla="*/ 204788 h 350045"/>
                                            <a:gd name="connsiteX3-151" fmla="*/ 22317 w 181819"/>
                                            <a:gd name="connsiteY3-152" fmla="*/ 302420 h 350045"/>
                                            <a:gd name="connsiteX4-153" fmla="*/ 86611 w 181819"/>
                                            <a:gd name="connsiteY4-154" fmla="*/ 350045 h 350045"/>
                                            <a:gd name="connsiteX5-155" fmla="*/ 172336 w 181819"/>
                                            <a:gd name="connsiteY5-156" fmla="*/ 254795 h 350045"/>
                                            <a:gd name="connsiteX6-157" fmla="*/ 160429 w 181819"/>
                                            <a:gd name="connsiteY6-158" fmla="*/ 121445 h 350045"/>
                                            <a:gd name="connsiteX7-159" fmla="*/ 77086 w 181819"/>
                                            <a:gd name="connsiteY7-160" fmla="*/ 1 h 350045"/>
                                            <a:gd name="connsiteX0-161" fmla="*/ 77086 w 181819"/>
                                            <a:gd name="connsiteY0-162" fmla="*/ 1 h 350045"/>
                                            <a:gd name="connsiteX1-163" fmla="*/ 55655 w 181819"/>
                                            <a:gd name="connsiteY1-164" fmla="*/ 107157 h 350045"/>
                                            <a:gd name="connsiteX2-165" fmla="*/ 886 w 181819"/>
                                            <a:gd name="connsiteY2-166" fmla="*/ 204788 h 350045"/>
                                            <a:gd name="connsiteX3-167" fmla="*/ 22317 w 181819"/>
                                            <a:gd name="connsiteY3-168" fmla="*/ 302420 h 350045"/>
                                            <a:gd name="connsiteX4-169" fmla="*/ 86611 w 181819"/>
                                            <a:gd name="connsiteY4-170" fmla="*/ 350045 h 350045"/>
                                            <a:gd name="connsiteX5-171" fmla="*/ 172336 w 181819"/>
                                            <a:gd name="connsiteY5-172" fmla="*/ 254795 h 350045"/>
                                            <a:gd name="connsiteX6-173" fmla="*/ 160429 w 181819"/>
                                            <a:gd name="connsiteY6-174" fmla="*/ 121445 h 350045"/>
                                            <a:gd name="connsiteX7-175" fmla="*/ 77086 w 181819"/>
                                            <a:gd name="connsiteY7-176" fmla="*/ 1 h 350045"/>
                                            <a:gd name="connsiteX0-177" fmla="*/ 77086 w 181819"/>
                                            <a:gd name="connsiteY0-178" fmla="*/ 1 h 350045"/>
                                            <a:gd name="connsiteX1-179" fmla="*/ 55655 w 181819"/>
                                            <a:gd name="connsiteY1-180" fmla="*/ 107157 h 350045"/>
                                            <a:gd name="connsiteX2-181" fmla="*/ 886 w 181819"/>
                                            <a:gd name="connsiteY2-182" fmla="*/ 204788 h 350045"/>
                                            <a:gd name="connsiteX3-183" fmla="*/ 22317 w 181819"/>
                                            <a:gd name="connsiteY3-184" fmla="*/ 302420 h 350045"/>
                                            <a:gd name="connsiteX4-185" fmla="*/ 86611 w 181819"/>
                                            <a:gd name="connsiteY4-186" fmla="*/ 350045 h 350045"/>
                                            <a:gd name="connsiteX5-187" fmla="*/ 172336 w 181819"/>
                                            <a:gd name="connsiteY5-188" fmla="*/ 254795 h 350045"/>
                                            <a:gd name="connsiteX6-189" fmla="*/ 160429 w 181819"/>
                                            <a:gd name="connsiteY6-190" fmla="*/ 100014 h 350045"/>
                                            <a:gd name="connsiteX7-191" fmla="*/ 77086 w 181819"/>
                                            <a:gd name="connsiteY7-192" fmla="*/ 1 h 350045"/>
                                            <a:gd name="connsiteX0-193" fmla="*/ 77086 w 179303"/>
                                            <a:gd name="connsiteY0-194" fmla="*/ 1 h 350045"/>
                                            <a:gd name="connsiteX1-195" fmla="*/ 55655 w 179303"/>
                                            <a:gd name="connsiteY1-196" fmla="*/ 107157 h 350045"/>
                                            <a:gd name="connsiteX2-197" fmla="*/ 886 w 179303"/>
                                            <a:gd name="connsiteY2-198" fmla="*/ 204788 h 350045"/>
                                            <a:gd name="connsiteX3-199" fmla="*/ 22317 w 179303"/>
                                            <a:gd name="connsiteY3-200" fmla="*/ 302420 h 350045"/>
                                            <a:gd name="connsiteX4-201" fmla="*/ 86611 w 179303"/>
                                            <a:gd name="connsiteY4-202" fmla="*/ 350045 h 350045"/>
                                            <a:gd name="connsiteX5-203" fmla="*/ 172336 w 179303"/>
                                            <a:gd name="connsiteY5-204" fmla="*/ 266701 h 350045"/>
                                            <a:gd name="connsiteX6-205" fmla="*/ 160429 w 179303"/>
                                            <a:gd name="connsiteY6-206" fmla="*/ 100014 h 350045"/>
                                            <a:gd name="connsiteX7-207" fmla="*/ 77086 w 179303"/>
                                            <a:gd name="connsiteY7-208" fmla="*/ 1 h 350045"/>
                                            <a:gd name="connsiteX0-209" fmla="*/ 77086 w 179303"/>
                                            <a:gd name="connsiteY0-210" fmla="*/ 1 h 352745"/>
                                            <a:gd name="connsiteX1-211" fmla="*/ 55655 w 179303"/>
                                            <a:gd name="connsiteY1-212" fmla="*/ 107157 h 352745"/>
                                            <a:gd name="connsiteX2-213" fmla="*/ 886 w 179303"/>
                                            <a:gd name="connsiteY2-214" fmla="*/ 204788 h 352745"/>
                                            <a:gd name="connsiteX3-215" fmla="*/ 22317 w 179303"/>
                                            <a:gd name="connsiteY3-216" fmla="*/ 302420 h 352745"/>
                                            <a:gd name="connsiteX4-217" fmla="*/ 86611 w 179303"/>
                                            <a:gd name="connsiteY4-218" fmla="*/ 350045 h 352745"/>
                                            <a:gd name="connsiteX5-219" fmla="*/ 172336 w 179303"/>
                                            <a:gd name="connsiteY5-220" fmla="*/ 266701 h 352745"/>
                                            <a:gd name="connsiteX6-221" fmla="*/ 160429 w 179303"/>
                                            <a:gd name="connsiteY6-222" fmla="*/ 100014 h 352745"/>
                                            <a:gd name="connsiteX7-223" fmla="*/ 77086 w 179303"/>
                                            <a:gd name="connsiteY7-224" fmla="*/ 1 h 352745"/>
                                            <a:gd name="connsiteX0-225" fmla="*/ 77086 w 179303"/>
                                            <a:gd name="connsiteY0-226" fmla="*/ 1 h 350613"/>
                                            <a:gd name="connsiteX1-227" fmla="*/ 55655 w 179303"/>
                                            <a:gd name="connsiteY1-228" fmla="*/ 107157 h 350613"/>
                                            <a:gd name="connsiteX2-229" fmla="*/ 886 w 179303"/>
                                            <a:gd name="connsiteY2-230" fmla="*/ 204788 h 350613"/>
                                            <a:gd name="connsiteX3-231" fmla="*/ 22317 w 179303"/>
                                            <a:gd name="connsiteY3-232" fmla="*/ 302420 h 350613"/>
                                            <a:gd name="connsiteX4-233" fmla="*/ 86611 w 179303"/>
                                            <a:gd name="connsiteY4-234" fmla="*/ 350045 h 350613"/>
                                            <a:gd name="connsiteX5-235" fmla="*/ 172336 w 179303"/>
                                            <a:gd name="connsiteY5-236" fmla="*/ 266701 h 350613"/>
                                            <a:gd name="connsiteX6-237" fmla="*/ 160429 w 179303"/>
                                            <a:gd name="connsiteY6-238" fmla="*/ 100014 h 350613"/>
                                            <a:gd name="connsiteX7-239" fmla="*/ 77086 w 179303"/>
                                            <a:gd name="connsiteY7-240" fmla="*/ 1 h 350613"/>
                                            <a:gd name="connsiteX0-241" fmla="*/ 78214 w 180431"/>
                                            <a:gd name="connsiteY0-242" fmla="*/ 1 h 350613"/>
                                            <a:gd name="connsiteX1-243" fmla="*/ 56783 w 180431"/>
                                            <a:gd name="connsiteY1-244" fmla="*/ 107157 h 350613"/>
                                            <a:gd name="connsiteX2-245" fmla="*/ 2014 w 180431"/>
                                            <a:gd name="connsiteY2-246" fmla="*/ 204788 h 350613"/>
                                            <a:gd name="connsiteX3-247" fmla="*/ 23445 w 180431"/>
                                            <a:gd name="connsiteY3-248" fmla="*/ 302420 h 350613"/>
                                            <a:gd name="connsiteX4-249" fmla="*/ 87739 w 180431"/>
                                            <a:gd name="connsiteY4-250" fmla="*/ 350045 h 350613"/>
                                            <a:gd name="connsiteX5-251" fmla="*/ 173464 w 180431"/>
                                            <a:gd name="connsiteY5-252" fmla="*/ 266701 h 350613"/>
                                            <a:gd name="connsiteX6-253" fmla="*/ 161557 w 180431"/>
                                            <a:gd name="connsiteY6-254" fmla="*/ 100014 h 350613"/>
                                            <a:gd name="connsiteX7-255" fmla="*/ 78214 w 180431"/>
                                            <a:gd name="connsiteY7-256" fmla="*/ 1 h 350613"/>
                                            <a:gd name="connsiteX0-257" fmla="*/ 78214 w 180431"/>
                                            <a:gd name="connsiteY0-258" fmla="*/ 1 h 350613"/>
                                            <a:gd name="connsiteX1-259" fmla="*/ 56783 w 180431"/>
                                            <a:gd name="connsiteY1-260" fmla="*/ 107157 h 350613"/>
                                            <a:gd name="connsiteX2-261" fmla="*/ 2014 w 180431"/>
                                            <a:gd name="connsiteY2-262" fmla="*/ 204788 h 350613"/>
                                            <a:gd name="connsiteX3-263" fmla="*/ 23445 w 180431"/>
                                            <a:gd name="connsiteY3-264" fmla="*/ 302420 h 350613"/>
                                            <a:gd name="connsiteX4-265" fmla="*/ 87739 w 180431"/>
                                            <a:gd name="connsiteY4-266" fmla="*/ 350045 h 350613"/>
                                            <a:gd name="connsiteX5-267" fmla="*/ 173464 w 180431"/>
                                            <a:gd name="connsiteY5-268" fmla="*/ 266701 h 350613"/>
                                            <a:gd name="connsiteX6-269" fmla="*/ 161557 w 180431"/>
                                            <a:gd name="connsiteY6-270" fmla="*/ 100014 h 350613"/>
                                            <a:gd name="connsiteX7-271" fmla="*/ 78214 w 180431"/>
                                            <a:gd name="connsiteY7-272" fmla="*/ 1 h 350613"/>
                                            <a:gd name="connsiteX0-273" fmla="*/ 82390 w 184607"/>
                                            <a:gd name="connsiteY0-274" fmla="*/ 1 h 352386"/>
                                            <a:gd name="connsiteX1-275" fmla="*/ 60959 w 184607"/>
                                            <a:gd name="connsiteY1-276" fmla="*/ 107157 h 352386"/>
                                            <a:gd name="connsiteX2-277" fmla="*/ 6190 w 184607"/>
                                            <a:gd name="connsiteY2-278" fmla="*/ 204788 h 352386"/>
                                            <a:gd name="connsiteX3-279" fmla="*/ 15715 w 184607"/>
                                            <a:gd name="connsiteY3-280" fmla="*/ 302420 h 352386"/>
                                            <a:gd name="connsiteX4-281" fmla="*/ 91915 w 184607"/>
                                            <a:gd name="connsiteY4-282" fmla="*/ 350045 h 352386"/>
                                            <a:gd name="connsiteX5-283" fmla="*/ 177640 w 184607"/>
                                            <a:gd name="connsiteY5-284" fmla="*/ 266701 h 352386"/>
                                            <a:gd name="connsiteX6-285" fmla="*/ 165733 w 184607"/>
                                            <a:gd name="connsiteY6-286" fmla="*/ 100014 h 352386"/>
                                            <a:gd name="connsiteX7-287" fmla="*/ 82390 w 184607"/>
                                            <a:gd name="connsiteY7-288" fmla="*/ 1 h 352386"/>
                                            <a:gd name="connsiteX0-289" fmla="*/ 86867 w 189084"/>
                                            <a:gd name="connsiteY0-290" fmla="*/ 1 h 351243"/>
                                            <a:gd name="connsiteX1-291" fmla="*/ 65436 w 189084"/>
                                            <a:gd name="connsiteY1-292" fmla="*/ 107157 h 351243"/>
                                            <a:gd name="connsiteX2-293" fmla="*/ 10667 w 189084"/>
                                            <a:gd name="connsiteY2-294" fmla="*/ 204788 h 351243"/>
                                            <a:gd name="connsiteX3-295" fmla="*/ 20192 w 189084"/>
                                            <a:gd name="connsiteY3-296" fmla="*/ 302420 h 351243"/>
                                            <a:gd name="connsiteX4-297" fmla="*/ 96392 w 189084"/>
                                            <a:gd name="connsiteY4-298" fmla="*/ 350045 h 351243"/>
                                            <a:gd name="connsiteX5-299" fmla="*/ 182117 w 189084"/>
                                            <a:gd name="connsiteY5-300" fmla="*/ 266701 h 351243"/>
                                            <a:gd name="connsiteX6-301" fmla="*/ 170210 w 189084"/>
                                            <a:gd name="connsiteY6-302" fmla="*/ 100014 h 351243"/>
                                            <a:gd name="connsiteX7-303" fmla="*/ 86867 w 189084"/>
                                            <a:gd name="connsiteY7-304" fmla="*/ 1 h 351243"/>
                                            <a:gd name="connsiteX0-305" fmla="*/ 81616 w 183833"/>
                                            <a:gd name="connsiteY0-306" fmla="*/ 1 h 350850"/>
                                            <a:gd name="connsiteX1-307" fmla="*/ 60185 w 183833"/>
                                            <a:gd name="connsiteY1-308" fmla="*/ 107157 h 350850"/>
                                            <a:gd name="connsiteX2-309" fmla="*/ 5416 w 183833"/>
                                            <a:gd name="connsiteY2-310" fmla="*/ 204788 h 350850"/>
                                            <a:gd name="connsiteX3-311" fmla="*/ 14941 w 183833"/>
                                            <a:gd name="connsiteY3-312" fmla="*/ 302420 h 350850"/>
                                            <a:gd name="connsiteX4-313" fmla="*/ 91141 w 183833"/>
                                            <a:gd name="connsiteY4-314" fmla="*/ 350045 h 350850"/>
                                            <a:gd name="connsiteX5-315" fmla="*/ 176866 w 183833"/>
                                            <a:gd name="connsiteY5-316" fmla="*/ 266701 h 350850"/>
                                            <a:gd name="connsiteX6-317" fmla="*/ 164959 w 183833"/>
                                            <a:gd name="connsiteY6-318" fmla="*/ 100014 h 350850"/>
                                            <a:gd name="connsiteX7-319" fmla="*/ 81616 w 183833"/>
                                            <a:gd name="connsiteY7-320" fmla="*/ 1 h 350850"/>
                                            <a:gd name="connsiteX0-321" fmla="*/ 81616 w 187661"/>
                                            <a:gd name="connsiteY0-322" fmla="*/ 1 h 351235"/>
                                            <a:gd name="connsiteX1-323" fmla="*/ 60185 w 187661"/>
                                            <a:gd name="connsiteY1-324" fmla="*/ 107157 h 351235"/>
                                            <a:gd name="connsiteX2-325" fmla="*/ 5416 w 187661"/>
                                            <a:gd name="connsiteY2-326" fmla="*/ 204788 h 351235"/>
                                            <a:gd name="connsiteX3-327" fmla="*/ 14941 w 187661"/>
                                            <a:gd name="connsiteY3-328" fmla="*/ 302420 h 351235"/>
                                            <a:gd name="connsiteX4-329" fmla="*/ 91141 w 187661"/>
                                            <a:gd name="connsiteY4-330" fmla="*/ 350045 h 351235"/>
                                            <a:gd name="connsiteX5-331" fmla="*/ 181628 w 187661"/>
                                            <a:gd name="connsiteY5-332" fmla="*/ 257176 h 351235"/>
                                            <a:gd name="connsiteX6-333" fmla="*/ 164959 w 187661"/>
                                            <a:gd name="connsiteY6-334" fmla="*/ 100014 h 351235"/>
                                            <a:gd name="connsiteX7-335" fmla="*/ 81616 w 187661"/>
                                            <a:gd name="connsiteY7-336" fmla="*/ 1 h 351235"/>
                                            <a:gd name="connsiteX0-337" fmla="*/ 81616 w 187661"/>
                                            <a:gd name="connsiteY0-338" fmla="*/ 1 h 351235"/>
                                            <a:gd name="connsiteX1-339" fmla="*/ 60185 w 187661"/>
                                            <a:gd name="connsiteY1-340" fmla="*/ 107157 h 351235"/>
                                            <a:gd name="connsiteX2-341" fmla="*/ 5416 w 187661"/>
                                            <a:gd name="connsiteY2-342" fmla="*/ 204788 h 351235"/>
                                            <a:gd name="connsiteX3-343" fmla="*/ 14941 w 187661"/>
                                            <a:gd name="connsiteY3-344" fmla="*/ 302420 h 351235"/>
                                            <a:gd name="connsiteX4-345" fmla="*/ 91141 w 187661"/>
                                            <a:gd name="connsiteY4-346" fmla="*/ 350045 h 351235"/>
                                            <a:gd name="connsiteX5-347" fmla="*/ 181628 w 187661"/>
                                            <a:gd name="connsiteY5-348" fmla="*/ 257176 h 351235"/>
                                            <a:gd name="connsiteX6-349" fmla="*/ 164959 w 187661"/>
                                            <a:gd name="connsiteY6-350" fmla="*/ 100014 h 351235"/>
                                            <a:gd name="connsiteX7-351" fmla="*/ 81616 w 187661"/>
                                            <a:gd name="connsiteY7-352" fmla="*/ 1 h 351235"/>
                                            <a:gd name="connsiteX0-353" fmla="*/ 81616 w 187661"/>
                                            <a:gd name="connsiteY0-354" fmla="*/ 1 h 351235"/>
                                            <a:gd name="connsiteX1-355" fmla="*/ 60185 w 187661"/>
                                            <a:gd name="connsiteY1-356" fmla="*/ 107157 h 351235"/>
                                            <a:gd name="connsiteX2-357" fmla="*/ 5416 w 187661"/>
                                            <a:gd name="connsiteY2-358" fmla="*/ 204788 h 351235"/>
                                            <a:gd name="connsiteX3-359" fmla="*/ 14941 w 187661"/>
                                            <a:gd name="connsiteY3-360" fmla="*/ 302420 h 351235"/>
                                            <a:gd name="connsiteX4-361" fmla="*/ 91141 w 187661"/>
                                            <a:gd name="connsiteY4-362" fmla="*/ 350045 h 351235"/>
                                            <a:gd name="connsiteX5-363" fmla="*/ 181628 w 187661"/>
                                            <a:gd name="connsiteY5-364" fmla="*/ 257176 h 351235"/>
                                            <a:gd name="connsiteX6-365" fmla="*/ 164959 w 187661"/>
                                            <a:gd name="connsiteY6-366" fmla="*/ 100014 h 351235"/>
                                            <a:gd name="connsiteX7-367" fmla="*/ 81616 w 187661"/>
                                            <a:gd name="connsiteY7-368" fmla="*/ 1 h 351235"/>
                                            <a:gd name="connsiteX0-369" fmla="*/ 81616 w 189463"/>
                                            <a:gd name="connsiteY0-370" fmla="*/ 1 h 351235"/>
                                            <a:gd name="connsiteX1-371" fmla="*/ 60185 w 189463"/>
                                            <a:gd name="connsiteY1-372" fmla="*/ 107157 h 351235"/>
                                            <a:gd name="connsiteX2-373" fmla="*/ 5416 w 189463"/>
                                            <a:gd name="connsiteY2-374" fmla="*/ 204788 h 351235"/>
                                            <a:gd name="connsiteX3-375" fmla="*/ 14941 w 189463"/>
                                            <a:gd name="connsiteY3-376" fmla="*/ 302420 h 351235"/>
                                            <a:gd name="connsiteX4-377" fmla="*/ 91141 w 189463"/>
                                            <a:gd name="connsiteY4-378" fmla="*/ 350045 h 351235"/>
                                            <a:gd name="connsiteX5-379" fmla="*/ 181628 w 189463"/>
                                            <a:gd name="connsiteY5-380" fmla="*/ 257176 h 351235"/>
                                            <a:gd name="connsiteX6-381" fmla="*/ 172103 w 189463"/>
                                            <a:gd name="connsiteY6-382" fmla="*/ 114302 h 351235"/>
                                            <a:gd name="connsiteX7-383" fmla="*/ 81616 w 189463"/>
                                            <a:gd name="connsiteY7-384" fmla="*/ 1 h 351235"/>
                                            <a:gd name="connsiteX0-385" fmla="*/ 81616 w 191543"/>
                                            <a:gd name="connsiteY0-386" fmla="*/ 1 h 351235"/>
                                            <a:gd name="connsiteX1-387" fmla="*/ 60185 w 191543"/>
                                            <a:gd name="connsiteY1-388" fmla="*/ 107157 h 351235"/>
                                            <a:gd name="connsiteX2-389" fmla="*/ 5416 w 191543"/>
                                            <a:gd name="connsiteY2-390" fmla="*/ 204788 h 351235"/>
                                            <a:gd name="connsiteX3-391" fmla="*/ 14941 w 191543"/>
                                            <a:gd name="connsiteY3-392" fmla="*/ 302420 h 351235"/>
                                            <a:gd name="connsiteX4-393" fmla="*/ 91141 w 191543"/>
                                            <a:gd name="connsiteY4-394" fmla="*/ 350045 h 351235"/>
                                            <a:gd name="connsiteX5-395" fmla="*/ 181628 w 191543"/>
                                            <a:gd name="connsiteY5-396" fmla="*/ 257176 h 351235"/>
                                            <a:gd name="connsiteX6-397" fmla="*/ 172103 w 191543"/>
                                            <a:gd name="connsiteY6-398" fmla="*/ 114302 h 351235"/>
                                            <a:gd name="connsiteX7-399" fmla="*/ 81616 w 191543"/>
                                            <a:gd name="connsiteY7-400" fmla="*/ 1 h 351235"/>
                                            <a:gd name="connsiteX0-401" fmla="*/ 81616 w 189463"/>
                                            <a:gd name="connsiteY0-402" fmla="*/ 1 h 351235"/>
                                            <a:gd name="connsiteX1-403" fmla="*/ 60185 w 189463"/>
                                            <a:gd name="connsiteY1-404" fmla="*/ 107157 h 351235"/>
                                            <a:gd name="connsiteX2-405" fmla="*/ 5416 w 189463"/>
                                            <a:gd name="connsiteY2-406" fmla="*/ 204788 h 351235"/>
                                            <a:gd name="connsiteX3-407" fmla="*/ 14941 w 189463"/>
                                            <a:gd name="connsiteY3-408" fmla="*/ 302420 h 351235"/>
                                            <a:gd name="connsiteX4-409" fmla="*/ 91141 w 189463"/>
                                            <a:gd name="connsiteY4-410" fmla="*/ 350045 h 351235"/>
                                            <a:gd name="connsiteX5-411" fmla="*/ 181628 w 189463"/>
                                            <a:gd name="connsiteY5-412" fmla="*/ 257176 h 351235"/>
                                            <a:gd name="connsiteX6-413" fmla="*/ 172103 w 189463"/>
                                            <a:gd name="connsiteY6-414" fmla="*/ 114302 h 351235"/>
                                            <a:gd name="connsiteX7-415" fmla="*/ 81616 w 189463"/>
                                            <a:gd name="connsiteY7-416" fmla="*/ 1 h 35123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89463" h="351235">
                                              <a:moveTo>
                                                <a:pt x="81616" y="1"/>
                                              </a:moveTo>
                                              <a:cubicBezTo>
                                                <a:pt x="63757" y="-396"/>
                                                <a:pt x="82410" y="63500"/>
                                                <a:pt x="60185" y="107157"/>
                                              </a:cubicBezTo>
                                              <a:cubicBezTo>
                                                <a:pt x="37960" y="150814"/>
                                                <a:pt x="12957" y="172244"/>
                                                <a:pt x="5416" y="204788"/>
                                              </a:cubicBezTo>
                                              <a:cubicBezTo>
                                                <a:pt x="-2125" y="237332"/>
                                                <a:pt x="-4108" y="277019"/>
                                                <a:pt x="14941" y="302420"/>
                                              </a:cubicBezTo>
                                              <a:cubicBezTo>
                                                <a:pt x="33990" y="327821"/>
                                                <a:pt x="63360" y="357586"/>
                                                <a:pt x="91141" y="350045"/>
                                              </a:cubicBezTo>
                                              <a:cubicBezTo>
                                                <a:pt x="118922" y="342504"/>
                                                <a:pt x="169325" y="298848"/>
                                                <a:pt x="181628" y="257176"/>
                                              </a:cubicBezTo>
                                              <a:cubicBezTo>
                                                <a:pt x="196312" y="217092"/>
                                                <a:pt x="188772" y="161927"/>
                                                <a:pt x="172103" y="114302"/>
                                              </a:cubicBezTo>
                                              <a:cubicBezTo>
                                                <a:pt x="155434" y="66677"/>
                                                <a:pt x="114160" y="36513"/>
                                                <a:pt x="81616" y="1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86" name="任意多边形 385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72338" y="632844"/>
                                          <a:ext cx="54811" cy="245646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45243"/>
                                            <a:gd name="connsiteY0" fmla="*/ 178593 h 178593"/>
                                            <a:gd name="connsiteX1" fmla="*/ 0 w 45243"/>
                                            <a:gd name="connsiteY1" fmla="*/ 61912 h 178593"/>
                                            <a:gd name="connsiteX2" fmla="*/ 26193 w 45243"/>
                                            <a:gd name="connsiteY2" fmla="*/ 0 h 178593"/>
                                            <a:gd name="connsiteX3" fmla="*/ 45243 w 45243"/>
                                            <a:gd name="connsiteY3" fmla="*/ 76200 h 178593"/>
                                            <a:gd name="connsiteX4" fmla="*/ 38100 w 45243"/>
                                            <a:gd name="connsiteY4" fmla="*/ 133350 h 178593"/>
                                            <a:gd name="connsiteX5" fmla="*/ 0 w 45243"/>
                                            <a:gd name="connsiteY5" fmla="*/ 178593 h 178593"/>
                                            <a:gd name="connsiteX0-1" fmla="*/ 0 w 46024"/>
                                            <a:gd name="connsiteY0-2" fmla="*/ 178593 h 178593"/>
                                            <a:gd name="connsiteX1-3" fmla="*/ 0 w 46024"/>
                                            <a:gd name="connsiteY1-4" fmla="*/ 61912 h 178593"/>
                                            <a:gd name="connsiteX2-5" fmla="*/ 26193 w 46024"/>
                                            <a:gd name="connsiteY2-6" fmla="*/ 0 h 178593"/>
                                            <a:gd name="connsiteX3-7" fmla="*/ 45243 w 46024"/>
                                            <a:gd name="connsiteY3-8" fmla="*/ 76200 h 178593"/>
                                            <a:gd name="connsiteX4-9" fmla="*/ 38100 w 46024"/>
                                            <a:gd name="connsiteY4-10" fmla="*/ 133350 h 178593"/>
                                            <a:gd name="connsiteX5-11" fmla="*/ 0 w 46024"/>
                                            <a:gd name="connsiteY5-12" fmla="*/ 178593 h 178593"/>
                                            <a:gd name="connsiteX0-13" fmla="*/ 0 w 47263"/>
                                            <a:gd name="connsiteY0-14" fmla="*/ 178593 h 178593"/>
                                            <a:gd name="connsiteX1-15" fmla="*/ 0 w 47263"/>
                                            <a:gd name="connsiteY1-16" fmla="*/ 61912 h 178593"/>
                                            <a:gd name="connsiteX2-17" fmla="*/ 26193 w 47263"/>
                                            <a:gd name="connsiteY2-18" fmla="*/ 0 h 178593"/>
                                            <a:gd name="connsiteX3-19" fmla="*/ 45243 w 47263"/>
                                            <a:gd name="connsiteY3-20" fmla="*/ 76200 h 178593"/>
                                            <a:gd name="connsiteX4-21" fmla="*/ 38100 w 47263"/>
                                            <a:gd name="connsiteY4-22" fmla="*/ 133350 h 178593"/>
                                            <a:gd name="connsiteX5-23" fmla="*/ 0 w 47263"/>
                                            <a:gd name="connsiteY5-24" fmla="*/ 178593 h 178593"/>
                                            <a:gd name="connsiteX0-25" fmla="*/ 4052 w 51315"/>
                                            <a:gd name="connsiteY0-26" fmla="*/ 178709 h 178709"/>
                                            <a:gd name="connsiteX1-27" fmla="*/ 4052 w 51315"/>
                                            <a:gd name="connsiteY1-28" fmla="*/ 62028 h 178709"/>
                                            <a:gd name="connsiteX2-29" fmla="*/ 30245 w 51315"/>
                                            <a:gd name="connsiteY2-30" fmla="*/ 116 h 178709"/>
                                            <a:gd name="connsiteX3-31" fmla="*/ 49295 w 51315"/>
                                            <a:gd name="connsiteY3-32" fmla="*/ 76316 h 178709"/>
                                            <a:gd name="connsiteX4-33" fmla="*/ 42152 w 51315"/>
                                            <a:gd name="connsiteY4-34" fmla="*/ 133466 h 178709"/>
                                            <a:gd name="connsiteX5-35" fmla="*/ 4052 w 51315"/>
                                            <a:gd name="connsiteY5-36" fmla="*/ 178709 h 178709"/>
                                            <a:gd name="connsiteX0-37" fmla="*/ 1452 w 48715"/>
                                            <a:gd name="connsiteY0-38" fmla="*/ 178697 h 178697"/>
                                            <a:gd name="connsiteX1-39" fmla="*/ 15740 w 48715"/>
                                            <a:gd name="connsiteY1-40" fmla="*/ 66778 h 178697"/>
                                            <a:gd name="connsiteX2-41" fmla="*/ 27645 w 48715"/>
                                            <a:gd name="connsiteY2-42" fmla="*/ 104 h 178697"/>
                                            <a:gd name="connsiteX3-43" fmla="*/ 46695 w 48715"/>
                                            <a:gd name="connsiteY3-44" fmla="*/ 76304 h 178697"/>
                                            <a:gd name="connsiteX4-45" fmla="*/ 39552 w 48715"/>
                                            <a:gd name="connsiteY4-46" fmla="*/ 133454 h 178697"/>
                                            <a:gd name="connsiteX5-47" fmla="*/ 1452 w 48715"/>
                                            <a:gd name="connsiteY5-48" fmla="*/ 178697 h 178697"/>
                                            <a:gd name="connsiteX0-49" fmla="*/ 1452 w 48715"/>
                                            <a:gd name="connsiteY0-50" fmla="*/ 178697 h 180791"/>
                                            <a:gd name="connsiteX1-51" fmla="*/ 15740 w 48715"/>
                                            <a:gd name="connsiteY1-52" fmla="*/ 66778 h 180791"/>
                                            <a:gd name="connsiteX2-53" fmla="*/ 27645 w 48715"/>
                                            <a:gd name="connsiteY2-54" fmla="*/ 104 h 180791"/>
                                            <a:gd name="connsiteX3-55" fmla="*/ 46695 w 48715"/>
                                            <a:gd name="connsiteY3-56" fmla="*/ 76304 h 180791"/>
                                            <a:gd name="connsiteX4-57" fmla="*/ 39552 w 48715"/>
                                            <a:gd name="connsiteY4-58" fmla="*/ 133454 h 180791"/>
                                            <a:gd name="connsiteX5-59" fmla="*/ 1452 w 48715"/>
                                            <a:gd name="connsiteY5-60" fmla="*/ 178697 h 180791"/>
                                            <a:gd name="connsiteX0-61" fmla="*/ 1452 w 47476"/>
                                            <a:gd name="connsiteY0-62" fmla="*/ 195372 h 197068"/>
                                            <a:gd name="connsiteX1-63" fmla="*/ 15740 w 47476"/>
                                            <a:gd name="connsiteY1-64" fmla="*/ 66784 h 197068"/>
                                            <a:gd name="connsiteX2-65" fmla="*/ 27645 w 47476"/>
                                            <a:gd name="connsiteY2-66" fmla="*/ 110 h 197068"/>
                                            <a:gd name="connsiteX3-67" fmla="*/ 46695 w 47476"/>
                                            <a:gd name="connsiteY3-68" fmla="*/ 76310 h 197068"/>
                                            <a:gd name="connsiteX4-69" fmla="*/ 39552 w 47476"/>
                                            <a:gd name="connsiteY4-70" fmla="*/ 133460 h 197068"/>
                                            <a:gd name="connsiteX5-71" fmla="*/ 1452 w 47476"/>
                                            <a:gd name="connsiteY5-72" fmla="*/ 195372 h 197068"/>
                                            <a:gd name="connsiteX0-73" fmla="*/ 266 w 46290"/>
                                            <a:gd name="connsiteY0-74" fmla="*/ 195334 h 196107"/>
                                            <a:gd name="connsiteX1-75" fmla="*/ 21698 w 46290"/>
                                            <a:gd name="connsiteY1-76" fmla="*/ 88177 h 196107"/>
                                            <a:gd name="connsiteX2-77" fmla="*/ 26459 w 46290"/>
                                            <a:gd name="connsiteY2-78" fmla="*/ 72 h 196107"/>
                                            <a:gd name="connsiteX3-79" fmla="*/ 45509 w 46290"/>
                                            <a:gd name="connsiteY3-80" fmla="*/ 76272 h 196107"/>
                                            <a:gd name="connsiteX4-81" fmla="*/ 38366 w 46290"/>
                                            <a:gd name="connsiteY4-82" fmla="*/ 133422 h 196107"/>
                                            <a:gd name="connsiteX5-83" fmla="*/ 266 w 46290"/>
                                            <a:gd name="connsiteY5-84" fmla="*/ 195334 h 196107"/>
                                            <a:gd name="connsiteX0-85" fmla="*/ 2249 w 48273"/>
                                            <a:gd name="connsiteY0-86" fmla="*/ 195324 h 195831"/>
                                            <a:gd name="connsiteX1-87" fmla="*/ 7012 w 48273"/>
                                            <a:gd name="connsiteY1-88" fmla="*/ 97692 h 195831"/>
                                            <a:gd name="connsiteX2-89" fmla="*/ 28442 w 48273"/>
                                            <a:gd name="connsiteY2-90" fmla="*/ 62 h 195831"/>
                                            <a:gd name="connsiteX3-91" fmla="*/ 47492 w 48273"/>
                                            <a:gd name="connsiteY3-92" fmla="*/ 76262 h 195831"/>
                                            <a:gd name="connsiteX4-93" fmla="*/ 40349 w 48273"/>
                                            <a:gd name="connsiteY4-94" fmla="*/ 133412 h 195831"/>
                                            <a:gd name="connsiteX5-95" fmla="*/ 2249 w 48273"/>
                                            <a:gd name="connsiteY5-96" fmla="*/ 195324 h 195831"/>
                                            <a:gd name="connsiteX0-97" fmla="*/ 2249 w 41173"/>
                                            <a:gd name="connsiteY0-98" fmla="*/ 195324 h 195823"/>
                                            <a:gd name="connsiteX1-99" fmla="*/ 7012 w 41173"/>
                                            <a:gd name="connsiteY1-100" fmla="*/ 97692 h 195823"/>
                                            <a:gd name="connsiteX2-101" fmla="*/ 28442 w 41173"/>
                                            <a:gd name="connsiteY2-102" fmla="*/ 62 h 195823"/>
                                            <a:gd name="connsiteX3-103" fmla="*/ 28442 w 41173"/>
                                            <a:gd name="connsiteY3-104" fmla="*/ 81024 h 195823"/>
                                            <a:gd name="connsiteX4-105" fmla="*/ 40349 w 41173"/>
                                            <a:gd name="connsiteY4-106" fmla="*/ 133412 h 195823"/>
                                            <a:gd name="connsiteX5-107" fmla="*/ 2249 w 41173"/>
                                            <a:gd name="connsiteY5-108" fmla="*/ 195324 h 195823"/>
                                            <a:gd name="connsiteX0-109" fmla="*/ 2249 w 48273"/>
                                            <a:gd name="connsiteY0-110" fmla="*/ 195324 h 195838"/>
                                            <a:gd name="connsiteX1-111" fmla="*/ 7012 w 48273"/>
                                            <a:gd name="connsiteY1-112" fmla="*/ 97692 h 195838"/>
                                            <a:gd name="connsiteX2-113" fmla="*/ 28442 w 48273"/>
                                            <a:gd name="connsiteY2-114" fmla="*/ 62 h 195838"/>
                                            <a:gd name="connsiteX3-115" fmla="*/ 47492 w 48273"/>
                                            <a:gd name="connsiteY3-116" fmla="*/ 71499 h 195838"/>
                                            <a:gd name="connsiteX4-117" fmla="*/ 40349 w 48273"/>
                                            <a:gd name="connsiteY4-118" fmla="*/ 133412 h 195838"/>
                                            <a:gd name="connsiteX5-119" fmla="*/ 2249 w 48273"/>
                                            <a:gd name="connsiteY5-120" fmla="*/ 195324 h 195838"/>
                                            <a:gd name="connsiteX0-121" fmla="*/ 1557 w 46812"/>
                                            <a:gd name="connsiteY0-122" fmla="*/ 195324 h 195838"/>
                                            <a:gd name="connsiteX1-123" fmla="*/ 6320 w 46812"/>
                                            <a:gd name="connsiteY1-124" fmla="*/ 97692 h 195838"/>
                                            <a:gd name="connsiteX2-125" fmla="*/ 27750 w 46812"/>
                                            <a:gd name="connsiteY2-126" fmla="*/ 62 h 195838"/>
                                            <a:gd name="connsiteX3-127" fmla="*/ 46800 w 46812"/>
                                            <a:gd name="connsiteY3-128" fmla="*/ 71499 h 195838"/>
                                            <a:gd name="connsiteX4-129" fmla="*/ 30132 w 46812"/>
                                            <a:gd name="connsiteY4-130" fmla="*/ 133412 h 195838"/>
                                            <a:gd name="connsiteX5-131" fmla="*/ 1557 w 46812"/>
                                            <a:gd name="connsiteY5-132" fmla="*/ 195324 h 195838"/>
                                            <a:gd name="connsiteX0-133" fmla="*/ 383 w 45896"/>
                                            <a:gd name="connsiteY0-134" fmla="*/ 195324 h 195687"/>
                                            <a:gd name="connsiteX1-135" fmla="*/ 5146 w 45896"/>
                                            <a:gd name="connsiteY1-136" fmla="*/ 97692 h 195687"/>
                                            <a:gd name="connsiteX2-137" fmla="*/ 26576 w 45896"/>
                                            <a:gd name="connsiteY2-138" fmla="*/ 62 h 195687"/>
                                            <a:gd name="connsiteX3-139" fmla="*/ 45626 w 45896"/>
                                            <a:gd name="connsiteY3-140" fmla="*/ 71499 h 195687"/>
                                            <a:gd name="connsiteX4-141" fmla="*/ 12289 w 45896"/>
                                            <a:gd name="connsiteY4-142" fmla="*/ 128650 h 195687"/>
                                            <a:gd name="connsiteX5-143" fmla="*/ 383 w 45896"/>
                                            <a:gd name="connsiteY5-144" fmla="*/ 195324 h 195687"/>
                                            <a:gd name="connsiteX0-145" fmla="*/ 1384 w 46627"/>
                                            <a:gd name="connsiteY0-146" fmla="*/ 195324 h 196414"/>
                                            <a:gd name="connsiteX1-147" fmla="*/ 6147 w 46627"/>
                                            <a:gd name="connsiteY1-148" fmla="*/ 97692 h 196414"/>
                                            <a:gd name="connsiteX2-149" fmla="*/ 27577 w 46627"/>
                                            <a:gd name="connsiteY2-150" fmla="*/ 62 h 196414"/>
                                            <a:gd name="connsiteX3-151" fmla="*/ 46627 w 46627"/>
                                            <a:gd name="connsiteY3-152" fmla="*/ 71499 h 196414"/>
                                            <a:gd name="connsiteX4-153" fmla="*/ 27577 w 46627"/>
                                            <a:gd name="connsiteY4-154" fmla="*/ 145319 h 196414"/>
                                            <a:gd name="connsiteX5-155" fmla="*/ 1384 w 46627"/>
                                            <a:gd name="connsiteY5-156" fmla="*/ 195324 h 196414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46627" h="196414">
                                              <a:moveTo>
                                                <a:pt x="1384" y="195324"/>
                                              </a:moveTo>
                                              <a:cubicBezTo>
                                                <a:pt x="-2188" y="187386"/>
                                                <a:pt x="1782" y="130236"/>
                                                <a:pt x="6147" y="97692"/>
                                              </a:cubicBezTo>
                                              <a:cubicBezTo>
                                                <a:pt x="10512" y="65148"/>
                                                <a:pt x="20037" y="-2319"/>
                                                <a:pt x="27577" y="62"/>
                                              </a:cubicBezTo>
                                              <a:cubicBezTo>
                                                <a:pt x="35117" y="2443"/>
                                                <a:pt x="46627" y="47290"/>
                                                <a:pt x="46627" y="71499"/>
                                              </a:cubicBezTo>
                                              <a:cubicBezTo>
                                                <a:pt x="46627" y="95708"/>
                                                <a:pt x="35118" y="124682"/>
                                                <a:pt x="27577" y="145319"/>
                                              </a:cubicBezTo>
                                              <a:cubicBezTo>
                                                <a:pt x="20037" y="165957"/>
                                                <a:pt x="4956" y="203262"/>
                                                <a:pt x="1384" y="195324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ysClr val="window" lastClr="FFFFFF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73" name="组合 219"/>
                                      <p:cNvGrpSpPr/>
                                      <p:nvPr/>
                                    </p:nvGrpSpPr>
                                    <p:grpSpPr bwMode="auto">
                                      <a:xfrm rot="-7500000">
                                        <a:off x="3218752" y="3442353"/>
                                        <a:ext cx="114828" cy="217459"/>
                                        <a:chOff x="3637987" y="503028"/>
                                        <a:chExt cx="188802" cy="391253"/>
                                      </a:xfrm>
                                    </p:grpSpPr>
                                    <p:sp>
                                      <p:nvSpPr>
                                        <p:cNvPr id="383" name="任意多边形 382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37855" y="502151"/>
                                          <a:ext cx="190537" cy="391320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69056 w 166687"/>
                                            <a:gd name="connsiteY0" fmla="*/ 0 h 350044"/>
                                            <a:gd name="connsiteX1" fmla="*/ 45243 w 166687"/>
                                            <a:gd name="connsiteY1" fmla="*/ 119062 h 350044"/>
                                            <a:gd name="connsiteX2" fmla="*/ 0 w 166687"/>
                                            <a:gd name="connsiteY2" fmla="*/ 204787 h 350044"/>
                                            <a:gd name="connsiteX3" fmla="*/ 14287 w 166687"/>
                                            <a:gd name="connsiteY3" fmla="*/ 302419 h 350044"/>
                                            <a:gd name="connsiteX4" fmla="*/ 78581 w 166687"/>
                                            <a:gd name="connsiteY4" fmla="*/ 350044 h 350044"/>
                                            <a:gd name="connsiteX5" fmla="*/ 164306 w 166687"/>
                                            <a:gd name="connsiteY5" fmla="*/ 254794 h 350044"/>
                                            <a:gd name="connsiteX6" fmla="*/ 166687 w 166687"/>
                                            <a:gd name="connsiteY6" fmla="*/ 109537 h 350044"/>
                                            <a:gd name="connsiteX7" fmla="*/ 69056 w 166687"/>
                                            <a:gd name="connsiteY7" fmla="*/ 0 h 350044"/>
                                            <a:gd name="connsiteX0-1" fmla="*/ 69056 w 184139"/>
                                            <a:gd name="connsiteY0-2" fmla="*/ 0 h 350044"/>
                                            <a:gd name="connsiteX1-3" fmla="*/ 45243 w 184139"/>
                                            <a:gd name="connsiteY1-4" fmla="*/ 119062 h 350044"/>
                                            <a:gd name="connsiteX2-5" fmla="*/ 0 w 184139"/>
                                            <a:gd name="connsiteY2-6" fmla="*/ 204787 h 350044"/>
                                            <a:gd name="connsiteX3-7" fmla="*/ 14287 w 184139"/>
                                            <a:gd name="connsiteY3-8" fmla="*/ 302419 h 350044"/>
                                            <a:gd name="connsiteX4-9" fmla="*/ 78581 w 184139"/>
                                            <a:gd name="connsiteY4-10" fmla="*/ 350044 h 350044"/>
                                            <a:gd name="connsiteX5-11" fmla="*/ 164306 w 184139"/>
                                            <a:gd name="connsiteY5-12" fmla="*/ 254794 h 350044"/>
                                            <a:gd name="connsiteX6-13" fmla="*/ 166687 w 184139"/>
                                            <a:gd name="connsiteY6-14" fmla="*/ 109537 h 350044"/>
                                            <a:gd name="connsiteX7-15" fmla="*/ 69056 w 184139"/>
                                            <a:gd name="connsiteY7-16" fmla="*/ 0 h 350044"/>
                                            <a:gd name="connsiteX0-17" fmla="*/ 69056 w 181058"/>
                                            <a:gd name="connsiteY0-18" fmla="*/ 0 h 350044"/>
                                            <a:gd name="connsiteX1-19" fmla="*/ 45243 w 181058"/>
                                            <a:gd name="connsiteY1-20" fmla="*/ 119062 h 350044"/>
                                            <a:gd name="connsiteX2-21" fmla="*/ 0 w 181058"/>
                                            <a:gd name="connsiteY2-22" fmla="*/ 204787 h 350044"/>
                                            <a:gd name="connsiteX3-23" fmla="*/ 14287 w 181058"/>
                                            <a:gd name="connsiteY3-24" fmla="*/ 302419 h 350044"/>
                                            <a:gd name="connsiteX4-25" fmla="*/ 78581 w 181058"/>
                                            <a:gd name="connsiteY4-26" fmla="*/ 350044 h 350044"/>
                                            <a:gd name="connsiteX5-27" fmla="*/ 164306 w 181058"/>
                                            <a:gd name="connsiteY5-28" fmla="*/ 254794 h 350044"/>
                                            <a:gd name="connsiteX6-29" fmla="*/ 166687 w 181058"/>
                                            <a:gd name="connsiteY6-30" fmla="*/ 109537 h 350044"/>
                                            <a:gd name="connsiteX7-31" fmla="*/ 69056 w 181058"/>
                                            <a:gd name="connsiteY7-32" fmla="*/ 0 h 350044"/>
                                            <a:gd name="connsiteX0-33" fmla="*/ 69056 w 173789"/>
                                            <a:gd name="connsiteY0-34" fmla="*/ 0 h 350044"/>
                                            <a:gd name="connsiteX1-35" fmla="*/ 45243 w 173789"/>
                                            <a:gd name="connsiteY1-36" fmla="*/ 119062 h 350044"/>
                                            <a:gd name="connsiteX2-37" fmla="*/ 0 w 173789"/>
                                            <a:gd name="connsiteY2-38" fmla="*/ 204787 h 350044"/>
                                            <a:gd name="connsiteX3-39" fmla="*/ 14287 w 173789"/>
                                            <a:gd name="connsiteY3-40" fmla="*/ 302419 h 350044"/>
                                            <a:gd name="connsiteX4-41" fmla="*/ 78581 w 173789"/>
                                            <a:gd name="connsiteY4-42" fmla="*/ 350044 h 350044"/>
                                            <a:gd name="connsiteX5-43" fmla="*/ 164306 w 173789"/>
                                            <a:gd name="connsiteY5-44" fmla="*/ 254794 h 350044"/>
                                            <a:gd name="connsiteX6-45" fmla="*/ 152399 w 173789"/>
                                            <a:gd name="connsiteY6-46" fmla="*/ 121444 h 350044"/>
                                            <a:gd name="connsiteX7-47" fmla="*/ 69056 w 173789"/>
                                            <a:gd name="connsiteY7-48" fmla="*/ 0 h 350044"/>
                                            <a:gd name="connsiteX0-49" fmla="*/ 69056 w 173789"/>
                                            <a:gd name="connsiteY0-50" fmla="*/ 1 h 350045"/>
                                            <a:gd name="connsiteX1-51" fmla="*/ 45243 w 173789"/>
                                            <a:gd name="connsiteY1-52" fmla="*/ 119063 h 350045"/>
                                            <a:gd name="connsiteX2-53" fmla="*/ 0 w 173789"/>
                                            <a:gd name="connsiteY2-54" fmla="*/ 204788 h 350045"/>
                                            <a:gd name="connsiteX3-55" fmla="*/ 14287 w 173789"/>
                                            <a:gd name="connsiteY3-56" fmla="*/ 302420 h 350045"/>
                                            <a:gd name="connsiteX4-57" fmla="*/ 78581 w 173789"/>
                                            <a:gd name="connsiteY4-58" fmla="*/ 350045 h 350045"/>
                                            <a:gd name="connsiteX5-59" fmla="*/ 164306 w 173789"/>
                                            <a:gd name="connsiteY5-60" fmla="*/ 254795 h 350045"/>
                                            <a:gd name="connsiteX6-61" fmla="*/ 152399 w 173789"/>
                                            <a:gd name="connsiteY6-62" fmla="*/ 121445 h 350045"/>
                                            <a:gd name="connsiteX7-63" fmla="*/ 69056 w 173789"/>
                                            <a:gd name="connsiteY7-64" fmla="*/ 1 h 350045"/>
                                            <a:gd name="connsiteX0-65" fmla="*/ 69056 w 173789"/>
                                            <a:gd name="connsiteY0-66" fmla="*/ 1 h 350045"/>
                                            <a:gd name="connsiteX1-67" fmla="*/ 45243 w 173789"/>
                                            <a:gd name="connsiteY1-68" fmla="*/ 119063 h 350045"/>
                                            <a:gd name="connsiteX2-69" fmla="*/ 0 w 173789"/>
                                            <a:gd name="connsiteY2-70" fmla="*/ 204788 h 350045"/>
                                            <a:gd name="connsiteX3-71" fmla="*/ 14287 w 173789"/>
                                            <a:gd name="connsiteY3-72" fmla="*/ 302420 h 350045"/>
                                            <a:gd name="connsiteX4-73" fmla="*/ 78581 w 173789"/>
                                            <a:gd name="connsiteY4-74" fmla="*/ 350045 h 350045"/>
                                            <a:gd name="connsiteX5-75" fmla="*/ 164306 w 173789"/>
                                            <a:gd name="connsiteY5-76" fmla="*/ 254795 h 350045"/>
                                            <a:gd name="connsiteX6-77" fmla="*/ 152399 w 173789"/>
                                            <a:gd name="connsiteY6-78" fmla="*/ 121445 h 350045"/>
                                            <a:gd name="connsiteX7-79" fmla="*/ 69056 w 173789"/>
                                            <a:gd name="connsiteY7-80" fmla="*/ 1 h 350045"/>
                                            <a:gd name="connsiteX0-81" fmla="*/ 69928 w 174661"/>
                                            <a:gd name="connsiteY0-82" fmla="*/ 1 h 350045"/>
                                            <a:gd name="connsiteX1-83" fmla="*/ 46115 w 174661"/>
                                            <a:gd name="connsiteY1-84" fmla="*/ 119063 h 350045"/>
                                            <a:gd name="connsiteX2-85" fmla="*/ 872 w 174661"/>
                                            <a:gd name="connsiteY2-86" fmla="*/ 204788 h 350045"/>
                                            <a:gd name="connsiteX3-87" fmla="*/ 15159 w 174661"/>
                                            <a:gd name="connsiteY3-88" fmla="*/ 302420 h 350045"/>
                                            <a:gd name="connsiteX4-89" fmla="*/ 79453 w 174661"/>
                                            <a:gd name="connsiteY4-90" fmla="*/ 350045 h 350045"/>
                                            <a:gd name="connsiteX5-91" fmla="*/ 165178 w 174661"/>
                                            <a:gd name="connsiteY5-92" fmla="*/ 254795 h 350045"/>
                                            <a:gd name="connsiteX6-93" fmla="*/ 153271 w 174661"/>
                                            <a:gd name="connsiteY6-94" fmla="*/ 121445 h 350045"/>
                                            <a:gd name="connsiteX7-95" fmla="*/ 69928 w 174661"/>
                                            <a:gd name="connsiteY7-96" fmla="*/ 1 h 350045"/>
                                            <a:gd name="connsiteX0-97" fmla="*/ 73564 w 178297"/>
                                            <a:gd name="connsiteY0-98" fmla="*/ 1 h 350045"/>
                                            <a:gd name="connsiteX1-99" fmla="*/ 49751 w 178297"/>
                                            <a:gd name="connsiteY1-100" fmla="*/ 119063 h 350045"/>
                                            <a:gd name="connsiteX2-101" fmla="*/ 4508 w 178297"/>
                                            <a:gd name="connsiteY2-102" fmla="*/ 204788 h 350045"/>
                                            <a:gd name="connsiteX3-103" fmla="*/ 18795 w 178297"/>
                                            <a:gd name="connsiteY3-104" fmla="*/ 302420 h 350045"/>
                                            <a:gd name="connsiteX4-105" fmla="*/ 83089 w 178297"/>
                                            <a:gd name="connsiteY4-106" fmla="*/ 350045 h 350045"/>
                                            <a:gd name="connsiteX5-107" fmla="*/ 168814 w 178297"/>
                                            <a:gd name="connsiteY5-108" fmla="*/ 254795 h 350045"/>
                                            <a:gd name="connsiteX6-109" fmla="*/ 156907 w 178297"/>
                                            <a:gd name="connsiteY6-110" fmla="*/ 121445 h 350045"/>
                                            <a:gd name="connsiteX7-111" fmla="*/ 73564 w 178297"/>
                                            <a:gd name="connsiteY7-112" fmla="*/ 1 h 350045"/>
                                            <a:gd name="connsiteX0-113" fmla="*/ 79936 w 184669"/>
                                            <a:gd name="connsiteY0-114" fmla="*/ 1 h 350045"/>
                                            <a:gd name="connsiteX1-115" fmla="*/ 56123 w 184669"/>
                                            <a:gd name="connsiteY1-116" fmla="*/ 119063 h 350045"/>
                                            <a:gd name="connsiteX2-117" fmla="*/ 3736 w 184669"/>
                                            <a:gd name="connsiteY2-118" fmla="*/ 204788 h 350045"/>
                                            <a:gd name="connsiteX3-119" fmla="*/ 25167 w 184669"/>
                                            <a:gd name="connsiteY3-120" fmla="*/ 302420 h 350045"/>
                                            <a:gd name="connsiteX4-121" fmla="*/ 89461 w 184669"/>
                                            <a:gd name="connsiteY4-122" fmla="*/ 350045 h 350045"/>
                                            <a:gd name="connsiteX5-123" fmla="*/ 175186 w 184669"/>
                                            <a:gd name="connsiteY5-124" fmla="*/ 254795 h 350045"/>
                                            <a:gd name="connsiteX6-125" fmla="*/ 163279 w 184669"/>
                                            <a:gd name="connsiteY6-126" fmla="*/ 121445 h 350045"/>
                                            <a:gd name="connsiteX7-127" fmla="*/ 79936 w 184669"/>
                                            <a:gd name="connsiteY7-128" fmla="*/ 1 h 350045"/>
                                            <a:gd name="connsiteX0-129" fmla="*/ 77086 w 181819"/>
                                            <a:gd name="connsiteY0-130" fmla="*/ 1 h 350045"/>
                                            <a:gd name="connsiteX1-131" fmla="*/ 55655 w 181819"/>
                                            <a:gd name="connsiteY1-132" fmla="*/ 107157 h 350045"/>
                                            <a:gd name="connsiteX2-133" fmla="*/ 886 w 181819"/>
                                            <a:gd name="connsiteY2-134" fmla="*/ 204788 h 350045"/>
                                            <a:gd name="connsiteX3-135" fmla="*/ 22317 w 181819"/>
                                            <a:gd name="connsiteY3-136" fmla="*/ 302420 h 350045"/>
                                            <a:gd name="connsiteX4-137" fmla="*/ 86611 w 181819"/>
                                            <a:gd name="connsiteY4-138" fmla="*/ 350045 h 350045"/>
                                            <a:gd name="connsiteX5-139" fmla="*/ 172336 w 181819"/>
                                            <a:gd name="connsiteY5-140" fmla="*/ 254795 h 350045"/>
                                            <a:gd name="connsiteX6-141" fmla="*/ 160429 w 181819"/>
                                            <a:gd name="connsiteY6-142" fmla="*/ 121445 h 350045"/>
                                            <a:gd name="connsiteX7-143" fmla="*/ 77086 w 181819"/>
                                            <a:gd name="connsiteY7-144" fmla="*/ 1 h 350045"/>
                                            <a:gd name="connsiteX0-145" fmla="*/ 77086 w 181819"/>
                                            <a:gd name="connsiteY0-146" fmla="*/ 1 h 350045"/>
                                            <a:gd name="connsiteX1-147" fmla="*/ 55655 w 181819"/>
                                            <a:gd name="connsiteY1-148" fmla="*/ 107157 h 350045"/>
                                            <a:gd name="connsiteX2-149" fmla="*/ 886 w 181819"/>
                                            <a:gd name="connsiteY2-150" fmla="*/ 204788 h 350045"/>
                                            <a:gd name="connsiteX3-151" fmla="*/ 22317 w 181819"/>
                                            <a:gd name="connsiteY3-152" fmla="*/ 302420 h 350045"/>
                                            <a:gd name="connsiteX4-153" fmla="*/ 86611 w 181819"/>
                                            <a:gd name="connsiteY4-154" fmla="*/ 350045 h 350045"/>
                                            <a:gd name="connsiteX5-155" fmla="*/ 172336 w 181819"/>
                                            <a:gd name="connsiteY5-156" fmla="*/ 254795 h 350045"/>
                                            <a:gd name="connsiteX6-157" fmla="*/ 160429 w 181819"/>
                                            <a:gd name="connsiteY6-158" fmla="*/ 121445 h 350045"/>
                                            <a:gd name="connsiteX7-159" fmla="*/ 77086 w 181819"/>
                                            <a:gd name="connsiteY7-160" fmla="*/ 1 h 350045"/>
                                            <a:gd name="connsiteX0-161" fmla="*/ 77086 w 181819"/>
                                            <a:gd name="connsiteY0-162" fmla="*/ 1 h 350045"/>
                                            <a:gd name="connsiteX1-163" fmla="*/ 55655 w 181819"/>
                                            <a:gd name="connsiteY1-164" fmla="*/ 107157 h 350045"/>
                                            <a:gd name="connsiteX2-165" fmla="*/ 886 w 181819"/>
                                            <a:gd name="connsiteY2-166" fmla="*/ 204788 h 350045"/>
                                            <a:gd name="connsiteX3-167" fmla="*/ 22317 w 181819"/>
                                            <a:gd name="connsiteY3-168" fmla="*/ 302420 h 350045"/>
                                            <a:gd name="connsiteX4-169" fmla="*/ 86611 w 181819"/>
                                            <a:gd name="connsiteY4-170" fmla="*/ 350045 h 350045"/>
                                            <a:gd name="connsiteX5-171" fmla="*/ 172336 w 181819"/>
                                            <a:gd name="connsiteY5-172" fmla="*/ 254795 h 350045"/>
                                            <a:gd name="connsiteX6-173" fmla="*/ 160429 w 181819"/>
                                            <a:gd name="connsiteY6-174" fmla="*/ 121445 h 350045"/>
                                            <a:gd name="connsiteX7-175" fmla="*/ 77086 w 181819"/>
                                            <a:gd name="connsiteY7-176" fmla="*/ 1 h 350045"/>
                                            <a:gd name="connsiteX0-177" fmla="*/ 77086 w 181819"/>
                                            <a:gd name="connsiteY0-178" fmla="*/ 1 h 350045"/>
                                            <a:gd name="connsiteX1-179" fmla="*/ 55655 w 181819"/>
                                            <a:gd name="connsiteY1-180" fmla="*/ 107157 h 350045"/>
                                            <a:gd name="connsiteX2-181" fmla="*/ 886 w 181819"/>
                                            <a:gd name="connsiteY2-182" fmla="*/ 204788 h 350045"/>
                                            <a:gd name="connsiteX3-183" fmla="*/ 22317 w 181819"/>
                                            <a:gd name="connsiteY3-184" fmla="*/ 302420 h 350045"/>
                                            <a:gd name="connsiteX4-185" fmla="*/ 86611 w 181819"/>
                                            <a:gd name="connsiteY4-186" fmla="*/ 350045 h 350045"/>
                                            <a:gd name="connsiteX5-187" fmla="*/ 172336 w 181819"/>
                                            <a:gd name="connsiteY5-188" fmla="*/ 254795 h 350045"/>
                                            <a:gd name="connsiteX6-189" fmla="*/ 160429 w 181819"/>
                                            <a:gd name="connsiteY6-190" fmla="*/ 100014 h 350045"/>
                                            <a:gd name="connsiteX7-191" fmla="*/ 77086 w 181819"/>
                                            <a:gd name="connsiteY7-192" fmla="*/ 1 h 350045"/>
                                            <a:gd name="connsiteX0-193" fmla="*/ 77086 w 179303"/>
                                            <a:gd name="connsiteY0-194" fmla="*/ 1 h 350045"/>
                                            <a:gd name="connsiteX1-195" fmla="*/ 55655 w 179303"/>
                                            <a:gd name="connsiteY1-196" fmla="*/ 107157 h 350045"/>
                                            <a:gd name="connsiteX2-197" fmla="*/ 886 w 179303"/>
                                            <a:gd name="connsiteY2-198" fmla="*/ 204788 h 350045"/>
                                            <a:gd name="connsiteX3-199" fmla="*/ 22317 w 179303"/>
                                            <a:gd name="connsiteY3-200" fmla="*/ 302420 h 350045"/>
                                            <a:gd name="connsiteX4-201" fmla="*/ 86611 w 179303"/>
                                            <a:gd name="connsiteY4-202" fmla="*/ 350045 h 350045"/>
                                            <a:gd name="connsiteX5-203" fmla="*/ 172336 w 179303"/>
                                            <a:gd name="connsiteY5-204" fmla="*/ 266701 h 350045"/>
                                            <a:gd name="connsiteX6-205" fmla="*/ 160429 w 179303"/>
                                            <a:gd name="connsiteY6-206" fmla="*/ 100014 h 350045"/>
                                            <a:gd name="connsiteX7-207" fmla="*/ 77086 w 179303"/>
                                            <a:gd name="connsiteY7-208" fmla="*/ 1 h 350045"/>
                                            <a:gd name="connsiteX0-209" fmla="*/ 77086 w 179303"/>
                                            <a:gd name="connsiteY0-210" fmla="*/ 1 h 352745"/>
                                            <a:gd name="connsiteX1-211" fmla="*/ 55655 w 179303"/>
                                            <a:gd name="connsiteY1-212" fmla="*/ 107157 h 352745"/>
                                            <a:gd name="connsiteX2-213" fmla="*/ 886 w 179303"/>
                                            <a:gd name="connsiteY2-214" fmla="*/ 204788 h 352745"/>
                                            <a:gd name="connsiteX3-215" fmla="*/ 22317 w 179303"/>
                                            <a:gd name="connsiteY3-216" fmla="*/ 302420 h 352745"/>
                                            <a:gd name="connsiteX4-217" fmla="*/ 86611 w 179303"/>
                                            <a:gd name="connsiteY4-218" fmla="*/ 350045 h 352745"/>
                                            <a:gd name="connsiteX5-219" fmla="*/ 172336 w 179303"/>
                                            <a:gd name="connsiteY5-220" fmla="*/ 266701 h 352745"/>
                                            <a:gd name="connsiteX6-221" fmla="*/ 160429 w 179303"/>
                                            <a:gd name="connsiteY6-222" fmla="*/ 100014 h 352745"/>
                                            <a:gd name="connsiteX7-223" fmla="*/ 77086 w 179303"/>
                                            <a:gd name="connsiteY7-224" fmla="*/ 1 h 352745"/>
                                            <a:gd name="connsiteX0-225" fmla="*/ 77086 w 179303"/>
                                            <a:gd name="connsiteY0-226" fmla="*/ 1 h 350613"/>
                                            <a:gd name="connsiteX1-227" fmla="*/ 55655 w 179303"/>
                                            <a:gd name="connsiteY1-228" fmla="*/ 107157 h 350613"/>
                                            <a:gd name="connsiteX2-229" fmla="*/ 886 w 179303"/>
                                            <a:gd name="connsiteY2-230" fmla="*/ 204788 h 350613"/>
                                            <a:gd name="connsiteX3-231" fmla="*/ 22317 w 179303"/>
                                            <a:gd name="connsiteY3-232" fmla="*/ 302420 h 350613"/>
                                            <a:gd name="connsiteX4-233" fmla="*/ 86611 w 179303"/>
                                            <a:gd name="connsiteY4-234" fmla="*/ 350045 h 350613"/>
                                            <a:gd name="connsiteX5-235" fmla="*/ 172336 w 179303"/>
                                            <a:gd name="connsiteY5-236" fmla="*/ 266701 h 350613"/>
                                            <a:gd name="connsiteX6-237" fmla="*/ 160429 w 179303"/>
                                            <a:gd name="connsiteY6-238" fmla="*/ 100014 h 350613"/>
                                            <a:gd name="connsiteX7-239" fmla="*/ 77086 w 179303"/>
                                            <a:gd name="connsiteY7-240" fmla="*/ 1 h 350613"/>
                                            <a:gd name="connsiteX0-241" fmla="*/ 78214 w 180431"/>
                                            <a:gd name="connsiteY0-242" fmla="*/ 1 h 350613"/>
                                            <a:gd name="connsiteX1-243" fmla="*/ 56783 w 180431"/>
                                            <a:gd name="connsiteY1-244" fmla="*/ 107157 h 350613"/>
                                            <a:gd name="connsiteX2-245" fmla="*/ 2014 w 180431"/>
                                            <a:gd name="connsiteY2-246" fmla="*/ 204788 h 350613"/>
                                            <a:gd name="connsiteX3-247" fmla="*/ 23445 w 180431"/>
                                            <a:gd name="connsiteY3-248" fmla="*/ 302420 h 350613"/>
                                            <a:gd name="connsiteX4-249" fmla="*/ 87739 w 180431"/>
                                            <a:gd name="connsiteY4-250" fmla="*/ 350045 h 350613"/>
                                            <a:gd name="connsiteX5-251" fmla="*/ 173464 w 180431"/>
                                            <a:gd name="connsiteY5-252" fmla="*/ 266701 h 350613"/>
                                            <a:gd name="connsiteX6-253" fmla="*/ 161557 w 180431"/>
                                            <a:gd name="connsiteY6-254" fmla="*/ 100014 h 350613"/>
                                            <a:gd name="connsiteX7-255" fmla="*/ 78214 w 180431"/>
                                            <a:gd name="connsiteY7-256" fmla="*/ 1 h 350613"/>
                                            <a:gd name="connsiteX0-257" fmla="*/ 78214 w 180431"/>
                                            <a:gd name="connsiteY0-258" fmla="*/ 1 h 350613"/>
                                            <a:gd name="connsiteX1-259" fmla="*/ 56783 w 180431"/>
                                            <a:gd name="connsiteY1-260" fmla="*/ 107157 h 350613"/>
                                            <a:gd name="connsiteX2-261" fmla="*/ 2014 w 180431"/>
                                            <a:gd name="connsiteY2-262" fmla="*/ 204788 h 350613"/>
                                            <a:gd name="connsiteX3-263" fmla="*/ 23445 w 180431"/>
                                            <a:gd name="connsiteY3-264" fmla="*/ 302420 h 350613"/>
                                            <a:gd name="connsiteX4-265" fmla="*/ 87739 w 180431"/>
                                            <a:gd name="connsiteY4-266" fmla="*/ 350045 h 350613"/>
                                            <a:gd name="connsiteX5-267" fmla="*/ 173464 w 180431"/>
                                            <a:gd name="connsiteY5-268" fmla="*/ 266701 h 350613"/>
                                            <a:gd name="connsiteX6-269" fmla="*/ 161557 w 180431"/>
                                            <a:gd name="connsiteY6-270" fmla="*/ 100014 h 350613"/>
                                            <a:gd name="connsiteX7-271" fmla="*/ 78214 w 180431"/>
                                            <a:gd name="connsiteY7-272" fmla="*/ 1 h 350613"/>
                                            <a:gd name="connsiteX0-273" fmla="*/ 82390 w 184607"/>
                                            <a:gd name="connsiteY0-274" fmla="*/ 1 h 352386"/>
                                            <a:gd name="connsiteX1-275" fmla="*/ 60959 w 184607"/>
                                            <a:gd name="connsiteY1-276" fmla="*/ 107157 h 352386"/>
                                            <a:gd name="connsiteX2-277" fmla="*/ 6190 w 184607"/>
                                            <a:gd name="connsiteY2-278" fmla="*/ 204788 h 352386"/>
                                            <a:gd name="connsiteX3-279" fmla="*/ 15715 w 184607"/>
                                            <a:gd name="connsiteY3-280" fmla="*/ 302420 h 352386"/>
                                            <a:gd name="connsiteX4-281" fmla="*/ 91915 w 184607"/>
                                            <a:gd name="connsiteY4-282" fmla="*/ 350045 h 352386"/>
                                            <a:gd name="connsiteX5-283" fmla="*/ 177640 w 184607"/>
                                            <a:gd name="connsiteY5-284" fmla="*/ 266701 h 352386"/>
                                            <a:gd name="connsiteX6-285" fmla="*/ 165733 w 184607"/>
                                            <a:gd name="connsiteY6-286" fmla="*/ 100014 h 352386"/>
                                            <a:gd name="connsiteX7-287" fmla="*/ 82390 w 184607"/>
                                            <a:gd name="connsiteY7-288" fmla="*/ 1 h 352386"/>
                                            <a:gd name="connsiteX0-289" fmla="*/ 86867 w 189084"/>
                                            <a:gd name="connsiteY0-290" fmla="*/ 1 h 351243"/>
                                            <a:gd name="connsiteX1-291" fmla="*/ 65436 w 189084"/>
                                            <a:gd name="connsiteY1-292" fmla="*/ 107157 h 351243"/>
                                            <a:gd name="connsiteX2-293" fmla="*/ 10667 w 189084"/>
                                            <a:gd name="connsiteY2-294" fmla="*/ 204788 h 351243"/>
                                            <a:gd name="connsiteX3-295" fmla="*/ 20192 w 189084"/>
                                            <a:gd name="connsiteY3-296" fmla="*/ 302420 h 351243"/>
                                            <a:gd name="connsiteX4-297" fmla="*/ 96392 w 189084"/>
                                            <a:gd name="connsiteY4-298" fmla="*/ 350045 h 351243"/>
                                            <a:gd name="connsiteX5-299" fmla="*/ 182117 w 189084"/>
                                            <a:gd name="connsiteY5-300" fmla="*/ 266701 h 351243"/>
                                            <a:gd name="connsiteX6-301" fmla="*/ 170210 w 189084"/>
                                            <a:gd name="connsiteY6-302" fmla="*/ 100014 h 351243"/>
                                            <a:gd name="connsiteX7-303" fmla="*/ 86867 w 189084"/>
                                            <a:gd name="connsiteY7-304" fmla="*/ 1 h 351243"/>
                                            <a:gd name="connsiteX0-305" fmla="*/ 81616 w 183833"/>
                                            <a:gd name="connsiteY0-306" fmla="*/ 1 h 350850"/>
                                            <a:gd name="connsiteX1-307" fmla="*/ 60185 w 183833"/>
                                            <a:gd name="connsiteY1-308" fmla="*/ 107157 h 350850"/>
                                            <a:gd name="connsiteX2-309" fmla="*/ 5416 w 183833"/>
                                            <a:gd name="connsiteY2-310" fmla="*/ 204788 h 350850"/>
                                            <a:gd name="connsiteX3-311" fmla="*/ 14941 w 183833"/>
                                            <a:gd name="connsiteY3-312" fmla="*/ 302420 h 350850"/>
                                            <a:gd name="connsiteX4-313" fmla="*/ 91141 w 183833"/>
                                            <a:gd name="connsiteY4-314" fmla="*/ 350045 h 350850"/>
                                            <a:gd name="connsiteX5-315" fmla="*/ 176866 w 183833"/>
                                            <a:gd name="connsiteY5-316" fmla="*/ 266701 h 350850"/>
                                            <a:gd name="connsiteX6-317" fmla="*/ 164959 w 183833"/>
                                            <a:gd name="connsiteY6-318" fmla="*/ 100014 h 350850"/>
                                            <a:gd name="connsiteX7-319" fmla="*/ 81616 w 183833"/>
                                            <a:gd name="connsiteY7-320" fmla="*/ 1 h 350850"/>
                                            <a:gd name="connsiteX0-321" fmla="*/ 81616 w 187661"/>
                                            <a:gd name="connsiteY0-322" fmla="*/ 1 h 351235"/>
                                            <a:gd name="connsiteX1-323" fmla="*/ 60185 w 187661"/>
                                            <a:gd name="connsiteY1-324" fmla="*/ 107157 h 351235"/>
                                            <a:gd name="connsiteX2-325" fmla="*/ 5416 w 187661"/>
                                            <a:gd name="connsiteY2-326" fmla="*/ 204788 h 351235"/>
                                            <a:gd name="connsiteX3-327" fmla="*/ 14941 w 187661"/>
                                            <a:gd name="connsiteY3-328" fmla="*/ 302420 h 351235"/>
                                            <a:gd name="connsiteX4-329" fmla="*/ 91141 w 187661"/>
                                            <a:gd name="connsiteY4-330" fmla="*/ 350045 h 351235"/>
                                            <a:gd name="connsiteX5-331" fmla="*/ 181628 w 187661"/>
                                            <a:gd name="connsiteY5-332" fmla="*/ 257176 h 351235"/>
                                            <a:gd name="connsiteX6-333" fmla="*/ 164959 w 187661"/>
                                            <a:gd name="connsiteY6-334" fmla="*/ 100014 h 351235"/>
                                            <a:gd name="connsiteX7-335" fmla="*/ 81616 w 187661"/>
                                            <a:gd name="connsiteY7-336" fmla="*/ 1 h 351235"/>
                                            <a:gd name="connsiteX0-337" fmla="*/ 81616 w 187661"/>
                                            <a:gd name="connsiteY0-338" fmla="*/ 1 h 351235"/>
                                            <a:gd name="connsiteX1-339" fmla="*/ 60185 w 187661"/>
                                            <a:gd name="connsiteY1-340" fmla="*/ 107157 h 351235"/>
                                            <a:gd name="connsiteX2-341" fmla="*/ 5416 w 187661"/>
                                            <a:gd name="connsiteY2-342" fmla="*/ 204788 h 351235"/>
                                            <a:gd name="connsiteX3-343" fmla="*/ 14941 w 187661"/>
                                            <a:gd name="connsiteY3-344" fmla="*/ 302420 h 351235"/>
                                            <a:gd name="connsiteX4-345" fmla="*/ 91141 w 187661"/>
                                            <a:gd name="connsiteY4-346" fmla="*/ 350045 h 351235"/>
                                            <a:gd name="connsiteX5-347" fmla="*/ 181628 w 187661"/>
                                            <a:gd name="connsiteY5-348" fmla="*/ 257176 h 351235"/>
                                            <a:gd name="connsiteX6-349" fmla="*/ 164959 w 187661"/>
                                            <a:gd name="connsiteY6-350" fmla="*/ 100014 h 351235"/>
                                            <a:gd name="connsiteX7-351" fmla="*/ 81616 w 187661"/>
                                            <a:gd name="connsiteY7-352" fmla="*/ 1 h 351235"/>
                                            <a:gd name="connsiteX0-353" fmla="*/ 81616 w 187661"/>
                                            <a:gd name="connsiteY0-354" fmla="*/ 1 h 351235"/>
                                            <a:gd name="connsiteX1-355" fmla="*/ 60185 w 187661"/>
                                            <a:gd name="connsiteY1-356" fmla="*/ 107157 h 351235"/>
                                            <a:gd name="connsiteX2-357" fmla="*/ 5416 w 187661"/>
                                            <a:gd name="connsiteY2-358" fmla="*/ 204788 h 351235"/>
                                            <a:gd name="connsiteX3-359" fmla="*/ 14941 w 187661"/>
                                            <a:gd name="connsiteY3-360" fmla="*/ 302420 h 351235"/>
                                            <a:gd name="connsiteX4-361" fmla="*/ 91141 w 187661"/>
                                            <a:gd name="connsiteY4-362" fmla="*/ 350045 h 351235"/>
                                            <a:gd name="connsiteX5-363" fmla="*/ 181628 w 187661"/>
                                            <a:gd name="connsiteY5-364" fmla="*/ 257176 h 351235"/>
                                            <a:gd name="connsiteX6-365" fmla="*/ 164959 w 187661"/>
                                            <a:gd name="connsiteY6-366" fmla="*/ 100014 h 351235"/>
                                            <a:gd name="connsiteX7-367" fmla="*/ 81616 w 187661"/>
                                            <a:gd name="connsiteY7-368" fmla="*/ 1 h 351235"/>
                                            <a:gd name="connsiteX0-369" fmla="*/ 81616 w 189463"/>
                                            <a:gd name="connsiteY0-370" fmla="*/ 1 h 351235"/>
                                            <a:gd name="connsiteX1-371" fmla="*/ 60185 w 189463"/>
                                            <a:gd name="connsiteY1-372" fmla="*/ 107157 h 351235"/>
                                            <a:gd name="connsiteX2-373" fmla="*/ 5416 w 189463"/>
                                            <a:gd name="connsiteY2-374" fmla="*/ 204788 h 351235"/>
                                            <a:gd name="connsiteX3-375" fmla="*/ 14941 w 189463"/>
                                            <a:gd name="connsiteY3-376" fmla="*/ 302420 h 351235"/>
                                            <a:gd name="connsiteX4-377" fmla="*/ 91141 w 189463"/>
                                            <a:gd name="connsiteY4-378" fmla="*/ 350045 h 351235"/>
                                            <a:gd name="connsiteX5-379" fmla="*/ 181628 w 189463"/>
                                            <a:gd name="connsiteY5-380" fmla="*/ 257176 h 351235"/>
                                            <a:gd name="connsiteX6-381" fmla="*/ 172103 w 189463"/>
                                            <a:gd name="connsiteY6-382" fmla="*/ 114302 h 351235"/>
                                            <a:gd name="connsiteX7-383" fmla="*/ 81616 w 189463"/>
                                            <a:gd name="connsiteY7-384" fmla="*/ 1 h 351235"/>
                                            <a:gd name="connsiteX0-385" fmla="*/ 81616 w 191543"/>
                                            <a:gd name="connsiteY0-386" fmla="*/ 1 h 351235"/>
                                            <a:gd name="connsiteX1-387" fmla="*/ 60185 w 191543"/>
                                            <a:gd name="connsiteY1-388" fmla="*/ 107157 h 351235"/>
                                            <a:gd name="connsiteX2-389" fmla="*/ 5416 w 191543"/>
                                            <a:gd name="connsiteY2-390" fmla="*/ 204788 h 351235"/>
                                            <a:gd name="connsiteX3-391" fmla="*/ 14941 w 191543"/>
                                            <a:gd name="connsiteY3-392" fmla="*/ 302420 h 351235"/>
                                            <a:gd name="connsiteX4-393" fmla="*/ 91141 w 191543"/>
                                            <a:gd name="connsiteY4-394" fmla="*/ 350045 h 351235"/>
                                            <a:gd name="connsiteX5-395" fmla="*/ 181628 w 191543"/>
                                            <a:gd name="connsiteY5-396" fmla="*/ 257176 h 351235"/>
                                            <a:gd name="connsiteX6-397" fmla="*/ 172103 w 191543"/>
                                            <a:gd name="connsiteY6-398" fmla="*/ 114302 h 351235"/>
                                            <a:gd name="connsiteX7-399" fmla="*/ 81616 w 191543"/>
                                            <a:gd name="connsiteY7-400" fmla="*/ 1 h 351235"/>
                                            <a:gd name="connsiteX0-401" fmla="*/ 81616 w 189463"/>
                                            <a:gd name="connsiteY0-402" fmla="*/ 1 h 351235"/>
                                            <a:gd name="connsiteX1-403" fmla="*/ 60185 w 189463"/>
                                            <a:gd name="connsiteY1-404" fmla="*/ 107157 h 351235"/>
                                            <a:gd name="connsiteX2-405" fmla="*/ 5416 w 189463"/>
                                            <a:gd name="connsiteY2-406" fmla="*/ 204788 h 351235"/>
                                            <a:gd name="connsiteX3-407" fmla="*/ 14941 w 189463"/>
                                            <a:gd name="connsiteY3-408" fmla="*/ 302420 h 351235"/>
                                            <a:gd name="connsiteX4-409" fmla="*/ 91141 w 189463"/>
                                            <a:gd name="connsiteY4-410" fmla="*/ 350045 h 351235"/>
                                            <a:gd name="connsiteX5-411" fmla="*/ 181628 w 189463"/>
                                            <a:gd name="connsiteY5-412" fmla="*/ 257176 h 351235"/>
                                            <a:gd name="connsiteX6-413" fmla="*/ 172103 w 189463"/>
                                            <a:gd name="connsiteY6-414" fmla="*/ 114302 h 351235"/>
                                            <a:gd name="connsiteX7-415" fmla="*/ 81616 w 189463"/>
                                            <a:gd name="connsiteY7-416" fmla="*/ 1 h 35123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89463" h="351235">
                                              <a:moveTo>
                                                <a:pt x="81616" y="1"/>
                                              </a:moveTo>
                                              <a:cubicBezTo>
                                                <a:pt x="63757" y="-396"/>
                                                <a:pt x="82410" y="63500"/>
                                                <a:pt x="60185" y="107157"/>
                                              </a:cubicBezTo>
                                              <a:cubicBezTo>
                                                <a:pt x="37960" y="150814"/>
                                                <a:pt x="12957" y="172244"/>
                                                <a:pt x="5416" y="204788"/>
                                              </a:cubicBezTo>
                                              <a:cubicBezTo>
                                                <a:pt x="-2125" y="237332"/>
                                                <a:pt x="-4108" y="277019"/>
                                                <a:pt x="14941" y="302420"/>
                                              </a:cubicBezTo>
                                              <a:cubicBezTo>
                                                <a:pt x="33990" y="327821"/>
                                                <a:pt x="63360" y="357586"/>
                                                <a:pt x="91141" y="350045"/>
                                              </a:cubicBezTo>
                                              <a:cubicBezTo>
                                                <a:pt x="118922" y="342504"/>
                                                <a:pt x="169325" y="298848"/>
                                                <a:pt x="181628" y="257176"/>
                                              </a:cubicBezTo>
                                              <a:cubicBezTo>
                                                <a:pt x="196312" y="217092"/>
                                                <a:pt x="188772" y="161927"/>
                                                <a:pt x="172103" y="114302"/>
                                              </a:cubicBezTo>
                                              <a:cubicBezTo>
                                                <a:pt x="155434" y="66677"/>
                                                <a:pt x="114160" y="36513"/>
                                                <a:pt x="81616" y="1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84" name="任意多边形 383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72675" y="631610"/>
                                          <a:ext cx="54811" cy="245646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45243"/>
                                            <a:gd name="connsiteY0" fmla="*/ 178593 h 178593"/>
                                            <a:gd name="connsiteX1" fmla="*/ 0 w 45243"/>
                                            <a:gd name="connsiteY1" fmla="*/ 61912 h 178593"/>
                                            <a:gd name="connsiteX2" fmla="*/ 26193 w 45243"/>
                                            <a:gd name="connsiteY2" fmla="*/ 0 h 178593"/>
                                            <a:gd name="connsiteX3" fmla="*/ 45243 w 45243"/>
                                            <a:gd name="connsiteY3" fmla="*/ 76200 h 178593"/>
                                            <a:gd name="connsiteX4" fmla="*/ 38100 w 45243"/>
                                            <a:gd name="connsiteY4" fmla="*/ 133350 h 178593"/>
                                            <a:gd name="connsiteX5" fmla="*/ 0 w 45243"/>
                                            <a:gd name="connsiteY5" fmla="*/ 178593 h 178593"/>
                                            <a:gd name="connsiteX0-1" fmla="*/ 0 w 46024"/>
                                            <a:gd name="connsiteY0-2" fmla="*/ 178593 h 178593"/>
                                            <a:gd name="connsiteX1-3" fmla="*/ 0 w 46024"/>
                                            <a:gd name="connsiteY1-4" fmla="*/ 61912 h 178593"/>
                                            <a:gd name="connsiteX2-5" fmla="*/ 26193 w 46024"/>
                                            <a:gd name="connsiteY2-6" fmla="*/ 0 h 178593"/>
                                            <a:gd name="connsiteX3-7" fmla="*/ 45243 w 46024"/>
                                            <a:gd name="connsiteY3-8" fmla="*/ 76200 h 178593"/>
                                            <a:gd name="connsiteX4-9" fmla="*/ 38100 w 46024"/>
                                            <a:gd name="connsiteY4-10" fmla="*/ 133350 h 178593"/>
                                            <a:gd name="connsiteX5-11" fmla="*/ 0 w 46024"/>
                                            <a:gd name="connsiteY5-12" fmla="*/ 178593 h 178593"/>
                                            <a:gd name="connsiteX0-13" fmla="*/ 0 w 47263"/>
                                            <a:gd name="connsiteY0-14" fmla="*/ 178593 h 178593"/>
                                            <a:gd name="connsiteX1-15" fmla="*/ 0 w 47263"/>
                                            <a:gd name="connsiteY1-16" fmla="*/ 61912 h 178593"/>
                                            <a:gd name="connsiteX2-17" fmla="*/ 26193 w 47263"/>
                                            <a:gd name="connsiteY2-18" fmla="*/ 0 h 178593"/>
                                            <a:gd name="connsiteX3-19" fmla="*/ 45243 w 47263"/>
                                            <a:gd name="connsiteY3-20" fmla="*/ 76200 h 178593"/>
                                            <a:gd name="connsiteX4-21" fmla="*/ 38100 w 47263"/>
                                            <a:gd name="connsiteY4-22" fmla="*/ 133350 h 178593"/>
                                            <a:gd name="connsiteX5-23" fmla="*/ 0 w 47263"/>
                                            <a:gd name="connsiteY5-24" fmla="*/ 178593 h 178593"/>
                                            <a:gd name="connsiteX0-25" fmla="*/ 4052 w 51315"/>
                                            <a:gd name="connsiteY0-26" fmla="*/ 178709 h 178709"/>
                                            <a:gd name="connsiteX1-27" fmla="*/ 4052 w 51315"/>
                                            <a:gd name="connsiteY1-28" fmla="*/ 62028 h 178709"/>
                                            <a:gd name="connsiteX2-29" fmla="*/ 30245 w 51315"/>
                                            <a:gd name="connsiteY2-30" fmla="*/ 116 h 178709"/>
                                            <a:gd name="connsiteX3-31" fmla="*/ 49295 w 51315"/>
                                            <a:gd name="connsiteY3-32" fmla="*/ 76316 h 178709"/>
                                            <a:gd name="connsiteX4-33" fmla="*/ 42152 w 51315"/>
                                            <a:gd name="connsiteY4-34" fmla="*/ 133466 h 178709"/>
                                            <a:gd name="connsiteX5-35" fmla="*/ 4052 w 51315"/>
                                            <a:gd name="connsiteY5-36" fmla="*/ 178709 h 178709"/>
                                            <a:gd name="connsiteX0-37" fmla="*/ 1452 w 48715"/>
                                            <a:gd name="connsiteY0-38" fmla="*/ 178697 h 178697"/>
                                            <a:gd name="connsiteX1-39" fmla="*/ 15740 w 48715"/>
                                            <a:gd name="connsiteY1-40" fmla="*/ 66778 h 178697"/>
                                            <a:gd name="connsiteX2-41" fmla="*/ 27645 w 48715"/>
                                            <a:gd name="connsiteY2-42" fmla="*/ 104 h 178697"/>
                                            <a:gd name="connsiteX3-43" fmla="*/ 46695 w 48715"/>
                                            <a:gd name="connsiteY3-44" fmla="*/ 76304 h 178697"/>
                                            <a:gd name="connsiteX4-45" fmla="*/ 39552 w 48715"/>
                                            <a:gd name="connsiteY4-46" fmla="*/ 133454 h 178697"/>
                                            <a:gd name="connsiteX5-47" fmla="*/ 1452 w 48715"/>
                                            <a:gd name="connsiteY5-48" fmla="*/ 178697 h 178697"/>
                                            <a:gd name="connsiteX0-49" fmla="*/ 1452 w 48715"/>
                                            <a:gd name="connsiteY0-50" fmla="*/ 178697 h 180791"/>
                                            <a:gd name="connsiteX1-51" fmla="*/ 15740 w 48715"/>
                                            <a:gd name="connsiteY1-52" fmla="*/ 66778 h 180791"/>
                                            <a:gd name="connsiteX2-53" fmla="*/ 27645 w 48715"/>
                                            <a:gd name="connsiteY2-54" fmla="*/ 104 h 180791"/>
                                            <a:gd name="connsiteX3-55" fmla="*/ 46695 w 48715"/>
                                            <a:gd name="connsiteY3-56" fmla="*/ 76304 h 180791"/>
                                            <a:gd name="connsiteX4-57" fmla="*/ 39552 w 48715"/>
                                            <a:gd name="connsiteY4-58" fmla="*/ 133454 h 180791"/>
                                            <a:gd name="connsiteX5-59" fmla="*/ 1452 w 48715"/>
                                            <a:gd name="connsiteY5-60" fmla="*/ 178697 h 180791"/>
                                            <a:gd name="connsiteX0-61" fmla="*/ 1452 w 47476"/>
                                            <a:gd name="connsiteY0-62" fmla="*/ 195372 h 197068"/>
                                            <a:gd name="connsiteX1-63" fmla="*/ 15740 w 47476"/>
                                            <a:gd name="connsiteY1-64" fmla="*/ 66784 h 197068"/>
                                            <a:gd name="connsiteX2-65" fmla="*/ 27645 w 47476"/>
                                            <a:gd name="connsiteY2-66" fmla="*/ 110 h 197068"/>
                                            <a:gd name="connsiteX3-67" fmla="*/ 46695 w 47476"/>
                                            <a:gd name="connsiteY3-68" fmla="*/ 76310 h 197068"/>
                                            <a:gd name="connsiteX4-69" fmla="*/ 39552 w 47476"/>
                                            <a:gd name="connsiteY4-70" fmla="*/ 133460 h 197068"/>
                                            <a:gd name="connsiteX5-71" fmla="*/ 1452 w 47476"/>
                                            <a:gd name="connsiteY5-72" fmla="*/ 195372 h 197068"/>
                                            <a:gd name="connsiteX0-73" fmla="*/ 266 w 46290"/>
                                            <a:gd name="connsiteY0-74" fmla="*/ 195334 h 196107"/>
                                            <a:gd name="connsiteX1-75" fmla="*/ 21698 w 46290"/>
                                            <a:gd name="connsiteY1-76" fmla="*/ 88177 h 196107"/>
                                            <a:gd name="connsiteX2-77" fmla="*/ 26459 w 46290"/>
                                            <a:gd name="connsiteY2-78" fmla="*/ 72 h 196107"/>
                                            <a:gd name="connsiteX3-79" fmla="*/ 45509 w 46290"/>
                                            <a:gd name="connsiteY3-80" fmla="*/ 76272 h 196107"/>
                                            <a:gd name="connsiteX4-81" fmla="*/ 38366 w 46290"/>
                                            <a:gd name="connsiteY4-82" fmla="*/ 133422 h 196107"/>
                                            <a:gd name="connsiteX5-83" fmla="*/ 266 w 46290"/>
                                            <a:gd name="connsiteY5-84" fmla="*/ 195334 h 196107"/>
                                            <a:gd name="connsiteX0-85" fmla="*/ 2249 w 48273"/>
                                            <a:gd name="connsiteY0-86" fmla="*/ 195324 h 195831"/>
                                            <a:gd name="connsiteX1-87" fmla="*/ 7012 w 48273"/>
                                            <a:gd name="connsiteY1-88" fmla="*/ 97692 h 195831"/>
                                            <a:gd name="connsiteX2-89" fmla="*/ 28442 w 48273"/>
                                            <a:gd name="connsiteY2-90" fmla="*/ 62 h 195831"/>
                                            <a:gd name="connsiteX3-91" fmla="*/ 47492 w 48273"/>
                                            <a:gd name="connsiteY3-92" fmla="*/ 76262 h 195831"/>
                                            <a:gd name="connsiteX4-93" fmla="*/ 40349 w 48273"/>
                                            <a:gd name="connsiteY4-94" fmla="*/ 133412 h 195831"/>
                                            <a:gd name="connsiteX5-95" fmla="*/ 2249 w 48273"/>
                                            <a:gd name="connsiteY5-96" fmla="*/ 195324 h 195831"/>
                                            <a:gd name="connsiteX0-97" fmla="*/ 2249 w 41173"/>
                                            <a:gd name="connsiteY0-98" fmla="*/ 195324 h 195823"/>
                                            <a:gd name="connsiteX1-99" fmla="*/ 7012 w 41173"/>
                                            <a:gd name="connsiteY1-100" fmla="*/ 97692 h 195823"/>
                                            <a:gd name="connsiteX2-101" fmla="*/ 28442 w 41173"/>
                                            <a:gd name="connsiteY2-102" fmla="*/ 62 h 195823"/>
                                            <a:gd name="connsiteX3-103" fmla="*/ 28442 w 41173"/>
                                            <a:gd name="connsiteY3-104" fmla="*/ 81024 h 195823"/>
                                            <a:gd name="connsiteX4-105" fmla="*/ 40349 w 41173"/>
                                            <a:gd name="connsiteY4-106" fmla="*/ 133412 h 195823"/>
                                            <a:gd name="connsiteX5-107" fmla="*/ 2249 w 41173"/>
                                            <a:gd name="connsiteY5-108" fmla="*/ 195324 h 195823"/>
                                            <a:gd name="connsiteX0-109" fmla="*/ 2249 w 48273"/>
                                            <a:gd name="connsiteY0-110" fmla="*/ 195324 h 195838"/>
                                            <a:gd name="connsiteX1-111" fmla="*/ 7012 w 48273"/>
                                            <a:gd name="connsiteY1-112" fmla="*/ 97692 h 195838"/>
                                            <a:gd name="connsiteX2-113" fmla="*/ 28442 w 48273"/>
                                            <a:gd name="connsiteY2-114" fmla="*/ 62 h 195838"/>
                                            <a:gd name="connsiteX3-115" fmla="*/ 47492 w 48273"/>
                                            <a:gd name="connsiteY3-116" fmla="*/ 71499 h 195838"/>
                                            <a:gd name="connsiteX4-117" fmla="*/ 40349 w 48273"/>
                                            <a:gd name="connsiteY4-118" fmla="*/ 133412 h 195838"/>
                                            <a:gd name="connsiteX5-119" fmla="*/ 2249 w 48273"/>
                                            <a:gd name="connsiteY5-120" fmla="*/ 195324 h 195838"/>
                                            <a:gd name="connsiteX0-121" fmla="*/ 1557 w 46812"/>
                                            <a:gd name="connsiteY0-122" fmla="*/ 195324 h 195838"/>
                                            <a:gd name="connsiteX1-123" fmla="*/ 6320 w 46812"/>
                                            <a:gd name="connsiteY1-124" fmla="*/ 97692 h 195838"/>
                                            <a:gd name="connsiteX2-125" fmla="*/ 27750 w 46812"/>
                                            <a:gd name="connsiteY2-126" fmla="*/ 62 h 195838"/>
                                            <a:gd name="connsiteX3-127" fmla="*/ 46800 w 46812"/>
                                            <a:gd name="connsiteY3-128" fmla="*/ 71499 h 195838"/>
                                            <a:gd name="connsiteX4-129" fmla="*/ 30132 w 46812"/>
                                            <a:gd name="connsiteY4-130" fmla="*/ 133412 h 195838"/>
                                            <a:gd name="connsiteX5-131" fmla="*/ 1557 w 46812"/>
                                            <a:gd name="connsiteY5-132" fmla="*/ 195324 h 195838"/>
                                            <a:gd name="connsiteX0-133" fmla="*/ 383 w 45896"/>
                                            <a:gd name="connsiteY0-134" fmla="*/ 195324 h 195687"/>
                                            <a:gd name="connsiteX1-135" fmla="*/ 5146 w 45896"/>
                                            <a:gd name="connsiteY1-136" fmla="*/ 97692 h 195687"/>
                                            <a:gd name="connsiteX2-137" fmla="*/ 26576 w 45896"/>
                                            <a:gd name="connsiteY2-138" fmla="*/ 62 h 195687"/>
                                            <a:gd name="connsiteX3-139" fmla="*/ 45626 w 45896"/>
                                            <a:gd name="connsiteY3-140" fmla="*/ 71499 h 195687"/>
                                            <a:gd name="connsiteX4-141" fmla="*/ 12289 w 45896"/>
                                            <a:gd name="connsiteY4-142" fmla="*/ 128650 h 195687"/>
                                            <a:gd name="connsiteX5-143" fmla="*/ 383 w 45896"/>
                                            <a:gd name="connsiteY5-144" fmla="*/ 195324 h 195687"/>
                                            <a:gd name="connsiteX0-145" fmla="*/ 1384 w 46627"/>
                                            <a:gd name="connsiteY0-146" fmla="*/ 195324 h 196414"/>
                                            <a:gd name="connsiteX1-147" fmla="*/ 6147 w 46627"/>
                                            <a:gd name="connsiteY1-148" fmla="*/ 97692 h 196414"/>
                                            <a:gd name="connsiteX2-149" fmla="*/ 27577 w 46627"/>
                                            <a:gd name="connsiteY2-150" fmla="*/ 62 h 196414"/>
                                            <a:gd name="connsiteX3-151" fmla="*/ 46627 w 46627"/>
                                            <a:gd name="connsiteY3-152" fmla="*/ 71499 h 196414"/>
                                            <a:gd name="connsiteX4-153" fmla="*/ 27577 w 46627"/>
                                            <a:gd name="connsiteY4-154" fmla="*/ 145319 h 196414"/>
                                            <a:gd name="connsiteX5-155" fmla="*/ 1384 w 46627"/>
                                            <a:gd name="connsiteY5-156" fmla="*/ 195324 h 196414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46627" h="196414">
                                              <a:moveTo>
                                                <a:pt x="1384" y="195324"/>
                                              </a:moveTo>
                                              <a:cubicBezTo>
                                                <a:pt x="-2188" y="187386"/>
                                                <a:pt x="1782" y="130236"/>
                                                <a:pt x="6147" y="97692"/>
                                              </a:cubicBezTo>
                                              <a:cubicBezTo>
                                                <a:pt x="10512" y="65148"/>
                                                <a:pt x="20037" y="-2319"/>
                                                <a:pt x="27577" y="62"/>
                                              </a:cubicBezTo>
                                              <a:cubicBezTo>
                                                <a:pt x="35117" y="2443"/>
                                                <a:pt x="46627" y="47290"/>
                                                <a:pt x="46627" y="71499"/>
                                              </a:cubicBezTo>
                                              <a:cubicBezTo>
                                                <a:pt x="46627" y="95708"/>
                                                <a:pt x="35118" y="124682"/>
                                                <a:pt x="27577" y="145319"/>
                                              </a:cubicBezTo>
                                              <a:cubicBezTo>
                                                <a:pt x="20037" y="165957"/>
                                                <a:pt x="4956" y="203262"/>
                                                <a:pt x="1384" y="195324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ysClr val="window" lastClr="FFFFFF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74" name="组合 225"/>
                                      <p:cNvGrpSpPr/>
                                      <p:nvPr/>
                                    </p:nvGrpSpPr>
                                    <p:grpSpPr bwMode="auto">
                                      <a:xfrm rot="-7500000">
                                        <a:off x="3423258" y="3475570"/>
                                        <a:ext cx="85507" cy="161932"/>
                                        <a:chOff x="3637987" y="503028"/>
                                        <a:chExt cx="188802" cy="391253"/>
                                      </a:xfrm>
                                    </p:grpSpPr>
                                    <p:sp>
                                      <p:nvSpPr>
                                        <p:cNvPr id="381" name="任意多边形 380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36708" y="504633"/>
                                          <a:ext cx="189274" cy="391253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69056 w 166687"/>
                                            <a:gd name="connsiteY0" fmla="*/ 0 h 350044"/>
                                            <a:gd name="connsiteX1" fmla="*/ 45243 w 166687"/>
                                            <a:gd name="connsiteY1" fmla="*/ 119062 h 350044"/>
                                            <a:gd name="connsiteX2" fmla="*/ 0 w 166687"/>
                                            <a:gd name="connsiteY2" fmla="*/ 204787 h 350044"/>
                                            <a:gd name="connsiteX3" fmla="*/ 14287 w 166687"/>
                                            <a:gd name="connsiteY3" fmla="*/ 302419 h 350044"/>
                                            <a:gd name="connsiteX4" fmla="*/ 78581 w 166687"/>
                                            <a:gd name="connsiteY4" fmla="*/ 350044 h 350044"/>
                                            <a:gd name="connsiteX5" fmla="*/ 164306 w 166687"/>
                                            <a:gd name="connsiteY5" fmla="*/ 254794 h 350044"/>
                                            <a:gd name="connsiteX6" fmla="*/ 166687 w 166687"/>
                                            <a:gd name="connsiteY6" fmla="*/ 109537 h 350044"/>
                                            <a:gd name="connsiteX7" fmla="*/ 69056 w 166687"/>
                                            <a:gd name="connsiteY7" fmla="*/ 0 h 350044"/>
                                            <a:gd name="connsiteX0-1" fmla="*/ 69056 w 184139"/>
                                            <a:gd name="connsiteY0-2" fmla="*/ 0 h 350044"/>
                                            <a:gd name="connsiteX1-3" fmla="*/ 45243 w 184139"/>
                                            <a:gd name="connsiteY1-4" fmla="*/ 119062 h 350044"/>
                                            <a:gd name="connsiteX2-5" fmla="*/ 0 w 184139"/>
                                            <a:gd name="connsiteY2-6" fmla="*/ 204787 h 350044"/>
                                            <a:gd name="connsiteX3-7" fmla="*/ 14287 w 184139"/>
                                            <a:gd name="connsiteY3-8" fmla="*/ 302419 h 350044"/>
                                            <a:gd name="connsiteX4-9" fmla="*/ 78581 w 184139"/>
                                            <a:gd name="connsiteY4-10" fmla="*/ 350044 h 350044"/>
                                            <a:gd name="connsiteX5-11" fmla="*/ 164306 w 184139"/>
                                            <a:gd name="connsiteY5-12" fmla="*/ 254794 h 350044"/>
                                            <a:gd name="connsiteX6-13" fmla="*/ 166687 w 184139"/>
                                            <a:gd name="connsiteY6-14" fmla="*/ 109537 h 350044"/>
                                            <a:gd name="connsiteX7-15" fmla="*/ 69056 w 184139"/>
                                            <a:gd name="connsiteY7-16" fmla="*/ 0 h 350044"/>
                                            <a:gd name="connsiteX0-17" fmla="*/ 69056 w 181058"/>
                                            <a:gd name="connsiteY0-18" fmla="*/ 0 h 350044"/>
                                            <a:gd name="connsiteX1-19" fmla="*/ 45243 w 181058"/>
                                            <a:gd name="connsiteY1-20" fmla="*/ 119062 h 350044"/>
                                            <a:gd name="connsiteX2-21" fmla="*/ 0 w 181058"/>
                                            <a:gd name="connsiteY2-22" fmla="*/ 204787 h 350044"/>
                                            <a:gd name="connsiteX3-23" fmla="*/ 14287 w 181058"/>
                                            <a:gd name="connsiteY3-24" fmla="*/ 302419 h 350044"/>
                                            <a:gd name="connsiteX4-25" fmla="*/ 78581 w 181058"/>
                                            <a:gd name="connsiteY4-26" fmla="*/ 350044 h 350044"/>
                                            <a:gd name="connsiteX5-27" fmla="*/ 164306 w 181058"/>
                                            <a:gd name="connsiteY5-28" fmla="*/ 254794 h 350044"/>
                                            <a:gd name="connsiteX6-29" fmla="*/ 166687 w 181058"/>
                                            <a:gd name="connsiteY6-30" fmla="*/ 109537 h 350044"/>
                                            <a:gd name="connsiteX7-31" fmla="*/ 69056 w 181058"/>
                                            <a:gd name="connsiteY7-32" fmla="*/ 0 h 350044"/>
                                            <a:gd name="connsiteX0-33" fmla="*/ 69056 w 173789"/>
                                            <a:gd name="connsiteY0-34" fmla="*/ 0 h 350044"/>
                                            <a:gd name="connsiteX1-35" fmla="*/ 45243 w 173789"/>
                                            <a:gd name="connsiteY1-36" fmla="*/ 119062 h 350044"/>
                                            <a:gd name="connsiteX2-37" fmla="*/ 0 w 173789"/>
                                            <a:gd name="connsiteY2-38" fmla="*/ 204787 h 350044"/>
                                            <a:gd name="connsiteX3-39" fmla="*/ 14287 w 173789"/>
                                            <a:gd name="connsiteY3-40" fmla="*/ 302419 h 350044"/>
                                            <a:gd name="connsiteX4-41" fmla="*/ 78581 w 173789"/>
                                            <a:gd name="connsiteY4-42" fmla="*/ 350044 h 350044"/>
                                            <a:gd name="connsiteX5-43" fmla="*/ 164306 w 173789"/>
                                            <a:gd name="connsiteY5-44" fmla="*/ 254794 h 350044"/>
                                            <a:gd name="connsiteX6-45" fmla="*/ 152399 w 173789"/>
                                            <a:gd name="connsiteY6-46" fmla="*/ 121444 h 350044"/>
                                            <a:gd name="connsiteX7-47" fmla="*/ 69056 w 173789"/>
                                            <a:gd name="connsiteY7-48" fmla="*/ 0 h 350044"/>
                                            <a:gd name="connsiteX0-49" fmla="*/ 69056 w 173789"/>
                                            <a:gd name="connsiteY0-50" fmla="*/ 1 h 350045"/>
                                            <a:gd name="connsiteX1-51" fmla="*/ 45243 w 173789"/>
                                            <a:gd name="connsiteY1-52" fmla="*/ 119063 h 350045"/>
                                            <a:gd name="connsiteX2-53" fmla="*/ 0 w 173789"/>
                                            <a:gd name="connsiteY2-54" fmla="*/ 204788 h 350045"/>
                                            <a:gd name="connsiteX3-55" fmla="*/ 14287 w 173789"/>
                                            <a:gd name="connsiteY3-56" fmla="*/ 302420 h 350045"/>
                                            <a:gd name="connsiteX4-57" fmla="*/ 78581 w 173789"/>
                                            <a:gd name="connsiteY4-58" fmla="*/ 350045 h 350045"/>
                                            <a:gd name="connsiteX5-59" fmla="*/ 164306 w 173789"/>
                                            <a:gd name="connsiteY5-60" fmla="*/ 254795 h 350045"/>
                                            <a:gd name="connsiteX6-61" fmla="*/ 152399 w 173789"/>
                                            <a:gd name="connsiteY6-62" fmla="*/ 121445 h 350045"/>
                                            <a:gd name="connsiteX7-63" fmla="*/ 69056 w 173789"/>
                                            <a:gd name="connsiteY7-64" fmla="*/ 1 h 350045"/>
                                            <a:gd name="connsiteX0-65" fmla="*/ 69056 w 173789"/>
                                            <a:gd name="connsiteY0-66" fmla="*/ 1 h 350045"/>
                                            <a:gd name="connsiteX1-67" fmla="*/ 45243 w 173789"/>
                                            <a:gd name="connsiteY1-68" fmla="*/ 119063 h 350045"/>
                                            <a:gd name="connsiteX2-69" fmla="*/ 0 w 173789"/>
                                            <a:gd name="connsiteY2-70" fmla="*/ 204788 h 350045"/>
                                            <a:gd name="connsiteX3-71" fmla="*/ 14287 w 173789"/>
                                            <a:gd name="connsiteY3-72" fmla="*/ 302420 h 350045"/>
                                            <a:gd name="connsiteX4-73" fmla="*/ 78581 w 173789"/>
                                            <a:gd name="connsiteY4-74" fmla="*/ 350045 h 350045"/>
                                            <a:gd name="connsiteX5-75" fmla="*/ 164306 w 173789"/>
                                            <a:gd name="connsiteY5-76" fmla="*/ 254795 h 350045"/>
                                            <a:gd name="connsiteX6-77" fmla="*/ 152399 w 173789"/>
                                            <a:gd name="connsiteY6-78" fmla="*/ 121445 h 350045"/>
                                            <a:gd name="connsiteX7-79" fmla="*/ 69056 w 173789"/>
                                            <a:gd name="connsiteY7-80" fmla="*/ 1 h 350045"/>
                                            <a:gd name="connsiteX0-81" fmla="*/ 69928 w 174661"/>
                                            <a:gd name="connsiteY0-82" fmla="*/ 1 h 350045"/>
                                            <a:gd name="connsiteX1-83" fmla="*/ 46115 w 174661"/>
                                            <a:gd name="connsiteY1-84" fmla="*/ 119063 h 350045"/>
                                            <a:gd name="connsiteX2-85" fmla="*/ 872 w 174661"/>
                                            <a:gd name="connsiteY2-86" fmla="*/ 204788 h 350045"/>
                                            <a:gd name="connsiteX3-87" fmla="*/ 15159 w 174661"/>
                                            <a:gd name="connsiteY3-88" fmla="*/ 302420 h 350045"/>
                                            <a:gd name="connsiteX4-89" fmla="*/ 79453 w 174661"/>
                                            <a:gd name="connsiteY4-90" fmla="*/ 350045 h 350045"/>
                                            <a:gd name="connsiteX5-91" fmla="*/ 165178 w 174661"/>
                                            <a:gd name="connsiteY5-92" fmla="*/ 254795 h 350045"/>
                                            <a:gd name="connsiteX6-93" fmla="*/ 153271 w 174661"/>
                                            <a:gd name="connsiteY6-94" fmla="*/ 121445 h 350045"/>
                                            <a:gd name="connsiteX7-95" fmla="*/ 69928 w 174661"/>
                                            <a:gd name="connsiteY7-96" fmla="*/ 1 h 350045"/>
                                            <a:gd name="connsiteX0-97" fmla="*/ 73564 w 178297"/>
                                            <a:gd name="connsiteY0-98" fmla="*/ 1 h 350045"/>
                                            <a:gd name="connsiteX1-99" fmla="*/ 49751 w 178297"/>
                                            <a:gd name="connsiteY1-100" fmla="*/ 119063 h 350045"/>
                                            <a:gd name="connsiteX2-101" fmla="*/ 4508 w 178297"/>
                                            <a:gd name="connsiteY2-102" fmla="*/ 204788 h 350045"/>
                                            <a:gd name="connsiteX3-103" fmla="*/ 18795 w 178297"/>
                                            <a:gd name="connsiteY3-104" fmla="*/ 302420 h 350045"/>
                                            <a:gd name="connsiteX4-105" fmla="*/ 83089 w 178297"/>
                                            <a:gd name="connsiteY4-106" fmla="*/ 350045 h 350045"/>
                                            <a:gd name="connsiteX5-107" fmla="*/ 168814 w 178297"/>
                                            <a:gd name="connsiteY5-108" fmla="*/ 254795 h 350045"/>
                                            <a:gd name="connsiteX6-109" fmla="*/ 156907 w 178297"/>
                                            <a:gd name="connsiteY6-110" fmla="*/ 121445 h 350045"/>
                                            <a:gd name="connsiteX7-111" fmla="*/ 73564 w 178297"/>
                                            <a:gd name="connsiteY7-112" fmla="*/ 1 h 350045"/>
                                            <a:gd name="connsiteX0-113" fmla="*/ 79936 w 184669"/>
                                            <a:gd name="connsiteY0-114" fmla="*/ 1 h 350045"/>
                                            <a:gd name="connsiteX1-115" fmla="*/ 56123 w 184669"/>
                                            <a:gd name="connsiteY1-116" fmla="*/ 119063 h 350045"/>
                                            <a:gd name="connsiteX2-117" fmla="*/ 3736 w 184669"/>
                                            <a:gd name="connsiteY2-118" fmla="*/ 204788 h 350045"/>
                                            <a:gd name="connsiteX3-119" fmla="*/ 25167 w 184669"/>
                                            <a:gd name="connsiteY3-120" fmla="*/ 302420 h 350045"/>
                                            <a:gd name="connsiteX4-121" fmla="*/ 89461 w 184669"/>
                                            <a:gd name="connsiteY4-122" fmla="*/ 350045 h 350045"/>
                                            <a:gd name="connsiteX5-123" fmla="*/ 175186 w 184669"/>
                                            <a:gd name="connsiteY5-124" fmla="*/ 254795 h 350045"/>
                                            <a:gd name="connsiteX6-125" fmla="*/ 163279 w 184669"/>
                                            <a:gd name="connsiteY6-126" fmla="*/ 121445 h 350045"/>
                                            <a:gd name="connsiteX7-127" fmla="*/ 79936 w 184669"/>
                                            <a:gd name="connsiteY7-128" fmla="*/ 1 h 350045"/>
                                            <a:gd name="connsiteX0-129" fmla="*/ 77086 w 181819"/>
                                            <a:gd name="connsiteY0-130" fmla="*/ 1 h 350045"/>
                                            <a:gd name="connsiteX1-131" fmla="*/ 55655 w 181819"/>
                                            <a:gd name="connsiteY1-132" fmla="*/ 107157 h 350045"/>
                                            <a:gd name="connsiteX2-133" fmla="*/ 886 w 181819"/>
                                            <a:gd name="connsiteY2-134" fmla="*/ 204788 h 350045"/>
                                            <a:gd name="connsiteX3-135" fmla="*/ 22317 w 181819"/>
                                            <a:gd name="connsiteY3-136" fmla="*/ 302420 h 350045"/>
                                            <a:gd name="connsiteX4-137" fmla="*/ 86611 w 181819"/>
                                            <a:gd name="connsiteY4-138" fmla="*/ 350045 h 350045"/>
                                            <a:gd name="connsiteX5-139" fmla="*/ 172336 w 181819"/>
                                            <a:gd name="connsiteY5-140" fmla="*/ 254795 h 350045"/>
                                            <a:gd name="connsiteX6-141" fmla="*/ 160429 w 181819"/>
                                            <a:gd name="connsiteY6-142" fmla="*/ 121445 h 350045"/>
                                            <a:gd name="connsiteX7-143" fmla="*/ 77086 w 181819"/>
                                            <a:gd name="connsiteY7-144" fmla="*/ 1 h 350045"/>
                                            <a:gd name="connsiteX0-145" fmla="*/ 77086 w 181819"/>
                                            <a:gd name="connsiteY0-146" fmla="*/ 1 h 350045"/>
                                            <a:gd name="connsiteX1-147" fmla="*/ 55655 w 181819"/>
                                            <a:gd name="connsiteY1-148" fmla="*/ 107157 h 350045"/>
                                            <a:gd name="connsiteX2-149" fmla="*/ 886 w 181819"/>
                                            <a:gd name="connsiteY2-150" fmla="*/ 204788 h 350045"/>
                                            <a:gd name="connsiteX3-151" fmla="*/ 22317 w 181819"/>
                                            <a:gd name="connsiteY3-152" fmla="*/ 302420 h 350045"/>
                                            <a:gd name="connsiteX4-153" fmla="*/ 86611 w 181819"/>
                                            <a:gd name="connsiteY4-154" fmla="*/ 350045 h 350045"/>
                                            <a:gd name="connsiteX5-155" fmla="*/ 172336 w 181819"/>
                                            <a:gd name="connsiteY5-156" fmla="*/ 254795 h 350045"/>
                                            <a:gd name="connsiteX6-157" fmla="*/ 160429 w 181819"/>
                                            <a:gd name="connsiteY6-158" fmla="*/ 121445 h 350045"/>
                                            <a:gd name="connsiteX7-159" fmla="*/ 77086 w 181819"/>
                                            <a:gd name="connsiteY7-160" fmla="*/ 1 h 350045"/>
                                            <a:gd name="connsiteX0-161" fmla="*/ 77086 w 181819"/>
                                            <a:gd name="connsiteY0-162" fmla="*/ 1 h 350045"/>
                                            <a:gd name="connsiteX1-163" fmla="*/ 55655 w 181819"/>
                                            <a:gd name="connsiteY1-164" fmla="*/ 107157 h 350045"/>
                                            <a:gd name="connsiteX2-165" fmla="*/ 886 w 181819"/>
                                            <a:gd name="connsiteY2-166" fmla="*/ 204788 h 350045"/>
                                            <a:gd name="connsiteX3-167" fmla="*/ 22317 w 181819"/>
                                            <a:gd name="connsiteY3-168" fmla="*/ 302420 h 350045"/>
                                            <a:gd name="connsiteX4-169" fmla="*/ 86611 w 181819"/>
                                            <a:gd name="connsiteY4-170" fmla="*/ 350045 h 350045"/>
                                            <a:gd name="connsiteX5-171" fmla="*/ 172336 w 181819"/>
                                            <a:gd name="connsiteY5-172" fmla="*/ 254795 h 350045"/>
                                            <a:gd name="connsiteX6-173" fmla="*/ 160429 w 181819"/>
                                            <a:gd name="connsiteY6-174" fmla="*/ 121445 h 350045"/>
                                            <a:gd name="connsiteX7-175" fmla="*/ 77086 w 181819"/>
                                            <a:gd name="connsiteY7-176" fmla="*/ 1 h 350045"/>
                                            <a:gd name="connsiteX0-177" fmla="*/ 77086 w 181819"/>
                                            <a:gd name="connsiteY0-178" fmla="*/ 1 h 350045"/>
                                            <a:gd name="connsiteX1-179" fmla="*/ 55655 w 181819"/>
                                            <a:gd name="connsiteY1-180" fmla="*/ 107157 h 350045"/>
                                            <a:gd name="connsiteX2-181" fmla="*/ 886 w 181819"/>
                                            <a:gd name="connsiteY2-182" fmla="*/ 204788 h 350045"/>
                                            <a:gd name="connsiteX3-183" fmla="*/ 22317 w 181819"/>
                                            <a:gd name="connsiteY3-184" fmla="*/ 302420 h 350045"/>
                                            <a:gd name="connsiteX4-185" fmla="*/ 86611 w 181819"/>
                                            <a:gd name="connsiteY4-186" fmla="*/ 350045 h 350045"/>
                                            <a:gd name="connsiteX5-187" fmla="*/ 172336 w 181819"/>
                                            <a:gd name="connsiteY5-188" fmla="*/ 254795 h 350045"/>
                                            <a:gd name="connsiteX6-189" fmla="*/ 160429 w 181819"/>
                                            <a:gd name="connsiteY6-190" fmla="*/ 100014 h 350045"/>
                                            <a:gd name="connsiteX7-191" fmla="*/ 77086 w 181819"/>
                                            <a:gd name="connsiteY7-192" fmla="*/ 1 h 350045"/>
                                            <a:gd name="connsiteX0-193" fmla="*/ 77086 w 179303"/>
                                            <a:gd name="connsiteY0-194" fmla="*/ 1 h 350045"/>
                                            <a:gd name="connsiteX1-195" fmla="*/ 55655 w 179303"/>
                                            <a:gd name="connsiteY1-196" fmla="*/ 107157 h 350045"/>
                                            <a:gd name="connsiteX2-197" fmla="*/ 886 w 179303"/>
                                            <a:gd name="connsiteY2-198" fmla="*/ 204788 h 350045"/>
                                            <a:gd name="connsiteX3-199" fmla="*/ 22317 w 179303"/>
                                            <a:gd name="connsiteY3-200" fmla="*/ 302420 h 350045"/>
                                            <a:gd name="connsiteX4-201" fmla="*/ 86611 w 179303"/>
                                            <a:gd name="connsiteY4-202" fmla="*/ 350045 h 350045"/>
                                            <a:gd name="connsiteX5-203" fmla="*/ 172336 w 179303"/>
                                            <a:gd name="connsiteY5-204" fmla="*/ 266701 h 350045"/>
                                            <a:gd name="connsiteX6-205" fmla="*/ 160429 w 179303"/>
                                            <a:gd name="connsiteY6-206" fmla="*/ 100014 h 350045"/>
                                            <a:gd name="connsiteX7-207" fmla="*/ 77086 w 179303"/>
                                            <a:gd name="connsiteY7-208" fmla="*/ 1 h 350045"/>
                                            <a:gd name="connsiteX0-209" fmla="*/ 77086 w 179303"/>
                                            <a:gd name="connsiteY0-210" fmla="*/ 1 h 352745"/>
                                            <a:gd name="connsiteX1-211" fmla="*/ 55655 w 179303"/>
                                            <a:gd name="connsiteY1-212" fmla="*/ 107157 h 352745"/>
                                            <a:gd name="connsiteX2-213" fmla="*/ 886 w 179303"/>
                                            <a:gd name="connsiteY2-214" fmla="*/ 204788 h 352745"/>
                                            <a:gd name="connsiteX3-215" fmla="*/ 22317 w 179303"/>
                                            <a:gd name="connsiteY3-216" fmla="*/ 302420 h 352745"/>
                                            <a:gd name="connsiteX4-217" fmla="*/ 86611 w 179303"/>
                                            <a:gd name="connsiteY4-218" fmla="*/ 350045 h 352745"/>
                                            <a:gd name="connsiteX5-219" fmla="*/ 172336 w 179303"/>
                                            <a:gd name="connsiteY5-220" fmla="*/ 266701 h 352745"/>
                                            <a:gd name="connsiteX6-221" fmla="*/ 160429 w 179303"/>
                                            <a:gd name="connsiteY6-222" fmla="*/ 100014 h 352745"/>
                                            <a:gd name="connsiteX7-223" fmla="*/ 77086 w 179303"/>
                                            <a:gd name="connsiteY7-224" fmla="*/ 1 h 352745"/>
                                            <a:gd name="connsiteX0-225" fmla="*/ 77086 w 179303"/>
                                            <a:gd name="connsiteY0-226" fmla="*/ 1 h 350613"/>
                                            <a:gd name="connsiteX1-227" fmla="*/ 55655 w 179303"/>
                                            <a:gd name="connsiteY1-228" fmla="*/ 107157 h 350613"/>
                                            <a:gd name="connsiteX2-229" fmla="*/ 886 w 179303"/>
                                            <a:gd name="connsiteY2-230" fmla="*/ 204788 h 350613"/>
                                            <a:gd name="connsiteX3-231" fmla="*/ 22317 w 179303"/>
                                            <a:gd name="connsiteY3-232" fmla="*/ 302420 h 350613"/>
                                            <a:gd name="connsiteX4-233" fmla="*/ 86611 w 179303"/>
                                            <a:gd name="connsiteY4-234" fmla="*/ 350045 h 350613"/>
                                            <a:gd name="connsiteX5-235" fmla="*/ 172336 w 179303"/>
                                            <a:gd name="connsiteY5-236" fmla="*/ 266701 h 350613"/>
                                            <a:gd name="connsiteX6-237" fmla="*/ 160429 w 179303"/>
                                            <a:gd name="connsiteY6-238" fmla="*/ 100014 h 350613"/>
                                            <a:gd name="connsiteX7-239" fmla="*/ 77086 w 179303"/>
                                            <a:gd name="connsiteY7-240" fmla="*/ 1 h 350613"/>
                                            <a:gd name="connsiteX0-241" fmla="*/ 78214 w 180431"/>
                                            <a:gd name="connsiteY0-242" fmla="*/ 1 h 350613"/>
                                            <a:gd name="connsiteX1-243" fmla="*/ 56783 w 180431"/>
                                            <a:gd name="connsiteY1-244" fmla="*/ 107157 h 350613"/>
                                            <a:gd name="connsiteX2-245" fmla="*/ 2014 w 180431"/>
                                            <a:gd name="connsiteY2-246" fmla="*/ 204788 h 350613"/>
                                            <a:gd name="connsiteX3-247" fmla="*/ 23445 w 180431"/>
                                            <a:gd name="connsiteY3-248" fmla="*/ 302420 h 350613"/>
                                            <a:gd name="connsiteX4-249" fmla="*/ 87739 w 180431"/>
                                            <a:gd name="connsiteY4-250" fmla="*/ 350045 h 350613"/>
                                            <a:gd name="connsiteX5-251" fmla="*/ 173464 w 180431"/>
                                            <a:gd name="connsiteY5-252" fmla="*/ 266701 h 350613"/>
                                            <a:gd name="connsiteX6-253" fmla="*/ 161557 w 180431"/>
                                            <a:gd name="connsiteY6-254" fmla="*/ 100014 h 350613"/>
                                            <a:gd name="connsiteX7-255" fmla="*/ 78214 w 180431"/>
                                            <a:gd name="connsiteY7-256" fmla="*/ 1 h 350613"/>
                                            <a:gd name="connsiteX0-257" fmla="*/ 78214 w 180431"/>
                                            <a:gd name="connsiteY0-258" fmla="*/ 1 h 350613"/>
                                            <a:gd name="connsiteX1-259" fmla="*/ 56783 w 180431"/>
                                            <a:gd name="connsiteY1-260" fmla="*/ 107157 h 350613"/>
                                            <a:gd name="connsiteX2-261" fmla="*/ 2014 w 180431"/>
                                            <a:gd name="connsiteY2-262" fmla="*/ 204788 h 350613"/>
                                            <a:gd name="connsiteX3-263" fmla="*/ 23445 w 180431"/>
                                            <a:gd name="connsiteY3-264" fmla="*/ 302420 h 350613"/>
                                            <a:gd name="connsiteX4-265" fmla="*/ 87739 w 180431"/>
                                            <a:gd name="connsiteY4-266" fmla="*/ 350045 h 350613"/>
                                            <a:gd name="connsiteX5-267" fmla="*/ 173464 w 180431"/>
                                            <a:gd name="connsiteY5-268" fmla="*/ 266701 h 350613"/>
                                            <a:gd name="connsiteX6-269" fmla="*/ 161557 w 180431"/>
                                            <a:gd name="connsiteY6-270" fmla="*/ 100014 h 350613"/>
                                            <a:gd name="connsiteX7-271" fmla="*/ 78214 w 180431"/>
                                            <a:gd name="connsiteY7-272" fmla="*/ 1 h 350613"/>
                                            <a:gd name="connsiteX0-273" fmla="*/ 82390 w 184607"/>
                                            <a:gd name="connsiteY0-274" fmla="*/ 1 h 352386"/>
                                            <a:gd name="connsiteX1-275" fmla="*/ 60959 w 184607"/>
                                            <a:gd name="connsiteY1-276" fmla="*/ 107157 h 352386"/>
                                            <a:gd name="connsiteX2-277" fmla="*/ 6190 w 184607"/>
                                            <a:gd name="connsiteY2-278" fmla="*/ 204788 h 352386"/>
                                            <a:gd name="connsiteX3-279" fmla="*/ 15715 w 184607"/>
                                            <a:gd name="connsiteY3-280" fmla="*/ 302420 h 352386"/>
                                            <a:gd name="connsiteX4-281" fmla="*/ 91915 w 184607"/>
                                            <a:gd name="connsiteY4-282" fmla="*/ 350045 h 352386"/>
                                            <a:gd name="connsiteX5-283" fmla="*/ 177640 w 184607"/>
                                            <a:gd name="connsiteY5-284" fmla="*/ 266701 h 352386"/>
                                            <a:gd name="connsiteX6-285" fmla="*/ 165733 w 184607"/>
                                            <a:gd name="connsiteY6-286" fmla="*/ 100014 h 352386"/>
                                            <a:gd name="connsiteX7-287" fmla="*/ 82390 w 184607"/>
                                            <a:gd name="connsiteY7-288" fmla="*/ 1 h 352386"/>
                                            <a:gd name="connsiteX0-289" fmla="*/ 86867 w 189084"/>
                                            <a:gd name="connsiteY0-290" fmla="*/ 1 h 351243"/>
                                            <a:gd name="connsiteX1-291" fmla="*/ 65436 w 189084"/>
                                            <a:gd name="connsiteY1-292" fmla="*/ 107157 h 351243"/>
                                            <a:gd name="connsiteX2-293" fmla="*/ 10667 w 189084"/>
                                            <a:gd name="connsiteY2-294" fmla="*/ 204788 h 351243"/>
                                            <a:gd name="connsiteX3-295" fmla="*/ 20192 w 189084"/>
                                            <a:gd name="connsiteY3-296" fmla="*/ 302420 h 351243"/>
                                            <a:gd name="connsiteX4-297" fmla="*/ 96392 w 189084"/>
                                            <a:gd name="connsiteY4-298" fmla="*/ 350045 h 351243"/>
                                            <a:gd name="connsiteX5-299" fmla="*/ 182117 w 189084"/>
                                            <a:gd name="connsiteY5-300" fmla="*/ 266701 h 351243"/>
                                            <a:gd name="connsiteX6-301" fmla="*/ 170210 w 189084"/>
                                            <a:gd name="connsiteY6-302" fmla="*/ 100014 h 351243"/>
                                            <a:gd name="connsiteX7-303" fmla="*/ 86867 w 189084"/>
                                            <a:gd name="connsiteY7-304" fmla="*/ 1 h 351243"/>
                                            <a:gd name="connsiteX0-305" fmla="*/ 81616 w 183833"/>
                                            <a:gd name="connsiteY0-306" fmla="*/ 1 h 350850"/>
                                            <a:gd name="connsiteX1-307" fmla="*/ 60185 w 183833"/>
                                            <a:gd name="connsiteY1-308" fmla="*/ 107157 h 350850"/>
                                            <a:gd name="connsiteX2-309" fmla="*/ 5416 w 183833"/>
                                            <a:gd name="connsiteY2-310" fmla="*/ 204788 h 350850"/>
                                            <a:gd name="connsiteX3-311" fmla="*/ 14941 w 183833"/>
                                            <a:gd name="connsiteY3-312" fmla="*/ 302420 h 350850"/>
                                            <a:gd name="connsiteX4-313" fmla="*/ 91141 w 183833"/>
                                            <a:gd name="connsiteY4-314" fmla="*/ 350045 h 350850"/>
                                            <a:gd name="connsiteX5-315" fmla="*/ 176866 w 183833"/>
                                            <a:gd name="connsiteY5-316" fmla="*/ 266701 h 350850"/>
                                            <a:gd name="connsiteX6-317" fmla="*/ 164959 w 183833"/>
                                            <a:gd name="connsiteY6-318" fmla="*/ 100014 h 350850"/>
                                            <a:gd name="connsiteX7-319" fmla="*/ 81616 w 183833"/>
                                            <a:gd name="connsiteY7-320" fmla="*/ 1 h 350850"/>
                                            <a:gd name="connsiteX0-321" fmla="*/ 81616 w 187661"/>
                                            <a:gd name="connsiteY0-322" fmla="*/ 1 h 351235"/>
                                            <a:gd name="connsiteX1-323" fmla="*/ 60185 w 187661"/>
                                            <a:gd name="connsiteY1-324" fmla="*/ 107157 h 351235"/>
                                            <a:gd name="connsiteX2-325" fmla="*/ 5416 w 187661"/>
                                            <a:gd name="connsiteY2-326" fmla="*/ 204788 h 351235"/>
                                            <a:gd name="connsiteX3-327" fmla="*/ 14941 w 187661"/>
                                            <a:gd name="connsiteY3-328" fmla="*/ 302420 h 351235"/>
                                            <a:gd name="connsiteX4-329" fmla="*/ 91141 w 187661"/>
                                            <a:gd name="connsiteY4-330" fmla="*/ 350045 h 351235"/>
                                            <a:gd name="connsiteX5-331" fmla="*/ 181628 w 187661"/>
                                            <a:gd name="connsiteY5-332" fmla="*/ 257176 h 351235"/>
                                            <a:gd name="connsiteX6-333" fmla="*/ 164959 w 187661"/>
                                            <a:gd name="connsiteY6-334" fmla="*/ 100014 h 351235"/>
                                            <a:gd name="connsiteX7-335" fmla="*/ 81616 w 187661"/>
                                            <a:gd name="connsiteY7-336" fmla="*/ 1 h 351235"/>
                                            <a:gd name="connsiteX0-337" fmla="*/ 81616 w 187661"/>
                                            <a:gd name="connsiteY0-338" fmla="*/ 1 h 351235"/>
                                            <a:gd name="connsiteX1-339" fmla="*/ 60185 w 187661"/>
                                            <a:gd name="connsiteY1-340" fmla="*/ 107157 h 351235"/>
                                            <a:gd name="connsiteX2-341" fmla="*/ 5416 w 187661"/>
                                            <a:gd name="connsiteY2-342" fmla="*/ 204788 h 351235"/>
                                            <a:gd name="connsiteX3-343" fmla="*/ 14941 w 187661"/>
                                            <a:gd name="connsiteY3-344" fmla="*/ 302420 h 351235"/>
                                            <a:gd name="connsiteX4-345" fmla="*/ 91141 w 187661"/>
                                            <a:gd name="connsiteY4-346" fmla="*/ 350045 h 351235"/>
                                            <a:gd name="connsiteX5-347" fmla="*/ 181628 w 187661"/>
                                            <a:gd name="connsiteY5-348" fmla="*/ 257176 h 351235"/>
                                            <a:gd name="connsiteX6-349" fmla="*/ 164959 w 187661"/>
                                            <a:gd name="connsiteY6-350" fmla="*/ 100014 h 351235"/>
                                            <a:gd name="connsiteX7-351" fmla="*/ 81616 w 187661"/>
                                            <a:gd name="connsiteY7-352" fmla="*/ 1 h 351235"/>
                                            <a:gd name="connsiteX0-353" fmla="*/ 81616 w 187661"/>
                                            <a:gd name="connsiteY0-354" fmla="*/ 1 h 351235"/>
                                            <a:gd name="connsiteX1-355" fmla="*/ 60185 w 187661"/>
                                            <a:gd name="connsiteY1-356" fmla="*/ 107157 h 351235"/>
                                            <a:gd name="connsiteX2-357" fmla="*/ 5416 w 187661"/>
                                            <a:gd name="connsiteY2-358" fmla="*/ 204788 h 351235"/>
                                            <a:gd name="connsiteX3-359" fmla="*/ 14941 w 187661"/>
                                            <a:gd name="connsiteY3-360" fmla="*/ 302420 h 351235"/>
                                            <a:gd name="connsiteX4-361" fmla="*/ 91141 w 187661"/>
                                            <a:gd name="connsiteY4-362" fmla="*/ 350045 h 351235"/>
                                            <a:gd name="connsiteX5-363" fmla="*/ 181628 w 187661"/>
                                            <a:gd name="connsiteY5-364" fmla="*/ 257176 h 351235"/>
                                            <a:gd name="connsiteX6-365" fmla="*/ 164959 w 187661"/>
                                            <a:gd name="connsiteY6-366" fmla="*/ 100014 h 351235"/>
                                            <a:gd name="connsiteX7-367" fmla="*/ 81616 w 187661"/>
                                            <a:gd name="connsiteY7-368" fmla="*/ 1 h 351235"/>
                                            <a:gd name="connsiteX0-369" fmla="*/ 81616 w 189463"/>
                                            <a:gd name="connsiteY0-370" fmla="*/ 1 h 351235"/>
                                            <a:gd name="connsiteX1-371" fmla="*/ 60185 w 189463"/>
                                            <a:gd name="connsiteY1-372" fmla="*/ 107157 h 351235"/>
                                            <a:gd name="connsiteX2-373" fmla="*/ 5416 w 189463"/>
                                            <a:gd name="connsiteY2-374" fmla="*/ 204788 h 351235"/>
                                            <a:gd name="connsiteX3-375" fmla="*/ 14941 w 189463"/>
                                            <a:gd name="connsiteY3-376" fmla="*/ 302420 h 351235"/>
                                            <a:gd name="connsiteX4-377" fmla="*/ 91141 w 189463"/>
                                            <a:gd name="connsiteY4-378" fmla="*/ 350045 h 351235"/>
                                            <a:gd name="connsiteX5-379" fmla="*/ 181628 w 189463"/>
                                            <a:gd name="connsiteY5-380" fmla="*/ 257176 h 351235"/>
                                            <a:gd name="connsiteX6-381" fmla="*/ 172103 w 189463"/>
                                            <a:gd name="connsiteY6-382" fmla="*/ 114302 h 351235"/>
                                            <a:gd name="connsiteX7-383" fmla="*/ 81616 w 189463"/>
                                            <a:gd name="connsiteY7-384" fmla="*/ 1 h 351235"/>
                                            <a:gd name="connsiteX0-385" fmla="*/ 81616 w 191543"/>
                                            <a:gd name="connsiteY0-386" fmla="*/ 1 h 351235"/>
                                            <a:gd name="connsiteX1-387" fmla="*/ 60185 w 191543"/>
                                            <a:gd name="connsiteY1-388" fmla="*/ 107157 h 351235"/>
                                            <a:gd name="connsiteX2-389" fmla="*/ 5416 w 191543"/>
                                            <a:gd name="connsiteY2-390" fmla="*/ 204788 h 351235"/>
                                            <a:gd name="connsiteX3-391" fmla="*/ 14941 w 191543"/>
                                            <a:gd name="connsiteY3-392" fmla="*/ 302420 h 351235"/>
                                            <a:gd name="connsiteX4-393" fmla="*/ 91141 w 191543"/>
                                            <a:gd name="connsiteY4-394" fmla="*/ 350045 h 351235"/>
                                            <a:gd name="connsiteX5-395" fmla="*/ 181628 w 191543"/>
                                            <a:gd name="connsiteY5-396" fmla="*/ 257176 h 351235"/>
                                            <a:gd name="connsiteX6-397" fmla="*/ 172103 w 191543"/>
                                            <a:gd name="connsiteY6-398" fmla="*/ 114302 h 351235"/>
                                            <a:gd name="connsiteX7-399" fmla="*/ 81616 w 191543"/>
                                            <a:gd name="connsiteY7-400" fmla="*/ 1 h 351235"/>
                                            <a:gd name="connsiteX0-401" fmla="*/ 81616 w 189463"/>
                                            <a:gd name="connsiteY0-402" fmla="*/ 1 h 351235"/>
                                            <a:gd name="connsiteX1-403" fmla="*/ 60185 w 189463"/>
                                            <a:gd name="connsiteY1-404" fmla="*/ 107157 h 351235"/>
                                            <a:gd name="connsiteX2-405" fmla="*/ 5416 w 189463"/>
                                            <a:gd name="connsiteY2-406" fmla="*/ 204788 h 351235"/>
                                            <a:gd name="connsiteX3-407" fmla="*/ 14941 w 189463"/>
                                            <a:gd name="connsiteY3-408" fmla="*/ 302420 h 351235"/>
                                            <a:gd name="connsiteX4-409" fmla="*/ 91141 w 189463"/>
                                            <a:gd name="connsiteY4-410" fmla="*/ 350045 h 351235"/>
                                            <a:gd name="connsiteX5-411" fmla="*/ 181628 w 189463"/>
                                            <a:gd name="connsiteY5-412" fmla="*/ 257176 h 351235"/>
                                            <a:gd name="connsiteX6-413" fmla="*/ 172103 w 189463"/>
                                            <a:gd name="connsiteY6-414" fmla="*/ 114302 h 351235"/>
                                            <a:gd name="connsiteX7-415" fmla="*/ 81616 w 189463"/>
                                            <a:gd name="connsiteY7-416" fmla="*/ 1 h 35123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89463" h="351235">
                                              <a:moveTo>
                                                <a:pt x="81616" y="1"/>
                                              </a:moveTo>
                                              <a:cubicBezTo>
                                                <a:pt x="63757" y="-396"/>
                                                <a:pt x="82410" y="63500"/>
                                                <a:pt x="60185" y="107157"/>
                                              </a:cubicBezTo>
                                              <a:cubicBezTo>
                                                <a:pt x="37960" y="150814"/>
                                                <a:pt x="12957" y="172244"/>
                                                <a:pt x="5416" y="204788"/>
                                              </a:cubicBezTo>
                                              <a:cubicBezTo>
                                                <a:pt x="-2125" y="237332"/>
                                                <a:pt x="-4108" y="277019"/>
                                                <a:pt x="14941" y="302420"/>
                                              </a:cubicBezTo>
                                              <a:cubicBezTo>
                                                <a:pt x="33990" y="327821"/>
                                                <a:pt x="63360" y="357586"/>
                                                <a:pt x="91141" y="350045"/>
                                              </a:cubicBezTo>
                                              <a:cubicBezTo>
                                                <a:pt x="118922" y="342504"/>
                                                <a:pt x="169325" y="298848"/>
                                                <a:pt x="181628" y="257176"/>
                                              </a:cubicBezTo>
                                              <a:cubicBezTo>
                                                <a:pt x="196312" y="217092"/>
                                                <a:pt x="188772" y="161927"/>
                                                <a:pt x="172103" y="114302"/>
                                              </a:cubicBezTo>
                                              <a:cubicBezTo>
                                                <a:pt x="155434" y="66677"/>
                                                <a:pt x="114160" y="36513"/>
                                                <a:pt x="81616" y="1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82" name="任意多边形 381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78057" y="636428"/>
                                          <a:ext cx="52577" cy="245492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45243"/>
                                            <a:gd name="connsiteY0" fmla="*/ 178593 h 178593"/>
                                            <a:gd name="connsiteX1" fmla="*/ 0 w 45243"/>
                                            <a:gd name="connsiteY1" fmla="*/ 61912 h 178593"/>
                                            <a:gd name="connsiteX2" fmla="*/ 26193 w 45243"/>
                                            <a:gd name="connsiteY2" fmla="*/ 0 h 178593"/>
                                            <a:gd name="connsiteX3" fmla="*/ 45243 w 45243"/>
                                            <a:gd name="connsiteY3" fmla="*/ 76200 h 178593"/>
                                            <a:gd name="connsiteX4" fmla="*/ 38100 w 45243"/>
                                            <a:gd name="connsiteY4" fmla="*/ 133350 h 178593"/>
                                            <a:gd name="connsiteX5" fmla="*/ 0 w 45243"/>
                                            <a:gd name="connsiteY5" fmla="*/ 178593 h 178593"/>
                                            <a:gd name="connsiteX0-1" fmla="*/ 0 w 46024"/>
                                            <a:gd name="connsiteY0-2" fmla="*/ 178593 h 178593"/>
                                            <a:gd name="connsiteX1-3" fmla="*/ 0 w 46024"/>
                                            <a:gd name="connsiteY1-4" fmla="*/ 61912 h 178593"/>
                                            <a:gd name="connsiteX2-5" fmla="*/ 26193 w 46024"/>
                                            <a:gd name="connsiteY2-6" fmla="*/ 0 h 178593"/>
                                            <a:gd name="connsiteX3-7" fmla="*/ 45243 w 46024"/>
                                            <a:gd name="connsiteY3-8" fmla="*/ 76200 h 178593"/>
                                            <a:gd name="connsiteX4-9" fmla="*/ 38100 w 46024"/>
                                            <a:gd name="connsiteY4-10" fmla="*/ 133350 h 178593"/>
                                            <a:gd name="connsiteX5-11" fmla="*/ 0 w 46024"/>
                                            <a:gd name="connsiteY5-12" fmla="*/ 178593 h 178593"/>
                                            <a:gd name="connsiteX0-13" fmla="*/ 0 w 47263"/>
                                            <a:gd name="connsiteY0-14" fmla="*/ 178593 h 178593"/>
                                            <a:gd name="connsiteX1-15" fmla="*/ 0 w 47263"/>
                                            <a:gd name="connsiteY1-16" fmla="*/ 61912 h 178593"/>
                                            <a:gd name="connsiteX2-17" fmla="*/ 26193 w 47263"/>
                                            <a:gd name="connsiteY2-18" fmla="*/ 0 h 178593"/>
                                            <a:gd name="connsiteX3-19" fmla="*/ 45243 w 47263"/>
                                            <a:gd name="connsiteY3-20" fmla="*/ 76200 h 178593"/>
                                            <a:gd name="connsiteX4-21" fmla="*/ 38100 w 47263"/>
                                            <a:gd name="connsiteY4-22" fmla="*/ 133350 h 178593"/>
                                            <a:gd name="connsiteX5-23" fmla="*/ 0 w 47263"/>
                                            <a:gd name="connsiteY5-24" fmla="*/ 178593 h 178593"/>
                                            <a:gd name="connsiteX0-25" fmla="*/ 4052 w 51315"/>
                                            <a:gd name="connsiteY0-26" fmla="*/ 178709 h 178709"/>
                                            <a:gd name="connsiteX1-27" fmla="*/ 4052 w 51315"/>
                                            <a:gd name="connsiteY1-28" fmla="*/ 62028 h 178709"/>
                                            <a:gd name="connsiteX2-29" fmla="*/ 30245 w 51315"/>
                                            <a:gd name="connsiteY2-30" fmla="*/ 116 h 178709"/>
                                            <a:gd name="connsiteX3-31" fmla="*/ 49295 w 51315"/>
                                            <a:gd name="connsiteY3-32" fmla="*/ 76316 h 178709"/>
                                            <a:gd name="connsiteX4-33" fmla="*/ 42152 w 51315"/>
                                            <a:gd name="connsiteY4-34" fmla="*/ 133466 h 178709"/>
                                            <a:gd name="connsiteX5-35" fmla="*/ 4052 w 51315"/>
                                            <a:gd name="connsiteY5-36" fmla="*/ 178709 h 178709"/>
                                            <a:gd name="connsiteX0-37" fmla="*/ 1452 w 48715"/>
                                            <a:gd name="connsiteY0-38" fmla="*/ 178697 h 178697"/>
                                            <a:gd name="connsiteX1-39" fmla="*/ 15740 w 48715"/>
                                            <a:gd name="connsiteY1-40" fmla="*/ 66778 h 178697"/>
                                            <a:gd name="connsiteX2-41" fmla="*/ 27645 w 48715"/>
                                            <a:gd name="connsiteY2-42" fmla="*/ 104 h 178697"/>
                                            <a:gd name="connsiteX3-43" fmla="*/ 46695 w 48715"/>
                                            <a:gd name="connsiteY3-44" fmla="*/ 76304 h 178697"/>
                                            <a:gd name="connsiteX4-45" fmla="*/ 39552 w 48715"/>
                                            <a:gd name="connsiteY4-46" fmla="*/ 133454 h 178697"/>
                                            <a:gd name="connsiteX5-47" fmla="*/ 1452 w 48715"/>
                                            <a:gd name="connsiteY5-48" fmla="*/ 178697 h 178697"/>
                                            <a:gd name="connsiteX0-49" fmla="*/ 1452 w 48715"/>
                                            <a:gd name="connsiteY0-50" fmla="*/ 178697 h 180791"/>
                                            <a:gd name="connsiteX1-51" fmla="*/ 15740 w 48715"/>
                                            <a:gd name="connsiteY1-52" fmla="*/ 66778 h 180791"/>
                                            <a:gd name="connsiteX2-53" fmla="*/ 27645 w 48715"/>
                                            <a:gd name="connsiteY2-54" fmla="*/ 104 h 180791"/>
                                            <a:gd name="connsiteX3-55" fmla="*/ 46695 w 48715"/>
                                            <a:gd name="connsiteY3-56" fmla="*/ 76304 h 180791"/>
                                            <a:gd name="connsiteX4-57" fmla="*/ 39552 w 48715"/>
                                            <a:gd name="connsiteY4-58" fmla="*/ 133454 h 180791"/>
                                            <a:gd name="connsiteX5-59" fmla="*/ 1452 w 48715"/>
                                            <a:gd name="connsiteY5-60" fmla="*/ 178697 h 180791"/>
                                            <a:gd name="connsiteX0-61" fmla="*/ 1452 w 47476"/>
                                            <a:gd name="connsiteY0-62" fmla="*/ 195372 h 197068"/>
                                            <a:gd name="connsiteX1-63" fmla="*/ 15740 w 47476"/>
                                            <a:gd name="connsiteY1-64" fmla="*/ 66784 h 197068"/>
                                            <a:gd name="connsiteX2-65" fmla="*/ 27645 w 47476"/>
                                            <a:gd name="connsiteY2-66" fmla="*/ 110 h 197068"/>
                                            <a:gd name="connsiteX3-67" fmla="*/ 46695 w 47476"/>
                                            <a:gd name="connsiteY3-68" fmla="*/ 76310 h 197068"/>
                                            <a:gd name="connsiteX4-69" fmla="*/ 39552 w 47476"/>
                                            <a:gd name="connsiteY4-70" fmla="*/ 133460 h 197068"/>
                                            <a:gd name="connsiteX5-71" fmla="*/ 1452 w 47476"/>
                                            <a:gd name="connsiteY5-72" fmla="*/ 195372 h 197068"/>
                                            <a:gd name="connsiteX0-73" fmla="*/ 266 w 46290"/>
                                            <a:gd name="connsiteY0-74" fmla="*/ 195334 h 196107"/>
                                            <a:gd name="connsiteX1-75" fmla="*/ 21698 w 46290"/>
                                            <a:gd name="connsiteY1-76" fmla="*/ 88177 h 196107"/>
                                            <a:gd name="connsiteX2-77" fmla="*/ 26459 w 46290"/>
                                            <a:gd name="connsiteY2-78" fmla="*/ 72 h 196107"/>
                                            <a:gd name="connsiteX3-79" fmla="*/ 45509 w 46290"/>
                                            <a:gd name="connsiteY3-80" fmla="*/ 76272 h 196107"/>
                                            <a:gd name="connsiteX4-81" fmla="*/ 38366 w 46290"/>
                                            <a:gd name="connsiteY4-82" fmla="*/ 133422 h 196107"/>
                                            <a:gd name="connsiteX5-83" fmla="*/ 266 w 46290"/>
                                            <a:gd name="connsiteY5-84" fmla="*/ 195334 h 196107"/>
                                            <a:gd name="connsiteX0-85" fmla="*/ 2249 w 48273"/>
                                            <a:gd name="connsiteY0-86" fmla="*/ 195324 h 195831"/>
                                            <a:gd name="connsiteX1-87" fmla="*/ 7012 w 48273"/>
                                            <a:gd name="connsiteY1-88" fmla="*/ 97692 h 195831"/>
                                            <a:gd name="connsiteX2-89" fmla="*/ 28442 w 48273"/>
                                            <a:gd name="connsiteY2-90" fmla="*/ 62 h 195831"/>
                                            <a:gd name="connsiteX3-91" fmla="*/ 47492 w 48273"/>
                                            <a:gd name="connsiteY3-92" fmla="*/ 76262 h 195831"/>
                                            <a:gd name="connsiteX4-93" fmla="*/ 40349 w 48273"/>
                                            <a:gd name="connsiteY4-94" fmla="*/ 133412 h 195831"/>
                                            <a:gd name="connsiteX5-95" fmla="*/ 2249 w 48273"/>
                                            <a:gd name="connsiteY5-96" fmla="*/ 195324 h 195831"/>
                                            <a:gd name="connsiteX0-97" fmla="*/ 2249 w 41173"/>
                                            <a:gd name="connsiteY0-98" fmla="*/ 195324 h 195823"/>
                                            <a:gd name="connsiteX1-99" fmla="*/ 7012 w 41173"/>
                                            <a:gd name="connsiteY1-100" fmla="*/ 97692 h 195823"/>
                                            <a:gd name="connsiteX2-101" fmla="*/ 28442 w 41173"/>
                                            <a:gd name="connsiteY2-102" fmla="*/ 62 h 195823"/>
                                            <a:gd name="connsiteX3-103" fmla="*/ 28442 w 41173"/>
                                            <a:gd name="connsiteY3-104" fmla="*/ 81024 h 195823"/>
                                            <a:gd name="connsiteX4-105" fmla="*/ 40349 w 41173"/>
                                            <a:gd name="connsiteY4-106" fmla="*/ 133412 h 195823"/>
                                            <a:gd name="connsiteX5-107" fmla="*/ 2249 w 41173"/>
                                            <a:gd name="connsiteY5-108" fmla="*/ 195324 h 195823"/>
                                            <a:gd name="connsiteX0-109" fmla="*/ 2249 w 48273"/>
                                            <a:gd name="connsiteY0-110" fmla="*/ 195324 h 195838"/>
                                            <a:gd name="connsiteX1-111" fmla="*/ 7012 w 48273"/>
                                            <a:gd name="connsiteY1-112" fmla="*/ 97692 h 195838"/>
                                            <a:gd name="connsiteX2-113" fmla="*/ 28442 w 48273"/>
                                            <a:gd name="connsiteY2-114" fmla="*/ 62 h 195838"/>
                                            <a:gd name="connsiteX3-115" fmla="*/ 47492 w 48273"/>
                                            <a:gd name="connsiteY3-116" fmla="*/ 71499 h 195838"/>
                                            <a:gd name="connsiteX4-117" fmla="*/ 40349 w 48273"/>
                                            <a:gd name="connsiteY4-118" fmla="*/ 133412 h 195838"/>
                                            <a:gd name="connsiteX5-119" fmla="*/ 2249 w 48273"/>
                                            <a:gd name="connsiteY5-120" fmla="*/ 195324 h 195838"/>
                                            <a:gd name="connsiteX0-121" fmla="*/ 1557 w 46812"/>
                                            <a:gd name="connsiteY0-122" fmla="*/ 195324 h 195838"/>
                                            <a:gd name="connsiteX1-123" fmla="*/ 6320 w 46812"/>
                                            <a:gd name="connsiteY1-124" fmla="*/ 97692 h 195838"/>
                                            <a:gd name="connsiteX2-125" fmla="*/ 27750 w 46812"/>
                                            <a:gd name="connsiteY2-126" fmla="*/ 62 h 195838"/>
                                            <a:gd name="connsiteX3-127" fmla="*/ 46800 w 46812"/>
                                            <a:gd name="connsiteY3-128" fmla="*/ 71499 h 195838"/>
                                            <a:gd name="connsiteX4-129" fmla="*/ 30132 w 46812"/>
                                            <a:gd name="connsiteY4-130" fmla="*/ 133412 h 195838"/>
                                            <a:gd name="connsiteX5-131" fmla="*/ 1557 w 46812"/>
                                            <a:gd name="connsiteY5-132" fmla="*/ 195324 h 195838"/>
                                            <a:gd name="connsiteX0-133" fmla="*/ 383 w 45896"/>
                                            <a:gd name="connsiteY0-134" fmla="*/ 195324 h 195687"/>
                                            <a:gd name="connsiteX1-135" fmla="*/ 5146 w 45896"/>
                                            <a:gd name="connsiteY1-136" fmla="*/ 97692 h 195687"/>
                                            <a:gd name="connsiteX2-137" fmla="*/ 26576 w 45896"/>
                                            <a:gd name="connsiteY2-138" fmla="*/ 62 h 195687"/>
                                            <a:gd name="connsiteX3-139" fmla="*/ 45626 w 45896"/>
                                            <a:gd name="connsiteY3-140" fmla="*/ 71499 h 195687"/>
                                            <a:gd name="connsiteX4-141" fmla="*/ 12289 w 45896"/>
                                            <a:gd name="connsiteY4-142" fmla="*/ 128650 h 195687"/>
                                            <a:gd name="connsiteX5-143" fmla="*/ 383 w 45896"/>
                                            <a:gd name="connsiteY5-144" fmla="*/ 195324 h 195687"/>
                                            <a:gd name="connsiteX0-145" fmla="*/ 1384 w 46627"/>
                                            <a:gd name="connsiteY0-146" fmla="*/ 195324 h 196414"/>
                                            <a:gd name="connsiteX1-147" fmla="*/ 6147 w 46627"/>
                                            <a:gd name="connsiteY1-148" fmla="*/ 97692 h 196414"/>
                                            <a:gd name="connsiteX2-149" fmla="*/ 27577 w 46627"/>
                                            <a:gd name="connsiteY2-150" fmla="*/ 62 h 196414"/>
                                            <a:gd name="connsiteX3-151" fmla="*/ 46627 w 46627"/>
                                            <a:gd name="connsiteY3-152" fmla="*/ 71499 h 196414"/>
                                            <a:gd name="connsiteX4-153" fmla="*/ 27577 w 46627"/>
                                            <a:gd name="connsiteY4-154" fmla="*/ 145319 h 196414"/>
                                            <a:gd name="connsiteX5-155" fmla="*/ 1384 w 46627"/>
                                            <a:gd name="connsiteY5-156" fmla="*/ 195324 h 196414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46627" h="196414">
                                              <a:moveTo>
                                                <a:pt x="1384" y="195324"/>
                                              </a:moveTo>
                                              <a:cubicBezTo>
                                                <a:pt x="-2188" y="187386"/>
                                                <a:pt x="1782" y="130236"/>
                                                <a:pt x="6147" y="97692"/>
                                              </a:cubicBezTo>
                                              <a:cubicBezTo>
                                                <a:pt x="10512" y="65148"/>
                                                <a:pt x="20037" y="-2319"/>
                                                <a:pt x="27577" y="62"/>
                                              </a:cubicBezTo>
                                              <a:cubicBezTo>
                                                <a:pt x="35117" y="2443"/>
                                                <a:pt x="46627" y="47290"/>
                                                <a:pt x="46627" y="71499"/>
                                              </a:cubicBezTo>
                                              <a:cubicBezTo>
                                                <a:pt x="46627" y="95708"/>
                                                <a:pt x="35118" y="124682"/>
                                                <a:pt x="27577" y="145319"/>
                                              </a:cubicBezTo>
                                              <a:cubicBezTo>
                                                <a:pt x="20037" y="165957"/>
                                                <a:pt x="4956" y="203262"/>
                                                <a:pt x="1384" y="195324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ysClr val="window" lastClr="FFFFFF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75" name="组合 228"/>
                                      <p:cNvGrpSpPr/>
                                      <p:nvPr/>
                                    </p:nvGrpSpPr>
                                    <p:grpSpPr bwMode="auto">
                                      <a:xfrm rot="-7500000">
                                        <a:off x="3606900" y="3481099"/>
                                        <a:ext cx="66617" cy="126158"/>
                                        <a:chOff x="3637987" y="503028"/>
                                        <a:chExt cx="188802" cy="391253"/>
                                      </a:xfrm>
                                    </p:grpSpPr>
                                    <p:sp>
                                      <p:nvSpPr>
                                        <p:cNvPr id="379" name="任意多边形 378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37949" y="505930"/>
                                          <a:ext cx="188958" cy="388958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69056 w 166687"/>
                                            <a:gd name="connsiteY0" fmla="*/ 0 h 350044"/>
                                            <a:gd name="connsiteX1" fmla="*/ 45243 w 166687"/>
                                            <a:gd name="connsiteY1" fmla="*/ 119062 h 350044"/>
                                            <a:gd name="connsiteX2" fmla="*/ 0 w 166687"/>
                                            <a:gd name="connsiteY2" fmla="*/ 204787 h 350044"/>
                                            <a:gd name="connsiteX3" fmla="*/ 14287 w 166687"/>
                                            <a:gd name="connsiteY3" fmla="*/ 302419 h 350044"/>
                                            <a:gd name="connsiteX4" fmla="*/ 78581 w 166687"/>
                                            <a:gd name="connsiteY4" fmla="*/ 350044 h 350044"/>
                                            <a:gd name="connsiteX5" fmla="*/ 164306 w 166687"/>
                                            <a:gd name="connsiteY5" fmla="*/ 254794 h 350044"/>
                                            <a:gd name="connsiteX6" fmla="*/ 166687 w 166687"/>
                                            <a:gd name="connsiteY6" fmla="*/ 109537 h 350044"/>
                                            <a:gd name="connsiteX7" fmla="*/ 69056 w 166687"/>
                                            <a:gd name="connsiteY7" fmla="*/ 0 h 350044"/>
                                            <a:gd name="connsiteX0-1" fmla="*/ 69056 w 184139"/>
                                            <a:gd name="connsiteY0-2" fmla="*/ 0 h 350044"/>
                                            <a:gd name="connsiteX1-3" fmla="*/ 45243 w 184139"/>
                                            <a:gd name="connsiteY1-4" fmla="*/ 119062 h 350044"/>
                                            <a:gd name="connsiteX2-5" fmla="*/ 0 w 184139"/>
                                            <a:gd name="connsiteY2-6" fmla="*/ 204787 h 350044"/>
                                            <a:gd name="connsiteX3-7" fmla="*/ 14287 w 184139"/>
                                            <a:gd name="connsiteY3-8" fmla="*/ 302419 h 350044"/>
                                            <a:gd name="connsiteX4-9" fmla="*/ 78581 w 184139"/>
                                            <a:gd name="connsiteY4-10" fmla="*/ 350044 h 350044"/>
                                            <a:gd name="connsiteX5-11" fmla="*/ 164306 w 184139"/>
                                            <a:gd name="connsiteY5-12" fmla="*/ 254794 h 350044"/>
                                            <a:gd name="connsiteX6-13" fmla="*/ 166687 w 184139"/>
                                            <a:gd name="connsiteY6-14" fmla="*/ 109537 h 350044"/>
                                            <a:gd name="connsiteX7-15" fmla="*/ 69056 w 184139"/>
                                            <a:gd name="connsiteY7-16" fmla="*/ 0 h 350044"/>
                                            <a:gd name="connsiteX0-17" fmla="*/ 69056 w 181058"/>
                                            <a:gd name="connsiteY0-18" fmla="*/ 0 h 350044"/>
                                            <a:gd name="connsiteX1-19" fmla="*/ 45243 w 181058"/>
                                            <a:gd name="connsiteY1-20" fmla="*/ 119062 h 350044"/>
                                            <a:gd name="connsiteX2-21" fmla="*/ 0 w 181058"/>
                                            <a:gd name="connsiteY2-22" fmla="*/ 204787 h 350044"/>
                                            <a:gd name="connsiteX3-23" fmla="*/ 14287 w 181058"/>
                                            <a:gd name="connsiteY3-24" fmla="*/ 302419 h 350044"/>
                                            <a:gd name="connsiteX4-25" fmla="*/ 78581 w 181058"/>
                                            <a:gd name="connsiteY4-26" fmla="*/ 350044 h 350044"/>
                                            <a:gd name="connsiteX5-27" fmla="*/ 164306 w 181058"/>
                                            <a:gd name="connsiteY5-28" fmla="*/ 254794 h 350044"/>
                                            <a:gd name="connsiteX6-29" fmla="*/ 166687 w 181058"/>
                                            <a:gd name="connsiteY6-30" fmla="*/ 109537 h 350044"/>
                                            <a:gd name="connsiteX7-31" fmla="*/ 69056 w 181058"/>
                                            <a:gd name="connsiteY7-32" fmla="*/ 0 h 350044"/>
                                            <a:gd name="connsiteX0-33" fmla="*/ 69056 w 173789"/>
                                            <a:gd name="connsiteY0-34" fmla="*/ 0 h 350044"/>
                                            <a:gd name="connsiteX1-35" fmla="*/ 45243 w 173789"/>
                                            <a:gd name="connsiteY1-36" fmla="*/ 119062 h 350044"/>
                                            <a:gd name="connsiteX2-37" fmla="*/ 0 w 173789"/>
                                            <a:gd name="connsiteY2-38" fmla="*/ 204787 h 350044"/>
                                            <a:gd name="connsiteX3-39" fmla="*/ 14287 w 173789"/>
                                            <a:gd name="connsiteY3-40" fmla="*/ 302419 h 350044"/>
                                            <a:gd name="connsiteX4-41" fmla="*/ 78581 w 173789"/>
                                            <a:gd name="connsiteY4-42" fmla="*/ 350044 h 350044"/>
                                            <a:gd name="connsiteX5-43" fmla="*/ 164306 w 173789"/>
                                            <a:gd name="connsiteY5-44" fmla="*/ 254794 h 350044"/>
                                            <a:gd name="connsiteX6-45" fmla="*/ 152399 w 173789"/>
                                            <a:gd name="connsiteY6-46" fmla="*/ 121444 h 350044"/>
                                            <a:gd name="connsiteX7-47" fmla="*/ 69056 w 173789"/>
                                            <a:gd name="connsiteY7-48" fmla="*/ 0 h 350044"/>
                                            <a:gd name="connsiteX0-49" fmla="*/ 69056 w 173789"/>
                                            <a:gd name="connsiteY0-50" fmla="*/ 1 h 350045"/>
                                            <a:gd name="connsiteX1-51" fmla="*/ 45243 w 173789"/>
                                            <a:gd name="connsiteY1-52" fmla="*/ 119063 h 350045"/>
                                            <a:gd name="connsiteX2-53" fmla="*/ 0 w 173789"/>
                                            <a:gd name="connsiteY2-54" fmla="*/ 204788 h 350045"/>
                                            <a:gd name="connsiteX3-55" fmla="*/ 14287 w 173789"/>
                                            <a:gd name="connsiteY3-56" fmla="*/ 302420 h 350045"/>
                                            <a:gd name="connsiteX4-57" fmla="*/ 78581 w 173789"/>
                                            <a:gd name="connsiteY4-58" fmla="*/ 350045 h 350045"/>
                                            <a:gd name="connsiteX5-59" fmla="*/ 164306 w 173789"/>
                                            <a:gd name="connsiteY5-60" fmla="*/ 254795 h 350045"/>
                                            <a:gd name="connsiteX6-61" fmla="*/ 152399 w 173789"/>
                                            <a:gd name="connsiteY6-62" fmla="*/ 121445 h 350045"/>
                                            <a:gd name="connsiteX7-63" fmla="*/ 69056 w 173789"/>
                                            <a:gd name="connsiteY7-64" fmla="*/ 1 h 350045"/>
                                            <a:gd name="connsiteX0-65" fmla="*/ 69056 w 173789"/>
                                            <a:gd name="connsiteY0-66" fmla="*/ 1 h 350045"/>
                                            <a:gd name="connsiteX1-67" fmla="*/ 45243 w 173789"/>
                                            <a:gd name="connsiteY1-68" fmla="*/ 119063 h 350045"/>
                                            <a:gd name="connsiteX2-69" fmla="*/ 0 w 173789"/>
                                            <a:gd name="connsiteY2-70" fmla="*/ 204788 h 350045"/>
                                            <a:gd name="connsiteX3-71" fmla="*/ 14287 w 173789"/>
                                            <a:gd name="connsiteY3-72" fmla="*/ 302420 h 350045"/>
                                            <a:gd name="connsiteX4-73" fmla="*/ 78581 w 173789"/>
                                            <a:gd name="connsiteY4-74" fmla="*/ 350045 h 350045"/>
                                            <a:gd name="connsiteX5-75" fmla="*/ 164306 w 173789"/>
                                            <a:gd name="connsiteY5-76" fmla="*/ 254795 h 350045"/>
                                            <a:gd name="connsiteX6-77" fmla="*/ 152399 w 173789"/>
                                            <a:gd name="connsiteY6-78" fmla="*/ 121445 h 350045"/>
                                            <a:gd name="connsiteX7-79" fmla="*/ 69056 w 173789"/>
                                            <a:gd name="connsiteY7-80" fmla="*/ 1 h 350045"/>
                                            <a:gd name="connsiteX0-81" fmla="*/ 69928 w 174661"/>
                                            <a:gd name="connsiteY0-82" fmla="*/ 1 h 350045"/>
                                            <a:gd name="connsiteX1-83" fmla="*/ 46115 w 174661"/>
                                            <a:gd name="connsiteY1-84" fmla="*/ 119063 h 350045"/>
                                            <a:gd name="connsiteX2-85" fmla="*/ 872 w 174661"/>
                                            <a:gd name="connsiteY2-86" fmla="*/ 204788 h 350045"/>
                                            <a:gd name="connsiteX3-87" fmla="*/ 15159 w 174661"/>
                                            <a:gd name="connsiteY3-88" fmla="*/ 302420 h 350045"/>
                                            <a:gd name="connsiteX4-89" fmla="*/ 79453 w 174661"/>
                                            <a:gd name="connsiteY4-90" fmla="*/ 350045 h 350045"/>
                                            <a:gd name="connsiteX5-91" fmla="*/ 165178 w 174661"/>
                                            <a:gd name="connsiteY5-92" fmla="*/ 254795 h 350045"/>
                                            <a:gd name="connsiteX6-93" fmla="*/ 153271 w 174661"/>
                                            <a:gd name="connsiteY6-94" fmla="*/ 121445 h 350045"/>
                                            <a:gd name="connsiteX7-95" fmla="*/ 69928 w 174661"/>
                                            <a:gd name="connsiteY7-96" fmla="*/ 1 h 350045"/>
                                            <a:gd name="connsiteX0-97" fmla="*/ 73564 w 178297"/>
                                            <a:gd name="connsiteY0-98" fmla="*/ 1 h 350045"/>
                                            <a:gd name="connsiteX1-99" fmla="*/ 49751 w 178297"/>
                                            <a:gd name="connsiteY1-100" fmla="*/ 119063 h 350045"/>
                                            <a:gd name="connsiteX2-101" fmla="*/ 4508 w 178297"/>
                                            <a:gd name="connsiteY2-102" fmla="*/ 204788 h 350045"/>
                                            <a:gd name="connsiteX3-103" fmla="*/ 18795 w 178297"/>
                                            <a:gd name="connsiteY3-104" fmla="*/ 302420 h 350045"/>
                                            <a:gd name="connsiteX4-105" fmla="*/ 83089 w 178297"/>
                                            <a:gd name="connsiteY4-106" fmla="*/ 350045 h 350045"/>
                                            <a:gd name="connsiteX5-107" fmla="*/ 168814 w 178297"/>
                                            <a:gd name="connsiteY5-108" fmla="*/ 254795 h 350045"/>
                                            <a:gd name="connsiteX6-109" fmla="*/ 156907 w 178297"/>
                                            <a:gd name="connsiteY6-110" fmla="*/ 121445 h 350045"/>
                                            <a:gd name="connsiteX7-111" fmla="*/ 73564 w 178297"/>
                                            <a:gd name="connsiteY7-112" fmla="*/ 1 h 350045"/>
                                            <a:gd name="connsiteX0-113" fmla="*/ 79936 w 184669"/>
                                            <a:gd name="connsiteY0-114" fmla="*/ 1 h 350045"/>
                                            <a:gd name="connsiteX1-115" fmla="*/ 56123 w 184669"/>
                                            <a:gd name="connsiteY1-116" fmla="*/ 119063 h 350045"/>
                                            <a:gd name="connsiteX2-117" fmla="*/ 3736 w 184669"/>
                                            <a:gd name="connsiteY2-118" fmla="*/ 204788 h 350045"/>
                                            <a:gd name="connsiteX3-119" fmla="*/ 25167 w 184669"/>
                                            <a:gd name="connsiteY3-120" fmla="*/ 302420 h 350045"/>
                                            <a:gd name="connsiteX4-121" fmla="*/ 89461 w 184669"/>
                                            <a:gd name="connsiteY4-122" fmla="*/ 350045 h 350045"/>
                                            <a:gd name="connsiteX5-123" fmla="*/ 175186 w 184669"/>
                                            <a:gd name="connsiteY5-124" fmla="*/ 254795 h 350045"/>
                                            <a:gd name="connsiteX6-125" fmla="*/ 163279 w 184669"/>
                                            <a:gd name="connsiteY6-126" fmla="*/ 121445 h 350045"/>
                                            <a:gd name="connsiteX7-127" fmla="*/ 79936 w 184669"/>
                                            <a:gd name="connsiteY7-128" fmla="*/ 1 h 350045"/>
                                            <a:gd name="connsiteX0-129" fmla="*/ 77086 w 181819"/>
                                            <a:gd name="connsiteY0-130" fmla="*/ 1 h 350045"/>
                                            <a:gd name="connsiteX1-131" fmla="*/ 55655 w 181819"/>
                                            <a:gd name="connsiteY1-132" fmla="*/ 107157 h 350045"/>
                                            <a:gd name="connsiteX2-133" fmla="*/ 886 w 181819"/>
                                            <a:gd name="connsiteY2-134" fmla="*/ 204788 h 350045"/>
                                            <a:gd name="connsiteX3-135" fmla="*/ 22317 w 181819"/>
                                            <a:gd name="connsiteY3-136" fmla="*/ 302420 h 350045"/>
                                            <a:gd name="connsiteX4-137" fmla="*/ 86611 w 181819"/>
                                            <a:gd name="connsiteY4-138" fmla="*/ 350045 h 350045"/>
                                            <a:gd name="connsiteX5-139" fmla="*/ 172336 w 181819"/>
                                            <a:gd name="connsiteY5-140" fmla="*/ 254795 h 350045"/>
                                            <a:gd name="connsiteX6-141" fmla="*/ 160429 w 181819"/>
                                            <a:gd name="connsiteY6-142" fmla="*/ 121445 h 350045"/>
                                            <a:gd name="connsiteX7-143" fmla="*/ 77086 w 181819"/>
                                            <a:gd name="connsiteY7-144" fmla="*/ 1 h 350045"/>
                                            <a:gd name="connsiteX0-145" fmla="*/ 77086 w 181819"/>
                                            <a:gd name="connsiteY0-146" fmla="*/ 1 h 350045"/>
                                            <a:gd name="connsiteX1-147" fmla="*/ 55655 w 181819"/>
                                            <a:gd name="connsiteY1-148" fmla="*/ 107157 h 350045"/>
                                            <a:gd name="connsiteX2-149" fmla="*/ 886 w 181819"/>
                                            <a:gd name="connsiteY2-150" fmla="*/ 204788 h 350045"/>
                                            <a:gd name="connsiteX3-151" fmla="*/ 22317 w 181819"/>
                                            <a:gd name="connsiteY3-152" fmla="*/ 302420 h 350045"/>
                                            <a:gd name="connsiteX4-153" fmla="*/ 86611 w 181819"/>
                                            <a:gd name="connsiteY4-154" fmla="*/ 350045 h 350045"/>
                                            <a:gd name="connsiteX5-155" fmla="*/ 172336 w 181819"/>
                                            <a:gd name="connsiteY5-156" fmla="*/ 254795 h 350045"/>
                                            <a:gd name="connsiteX6-157" fmla="*/ 160429 w 181819"/>
                                            <a:gd name="connsiteY6-158" fmla="*/ 121445 h 350045"/>
                                            <a:gd name="connsiteX7-159" fmla="*/ 77086 w 181819"/>
                                            <a:gd name="connsiteY7-160" fmla="*/ 1 h 350045"/>
                                            <a:gd name="connsiteX0-161" fmla="*/ 77086 w 181819"/>
                                            <a:gd name="connsiteY0-162" fmla="*/ 1 h 350045"/>
                                            <a:gd name="connsiteX1-163" fmla="*/ 55655 w 181819"/>
                                            <a:gd name="connsiteY1-164" fmla="*/ 107157 h 350045"/>
                                            <a:gd name="connsiteX2-165" fmla="*/ 886 w 181819"/>
                                            <a:gd name="connsiteY2-166" fmla="*/ 204788 h 350045"/>
                                            <a:gd name="connsiteX3-167" fmla="*/ 22317 w 181819"/>
                                            <a:gd name="connsiteY3-168" fmla="*/ 302420 h 350045"/>
                                            <a:gd name="connsiteX4-169" fmla="*/ 86611 w 181819"/>
                                            <a:gd name="connsiteY4-170" fmla="*/ 350045 h 350045"/>
                                            <a:gd name="connsiteX5-171" fmla="*/ 172336 w 181819"/>
                                            <a:gd name="connsiteY5-172" fmla="*/ 254795 h 350045"/>
                                            <a:gd name="connsiteX6-173" fmla="*/ 160429 w 181819"/>
                                            <a:gd name="connsiteY6-174" fmla="*/ 121445 h 350045"/>
                                            <a:gd name="connsiteX7-175" fmla="*/ 77086 w 181819"/>
                                            <a:gd name="connsiteY7-176" fmla="*/ 1 h 350045"/>
                                            <a:gd name="connsiteX0-177" fmla="*/ 77086 w 181819"/>
                                            <a:gd name="connsiteY0-178" fmla="*/ 1 h 350045"/>
                                            <a:gd name="connsiteX1-179" fmla="*/ 55655 w 181819"/>
                                            <a:gd name="connsiteY1-180" fmla="*/ 107157 h 350045"/>
                                            <a:gd name="connsiteX2-181" fmla="*/ 886 w 181819"/>
                                            <a:gd name="connsiteY2-182" fmla="*/ 204788 h 350045"/>
                                            <a:gd name="connsiteX3-183" fmla="*/ 22317 w 181819"/>
                                            <a:gd name="connsiteY3-184" fmla="*/ 302420 h 350045"/>
                                            <a:gd name="connsiteX4-185" fmla="*/ 86611 w 181819"/>
                                            <a:gd name="connsiteY4-186" fmla="*/ 350045 h 350045"/>
                                            <a:gd name="connsiteX5-187" fmla="*/ 172336 w 181819"/>
                                            <a:gd name="connsiteY5-188" fmla="*/ 254795 h 350045"/>
                                            <a:gd name="connsiteX6-189" fmla="*/ 160429 w 181819"/>
                                            <a:gd name="connsiteY6-190" fmla="*/ 100014 h 350045"/>
                                            <a:gd name="connsiteX7-191" fmla="*/ 77086 w 181819"/>
                                            <a:gd name="connsiteY7-192" fmla="*/ 1 h 350045"/>
                                            <a:gd name="connsiteX0-193" fmla="*/ 77086 w 179303"/>
                                            <a:gd name="connsiteY0-194" fmla="*/ 1 h 350045"/>
                                            <a:gd name="connsiteX1-195" fmla="*/ 55655 w 179303"/>
                                            <a:gd name="connsiteY1-196" fmla="*/ 107157 h 350045"/>
                                            <a:gd name="connsiteX2-197" fmla="*/ 886 w 179303"/>
                                            <a:gd name="connsiteY2-198" fmla="*/ 204788 h 350045"/>
                                            <a:gd name="connsiteX3-199" fmla="*/ 22317 w 179303"/>
                                            <a:gd name="connsiteY3-200" fmla="*/ 302420 h 350045"/>
                                            <a:gd name="connsiteX4-201" fmla="*/ 86611 w 179303"/>
                                            <a:gd name="connsiteY4-202" fmla="*/ 350045 h 350045"/>
                                            <a:gd name="connsiteX5-203" fmla="*/ 172336 w 179303"/>
                                            <a:gd name="connsiteY5-204" fmla="*/ 266701 h 350045"/>
                                            <a:gd name="connsiteX6-205" fmla="*/ 160429 w 179303"/>
                                            <a:gd name="connsiteY6-206" fmla="*/ 100014 h 350045"/>
                                            <a:gd name="connsiteX7-207" fmla="*/ 77086 w 179303"/>
                                            <a:gd name="connsiteY7-208" fmla="*/ 1 h 350045"/>
                                            <a:gd name="connsiteX0-209" fmla="*/ 77086 w 179303"/>
                                            <a:gd name="connsiteY0-210" fmla="*/ 1 h 352745"/>
                                            <a:gd name="connsiteX1-211" fmla="*/ 55655 w 179303"/>
                                            <a:gd name="connsiteY1-212" fmla="*/ 107157 h 352745"/>
                                            <a:gd name="connsiteX2-213" fmla="*/ 886 w 179303"/>
                                            <a:gd name="connsiteY2-214" fmla="*/ 204788 h 352745"/>
                                            <a:gd name="connsiteX3-215" fmla="*/ 22317 w 179303"/>
                                            <a:gd name="connsiteY3-216" fmla="*/ 302420 h 352745"/>
                                            <a:gd name="connsiteX4-217" fmla="*/ 86611 w 179303"/>
                                            <a:gd name="connsiteY4-218" fmla="*/ 350045 h 352745"/>
                                            <a:gd name="connsiteX5-219" fmla="*/ 172336 w 179303"/>
                                            <a:gd name="connsiteY5-220" fmla="*/ 266701 h 352745"/>
                                            <a:gd name="connsiteX6-221" fmla="*/ 160429 w 179303"/>
                                            <a:gd name="connsiteY6-222" fmla="*/ 100014 h 352745"/>
                                            <a:gd name="connsiteX7-223" fmla="*/ 77086 w 179303"/>
                                            <a:gd name="connsiteY7-224" fmla="*/ 1 h 352745"/>
                                            <a:gd name="connsiteX0-225" fmla="*/ 77086 w 179303"/>
                                            <a:gd name="connsiteY0-226" fmla="*/ 1 h 350613"/>
                                            <a:gd name="connsiteX1-227" fmla="*/ 55655 w 179303"/>
                                            <a:gd name="connsiteY1-228" fmla="*/ 107157 h 350613"/>
                                            <a:gd name="connsiteX2-229" fmla="*/ 886 w 179303"/>
                                            <a:gd name="connsiteY2-230" fmla="*/ 204788 h 350613"/>
                                            <a:gd name="connsiteX3-231" fmla="*/ 22317 w 179303"/>
                                            <a:gd name="connsiteY3-232" fmla="*/ 302420 h 350613"/>
                                            <a:gd name="connsiteX4-233" fmla="*/ 86611 w 179303"/>
                                            <a:gd name="connsiteY4-234" fmla="*/ 350045 h 350613"/>
                                            <a:gd name="connsiteX5-235" fmla="*/ 172336 w 179303"/>
                                            <a:gd name="connsiteY5-236" fmla="*/ 266701 h 350613"/>
                                            <a:gd name="connsiteX6-237" fmla="*/ 160429 w 179303"/>
                                            <a:gd name="connsiteY6-238" fmla="*/ 100014 h 350613"/>
                                            <a:gd name="connsiteX7-239" fmla="*/ 77086 w 179303"/>
                                            <a:gd name="connsiteY7-240" fmla="*/ 1 h 350613"/>
                                            <a:gd name="connsiteX0-241" fmla="*/ 78214 w 180431"/>
                                            <a:gd name="connsiteY0-242" fmla="*/ 1 h 350613"/>
                                            <a:gd name="connsiteX1-243" fmla="*/ 56783 w 180431"/>
                                            <a:gd name="connsiteY1-244" fmla="*/ 107157 h 350613"/>
                                            <a:gd name="connsiteX2-245" fmla="*/ 2014 w 180431"/>
                                            <a:gd name="connsiteY2-246" fmla="*/ 204788 h 350613"/>
                                            <a:gd name="connsiteX3-247" fmla="*/ 23445 w 180431"/>
                                            <a:gd name="connsiteY3-248" fmla="*/ 302420 h 350613"/>
                                            <a:gd name="connsiteX4-249" fmla="*/ 87739 w 180431"/>
                                            <a:gd name="connsiteY4-250" fmla="*/ 350045 h 350613"/>
                                            <a:gd name="connsiteX5-251" fmla="*/ 173464 w 180431"/>
                                            <a:gd name="connsiteY5-252" fmla="*/ 266701 h 350613"/>
                                            <a:gd name="connsiteX6-253" fmla="*/ 161557 w 180431"/>
                                            <a:gd name="connsiteY6-254" fmla="*/ 100014 h 350613"/>
                                            <a:gd name="connsiteX7-255" fmla="*/ 78214 w 180431"/>
                                            <a:gd name="connsiteY7-256" fmla="*/ 1 h 350613"/>
                                            <a:gd name="connsiteX0-257" fmla="*/ 78214 w 180431"/>
                                            <a:gd name="connsiteY0-258" fmla="*/ 1 h 350613"/>
                                            <a:gd name="connsiteX1-259" fmla="*/ 56783 w 180431"/>
                                            <a:gd name="connsiteY1-260" fmla="*/ 107157 h 350613"/>
                                            <a:gd name="connsiteX2-261" fmla="*/ 2014 w 180431"/>
                                            <a:gd name="connsiteY2-262" fmla="*/ 204788 h 350613"/>
                                            <a:gd name="connsiteX3-263" fmla="*/ 23445 w 180431"/>
                                            <a:gd name="connsiteY3-264" fmla="*/ 302420 h 350613"/>
                                            <a:gd name="connsiteX4-265" fmla="*/ 87739 w 180431"/>
                                            <a:gd name="connsiteY4-266" fmla="*/ 350045 h 350613"/>
                                            <a:gd name="connsiteX5-267" fmla="*/ 173464 w 180431"/>
                                            <a:gd name="connsiteY5-268" fmla="*/ 266701 h 350613"/>
                                            <a:gd name="connsiteX6-269" fmla="*/ 161557 w 180431"/>
                                            <a:gd name="connsiteY6-270" fmla="*/ 100014 h 350613"/>
                                            <a:gd name="connsiteX7-271" fmla="*/ 78214 w 180431"/>
                                            <a:gd name="connsiteY7-272" fmla="*/ 1 h 350613"/>
                                            <a:gd name="connsiteX0-273" fmla="*/ 82390 w 184607"/>
                                            <a:gd name="connsiteY0-274" fmla="*/ 1 h 352386"/>
                                            <a:gd name="connsiteX1-275" fmla="*/ 60959 w 184607"/>
                                            <a:gd name="connsiteY1-276" fmla="*/ 107157 h 352386"/>
                                            <a:gd name="connsiteX2-277" fmla="*/ 6190 w 184607"/>
                                            <a:gd name="connsiteY2-278" fmla="*/ 204788 h 352386"/>
                                            <a:gd name="connsiteX3-279" fmla="*/ 15715 w 184607"/>
                                            <a:gd name="connsiteY3-280" fmla="*/ 302420 h 352386"/>
                                            <a:gd name="connsiteX4-281" fmla="*/ 91915 w 184607"/>
                                            <a:gd name="connsiteY4-282" fmla="*/ 350045 h 352386"/>
                                            <a:gd name="connsiteX5-283" fmla="*/ 177640 w 184607"/>
                                            <a:gd name="connsiteY5-284" fmla="*/ 266701 h 352386"/>
                                            <a:gd name="connsiteX6-285" fmla="*/ 165733 w 184607"/>
                                            <a:gd name="connsiteY6-286" fmla="*/ 100014 h 352386"/>
                                            <a:gd name="connsiteX7-287" fmla="*/ 82390 w 184607"/>
                                            <a:gd name="connsiteY7-288" fmla="*/ 1 h 352386"/>
                                            <a:gd name="connsiteX0-289" fmla="*/ 86867 w 189084"/>
                                            <a:gd name="connsiteY0-290" fmla="*/ 1 h 351243"/>
                                            <a:gd name="connsiteX1-291" fmla="*/ 65436 w 189084"/>
                                            <a:gd name="connsiteY1-292" fmla="*/ 107157 h 351243"/>
                                            <a:gd name="connsiteX2-293" fmla="*/ 10667 w 189084"/>
                                            <a:gd name="connsiteY2-294" fmla="*/ 204788 h 351243"/>
                                            <a:gd name="connsiteX3-295" fmla="*/ 20192 w 189084"/>
                                            <a:gd name="connsiteY3-296" fmla="*/ 302420 h 351243"/>
                                            <a:gd name="connsiteX4-297" fmla="*/ 96392 w 189084"/>
                                            <a:gd name="connsiteY4-298" fmla="*/ 350045 h 351243"/>
                                            <a:gd name="connsiteX5-299" fmla="*/ 182117 w 189084"/>
                                            <a:gd name="connsiteY5-300" fmla="*/ 266701 h 351243"/>
                                            <a:gd name="connsiteX6-301" fmla="*/ 170210 w 189084"/>
                                            <a:gd name="connsiteY6-302" fmla="*/ 100014 h 351243"/>
                                            <a:gd name="connsiteX7-303" fmla="*/ 86867 w 189084"/>
                                            <a:gd name="connsiteY7-304" fmla="*/ 1 h 351243"/>
                                            <a:gd name="connsiteX0-305" fmla="*/ 81616 w 183833"/>
                                            <a:gd name="connsiteY0-306" fmla="*/ 1 h 350850"/>
                                            <a:gd name="connsiteX1-307" fmla="*/ 60185 w 183833"/>
                                            <a:gd name="connsiteY1-308" fmla="*/ 107157 h 350850"/>
                                            <a:gd name="connsiteX2-309" fmla="*/ 5416 w 183833"/>
                                            <a:gd name="connsiteY2-310" fmla="*/ 204788 h 350850"/>
                                            <a:gd name="connsiteX3-311" fmla="*/ 14941 w 183833"/>
                                            <a:gd name="connsiteY3-312" fmla="*/ 302420 h 350850"/>
                                            <a:gd name="connsiteX4-313" fmla="*/ 91141 w 183833"/>
                                            <a:gd name="connsiteY4-314" fmla="*/ 350045 h 350850"/>
                                            <a:gd name="connsiteX5-315" fmla="*/ 176866 w 183833"/>
                                            <a:gd name="connsiteY5-316" fmla="*/ 266701 h 350850"/>
                                            <a:gd name="connsiteX6-317" fmla="*/ 164959 w 183833"/>
                                            <a:gd name="connsiteY6-318" fmla="*/ 100014 h 350850"/>
                                            <a:gd name="connsiteX7-319" fmla="*/ 81616 w 183833"/>
                                            <a:gd name="connsiteY7-320" fmla="*/ 1 h 350850"/>
                                            <a:gd name="connsiteX0-321" fmla="*/ 81616 w 187661"/>
                                            <a:gd name="connsiteY0-322" fmla="*/ 1 h 351235"/>
                                            <a:gd name="connsiteX1-323" fmla="*/ 60185 w 187661"/>
                                            <a:gd name="connsiteY1-324" fmla="*/ 107157 h 351235"/>
                                            <a:gd name="connsiteX2-325" fmla="*/ 5416 w 187661"/>
                                            <a:gd name="connsiteY2-326" fmla="*/ 204788 h 351235"/>
                                            <a:gd name="connsiteX3-327" fmla="*/ 14941 w 187661"/>
                                            <a:gd name="connsiteY3-328" fmla="*/ 302420 h 351235"/>
                                            <a:gd name="connsiteX4-329" fmla="*/ 91141 w 187661"/>
                                            <a:gd name="connsiteY4-330" fmla="*/ 350045 h 351235"/>
                                            <a:gd name="connsiteX5-331" fmla="*/ 181628 w 187661"/>
                                            <a:gd name="connsiteY5-332" fmla="*/ 257176 h 351235"/>
                                            <a:gd name="connsiteX6-333" fmla="*/ 164959 w 187661"/>
                                            <a:gd name="connsiteY6-334" fmla="*/ 100014 h 351235"/>
                                            <a:gd name="connsiteX7-335" fmla="*/ 81616 w 187661"/>
                                            <a:gd name="connsiteY7-336" fmla="*/ 1 h 351235"/>
                                            <a:gd name="connsiteX0-337" fmla="*/ 81616 w 187661"/>
                                            <a:gd name="connsiteY0-338" fmla="*/ 1 h 351235"/>
                                            <a:gd name="connsiteX1-339" fmla="*/ 60185 w 187661"/>
                                            <a:gd name="connsiteY1-340" fmla="*/ 107157 h 351235"/>
                                            <a:gd name="connsiteX2-341" fmla="*/ 5416 w 187661"/>
                                            <a:gd name="connsiteY2-342" fmla="*/ 204788 h 351235"/>
                                            <a:gd name="connsiteX3-343" fmla="*/ 14941 w 187661"/>
                                            <a:gd name="connsiteY3-344" fmla="*/ 302420 h 351235"/>
                                            <a:gd name="connsiteX4-345" fmla="*/ 91141 w 187661"/>
                                            <a:gd name="connsiteY4-346" fmla="*/ 350045 h 351235"/>
                                            <a:gd name="connsiteX5-347" fmla="*/ 181628 w 187661"/>
                                            <a:gd name="connsiteY5-348" fmla="*/ 257176 h 351235"/>
                                            <a:gd name="connsiteX6-349" fmla="*/ 164959 w 187661"/>
                                            <a:gd name="connsiteY6-350" fmla="*/ 100014 h 351235"/>
                                            <a:gd name="connsiteX7-351" fmla="*/ 81616 w 187661"/>
                                            <a:gd name="connsiteY7-352" fmla="*/ 1 h 351235"/>
                                            <a:gd name="connsiteX0-353" fmla="*/ 81616 w 187661"/>
                                            <a:gd name="connsiteY0-354" fmla="*/ 1 h 351235"/>
                                            <a:gd name="connsiteX1-355" fmla="*/ 60185 w 187661"/>
                                            <a:gd name="connsiteY1-356" fmla="*/ 107157 h 351235"/>
                                            <a:gd name="connsiteX2-357" fmla="*/ 5416 w 187661"/>
                                            <a:gd name="connsiteY2-358" fmla="*/ 204788 h 351235"/>
                                            <a:gd name="connsiteX3-359" fmla="*/ 14941 w 187661"/>
                                            <a:gd name="connsiteY3-360" fmla="*/ 302420 h 351235"/>
                                            <a:gd name="connsiteX4-361" fmla="*/ 91141 w 187661"/>
                                            <a:gd name="connsiteY4-362" fmla="*/ 350045 h 351235"/>
                                            <a:gd name="connsiteX5-363" fmla="*/ 181628 w 187661"/>
                                            <a:gd name="connsiteY5-364" fmla="*/ 257176 h 351235"/>
                                            <a:gd name="connsiteX6-365" fmla="*/ 164959 w 187661"/>
                                            <a:gd name="connsiteY6-366" fmla="*/ 100014 h 351235"/>
                                            <a:gd name="connsiteX7-367" fmla="*/ 81616 w 187661"/>
                                            <a:gd name="connsiteY7-368" fmla="*/ 1 h 351235"/>
                                            <a:gd name="connsiteX0-369" fmla="*/ 81616 w 189463"/>
                                            <a:gd name="connsiteY0-370" fmla="*/ 1 h 351235"/>
                                            <a:gd name="connsiteX1-371" fmla="*/ 60185 w 189463"/>
                                            <a:gd name="connsiteY1-372" fmla="*/ 107157 h 351235"/>
                                            <a:gd name="connsiteX2-373" fmla="*/ 5416 w 189463"/>
                                            <a:gd name="connsiteY2-374" fmla="*/ 204788 h 351235"/>
                                            <a:gd name="connsiteX3-375" fmla="*/ 14941 w 189463"/>
                                            <a:gd name="connsiteY3-376" fmla="*/ 302420 h 351235"/>
                                            <a:gd name="connsiteX4-377" fmla="*/ 91141 w 189463"/>
                                            <a:gd name="connsiteY4-378" fmla="*/ 350045 h 351235"/>
                                            <a:gd name="connsiteX5-379" fmla="*/ 181628 w 189463"/>
                                            <a:gd name="connsiteY5-380" fmla="*/ 257176 h 351235"/>
                                            <a:gd name="connsiteX6-381" fmla="*/ 172103 w 189463"/>
                                            <a:gd name="connsiteY6-382" fmla="*/ 114302 h 351235"/>
                                            <a:gd name="connsiteX7-383" fmla="*/ 81616 w 189463"/>
                                            <a:gd name="connsiteY7-384" fmla="*/ 1 h 351235"/>
                                            <a:gd name="connsiteX0-385" fmla="*/ 81616 w 191543"/>
                                            <a:gd name="connsiteY0-386" fmla="*/ 1 h 351235"/>
                                            <a:gd name="connsiteX1-387" fmla="*/ 60185 w 191543"/>
                                            <a:gd name="connsiteY1-388" fmla="*/ 107157 h 351235"/>
                                            <a:gd name="connsiteX2-389" fmla="*/ 5416 w 191543"/>
                                            <a:gd name="connsiteY2-390" fmla="*/ 204788 h 351235"/>
                                            <a:gd name="connsiteX3-391" fmla="*/ 14941 w 191543"/>
                                            <a:gd name="connsiteY3-392" fmla="*/ 302420 h 351235"/>
                                            <a:gd name="connsiteX4-393" fmla="*/ 91141 w 191543"/>
                                            <a:gd name="connsiteY4-394" fmla="*/ 350045 h 351235"/>
                                            <a:gd name="connsiteX5-395" fmla="*/ 181628 w 191543"/>
                                            <a:gd name="connsiteY5-396" fmla="*/ 257176 h 351235"/>
                                            <a:gd name="connsiteX6-397" fmla="*/ 172103 w 191543"/>
                                            <a:gd name="connsiteY6-398" fmla="*/ 114302 h 351235"/>
                                            <a:gd name="connsiteX7-399" fmla="*/ 81616 w 191543"/>
                                            <a:gd name="connsiteY7-400" fmla="*/ 1 h 351235"/>
                                            <a:gd name="connsiteX0-401" fmla="*/ 81616 w 189463"/>
                                            <a:gd name="connsiteY0-402" fmla="*/ 1 h 351235"/>
                                            <a:gd name="connsiteX1-403" fmla="*/ 60185 w 189463"/>
                                            <a:gd name="connsiteY1-404" fmla="*/ 107157 h 351235"/>
                                            <a:gd name="connsiteX2-405" fmla="*/ 5416 w 189463"/>
                                            <a:gd name="connsiteY2-406" fmla="*/ 204788 h 351235"/>
                                            <a:gd name="connsiteX3-407" fmla="*/ 14941 w 189463"/>
                                            <a:gd name="connsiteY3-408" fmla="*/ 302420 h 351235"/>
                                            <a:gd name="connsiteX4-409" fmla="*/ 91141 w 189463"/>
                                            <a:gd name="connsiteY4-410" fmla="*/ 350045 h 351235"/>
                                            <a:gd name="connsiteX5-411" fmla="*/ 181628 w 189463"/>
                                            <a:gd name="connsiteY5-412" fmla="*/ 257176 h 351235"/>
                                            <a:gd name="connsiteX6-413" fmla="*/ 172103 w 189463"/>
                                            <a:gd name="connsiteY6-414" fmla="*/ 114302 h 351235"/>
                                            <a:gd name="connsiteX7-415" fmla="*/ 81616 w 189463"/>
                                            <a:gd name="connsiteY7-416" fmla="*/ 1 h 35123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89463" h="351235">
                                              <a:moveTo>
                                                <a:pt x="81616" y="1"/>
                                              </a:moveTo>
                                              <a:cubicBezTo>
                                                <a:pt x="63757" y="-396"/>
                                                <a:pt x="82410" y="63500"/>
                                                <a:pt x="60185" y="107157"/>
                                              </a:cubicBezTo>
                                              <a:cubicBezTo>
                                                <a:pt x="37960" y="150814"/>
                                                <a:pt x="12957" y="172244"/>
                                                <a:pt x="5416" y="204788"/>
                                              </a:cubicBezTo>
                                              <a:cubicBezTo>
                                                <a:pt x="-2125" y="237332"/>
                                                <a:pt x="-4108" y="277019"/>
                                                <a:pt x="14941" y="302420"/>
                                              </a:cubicBezTo>
                                              <a:cubicBezTo>
                                                <a:pt x="33990" y="327821"/>
                                                <a:pt x="63360" y="357586"/>
                                                <a:pt x="91141" y="350045"/>
                                              </a:cubicBezTo>
                                              <a:cubicBezTo>
                                                <a:pt x="118922" y="342504"/>
                                                <a:pt x="169325" y="298848"/>
                                                <a:pt x="181628" y="257176"/>
                                              </a:cubicBezTo>
                                              <a:cubicBezTo>
                                                <a:pt x="196312" y="217092"/>
                                                <a:pt x="188772" y="161927"/>
                                                <a:pt x="172103" y="114302"/>
                                              </a:cubicBezTo>
                                              <a:cubicBezTo>
                                                <a:pt x="155434" y="66677"/>
                                                <a:pt x="114160" y="36513"/>
                                                <a:pt x="81616" y="1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80" name="任意多边形 379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83349" y="639271"/>
                                          <a:ext cx="49490" cy="241253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45243"/>
                                            <a:gd name="connsiteY0" fmla="*/ 178593 h 178593"/>
                                            <a:gd name="connsiteX1" fmla="*/ 0 w 45243"/>
                                            <a:gd name="connsiteY1" fmla="*/ 61912 h 178593"/>
                                            <a:gd name="connsiteX2" fmla="*/ 26193 w 45243"/>
                                            <a:gd name="connsiteY2" fmla="*/ 0 h 178593"/>
                                            <a:gd name="connsiteX3" fmla="*/ 45243 w 45243"/>
                                            <a:gd name="connsiteY3" fmla="*/ 76200 h 178593"/>
                                            <a:gd name="connsiteX4" fmla="*/ 38100 w 45243"/>
                                            <a:gd name="connsiteY4" fmla="*/ 133350 h 178593"/>
                                            <a:gd name="connsiteX5" fmla="*/ 0 w 45243"/>
                                            <a:gd name="connsiteY5" fmla="*/ 178593 h 178593"/>
                                            <a:gd name="connsiteX0-1" fmla="*/ 0 w 46024"/>
                                            <a:gd name="connsiteY0-2" fmla="*/ 178593 h 178593"/>
                                            <a:gd name="connsiteX1-3" fmla="*/ 0 w 46024"/>
                                            <a:gd name="connsiteY1-4" fmla="*/ 61912 h 178593"/>
                                            <a:gd name="connsiteX2-5" fmla="*/ 26193 w 46024"/>
                                            <a:gd name="connsiteY2-6" fmla="*/ 0 h 178593"/>
                                            <a:gd name="connsiteX3-7" fmla="*/ 45243 w 46024"/>
                                            <a:gd name="connsiteY3-8" fmla="*/ 76200 h 178593"/>
                                            <a:gd name="connsiteX4-9" fmla="*/ 38100 w 46024"/>
                                            <a:gd name="connsiteY4-10" fmla="*/ 133350 h 178593"/>
                                            <a:gd name="connsiteX5-11" fmla="*/ 0 w 46024"/>
                                            <a:gd name="connsiteY5-12" fmla="*/ 178593 h 178593"/>
                                            <a:gd name="connsiteX0-13" fmla="*/ 0 w 47263"/>
                                            <a:gd name="connsiteY0-14" fmla="*/ 178593 h 178593"/>
                                            <a:gd name="connsiteX1-15" fmla="*/ 0 w 47263"/>
                                            <a:gd name="connsiteY1-16" fmla="*/ 61912 h 178593"/>
                                            <a:gd name="connsiteX2-17" fmla="*/ 26193 w 47263"/>
                                            <a:gd name="connsiteY2-18" fmla="*/ 0 h 178593"/>
                                            <a:gd name="connsiteX3-19" fmla="*/ 45243 w 47263"/>
                                            <a:gd name="connsiteY3-20" fmla="*/ 76200 h 178593"/>
                                            <a:gd name="connsiteX4-21" fmla="*/ 38100 w 47263"/>
                                            <a:gd name="connsiteY4-22" fmla="*/ 133350 h 178593"/>
                                            <a:gd name="connsiteX5-23" fmla="*/ 0 w 47263"/>
                                            <a:gd name="connsiteY5-24" fmla="*/ 178593 h 178593"/>
                                            <a:gd name="connsiteX0-25" fmla="*/ 4052 w 51315"/>
                                            <a:gd name="connsiteY0-26" fmla="*/ 178709 h 178709"/>
                                            <a:gd name="connsiteX1-27" fmla="*/ 4052 w 51315"/>
                                            <a:gd name="connsiteY1-28" fmla="*/ 62028 h 178709"/>
                                            <a:gd name="connsiteX2-29" fmla="*/ 30245 w 51315"/>
                                            <a:gd name="connsiteY2-30" fmla="*/ 116 h 178709"/>
                                            <a:gd name="connsiteX3-31" fmla="*/ 49295 w 51315"/>
                                            <a:gd name="connsiteY3-32" fmla="*/ 76316 h 178709"/>
                                            <a:gd name="connsiteX4-33" fmla="*/ 42152 w 51315"/>
                                            <a:gd name="connsiteY4-34" fmla="*/ 133466 h 178709"/>
                                            <a:gd name="connsiteX5-35" fmla="*/ 4052 w 51315"/>
                                            <a:gd name="connsiteY5-36" fmla="*/ 178709 h 178709"/>
                                            <a:gd name="connsiteX0-37" fmla="*/ 1452 w 48715"/>
                                            <a:gd name="connsiteY0-38" fmla="*/ 178697 h 178697"/>
                                            <a:gd name="connsiteX1-39" fmla="*/ 15740 w 48715"/>
                                            <a:gd name="connsiteY1-40" fmla="*/ 66778 h 178697"/>
                                            <a:gd name="connsiteX2-41" fmla="*/ 27645 w 48715"/>
                                            <a:gd name="connsiteY2-42" fmla="*/ 104 h 178697"/>
                                            <a:gd name="connsiteX3-43" fmla="*/ 46695 w 48715"/>
                                            <a:gd name="connsiteY3-44" fmla="*/ 76304 h 178697"/>
                                            <a:gd name="connsiteX4-45" fmla="*/ 39552 w 48715"/>
                                            <a:gd name="connsiteY4-46" fmla="*/ 133454 h 178697"/>
                                            <a:gd name="connsiteX5-47" fmla="*/ 1452 w 48715"/>
                                            <a:gd name="connsiteY5-48" fmla="*/ 178697 h 178697"/>
                                            <a:gd name="connsiteX0-49" fmla="*/ 1452 w 48715"/>
                                            <a:gd name="connsiteY0-50" fmla="*/ 178697 h 180791"/>
                                            <a:gd name="connsiteX1-51" fmla="*/ 15740 w 48715"/>
                                            <a:gd name="connsiteY1-52" fmla="*/ 66778 h 180791"/>
                                            <a:gd name="connsiteX2-53" fmla="*/ 27645 w 48715"/>
                                            <a:gd name="connsiteY2-54" fmla="*/ 104 h 180791"/>
                                            <a:gd name="connsiteX3-55" fmla="*/ 46695 w 48715"/>
                                            <a:gd name="connsiteY3-56" fmla="*/ 76304 h 180791"/>
                                            <a:gd name="connsiteX4-57" fmla="*/ 39552 w 48715"/>
                                            <a:gd name="connsiteY4-58" fmla="*/ 133454 h 180791"/>
                                            <a:gd name="connsiteX5-59" fmla="*/ 1452 w 48715"/>
                                            <a:gd name="connsiteY5-60" fmla="*/ 178697 h 180791"/>
                                            <a:gd name="connsiteX0-61" fmla="*/ 1452 w 47476"/>
                                            <a:gd name="connsiteY0-62" fmla="*/ 195372 h 197068"/>
                                            <a:gd name="connsiteX1-63" fmla="*/ 15740 w 47476"/>
                                            <a:gd name="connsiteY1-64" fmla="*/ 66784 h 197068"/>
                                            <a:gd name="connsiteX2-65" fmla="*/ 27645 w 47476"/>
                                            <a:gd name="connsiteY2-66" fmla="*/ 110 h 197068"/>
                                            <a:gd name="connsiteX3-67" fmla="*/ 46695 w 47476"/>
                                            <a:gd name="connsiteY3-68" fmla="*/ 76310 h 197068"/>
                                            <a:gd name="connsiteX4-69" fmla="*/ 39552 w 47476"/>
                                            <a:gd name="connsiteY4-70" fmla="*/ 133460 h 197068"/>
                                            <a:gd name="connsiteX5-71" fmla="*/ 1452 w 47476"/>
                                            <a:gd name="connsiteY5-72" fmla="*/ 195372 h 197068"/>
                                            <a:gd name="connsiteX0-73" fmla="*/ 266 w 46290"/>
                                            <a:gd name="connsiteY0-74" fmla="*/ 195334 h 196107"/>
                                            <a:gd name="connsiteX1-75" fmla="*/ 21698 w 46290"/>
                                            <a:gd name="connsiteY1-76" fmla="*/ 88177 h 196107"/>
                                            <a:gd name="connsiteX2-77" fmla="*/ 26459 w 46290"/>
                                            <a:gd name="connsiteY2-78" fmla="*/ 72 h 196107"/>
                                            <a:gd name="connsiteX3-79" fmla="*/ 45509 w 46290"/>
                                            <a:gd name="connsiteY3-80" fmla="*/ 76272 h 196107"/>
                                            <a:gd name="connsiteX4-81" fmla="*/ 38366 w 46290"/>
                                            <a:gd name="connsiteY4-82" fmla="*/ 133422 h 196107"/>
                                            <a:gd name="connsiteX5-83" fmla="*/ 266 w 46290"/>
                                            <a:gd name="connsiteY5-84" fmla="*/ 195334 h 196107"/>
                                            <a:gd name="connsiteX0-85" fmla="*/ 2249 w 48273"/>
                                            <a:gd name="connsiteY0-86" fmla="*/ 195324 h 195831"/>
                                            <a:gd name="connsiteX1-87" fmla="*/ 7012 w 48273"/>
                                            <a:gd name="connsiteY1-88" fmla="*/ 97692 h 195831"/>
                                            <a:gd name="connsiteX2-89" fmla="*/ 28442 w 48273"/>
                                            <a:gd name="connsiteY2-90" fmla="*/ 62 h 195831"/>
                                            <a:gd name="connsiteX3-91" fmla="*/ 47492 w 48273"/>
                                            <a:gd name="connsiteY3-92" fmla="*/ 76262 h 195831"/>
                                            <a:gd name="connsiteX4-93" fmla="*/ 40349 w 48273"/>
                                            <a:gd name="connsiteY4-94" fmla="*/ 133412 h 195831"/>
                                            <a:gd name="connsiteX5-95" fmla="*/ 2249 w 48273"/>
                                            <a:gd name="connsiteY5-96" fmla="*/ 195324 h 195831"/>
                                            <a:gd name="connsiteX0-97" fmla="*/ 2249 w 41173"/>
                                            <a:gd name="connsiteY0-98" fmla="*/ 195324 h 195823"/>
                                            <a:gd name="connsiteX1-99" fmla="*/ 7012 w 41173"/>
                                            <a:gd name="connsiteY1-100" fmla="*/ 97692 h 195823"/>
                                            <a:gd name="connsiteX2-101" fmla="*/ 28442 w 41173"/>
                                            <a:gd name="connsiteY2-102" fmla="*/ 62 h 195823"/>
                                            <a:gd name="connsiteX3-103" fmla="*/ 28442 w 41173"/>
                                            <a:gd name="connsiteY3-104" fmla="*/ 81024 h 195823"/>
                                            <a:gd name="connsiteX4-105" fmla="*/ 40349 w 41173"/>
                                            <a:gd name="connsiteY4-106" fmla="*/ 133412 h 195823"/>
                                            <a:gd name="connsiteX5-107" fmla="*/ 2249 w 41173"/>
                                            <a:gd name="connsiteY5-108" fmla="*/ 195324 h 195823"/>
                                            <a:gd name="connsiteX0-109" fmla="*/ 2249 w 48273"/>
                                            <a:gd name="connsiteY0-110" fmla="*/ 195324 h 195838"/>
                                            <a:gd name="connsiteX1-111" fmla="*/ 7012 w 48273"/>
                                            <a:gd name="connsiteY1-112" fmla="*/ 97692 h 195838"/>
                                            <a:gd name="connsiteX2-113" fmla="*/ 28442 w 48273"/>
                                            <a:gd name="connsiteY2-114" fmla="*/ 62 h 195838"/>
                                            <a:gd name="connsiteX3-115" fmla="*/ 47492 w 48273"/>
                                            <a:gd name="connsiteY3-116" fmla="*/ 71499 h 195838"/>
                                            <a:gd name="connsiteX4-117" fmla="*/ 40349 w 48273"/>
                                            <a:gd name="connsiteY4-118" fmla="*/ 133412 h 195838"/>
                                            <a:gd name="connsiteX5-119" fmla="*/ 2249 w 48273"/>
                                            <a:gd name="connsiteY5-120" fmla="*/ 195324 h 195838"/>
                                            <a:gd name="connsiteX0-121" fmla="*/ 1557 w 46812"/>
                                            <a:gd name="connsiteY0-122" fmla="*/ 195324 h 195838"/>
                                            <a:gd name="connsiteX1-123" fmla="*/ 6320 w 46812"/>
                                            <a:gd name="connsiteY1-124" fmla="*/ 97692 h 195838"/>
                                            <a:gd name="connsiteX2-125" fmla="*/ 27750 w 46812"/>
                                            <a:gd name="connsiteY2-126" fmla="*/ 62 h 195838"/>
                                            <a:gd name="connsiteX3-127" fmla="*/ 46800 w 46812"/>
                                            <a:gd name="connsiteY3-128" fmla="*/ 71499 h 195838"/>
                                            <a:gd name="connsiteX4-129" fmla="*/ 30132 w 46812"/>
                                            <a:gd name="connsiteY4-130" fmla="*/ 133412 h 195838"/>
                                            <a:gd name="connsiteX5-131" fmla="*/ 1557 w 46812"/>
                                            <a:gd name="connsiteY5-132" fmla="*/ 195324 h 195838"/>
                                            <a:gd name="connsiteX0-133" fmla="*/ 383 w 45896"/>
                                            <a:gd name="connsiteY0-134" fmla="*/ 195324 h 195687"/>
                                            <a:gd name="connsiteX1-135" fmla="*/ 5146 w 45896"/>
                                            <a:gd name="connsiteY1-136" fmla="*/ 97692 h 195687"/>
                                            <a:gd name="connsiteX2-137" fmla="*/ 26576 w 45896"/>
                                            <a:gd name="connsiteY2-138" fmla="*/ 62 h 195687"/>
                                            <a:gd name="connsiteX3-139" fmla="*/ 45626 w 45896"/>
                                            <a:gd name="connsiteY3-140" fmla="*/ 71499 h 195687"/>
                                            <a:gd name="connsiteX4-141" fmla="*/ 12289 w 45896"/>
                                            <a:gd name="connsiteY4-142" fmla="*/ 128650 h 195687"/>
                                            <a:gd name="connsiteX5-143" fmla="*/ 383 w 45896"/>
                                            <a:gd name="connsiteY5-144" fmla="*/ 195324 h 195687"/>
                                            <a:gd name="connsiteX0-145" fmla="*/ 1384 w 46627"/>
                                            <a:gd name="connsiteY0-146" fmla="*/ 195324 h 196414"/>
                                            <a:gd name="connsiteX1-147" fmla="*/ 6147 w 46627"/>
                                            <a:gd name="connsiteY1-148" fmla="*/ 97692 h 196414"/>
                                            <a:gd name="connsiteX2-149" fmla="*/ 27577 w 46627"/>
                                            <a:gd name="connsiteY2-150" fmla="*/ 62 h 196414"/>
                                            <a:gd name="connsiteX3-151" fmla="*/ 46627 w 46627"/>
                                            <a:gd name="connsiteY3-152" fmla="*/ 71499 h 196414"/>
                                            <a:gd name="connsiteX4-153" fmla="*/ 27577 w 46627"/>
                                            <a:gd name="connsiteY4-154" fmla="*/ 145319 h 196414"/>
                                            <a:gd name="connsiteX5-155" fmla="*/ 1384 w 46627"/>
                                            <a:gd name="connsiteY5-156" fmla="*/ 195324 h 196414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46627" h="196414">
                                              <a:moveTo>
                                                <a:pt x="1384" y="195324"/>
                                              </a:moveTo>
                                              <a:cubicBezTo>
                                                <a:pt x="-2188" y="187386"/>
                                                <a:pt x="1782" y="130236"/>
                                                <a:pt x="6147" y="97692"/>
                                              </a:cubicBezTo>
                                              <a:cubicBezTo>
                                                <a:pt x="10512" y="65148"/>
                                                <a:pt x="20037" y="-2319"/>
                                                <a:pt x="27577" y="62"/>
                                              </a:cubicBezTo>
                                              <a:cubicBezTo>
                                                <a:pt x="35117" y="2443"/>
                                                <a:pt x="46627" y="47290"/>
                                                <a:pt x="46627" y="71499"/>
                                              </a:cubicBezTo>
                                              <a:cubicBezTo>
                                                <a:pt x="46627" y="95708"/>
                                                <a:pt x="35118" y="124682"/>
                                                <a:pt x="27577" y="145319"/>
                                              </a:cubicBezTo>
                                              <a:cubicBezTo>
                                                <a:pt x="20037" y="165957"/>
                                                <a:pt x="4956" y="203262"/>
                                                <a:pt x="1384" y="195324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ysClr val="window" lastClr="FFFFFF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grpSp>
                                    <p:nvGrpSpPr>
                                      <p:cNvPr id="376" name="组合 232"/>
                                      <p:cNvGrpSpPr/>
                                      <p:nvPr/>
                                    </p:nvGrpSpPr>
                                    <p:grpSpPr bwMode="auto">
                                      <a:xfrm rot="-7500000">
                                        <a:off x="3772393" y="3450925"/>
                                        <a:ext cx="61845" cy="117121"/>
                                        <a:chOff x="3637987" y="503028"/>
                                        <a:chExt cx="188802" cy="391253"/>
                                      </a:xfrm>
                                    </p:grpSpPr>
                                    <p:sp>
                                      <p:nvSpPr>
                                        <p:cNvPr id="377" name="任意多边形 376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37192" y="502200"/>
                                          <a:ext cx="188997" cy="392452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69056 w 166687"/>
                                            <a:gd name="connsiteY0" fmla="*/ 0 h 350044"/>
                                            <a:gd name="connsiteX1" fmla="*/ 45243 w 166687"/>
                                            <a:gd name="connsiteY1" fmla="*/ 119062 h 350044"/>
                                            <a:gd name="connsiteX2" fmla="*/ 0 w 166687"/>
                                            <a:gd name="connsiteY2" fmla="*/ 204787 h 350044"/>
                                            <a:gd name="connsiteX3" fmla="*/ 14287 w 166687"/>
                                            <a:gd name="connsiteY3" fmla="*/ 302419 h 350044"/>
                                            <a:gd name="connsiteX4" fmla="*/ 78581 w 166687"/>
                                            <a:gd name="connsiteY4" fmla="*/ 350044 h 350044"/>
                                            <a:gd name="connsiteX5" fmla="*/ 164306 w 166687"/>
                                            <a:gd name="connsiteY5" fmla="*/ 254794 h 350044"/>
                                            <a:gd name="connsiteX6" fmla="*/ 166687 w 166687"/>
                                            <a:gd name="connsiteY6" fmla="*/ 109537 h 350044"/>
                                            <a:gd name="connsiteX7" fmla="*/ 69056 w 166687"/>
                                            <a:gd name="connsiteY7" fmla="*/ 0 h 350044"/>
                                            <a:gd name="connsiteX0-1" fmla="*/ 69056 w 184139"/>
                                            <a:gd name="connsiteY0-2" fmla="*/ 0 h 350044"/>
                                            <a:gd name="connsiteX1-3" fmla="*/ 45243 w 184139"/>
                                            <a:gd name="connsiteY1-4" fmla="*/ 119062 h 350044"/>
                                            <a:gd name="connsiteX2-5" fmla="*/ 0 w 184139"/>
                                            <a:gd name="connsiteY2-6" fmla="*/ 204787 h 350044"/>
                                            <a:gd name="connsiteX3-7" fmla="*/ 14287 w 184139"/>
                                            <a:gd name="connsiteY3-8" fmla="*/ 302419 h 350044"/>
                                            <a:gd name="connsiteX4-9" fmla="*/ 78581 w 184139"/>
                                            <a:gd name="connsiteY4-10" fmla="*/ 350044 h 350044"/>
                                            <a:gd name="connsiteX5-11" fmla="*/ 164306 w 184139"/>
                                            <a:gd name="connsiteY5-12" fmla="*/ 254794 h 350044"/>
                                            <a:gd name="connsiteX6-13" fmla="*/ 166687 w 184139"/>
                                            <a:gd name="connsiteY6-14" fmla="*/ 109537 h 350044"/>
                                            <a:gd name="connsiteX7-15" fmla="*/ 69056 w 184139"/>
                                            <a:gd name="connsiteY7-16" fmla="*/ 0 h 350044"/>
                                            <a:gd name="connsiteX0-17" fmla="*/ 69056 w 181058"/>
                                            <a:gd name="connsiteY0-18" fmla="*/ 0 h 350044"/>
                                            <a:gd name="connsiteX1-19" fmla="*/ 45243 w 181058"/>
                                            <a:gd name="connsiteY1-20" fmla="*/ 119062 h 350044"/>
                                            <a:gd name="connsiteX2-21" fmla="*/ 0 w 181058"/>
                                            <a:gd name="connsiteY2-22" fmla="*/ 204787 h 350044"/>
                                            <a:gd name="connsiteX3-23" fmla="*/ 14287 w 181058"/>
                                            <a:gd name="connsiteY3-24" fmla="*/ 302419 h 350044"/>
                                            <a:gd name="connsiteX4-25" fmla="*/ 78581 w 181058"/>
                                            <a:gd name="connsiteY4-26" fmla="*/ 350044 h 350044"/>
                                            <a:gd name="connsiteX5-27" fmla="*/ 164306 w 181058"/>
                                            <a:gd name="connsiteY5-28" fmla="*/ 254794 h 350044"/>
                                            <a:gd name="connsiteX6-29" fmla="*/ 166687 w 181058"/>
                                            <a:gd name="connsiteY6-30" fmla="*/ 109537 h 350044"/>
                                            <a:gd name="connsiteX7-31" fmla="*/ 69056 w 181058"/>
                                            <a:gd name="connsiteY7-32" fmla="*/ 0 h 350044"/>
                                            <a:gd name="connsiteX0-33" fmla="*/ 69056 w 173789"/>
                                            <a:gd name="connsiteY0-34" fmla="*/ 0 h 350044"/>
                                            <a:gd name="connsiteX1-35" fmla="*/ 45243 w 173789"/>
                                            <a:gd name="connsiteY1-36" fmla="*/ 119062 h 350044"/>
                                            <a:gd name="connsiteX2-37" fmla="*/ 0 w 173789"/>
                                            <a:gd name="connsiteY2-38" fmla="*/ 204787 h 350044"/>
                                            <a:gd name="connsiteX3-39" fmla="*/ 14287 w 173789"/>
                                            <a:gd name="connsiteY3-40" fmla="*/ 302419 h 350044"/>
                                            <a:gd name="connsiteX4-41" fmla="*/ 78581 w 173789"/>
                                            <a:gd name="connsiteY4-42" fmla="*/ 350044 h 350044"/>
                                            <a:gd name="connsiteX5-43" fmla="*/ 164306 w 173789"/>
                                            <a:gd name="connsiteY5-44" fmla="*/ 254794 h 350044"/>
                                            <a:gd name="connsiteX6-45" fmla="*/ 152399 w 173789"/>
                                            <a:gd name="connsiteY6-46" fmla="*/ 121444 h 350044"/>
                                            <a:gd name="connsiteX7-47" fmla="*/ 69056 w 173789"/>
                                            <a:gd name="connsiteY7-48" fmla="*/ 0 h 350044"/>
                                            <a:gd name="connsiteX0-49" fmla="*/ 69056 w 173789"/>
                                            <a:gd name="connsiteY0-50" fmla="*/ 1 h 350045"/>
                                            <a:gd name="connsiteX1-51" fmla="*/ 45243 w 173789"/>
                                            <a:gd name="connsiteY1-52" fmla="*/ 119063 h 350045"/>
                                            <a:gd name="connsiteX2-53" fmla="*/ 0 w 173789"/>
                                            <a:gd name="connsiteY2-54" fmla="*/ 204788 h 350045"/>
                                            <a:gd name="connsiteX3-55" fmla="*/ 14287 w 173789"/>
                                            <a:gd name="connsiteY3-56" fmla="*/ 302420 h 350045"/>
                                            <a:gd name="connsiteX4-57" fmla="*/ 78581 w 173789"/>
                                            <a:gd name="connsiteY4-58" fmla="*/ 350045 h 350045"/>
                                            <a:gd name="connsiteX5-59" fmla="*/ 164306 w 173789"/>
                                            <a:gd name="connsiteY5-60" fmla="*/ 254795 h 350045"/>
                                            <a:gd name="connsiteX6-61" fmla="*/ 152399 w 173789"/>
                                            <a:gd name="connsiteY6-62" fmla="*/ 121445 h 350045"/>
                                            <a:gd name="connsiteX7-63" fmla="*/ 69056 w 173789"/>
                                            <a:gd name="connsiteY7-64" fmla="*/ 1 h 350045"/>
                                            <a:gd name="connsiteX0-65" fmla="*/ 69056 w 173789"/>
                                            <a:gd name="connsiteY0-66" fmla="*/ 1 h 350045"/>
                                            <a:gd name="connsiteX1-67" fmla="*/ 45243 w 173789"/>
                                            <a:gd name="connsiteY1-68" fmla="*/ 119063 h 350045"/>
                                            <a:gd name="connsiteX2-69" fmla="*/ 0 w 173789"/>
                                            <a:gd name="connsiteY2-70" fmla="*/ 204788 h 350045"/>
                                            <a:gd name="connsiteX3-71" fmla="*/ 14287 w 173789"/>
                                            <a:gd name="connsiteY3-72" fmla="*/ 302420 h 350045"/>
                                            <a:gd name="connsiteX4-73" fmla="*/ 78581 w 173789"/>
                                            <a:gd name="connsiteY4-74" fmla="*/ 350045 h 350045"/>
                                            <a:gd name="connsiteX5-75" fmla="*/ 164306 w 173789"/>
                                            <a:gd name="connsiteY5-76" fmla="*/ 254795 h 350045"/>
                                            <a:gd name="connsiteX6-77" fmla="*/ 152399 w 173789"/>
                                            <a:gd name="connsiteY6-78" fmla="*/ 121445 h 350045"/>
                                            <a:gd name="connsiteX7-79" fmla="*/ 69056 w 173789"/>
                                            <a:gd name="connsiteY7-80" fmla="*/ 1 h 350045"/>
                                            <a:gd name="connsiteX0-81" fmla="*/ 69928 w 174661"/>
                                            <a:gd name="connsiteY0-82" fmla="*/ 1 h 350045"/>
                                            <a:gd name="connsiteX1-83" fmla="*/ 46115 w 174661"/>
                                            <a:gd name="connsiteY1-84" fmla="*/ 119063 h 350045"/>
                                            <a:gd name="connsiteX2-85" fmla="*/ 872 w 174661"/>
                                            <a:gd name="connsiteY2-86" fmla="*/ 204788 h 350045"/>
                                            <a:gd name="connsiteX3-87" fmla="*/ 15159 w 174661"/>
                                            <a:gd name="connsiteY3-88" fmla="*/ 302420 h 350045"/>
                                            <a:gd name="connsiteX4-89" fmla="*/ 79453 w 174661"/>
                                            <a:gd name="connsiteY4-90" fmla="*/ 350045 h 350045"/>
                                            <a:gd name="connsiteX5-91" fmla="*/ 165178 w 174661"/>
                                            <a:gd name="connsiteY5-92" fmla="*/ 254795 h 350045"/>
                                            <a:gd name="connsiteX6-93" fmla="*/ 153271 w 174661"/>
                                            <a:gd name="connsiteY6-94" fmla="*/ 121445 h 350045"/>
                                            <a:gd name="connsiteX7-95" fmla="*/ 69928 w 174661"/>
                                            <a:gd name="connsiteY7-96" fmla="*/ 1 h 350045"/>
                                            <a:gd name="connsiteX0-97" fmla="*/ 73564 w 178297"/>
                                            <a:gd name="connsiteY0-98" fmla="*/ 1 h 350045"/>
                                            <a:gd name="connsiteX1-99" fmla="*/ 49751 w 178297"/>
                                            <a:gd name="connsiteY1-100" fmla="*/ 119063 h 350045"/>
                                            <a:gd name="connsiteX2-101" fmla="*/ 4508 w 178297"/>
                                            <a:gd name="connsiteY2-102" fmla="*/ 204788 h 350045"/>
                                            <a:gd name="connsiteX3-103" fmla="*/ 18795 w 178297"/>
                                            <a:gd name="connsiteY3-104" fmla="*/ 302420 h 350045"/>
                                            <a:gd name="connsiteX4-105" fmla="*/ 83089 w 178297"/>
                                            <a:gd name="connsiteY4-106" fmla="*/ 350045 h 350045"/>
                                            <a:gd name="connsiteX5-107" fmla="*/ 168814 w 178297"/>
                                            <a:gd name="connsiteY5-108" fmla="*/ 254795 h 350045"/>
                                            <a:gd name="connsiteX6-109" fmla="*/ 156907 w 178297"/>
                                            <a:gd name="connsiteY6-110" fmla="*/ 121445 h 350045"/>
                                            <a:gd name="connsiteX7-111" fmla="*/ 73564 w 178297"/>
                                            <a:gd name="connsiteY7-112" fmla="*/ 1 h 350045"/>
                                            <a:gd name="connsiteX0-113" fmla="*/ 79936 w 184669"/>
                                            <a:gd name="connsiteY0-114" fmla="*/ 1 h 350045"/>
                                            <a:gd name="connsiteX1-115" fmla="*/ 56123 w 184669"/>
                                            <a:gd name="connsiteY1-116" fmla="*/ 119063 h 350045"/>
                                            <a:gd name="connsiteX2-117" fmla="*/ 3736 w 184669"/>
                                            <a:gd name="connsiteY2-118" fmla="*/ 204788 h 350045"/>
                                            <a:gd name="connsiteX3-119" fmla="*/ 25167 w 184669"/>
                                            <a:gd name="connsiteY3-120" fmla="*/ 302420 h 350045"/>
                                            <a:gd name="connsiteX4-121" fmla="*/ 89461 w 184669"/>
                                            <a:gd name="connsiteY4-122" fmla="*/ 350045 h 350045"/>
                                            <a:gd name="connsiteX5-123" fmla="*/ 175186 w 184669"/>
                                            <a:gd name="connsiteY5-124" fmla="*/ 254795 h 350045"/>
                                            <a:gd name="connsiteX6-125" fmla="*/ 163279 w 184669"/>
                                            <a:gd name="connsiteY6-126" fmla="*/ 121445 h 350045"/>
                                            <a:gd name="connsiteX7-127" fmla="*/ 79936 w 184669"/>
                                            <a:gd name="connsiteY7-128" fmla="*/ 1 h 350045"/>
                                            <a:gd name="connsiteX0-129" fmla="*/ 77086 w 181819"/>
                                            <a:gd name="connsiteY0-130" fmla="*/ 1 h 350045"/>
                                            <a:gd name="connsiteX1-131" fmla="*/ 55655 w 181819"/>
                                            <a:gd name="connsiteY1-132" fmla="*/ 107157 h 350045"/>
                                            <a:gd name="connsiteX2-133" fmla="*/ 886 w 181819"/>
                                            <a:gd name="connsiteY2-134" fmla="*/ 204788 h 350045"/>
                                            <a:gd name="connsiteX3-135" fmla="*/ 22317 w 181819"/>
                                            <a:gd name="connsiteY3-136" fmla="*/ 302420 h 350045"/>
                                            <a:gd name="connsiteX4-137" fmla="*/ 86611 w 181819"/>
                                            <a:gd name="connsiteY4-138" fmla="*/ 350045 h 350045"/>
                                            <a:gd name="connsiteX5-139" fmla="*/ 172336 w 181819"/>
                                            <a:gd name="connsiteY5-140" fmla="*/ 254795 h 350045"/>
                                            <a:gd name="connsiteX6-141" fmla="*/ 160429 w 181819"/>
                                            <a:gd name="connsiteY6-142" fmla="*/ 121445 h 350045"/>
                                            <a:gd name="connsiteX7-143" fmla="*/ 77086 w 181819"/>
                                            <a:gd name="connsiteY7-144" fmla="*/ 1 h 350045"/>
                                            <a:gd name="connsiteX0-145" fmla="*/ 77086 w 181819"/>
                                            <a:gd name="connsiteY0-146" fmla="*/ 1 h 350045"/>
                                            <a:gd name="connsiteX1-147" fmla="*/ 55655 w 181819"/>
                                            <a:gd name="connsiteY1-148" fmla="*/ 107157 h 350045"/>
                                            <a:gd name="connsiteX2-149" fmla="*/ 886 w 181819"/>
                                            <a:gd name="connsiteY2-150" fmla="*/ 204788 h 350045"/>
                                            <a:gd name="connsiteX3-151" fmla="*/ 22317 w 181819"/>
                                            <a:gd name="connsiteY3-152" fmla="*/ 302420 h 350045"/>
                                            <a:gd name="connsiteX4-153" fmla="*/ 86611 w 181819"/>
                                            <a:gd name="connsiteY4-154" fmla="*/ 350045 h 350045"/>
                                            <a:gd name="connsiteX5-155" fmla="*/ 172336 w 181819"/>
                                            <a:gd name="connsiteY5-156" fmla="*/ 254795 h 350045"/>
                                            <a:gd name="connsiteX6-157" fmla="*/ 160429 w 181819"/>
                                            <a:gd name="connsiteY6-158" fmla="*/ 121445 h 350045"/>
                                            <a:gd name="connsiteX7-159" fmla="*/ 77086 w 181819"/>
                                            <a:gd name="connsiteY7-160" fmla="*/ 1 h 350045"/>
                                            <a:gd name="connsiteX0-161" fmla="*/ 77086 w 181819"/>
                                            <a:gd name="connsiteY0-162" fmla="*/ 1 h 350045"/>
                                            <a:gd name="connsiteX1-163" fmla="*/ 55655 w 181819"/>
                                            <a:gd name="connsiteY1-164" fmla="*/ 107157 h 350045"/>
                                            <a:gd name="connsiteX2-165" fmla="*/ 886 w 181819"/>
                                            <a:gd name="connsiteY2-166" fmla="*/ 204788 h 350045"/>
                                            <a:gd name="connsiteX3-167" fmla="*/ 22317 w 181819"/>
                                            <a:gd name="connsiteY3-168" fmla="*/ 302420 h 350045"/>
                                            <a:gd name="connsiteX4-169" fmla="*/ 86611 w 181819"/>
                                            <a:gd name="connsiteY4-170" fmla="*/ 350045 h 350045"/>
                                            <a:gd name="connsiteX5-171" fmla="*/ 172336 w 181819"/>
                                            <a:gd name="connsiteY5-172" fmla="*/ 254795 h 350045"/>
                                            <a:gd name="connsiteX6-173" fmla="*/ 160429 w 181819"/>
                                            <a:gd name="connsiteY6-174" fmla="*/ 121445 h 350045"/>
                                            <a:gd name="connsiteX7-175" fmla="*/ 77086 w 181819"/>
                                            <a:gd name="connsiteY7-176" fmla="*/ 1 h 350045"/>
                                            <a:gd name="connsiteX0-177" fmla="*/ 77086 w 181819"/>
                                            <a:gd name="connsiteY0-178" fmla="*/ 1 h 350045"/>
                                            <a:gd name="connsiteX1-179" fmla="*/ 55655 w 181819"/>
                                            <a:gd name="connsiteY1-180" fmla="*/ 107157 h 350045"/>
                                            <a:gd name="connsiteX2-181" fmla="*/ 886 w 181819"/>
                                            <a:gd name="connsiteY2-182" fmla="*/ 204788 h 350045"/>
                                            <a:gd name="connsiteX3-183" fmla="*/ 22317 w 181819"/>
                                            <a:gd name="connsiteY3-184" fmla="*/ 302420 h 350045"/>
                                            <a:gd name="connsiteX4-185" fmla="*/ 86611 w 181819"/>
                                            <a:gd name="connsiteY4-186" fmla="*/ 350045 h 350045"/>
                                            <a:gd name="connsiteX5-187" fmla="*/ 172336 w 181819"/>
                                            <a:gd name="connsiteY5-188" fmla="*/ 254795 h 350045"/>
                                            <a:gd name="connsiteX6-189" fmla="*/ 160429 w 181819"/>
                                            <a:gd name="connsiteY6-190" fmla="*/ 100014 h 350045"/>
                                            <a:gd name="connsiteX7-191" fmla="*/ 77086 w 181819"/>
                                            <a:gd name="connsiteY7-192" fmla="*/ 1 h 350045"/>
                                            <a:gd name="connsiteX0-193" fmla="*/ 77086 w 179303"/>
                                            <a:gd name="connsiteY0-194" fmla="*/ 1 h 350045"/>
                                            <a:gd name="connsiteX1-195" fmla="*/ 55655 w 179303"/>
                                            <a:gd name="connsiteY1-196" fmla="*/ 107157 h 350045"/>
                                            <a:gd name="connsiteX2-197" fmla="*/ 886 w 179303"/>
                                            <a:gd name="connsiteY2-198" fmla="*/ 204788 h 350045"/>
                                            <a:gd name="connsiteX3-199" fmla="*/ 22317 w 179303"/>
                                            <a:gd name="connsiteY3-200" fmla="*/ 302420 h 350045"/>
                                            <a:gd name="connsiteX4-201" fmla="*/ 86611 w 179303"/>
                                            <a:gd name="connsiteY4-202" fmla="*/ 350045 h 350045"/>
                                            <a:gd name="connsiteX5-203" fmla="*/ 172336 w 179303"/>
                                            <a:gd name="connsiteY5-204" fmla="*/ 266701 h 350045"/>
                                            <a:gd name="connsiteX6-205" fmla="*/ 160429 w 179303"/>
                                            <a:gd name="connsiteY6-206" fmla="*/ 100014 h 350045"/>
                                            <a:gd name="connsiteX7-207" fmla="*/ 77086 w 179303"/>
                                            <a:gd name="connsiteY7-208" fmla="*/ 1 h 350045"/>
                                            <a:gd name="connsiteX0-209" fmla="*/ 77086 w 179303"/>
                                            <a:gd name="connsiteY0-210" fmla="*/ 1 h 352745"/>
                                            <a:gd name="connsiteX1-211" fmla="*/ 55655 w 179303"/>
                                            <a:gd name="connsiteY1-212" fmla="*/ 107157 h 352745"/>
                                            <a:gd name="connsiteX2-213" fmla="*/ 886 w 179303"/>
                                            <a:gd name="connsiteY2-214" fmla="*/ 204788 h 352745"/>
                                            <a:gd name="connsiteX3-215" fmla="*/ 22317 w 179303"/>
                                            <a:gd name="connsiteY3-216" fmla="*/ 302420 h 352745"/>
                                            <a:gd name="connsiteX4-217" fmla="*/ 86611 w 179303"/>
                                            <a:gd name="connsiteY4-218" fmla="*/ 350045 h 352745"/>
                                            <a:gd name="connsiteX5-219" fmla="*/ 172336 w 179303"/>
                                            <a:gd name="connsiteY5-220" fmla="*/ 266701 h 352745"/>
                                            <a:gd name="connsiteX6-221" fmla="*/ 160429 w 179303"/>
                                            <a:gd name="connsiteY6-222" fmla="*/ 100014 h 352745"/>
                                            <a:gd name="connsiteX7-223" fmla="*/ 77086 w 179303"/>
                                            <a:gd name="connsiteY7-224" fmla="*/ 1 h 352745"/>
                                            <a:gd name="connsiteX0-225" fmla="*/ 77086 w 179303"/>
                                            <a:gd name="connsiteY0-226" fmla="*/ 1 h 350613"/>
                                            <a:gd name="connsiteX1-227" fmla="*/ 55655 w 179303"/>
                                            <a:gd name="connsiteY1-228" fmla="*/ 107157 h 350613"/>
                                            <a:gd name="connsiteX2-229" fmla="*/ 886 w 179303"/>
                                            <a:gd name="connsiteY2-230" fmla="*/ 204788 h 350613"/>
                                            <a:gd name="connsiteX3-231" fmla="*/ 22317 w 179303"/>
                                            <a:gd name="connsiteY3-232" fmla="*/ 302420 h 350613"/>
                                            <a:gd name="connsiteX4-233" fmla="*/ 86611 w 179303"/>
                                            <a:gd name="connsiteY4-234" fmla="*/ 350045 h 350613"/>
                                            <a:gd name="connsiteX5-235" fmla="*/ 172336 w 179303"/>
                                            <a:gd name="connsiteY5-236" fmla="*/ 266701 h 350613"/>
                                            <a:gd name="connsiteX6-237" fmla="*/ 160429 w 179303"/>
                                            <a:gd name="connsiteY6-238" fmla="*/ 100014 h 350613"/>
                                            <a:gd name="connsiteX7-239" fmla="*/ 77086 w 179303"/>
                                            <a:gd name="connsiteY7-240" fmla="*/ 1 h 350613"/>
                                            <a:gd name="connsiteX0-241" fmla="*/ 78214 w 180431"/>
                                            <a:gd name="connsiteY0-242" fmla="*/ 1 h 350613"/>
                                            <a:gd name="connsiteX1-243" fmla="*/ 56783 w 180431"/>
                                            <a:gd name="connsiteY1-244" fmla="*/ 107157 h 350613"/>
                                            <a:gd name="connsiteX2-245" fmla="*/ 2014 w 180431"/>
                                            <a:gd name="connsiteY2-246" fmla="*/ 204788 h 350613"/>
                                            <a:gd name="connsiteX3-247" fmla="*/ 23445 w 180431"/>
                                            <a:gd name="connsiteY3-248" fmla="*/ 302420 h 350613"/>
                                            <a:gd name="connsiteX4-249" fmla="*/ 87739 w 180431"/>
                                            <a:gd name="connsiteY4-250" fmla="*/ 350045 h 350613"/>
                                            <a:gd name="connsiteX5-251" fmla="*/ 173464 w 180431"/>
                                            <a:gd name="connsiteY5-252" fmla="*/ 266701 h 350613"/>
                                            <a:gd name="connsiteX6-253" fmla="*/ 161557 w 180431"/>
                                            <a:gd name="connsiteY6-254" fmla="*/ 100014 h 350613"/>
                                            <a:gd name="connsiteX7-255" fmla="*/ 78214 w 180431"/>
                                            <a:gd name="connsiteY7-256" fmla="*/ 1 h 350613"/>
                                            <a:gd name="connsiteX0-257" fmla="*/ 78214 w 180431"/>
                                            <a:gd name="connsiteY0-258" fmla="*/ 1 h 350613"/>
                                            <a:gd name="connsiteX1-259" fmla="*/ 56783 w 180431"/>
                                            <a:gd name="connsiteY1-260" fmla="*/ 107157 h 350613"/>
                                            <a:gd name="connsiteX2-261" fmla="*/ 2014 w 180431"/>
                                            <a:gd name="connsiteY2-262" fmla="*/ 204788 h 350613"/>
                                            <a:gd name="connsiteX3-263" fmla="*/ 23445 w 180431"/>
                                            <a:gd name="connsiteY3-264" fmla="*/ 302420 h 350613"/>
                                            <a:gd name="connsiteX4-265" fmla="*/ 87739 w 180431"/>
                                            <a:gd name="connsiteY4-266" fmla="*/ 350045 h 350613"/>
                                            <a:gd name="connsiteX5-267" fmla="*/ 173464 w 180431"/>
                                            <a:gd name="connsiteY5-268" fmla="*/ 266701 h 350613"/>
                                            <a:gd name="connsiteX6-269" fmla="*/ 161557 w 180431"/>
                                            <a:gd name="connsiteY6-270" fmla="*/ 100014 h 350613"/>
                                            <a:gd name="connsiteX7-271" fmla="*/ 78214 w 180431"/>
                                            <a:gd name="connsiteY7-272" fmla="*/ 1 h 350613"/>
                                            <a:gd name="connsiteX0-273" fmla="*/ 82390 w 184607"/>
                                            <a:gd name="connsiteY0-274" fmla="*/ 1 h 352386"/>
                                            <a:gd name="connsiteX1-275" fmla="*/ 60959 w 184607"/>
                                            <a:gd name="connsiteY1-276" fmla="*/ 107157 h 352386"/>
                                            <a:gd name="connsiteX2-277" fmla="*/ 6190 w 184607"/>
                                            <a:gd name="connsiteY2-278" fmla="*/ 204788 h 352386"/>
                                            <a:gd name="connsiteX3-279" fmla="*/ 15715 w 184607"/>
                                            <a:gd name="connsiteY3-280" fmla="*/ 302420 h 352386"/>
                                            <a:gd name="connsiteX4-281" fmla="*/ 91915 w 184607"/>
                                            <a:gd name="connsiteY4-282" fmla="*/ 350045 h 352386"/>
                                            <a:gd name="connsiteX5-283" fmla="*/ 177640 w 184607"/>
                                            <a:gd name="connsiteY5-284" fmla="*/ 266701 h 352386"/>
                                            <a:gd name="connsiteX6-285" fmla="*/ 165733 w 184607"/>
                                            <a:gd name="connsiteY6-286" fmla="*/ 100014 h 352386"/>
                                            <a:gd name="connsiteX7-287" fmla="*/ 82390 w 184607"/>
                                            <a:gd name="connsiteY7-288" fmla="*/ 1 h 352386"/>
                                            <a:gd name="connsiteX0-289" fmla="*/ 86867 w 189084"/>
                                            <a:gd name="connsiteY0-290" fmla="*/ 1 h 351243"/>
                                            <a:gd name="connsiteX1-291" fmla="*/ 65436 w 189084"/>
                                            <a:gd name="connsiteY1-292" fmla="*/ 107157 h 351243"/>
                                            <a:gd name="connsiteX2-293" fmla="*/ 10667 w 189084"/>
                                            <a:gd name="connsiteY2-294" fmla="*/ 204788 h 351243"/>
                                            <a:gd name="connsiteX3-295" fmla="*/ 20192 w 189084"/>
                                            <a:gd name="connsiteY3-296" fmla="*/ 302420 h 351243"/>
                                            <a:gd name="connsiteX4-297" fmla="*/ 96392 w 189084"/>
                                            <a:gd name="connsiteY4-298" fmla="*/ 350045 h 351243"/>
                                            <a:gd name="connsiteX5-299" fmla="*/ 182117 w 189084"/>
                                            <a:gd name="connsiteY5-300" fmla="*/ 266701 h 351243"/>
                                            <a:gd name="connsiteX6-301" fmla="*/ 170210 w 189084"/>
                                            <a:gd name="connsiteY6-302" fmla="*/ 100014 h 351243"/>
                                            <a:gd name="connsiteX7-303" fmla="*/ 86867 w 189084"/>
                                            <a:gd name="connsiteY7-304" fmla="*/ 1 h 351243"/>
                                            <a:gd name="connsiteX0-305" fmla="*/ 81616 w 183833"/>
                                            <a:gd name="connsiteY0-306" fmla="*/ 1 h 350850"/>
                                            <a:gd name="connsiteX1-307" fmla="*/ 60185 w 183833"/>
                                            <a:gd name="connsiteY1-308" fmla="*/ 107157 h 350850"/>
                                            <a:gd name="connsiteX2-309" fmla="*/ 5416 w 183833"/>
                                            <a:gd name="connsiteY2-310" fmla="*/ 204788 h 350850"/>
                                            <a:gd name="connsiteX3-311" fmla="*/ 14941 w 183833"/>
                                            <a:gd name="connsiteY3-312" fmla="*/ 302420 h 350850"/>
                                            <a:gd name="connsiteX4-313" fmla="*/ 91141 w 183833"/>
                                            <a:gd name="connsiteY4-314" fmla="*/ 350045 h 350850"/>
                                            <a:gd name="connsiteX5-315" fmla="*/ 176866 w 183833"/>
                                            <a:gd name="connsiteY5-316" fmla="*/ 266701 h 350850"/>
                                            <a:gd name="connsiteX6-317" fmla="*/ 164959 w 183833"/>
                                            <a:gd name="connsiteY6-318" fmla="*/ 100014 h 350850"/>
                                            <a:gd name="connsiteX7-319" fmla="*/ 81616 w 183833"/>
                                            <a:gd name="connsiteY7-320" fmla="*/ 1 h 350850"/>
                                            <a:gd name="connsiteX0-321" fmla="*/ 81616 w 187661"/>
                                            <a:gd name="connsiteY0-322" fmla="*/ 1 h 351235"/>
                                            <a:gd name="connsiteX1-323" fmla="*/ 60185 w 187661"/>
                                            <a:gd name="connsiteY1-324" fmla="*/ 107157 h 351235"/>
                                            <a:gd name="connsiteX2-325" fmla="*/ 5416 w 187661"/>
                                            <a:gd name="connsiteY2-326" fmla="*/ 204788 h 351235"/>
                                            <a:gd name="connsiteX3-327" fmla="*/ 14941 w 187661"/>
                                            <a:gd name="connsiteY3-328" fmla="*/ 302420 h 351235"/>
                                            <a:gd name="connsiteX4-329" fmla="*/ 91141 w 187661"/>
                                            <a:gd name="connsiteY4-330" fmla="*/ 350045 h 351235"/>
                                            <a:gd name="connsiteX5-331" fmla="*/ 181628 w 187661"/>
                                            <a:gd name="connsiteY5-332" fmla="*/ 257176 h 351235"/>
                                            <a:gd name="connsiteX6-333" fmla="*/ 164959 w 187661"/>
                                            <a:gd name="connsiteY6-334" fmla="*/ 100014 h 351235"/>
                                            <a:gd name="connsiteX7-335" fmla="*/ 81616 w 187661"/>
                                            <a:gd name="connsiteY7-336" fmla="*/ 1 h 351235"/>
                                            <a:gd name="connsiteX0-337" fmla="*/ 81616 w 187661"/>
                                            <a:gd name="connsiteY0-338" fmla="*/ 1 h 351235"/>
                                            <a:gd name="connsiteX1-339" fmla="*/ 60185 w 187661"/>
                                            <a:gd name="connsiteY1-340" fmla="*/ 107157 h 351235"/>
                                            <a:gd name="connsiteX2-341" fmla="*/ 5416 w 187661"/>
                                            <a:gd name="connsiteY2-342" fmla="*/ 204788 h 351235"/>
                                            <a:gd name="connsiteX3-343" fmla="*/ 14941 w 187661"/>
                                            <a:gd name="connsiteY3-344" fmla="*/ 302420 h 351235"/>
                                            <a:gd name="connsiteX4-345" fmla="*/ 91141 w 187661"/>
                                            <a:gd name="connsiteY4-346" fmla="*/ 350045 h 351235"/>
                                            <a:gd name="connsiteX5-347" fmla="*/ 181628 w 187661"/>
                                            <a:gd name="connsiteY5-348" fmla="*/ 257176 h 351235"/>
                                            <a:gd name="connsiteX6-349" fmla="*/ 164959 w 187661"/>
                                            <a:gd name="connsiteY6-350" fmla="*/ 100014 h 351235"/>
                                            <a:gd name="connsiteX7-351" fmla="*/ 81616 w 187661"/>
                                            <a:gd name="connsiteY7-352" fmla="*/ 1 h 351235"/>
                                            <a:gd name="connsiteX0-353" fmla="*/ 81616 w 187661"/>
                                            <a:gd name="connsiteY0-354" fmla="*/ 1 h 351235"/>
                                            <a:gd name="connsiteX1-355" fmla="*/ 60185 w 187661"/>
                                            <a:gd name="connsiteY1-356" fmla="*/ 107157 h 351235"/>
                                            <a:gd name="connsiteX2-357" fmla="*/ 5416 w 187661"/>
                                            <a:gd name="connsiteY2-358" fmla="*/ 204788 h 351235"/>
                                            <a:gd name="connsiteX3-359" fmla="*/ 14941 w 187661"/>
                                            <a:gd name="connsiteY3-360" fmla="*/ 302420 h 351235"/>
                                            <a:gd name="connsiteX4-361" fmla="*/ 91141 w 187661"/>
                                            <a:gd name="connsiteY4-362" fmla="*/ 350045 h 351235"/>
                                            <a:gd name="connsiteX5-363" fmla="*/ 181628 w 187661"/>
                                            <a:gd name="connsiteY5-364" fmla="*/ 257176 h 351235"/>
                                            <a:gd name="connsiteX6-365" fmla="*/ 164959 w 187661"/>
                                            <a:gd name="connsiteY6-366" fmla="*/ 100014 h 351235"/>
                                            <a:gd name="connsiteX7-367" fmla="*/ 81616 w 187661"/>
                                            <a:gd name="connsiteY7-368" fmla="*/ 1 h 351235"/>
                                            <a:gd name="connsiteX0-369" fmla="*/ 81616 w 189463"/>
                                            <a:gd name="connsiteY0-370" fmla="*/ 1 h 351235"/>
                                            <a:gd name="connsiteX1-371" fmla="*/ 60185 w 189463"/>
                                            <a:gd name="connsiteY1-372" fmla="*/ 107157 h 351235"/>
                                            <a:gd name="connsiteX2-373" fmla="*/ 5416 w 189463"/>
                                            <a:gd name="connsiteY2-374" fmla="*/ 204788 h 351235"/>
                                            <a:gd name="connsiteX3-375" fmla="*/ 14941 w 189463"/>
                                            <a:gd name="connsiteY3-376" fmla="*/ 302420 h 351235"/>
                                            <a:gd name="connsiteX4-377" fmla="*/ 91141 w 189463"/>
                                            <a:gd name="connsiteY4-378" fmla="*/ 350045 h 351235"/>
                                            <a:gd name="connsiteX5-379" fmla="*/ 181628 w 189463"/>
                                            <a:gd name="connsiteY5-380" fmla="*/ 257176 h 351235"/>
                                            <a:gd name="connsiteX6-381" fmla="*/ 172103 w 189463"/>
                                            <a:gd name="connsiteY6-382" fmla="*/ 114302 h 351235"/>
                                            <a:gd name="connsiteX7-383" fmla="*/ 81616 w 189463"/>
                                            <a:gd name="connsiteY7-384" fmla="*/ 1 h 351235"/>
                                            <a:gd name="connsiteX0-385" fmla="*/ 81616 w 191543"/>
                                            <a:gd name="connsiteY0-386" fmla="*/ 1 h 351235"/>
                                            <a:gd name="connsiteX1-387" fmla="*/ 60185 w 191543"/>
                                            <a:gd name="connsiteY1-388" fmla="*/ 107157 h 351235"/>
                                            <a:gd name="connsiteX2-389" fmla="*/ 5416 w 191543"/>
                                            <a:gd name="connsiteY2-390" fmla="*/ 204788 h 351235"/>
                                            <a:gd name="connsiteX3-391" fmla="*/ 14941 w 191543"/>
                                            <a:gd name="connsiteY3-392" fmla="*/ 302420 h 351235"/>
                                            <a:gd name="connsiteX4-393" fmla="*/ 91141 w 191543"/>
                                            <a:gd name="connsiteY4-394" fmla="*/ 350045 h 351235"/>
                                            <a:gd name="connsiteX5-395" fmla="*/ 181628 w 191543"/>
                                            <a:gd name="connsiteY5-396" fmla="*/ 257176 h 351235"/>
                                            <a:gd name="connsiteX6-397" fmla="*/ 172103 w 191543"/>
                                            <a:gd name="connsiteY6-398" fmla="*/ 114302 h 351235"/>
                                            <a:gd name="connsiteX7-399" fmla="*/ 81616 w 191543"/>
                                            <a:gd name="connsiteY7-400" fmla="*/ 1 h 351235"/>
                                            <a:gd name="connsiteX0-401" fmla="*/ 81616 w 189463"/>
                                            <a:gd name="connsiteY0-402" fmla="*/ 1 h 351235"/>
                                            <a:gd name="connsiteX1-403" fmla="*/ 60185 w 189463"/>
                                            <a:gd name="connsiteY1-404" fmla="*/ 107157 h 351235"/>
                                            <a:gd name="connsiteX2-405" fmla="*/ 5416 w 189463"/>
                                            <a:gd name="connsiteY2-406" fmla="*/ 204788 h 351235"/>
                                            <a:gd name="connsiteX3-407" fmla="*/ 14941 w 189463"/>
                                            <a:gd name="connsiteY3-408" fmla="*/ 302420 h 351235"/>
                                            <a:gd name="connsiteX4-409" fmla="*/ 91141 w 189463"/>
                                            <a:gd name="connsiteY4-410" fmla="*/ 350045 h 351235"/>
                                            <a:gd name="connsiteX5-411" fmla="*/ 181628 w 189463"/>
                                            <a:gd name="connsiteY5-412" fmla="*/ 257176 h 351235"/>
                                            <a:gd name="connsiteX6-413" fmla="*/ 172103 w 189463"/>
                                            <a:gd name="connsiteY6-414" fmla="*/ 114302 h 351235"/>
                                            <a:gd name="connsiteX7-415" fmla="*/ 81616 w 189463"/>
                                            <a:gd name="connsiteY7-416" fmla="*/ 1 h 35123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189463" h="351235">
                                              <a:moveTo>
                                                <a:pt x="81616" y="1"/>
                                              </a:moveTo>
                                              <a:cubicBezTo>
                                                <a:pt x="63757" y="-396"/>
                                                <a:pt x="82410" y="63500"/>
                                                <a:pt x="60185" y="107157"/>
                                              </a:cubicBezTo>
                                              <a:cubicBezTo>
                                                <a:pt x="37960" y="150814"/>
                                                <a:pt x="12957" y="172244"/>
                                                <a:pt x="5416" y="204788"/>
                                              </a:cubicBezTo>
                                              <a:cubicBezTo>
                                                <a:pt x="-2125" y="237332"/>
                                                <a:pt x="-4108" y="277019"/>
                                                <a:pt x="14941" y="302420"/>
                                              </a:cubicBezTo>
                                              <a:cubicBezTo>
                                                <a:pt x="33990" y="327821"/>
                                                <a:pt x="63360" y="357586"/>
                                                <a:pt x="91141" y="350045"/>
                                              </a:cubicBezTo>
                                              <a:cubicBezTo>
                                                <a:pt x="118922" y="342504"/>
                                                <a:pt x="169325" y="298848"/>
                                                <a:pt x="181628" y="257176"/>
                                              </a:cubicBezTo>
                                              <a:cubicBezTo>
                                                <a:pt x="196312" y="217092"/>
                                                <a:pt x="188772" y="161927"/>
                                                <a:pt x="172103" y="114302"/>
                                              </a:cubicBezTo>
                                              <a:cubicBezTo>
                                                <a:pt x="155434" y="66677"/>
                                                <a:pt x="114160" y="36513"/>
                                                <a:pt x="81616" y="1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sp>
                                      <p:nvSpPr>
                                        <p:cNvPr id="378" name="任意多边形 377"/>
                                        <p:cNvSpPr/>
                                        <p:nvPr/>
                                      </p:nvSpPr>
                                      <p:spPr>
                                        <a:xfrm flipH="1">
                                          <a:off x="3672871" y="635961"/>
                                          <a:ext cx="53309" cy="243957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45243"/>
                                            <a:gd name="connsiteY0" fmla="*/ 178593 h 178593"/>
                                            <a:gd name="connsiteX1" fmla="*/ 0 w 45243"/>
                                            <a:gd name="connsiteY1" fmla="*/ 61912 h 178593"/>
                                            <a:gd name="connsiteX2" fmla="*/ 26193 w 45243"/>
                                            <a:gd name="connsiteY2" fmla="*/ 0 h 178593"/>
                                            <a:gd name="connsiteX3" fmla="*/ 45243 w 45243"/>
                                            <a:gd name="connsiteY3" fmla="*/ 76200 h 178593"/>
                                            <a:gd name="connsiteX4" fmla="*/ 38100 w 45243"/>
                                            <a:gd name="connsiteY4" fmla="*/ 133350 h 178593"/>
                                            <a:gd name="connsiteX5" fmla="*/ 0 w 45243"/>
                                            <a:gd name="connsiteY5" fmla="*/ 178593 h 178593"/>
                                            <a:gd name="connsiteX0-1" fmla="*/ 0 w 46024"/>
                                            <a:gd name="connsiteY0-2" fmla="*/ 178593 h 178593"/>
                                            <a:gd name="connsiteX1-3" fmla="*/ 0 w 46024"/>
                                            <a:gd name="connsiteY1-4" fmla="*/ 61912 h 178593"/>
                                            <a:gd name="connsiteX2-5" fmla="*/ 26193 w 46024"/>
                                            <a:gd name="connsiteY2-6" fmla="*/ 0 h 178593"/>
                                            <a:gd name="connsiteX3-7" fmla="*/ 45243 w 46024"/>
                                            <a:gd name="connsiteY3-8" fmla="*/ 76200 h 178593"/>
                                            <a:gd name="connsiteX4-9" fmla="*/ 38100 w 46024"/>
                                            <a:gd name="connsiteY4-10" fmla="*/ 133350 h 178593"/>
                                            <a:gd name="connsiteX5-11" fmla="*/ 0 w 46024"/>
                                            <a:gd name="connsiteY5-12" fmla="*/ 178593 h 178593"/>
                                            <a:gd name="connsiteX0-13" fmla="*/ 0 w 47263"/>
                                            <a:gd name="connsiteY0-14" fmla="*/ 178593 h 178593"/>
                                            <a:gd name="connsiteX1-15" fmla="*/ 0 w 47263"/>
                                            <a:gd name="connsiteY1-16" fmla="*/ 61912 h 178593"/>
                                            <a:gd name="connsiteX2-17" fmla="*/ 26193 w 47263"/>
                                            <a:gd name="connsiteY2-18" fmla="*/ 0 h 178593"/>
                                            <a:gd name="connsiteX3-19" fmla="*/ 45243 w 47263"/>
                                            <a:gd name="connsiteY3-20" fmla="*/ 76200 h 178593"/>
                                            <a:gd name="connsiteX4-21" fmla="*/ 38100 w 47263"/>
                                            <a:gd name="connsiteY4-22" fmla="*/ 133350 h 178593"/>
                                            <a:gd name="connsiteX5-23" fmla="*/ 0 w 47263"/>
                                            <a:gd name="connsiteY5-24" fmla="*/ 178593 h 178593"/>
                                            <a:gd name="connsiteX0-25" fmla="*/ 4052 w 51315"/>
                                            <a:gd name="connsiteY0-26" fmla="*/ 178709 h 178709"/>
                                            <a:gd name="connsiteX1-27" fmla="*/ 4052 w 51315"/>
                                            <a:gd name="connsiteY1-28" fmla="*/ 62028 h 178709"/>
                                            <a:gd name="connsiteX2-29" fmla="*/ 30245 w 51315"/>
                                            <a:gd name="connsiteY2-30" fmla="*/ 116 h 178709"/>
                                            <a:gd name="connsiteX3-31" fmla="*/ 49295 w 51315"/>
                                            <a:gd name="connsiteY3-32" fmla="*/ 76316 h 178709"/>
                                            <a:gd name="connsiteX4-33" fmla="*/ 42152 w 51315"/>
                                            <a:gd name="connsiteY4-34" fmla="*/ 133466 h 178709"/>
                                            <a:gd name="connsiteX5-35" fmla="*/ 4052 w 51315"/>
                                            <a:gd name="connsiteY5-36" fmla="*/ 178709 h 178709"/>
                                            <a:gd name="connsiteX0-37" fmla="*/ 1452 w 48715"/>
                                            <a:gd name="connsiteY0-38" fmla="*/ 178697 h 178697"/>
                                            <a:gd name="connsiteX1-39" fmla="*/ 15740 w 48715"/>
                                            <a:gd name="connsiteY1-40" fmla="*/ 66778 h 178697"/>
                                            <a:gd name="connsiteX2-41" fmla="*/ 27645 w 48715"/>
                                            <a:gd name="connsiteY2-42" fmla="*/ 104 h 178697"/>
                                            <a:gd name="connsiteX3-43" fmla="*/ 46695 w 48715"/>
                                            <a:gd name="connsiteY3-44" fmla="*/ 76304 h 178697"/>
                                            <a:gd name="connsiteX4-45" fmla="*/ 39552 w 48715"/>
                                            <a:gd name="connsiteY4-46" fmla="*/ 133454 h 178697"/>
                                            <a:gd name="connsiteX5-47" fmla="*/ 1452 w 48715"/>
                                            <a:gd name="connsiteY5-48" fmla="*/ 178697 h 178697"/>
                                            <a:gd name="connsiteX0-49" fmla="*/ 1452 w 48715"/>
                                            <a:gd name="connsiteY0-50" fmla="*/ 178697 h 180791"/>
                                            <a:gd name="connsiteX1-51" fmla="*/ 15740 w 48715"/>
                                            <a:gd name="connsiteY1-52" fmla="*/ 66778 h 180791"/>
                                            <a:gd name="connsiteX2-53" fmla="*/ 27645 w 48715"/>
                                            <a:gd name="connsiteY2-54" fmla="*/ 104 h 180791"/>
                                            <a:gd name="connsiteX3-55" fmla="*/ 46695 w 48715"/>
                                            <a:gd name="connsiteY3-56" fmla="*/ 76304 h 180791"/>
                                            <a:gd name="connsiteX4-57" fmla="*/ 39552 w 48715"/>
                                            <a:gd name="connsiteY4-58" fmla="*/ 133454 h 180791"/>
                                            <a:gd name="connsiteX5-59" fmla="*/ 1452 w 48715"/>
                                            <a:gd name="connsiteY5-60" fmla="*/ 178697 h 180791"/>
                                            <a:gd name="connsiteX0-61" fmla="*/ 1452 w 47476"/>
                                            <a:gd name="connsiteY0-62" fmla="*/ 195372 h 197068"/>
                                            <a:gd name="connsiteX1-63" fmla="*/ 15740 w 47476"/>
                                            <a:gd name="connsiteY1-64" fmla="*/ 66784 h 197068"/>
                                            <a:gd name="connsiteX2-65" fmla="*/ 27645 w 47476"/>
                                            <a:gd name="connsiteY2-66" fmla="*/ 110 h 197068"/>
                                            <a:gd name="connsiteX3-67" fmla="*/ 46695 w 47476"/>
                                            <a:gd name="connsiteY3-68" fmla="*/ 76310 h 197068"/>
                                            <a:gd name="connsiteX4-69" fmla="*/ 39552 w 47476"/>
                                            <a:gd name="connsiteY4-70" fmla="*/ 133460 h 197068"/>
                                            <a:gd name="connsiteX5-71" fmla="*/ 1452 w 47476"/>
                                            <a:gd name="connsiteY5-72" fmla="*/ 195372 h 197068"/>
                                            <a:gd name="connsiteX0-73" fmla="*/ 266 w 46290"/>
                                            <a:gd name="connsiteY0-74" fmla="*/ 195334 h 196107"/>
                                            <a:gd name="connsiteX1-75" fmla="*/ 21698 w 46290"/>
                                            <a:gd name="connsiteY1-76" fmla="*/ 88177 h 196107"/>
                                            <a:gd name="connsiteX2-77" fmla="*/ 26459 w 46290"/>
                                            <a:gd name="connsiteY2-78" fmla="*/ 72 h 196107"/>
                                            <a:gd name="connsiteX3-79" fmla="*/ 45509 w 46290"/>
                                            <a:gd name="connsiteY3-80" fmla="*/ 76272 h 196107"/>
                                            <a:gd name="connsiteX4-81" fmla="*/ 38366 w 46290"/>
                                            <a:gd name="connsiteY4-82" fmla="*/ 133422 h 196107"/>
                                            <a:gd name="connsiteX5-83" fmla="*/ 266 w 46290"/>
                                            <a:gd name="connsiteY5-84" fmla="*/ 195334 h 196107"/>
                                            <a:gd name="connsiteX0-85" fmla="*/ 2249 w 48273"/>
                                            <a:gd name="connsiteY0-86" fmla="*/ 195324 h 195831"/>
                                            <a:gd name="connsiteX1-87" fmla="*/ 7012 w 48273"/>
                                            <a:gd name="connsiteY1-88" fmla="*/ 97692 h 195831"/>
                                            <a:gd name="connsiteX2-89" fmla="*/ 28442 w 48273"/>
                                            <a:gd name="connsiteY2-90" fmla="*/ 62 h 195831"/>
                                            <a:gd name="connsiteX3-91" fmla="*/ 47492 w 48273"/>
                                            <a:gd name="connsiteY3-92" fmla="*/ 76262 h 195831"/>
                                            <a:gd name="connsiteX4-93" fmla="*/ 40349 w 48273"/>
                                            <a:gd name="connsiteY4-94" fmla="*/ 133412 h 195831"/>
                                            <a:gd name="connsiteX5-95" fmla="*/ 2249 w 48273"/>
                                            <a:gd name="connsiteY5-96" fmla="*/ 195324 h 195831"/>
                                            <a:gd name="connsiteX0-97" fmla="*/ 2249 w 41173"/>
                                            <a:gd name="connsiteY0-98" fmla="*/ 195324 h 195823"/>
                                            <a:gd name="connsiteX1-99" fmla="*/ 7012 w 41173"/>
                                            <a:gd name="connsiteY1-100" fmla="*/ 97692 h 195823"/>
                                            <a:gd name="connsiteX2-101" fmla="*/ 28442 w 41173"/>
                                            <a:gd name="connsiteY2-102" fmla="*/ 62 h 195823"/>
                                            <a:gd name="connsiteX3-103" fmla="*/ 28442 w 41173"/>
                                            <a:gd name="connsiteY3-104" fmla="*/ 81024 h 195823"/>
                                            <a:gd name="connsiteX4-105" fmla="*/ 40349 w 41173"/>
                                            <a:gd name="connsiteY4-106" fmla="*/ 133412 h 195823"/>
                                            <a:gd name="connsiteX5-107" fmla="*/ 2249 w 41173"/>
                                            <a:gd name="connsiteY5-108" fmla="*/ 195324 h 195823"/>
                                            <a:gd name="connsiteX0-109" fmla="*/ 2249 w 48273"/>
                                            <a:gd name="connsiteY0-110" fmla="*/ 195324 h 195838"/>
                                            <a:gd name="connsiteX1-111" fmla="*/ 7012 w 48273"/>
                                            <a:gd name="connsiteY1-112" fmla="*/ 97692 h 195838"/>
                                            <a:gd name="connsiteX2-113" fmla="*/ 28442 w 48273"/>
                                            <a:gd name="connsiteY2-114" fmla="*/ 62 h 195838"/>
                                            <a:gd name="connsiteX3-115" fmla="*/ 47492 w 48273"/>
                                            <a:gd name="connsiteY3-116" fmla="*/ 71499 h 195838"/>
                                            <a:gd name="connsiteX4-117" fmla="*/ 40349 w 48273"/>
                                            <a:gd name="connsiteY4-118" fmla="*/ 133412 h 195838"/>
                                            <a:gd name="connsiteX5-119" fmla="*/ 2249 w 48273"/>
                                            <a:gd name="connsiteY5-120" fmla="*/ 195324 h 195838"/>
                                            <a:gd name="connsiteX0-121" fmla="*/ 1557 w 46812"/>
                                            <a:gd name="connsiteY0-122" fmla="*/ 195324 h 195838"/>
                                            <a:gd name="connsiteX1-123" fmla="*/ 6320 w 46812"/>
                                            <a:gd name="connsiteY1-124" fmla="*/ 97692 h 195838"/>
                                            <a:gd name="connsiteX2-125" fmla="*/ 27750 w 46812"/>
                                            <a:gd name="connsiteY2-126" fmla="*/ 62 h 195838"/>
                                            <a:gd name="connsiteX3-127" fmla="*/ 46800 w 46812"/>
                                            <a:gd name="connsiteY3-128" fmla="*/ 71499 h 195838"/>
                                            <a:gd name="connsiteX4-129" fmla="*/ 30132 w 46812"/>
                                            <a:gd name="connsiteY4-130" fmla="*/ 133412 h 195838"/>
                                            <a:gd name="connsiteX5-131" fmla="*/ 1557 w 46812"/>
                                            <a:gd name="connsiteY5-132" fmla="*/ 195324 h 195838"/>
                                            <a:gd name="connsiteX0-133" fmla="*/ 383 w 45896"/>
                                            <a:gd name="connsiteY0-134" fmla="*/ 195324 h 195687"/>
                                            <a:gd name="connsiteX1-135" fmla="*/ 5146 w 45896"/>
                                            <a:gd name="connsiteY1-136" fmla="*/ 97692 h 195687"/>
                                            <a:gd name="connsiteX2-137" fmla="*/ 26576 w 45896"/>
                                            <a:gd name="connsiteY2-138" fmla="*/ 62 h 195687"/>
                                            <a:gd name="connsiteX3-139" fmla="*/ 45626 w 45896"/>
                                            <a:gd name="connsiteY3-140" fmla="*/ 71499 h 195687"/>
                                            <a:gd name="connsiteX4-141" fmla="*/ 12289 w 45896"/>
                                            <a:gd name="connsiteY4-142" fmla="*/ 128650 h 195687"/>
                                            <a:gd name="connsiteX5-143" fmla="*/ 383 w 45896"/>
                                            <a:gd name="connsiteY5-144" fmla="*/ 195324 h 195687"/>
                                            <a:gd name="connsiteX0-145" fmla="*/ 1384 w 46627"/>
                                            <a:gd name="connsiteY0-146" fmla="*/ 195324 h 196414"/>
                                            <a:gd name="connsiteX1-147" fmla="*/ 6147 w 46627"/>
                                            <a:gd name="connsiteY1-148" fmla="*/ 97692 h 196414"/>
                                            <a:gd name="connsiteX2-149" fmla="*/ 27577 w 46627"/>
                                            <a:gd name="connsiteY2-150" fmla="*/ 62 h 196414"/>
                                            <a:gd name="connsiteX3-151" fmla="*/ 46627 w 46627"/>
                                            <a:gd name="connsiteY3-152" fmla="*/ 71499 h 196414"/>
                                            <a:gd name="connsiteX4-153" fmla="*/ 27577 w 46627"/>
                                            <a:gd name="connsiteY4-154" fmla="*/ 145319 h 196414"/>
                                            <a:gd name="connsiteX5-155" fmla="*/ 1384 w 46627"/>
                                            <a:gd name="connsiteY5-156" fmla="*/ 195324 h 196414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46627" h="196414">
                                              <a:moveTo>
                                                <a:pt x="1384" y="195324"/>
                                              </a:moveTo>
                                              <a:cubicBezTo>
                                                <a:pt x="-2188" y="187386"/>
                                                <a:pt x="1782" y="130236"/>
                                                <a:pt x="6147" y="97692"/>
                                              </a:cubicBezTo>
                                              <a:cubicBezTo>
                                                <a:pt x="10512" y="65148"/>
                                                <a:pt x="20037" y="-2319"/>
                                                <a:pt x="27577" y="62"/>
                                              </a:cubicBezTo>
                                              <a:cubicBezTo>
                                                <a:pt x="35117" y="2443"/>
                                                <a:pt x="46627" y="47290"/>
                                                <a:pt x="46627" y="71499"/>
                                              </a:cubicBezTo>
                                              <a:cubicBezTo>
                                                <a:pt x="46627" y="95708"/>
                                                <a:pt x="35118" y="124682"/>
                                                <a:pt x="27577" y="145319"/>
                                              </a:cubicBezTo>
                                              <a:cubicBezTo>
                                                <a:pt x="20037" y="165957"/>
                                                <a:pt x="4956" y="203262"/>
                                                <a:pt x="1384" y="195324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ysClr val="window" lastClr="FFFFFF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</p:grpSp>
                                </p:grpSp>
                                <p:grpSp>
                                  <p:nvGrpSpPr>
                                    <p:cNvPr id="340" name="组合 33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160215" y="1747553"/>
                                      <a:ext cx="3202061" cy="3157744"/>
                                      <a:chOff x="3160215" y="1747553"/>
                                      <a:chExt cx="3202061" cy="3157744"/>
                                    </a:xfrm>
                                  </p:grpSpPr>
                                  <p:grpSp>
                                    <p:nvGrpSpPr>
                                      <p:cNvPr id="341" name="组合 34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4090714" y="2051334"/>
                                        <a:ext cx="335537" cy="696466"/>
                                        <a:chOff x="4090714" y="2051334"/>
                                        <a:chExt cx="335537" cy="696466"/>
                                      </a:xfrm>
                                    </p:grpSpPr>
                                    <p:sp>
                                      <p:nvSpPr>
                                        <p:cNvPr id="353" name="任意多边形 352"/>
                                        <p:cNvSpPr/>
                                        <p:nvPr/>
                                      </p:nvSpPr>
                                      <p:spPr bwMode="auto">
                                        <a:xfrm>
                                          <a:off x="4090714" y="2058247"/>
                                          <a:ext cx="237776" cy="689553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0 w 230820"/>
                                            <a:gd name="connsiteY0" fmla="*/ 550415 h 674703"/>
                                            <a:gd name="connsiteX1" fmla="*/ 124288 w 230820"/>
                                            <a:gd name="connsiteY1" fmla="*/ 446842 h 674703"/>
                                            <a:gd name="connsiteX2" fmla="*/ 195309 w 230820"/>
                                            <a:gd name="connsiteY2" fmla="*/ 201227 h 674703"/>
                                            <a:gd name="connsiteX3" fmla="*/ 224901 w 230820"/>
                                            <a:gd name="connsiteY3" fmla="*/ 0 h 674703"/>
                                            <a:gd name="connsiteX4" fmla="*/ 230820 w 230820"/>
                                            <a:gd name="connsiteY4" fmla="*/ 328474 h 674703"/>
                                            <a:gd name="connsiteX5" fmla="*/ 153880 w 230820"/>
                                            <a:gd name="connsiteY5" fmla="*/ 550415 h 674703"/>
                                            <a:gd name="connsiteX6" fmla="*/ 59185 w 230820"/>
                                            <a:gd name="connsiteY6" fmla="*/ 674703 h 674703"/>
                                            <a:gd name="connsiteX7" fmla="*/ 0 w 230820"/>
                                            <a:gd name="connsiteY7" fmla="*/ 550415 h 674703"/>
                                            <a:gd name="connsiteX0-1" fmla="*/ 0 w 235884"/>
                                            <a:gd name="connsiteY0-2" fmla="*/ 550415 h 674703"/>
                                            <a:gd name="connsiteX1-3" fmla="*/ 124288 w 235884"/>
                                            <a:gd name="connsiteY1-4" fmla="*/ 446842 h 674703"/>
                                            <a:gd name="connsiteX2-5" fmla="*/ 195309 w 235884"/>
                                            <a:gd name="connsiteY2-6" fmla="*/ 201227 h 674703"/>
                                            <a:gd name="connsiteX3-7" fmla="*/ 224901 w 235884"/>
                                            <a:gd name="connsiteY3-8" fmla="*/ 0 h 674703"/>
                                            <a:gd name="connsiteX4-9" fmla="*/ 230820 w 235884"/>
                                            <a:gd name="connsiteY4-10" fmla="*/ 328474 h 674703"/>
                                            <a:gd name="connsiteX5-11" fmla="*/ 153880 w 235884"/>
                                            <a:gd name="connsiteY5-12" fmla="*/ 550415 h 674703"/>
                                            <a:gd name="connsiteX6-13" fmla="*/ 59185 w 235884"/>
                                            <a:gd name="connsiteY6-14" fmla="*/ 674703 h 674703"/>
                                            <a:gd name="connsiteX7-15" fmla="*/ 0 w 235884"/>
                                            <a:gd name="connsiteY7-16" fmla="*/ 550415 h 674703"/>
                                            <a:gd name="connsiteX0-17" fmla="*/ 0 w 227222"/>
                                            <a:gd name="connsiteY0-18" fmla="*/ 550415 h 674703"/>
                                            <a:gd name="connsiteX1-19" fmla="*/ 124288 w 227222"/>
                                            <a:gd name="connsiteY1-20" fmla="*/ 446842 h 674703"/>
                                            <a:gd name="connsiteX2-21" fmla="*/ 195309 w 227222"/>
                                            <a:gd name="connsiteY2-22" fmla="*/ 201227 h 674703"/>
                                            <a:gd name="connsiteX3-23" fmla="*/ 224901 w 227222"/>
                                            <a:gd name="connsiteY3-24" fmla="*/ 0 h 674703"/>
                                            <a:gd name="connsiteX4-25" fmla="*/ 213065 w 227222"/>
                                            <a:gd name="connsiteY4-26" fmla="*/ 322556 h 674703"/>
                                            <a:gd name="connsiteX5-27" fmla="*/ 153880 w 227222"/>
                                            <a:gd name="connsiteY5-28" fmla="*/ 550415 h 674703"/>
                                            <a:gd name="connsiteX6-29" fmla="*/ 59185 w 227222"/>
                                            <a:gd name="connsiteY6-30" fmla="*/ 674703 h 674703"/>
                                            <a:gd name="connsiteX7-31" fmla="*/ 0 w 227222"/>
                                            <a:gd name="connsiteY7-32" fmla="*/ 550415 h 674703"/>
                                            <a:gd name="connsiteX0-33" fmla="*/ 0 w 225942"/>
                                            <a:gd name="connsiteY0-34" fmla="*/ 550415 h 674703"/>
                                            <a:gd name="connsiteX1-35" fmla="*/ 124288 w 225942"/>
                                            <a:gd name="connsiteY1-36" fmla="*/ 446842 h 674703"/>
                                            <a:gd name="connsiteX2-37" fmla="*/ 195309 w 225942"/>
                                            <a:gd name="connsiteY2-38" fmla="*/ 201227 h 674703"/>
                                            <a:gd name="connsiteX3-39" fmla="*/ 224901 w 225942"/>
                                            <a:gd name="connsiteY3-40" fmla="*/ 0 h 674703"/>
                                            <a:gd name="connsiteX4-41" fmla="*/ 198269 w 225942"/>
                                            <a:gd name="connsiteY4-42" fmla="*/ 319597 h 674703"/>
                                            <a:gd name="connsiteX5-43" fmla="*/ 153880 w 225942"/>
                                            <a:gd name="connsiteY5-44" fmla="*/ 550415 h 674703"/>
                                            <a:gd name="connsiteX6-45" fmla="*/ 59185 w 225942"/>
                                            <a:gd name="connsiteY6-46" fmla="*/ 674703 h 674703"/>
                                            <a:gd name="connsiteX7-47" fmla="*/ 0 w 225942"/>
                                            <a:gd name="connsiteY7-48" fmla="*/ 550415 h 674703"/>
                                            <a:gd name="connsiteX0-49" fmla="*/ 0 w 230080"/>
                                            <a:gd name="connsiteY0-50" fmla="*/ 550415 h 674703"/>
                                            <a:gd name="connsiteX1-51" fmla="*/ 124288 w 230080"/>
                                            <a:gd name="connsiteY1-52" fmla="*/ 446842 h 674703"/>
                                            <a:gd name="connsiteX2-53" fmla="*/ 195309 w 230080"/>
                                            <a:gd name="connsiteY2-54" fmla="*/ 201227 h 674703"/>
                                            <a:gd name="connsiteX3-55" fmla="*/ 224901 w 230080"/>
                                            <a:gd name="connsiteY3-56" fmla="*/ 0 h 674703"/>
                                            <a:gd name="connsiteX4-57" fmla="*/ 221943 w 230080"/>
                                            <a:gd name="connsiteY4-58" fmla="*/ 304801 h 674703"/>
                                            <a:gd name="connsiteX5-59" fmla="*/ 153880 w 230080"/>
                                            <a:gd name="connsiteY5-60" fmla="*/ 550415 h 674703"/>
                                            <a:gd name="connsiteX6-61" fmla="*/ 59185 w 230080"/>
                                            <a:gd name="connsiteY6-62" fmla="*/ 674703 h 674703"/>
                                            <a:gd name="connsiteX7-63" fmla="*/ 0 w 230080"/>
                                            <a:gd name="connsiteY7-64" fmla="*/ 550415 h 674703"/>
                                            <a:gd name="connsiteX0-65" fmla="*/ 0 w 230080"/>
                                            <a:gd name="connsiteY0-66" fmla="*/ 550415 h 674703"/>
                                            <a:gd name="connsiteX1-67" fmla="*/ 124288 w 230080"/>
                                            <a:gd name="connsiteY1-68" fmla="*/ 446842 h 674703"/>
                                            <a:gd name="connsiteX2-69" fmla="*/ 195309 w 230080"/>
                                            <a:gd name="connsiteY2-70" fmla="*/ 201227 h 674703"/>
                                            <a:gd name="connsiteX3-71" fmla="*/ 224901 w 230080"/>
                                            <a:gd name="connsiteY3-72" fmla="*/ 0 h 674703"/>
                                            <a:gd name="connsiteX4-73" fmla="*/ 221943 w 230080"/>
                                            <a:gd name="connsiteY4-74" fmla="*/ 304801 h 674703"/>
                                            <a:gd name="connsiteX5-75" fmla="*/ 153880 w 230080"/>
                                            <a:gd name="connsiteY5-76" fmla="*/ 550415 h 674703"/>
                                            <a:gd name="connsiteX6-77" fmla="*/ 59185 w 230080"/>
                                            <a:gd name="connsiteY6-78" fmla="*/ 674703 h 674703"/>
                                            <a:gd name="connsiteX7-79" fmla="*/ 0 w 230080"/>
                                            <a:gd name="connsiteY7-80" fmla="*/ 550415 h 674703"/>
                                            <a:gd name="connsiteX0-81" fmla="*/ 0 w 231825"/>
                                            <a:gd name="connsiteY0-82" fmla="*/ 550415 h 674703"/>
                                            <a:gd name="connsiteX1-83" fmla="*/ 124288 w 231825"/>
                                            <a:gd name="connsiteY1-84" fmla="*/ 446842 h 674703"/>
                                            <a:gd name="connsiteX2-85" fmla="*/ 195309 w 231825"/>
                                            <a:gd name="connsiteY2-86" fmla="*/ 201227 h 674703"/>
                                            <a:gd name="connsiteX3-87" fmla="*/ 224901 w 231825"/>
                                            <a:gd name="connsiteY3-88" fmla="*/ 0 h 674703"/>
                                            <a:gd name="connsiteX4-89" fmla="*/ 221943 w 231825"/>
                                            <a:gd name="connsiteY4-90" fmla="*/ 304801 h 674703"/>
                                            <a:gd name="connsiteX5-91" fmla="*/ 127247 w 231825"/>
                                            <a:gd name="connsiteY5-92" fmla="*/ 523782 h 674703"/>
                                            <a:gd name="connsiteX6-93" fmla="*/ 59185 w 231825"/>
                                            <a:gd name="connsiteY6-94" fmla="*/ 674703 h 674703"/>
                                            <a:gd name="connsiteX7-95" fmla="*/ 0 w 231825"/>
                                            <a:gd name="connsiteY7-96" fmla="*/ 550415 h 674703"/>
                                            <a:gd name="connsiteX0-97" fmla="*/ 0 w 230266"/>
                                            <a:gd name="connsiteY0-98" fmla="*/ 550415 h 674703"/>
                                            <a:gd name="connsiteX1-99" fmla="*/ 124288 w 230266"/>
                                            <a:gd name="connsiteY1-100" fmla="*/ 446842 h 674703"/>
                                            <a:gd name="connsiteX2-101" fmla="*/ 195309 w 230266"/>
                                            <a:gd name="connsiteY2-102" fmla="*/ 201227 h 674703"/>
                                            <a:gd name="connsiteX3-103" fmla="*/ 224901 w 230266"/>
                                            <a:gd name="connsiteY3-104" fmla="*/ 0 h 674703"/>
                                            <a:gd name="connsiteX4-105" fmla="*/ 221943 w 230266"/>
                                            <a:gd name="connsiteY4-106" fmla="*/ 304801 h 674703"/>
                                            <a:gd name="connsiteX5-107" fmla="*/ 150920 w 230266"/>
                                            <a:gd name="connsiteY5-108" fmla="*/ 538578 h 674703"/>
                                            <a:gd name="connsiteX6-109" fmla="*/ 59185 w 230266"/>
                                            <a:gd name="connsiteY6-110" fmla="*/ 674703 h 674703"/>
                                            <a:gd name="connsiteX7-111" fmla="*/ 0 w 230266"/>
                                            <a:gd name="connsiteY7-112" fmla="*/ 550415 h 674703"/>
                                            <a:gd name="connsiteX0-113" fmla="*/ 0 w 230266"/>
                                            <a:gd name="connsiteY0-114" fmla="*/ 550415 h 674703"/>
                                            <a:gd name="connsiteX1-115" fmla="*/ 124288 w 230266"/>
                                            <a:gd name="connsiteY1-116" fmla="*/ 446842 h 674703"/>
                                            <a:gd name="connsiteX2-117" fmla="*/ 195309 w 230266"/>
                                            <a:gd name="connsiteY2-118" fmla="*/ 201227 h 674703"/>
                                            <a:gd name="connsiteX3-119" fmla="*/ 224901 w 230266"/>
                                            <a:gd name="connsiteY3-120" fmla="*/ 0 h 674703"/>
                                            <a:gd name="connsiteX4-121" fmla="*/ 221943 w 230266"/>
                                            <a:gd name="connsiteY4-122" fmla="*/ 304801 h 674703"/>
                                            <a:gd name="connsiteX5-123" fmla="*/ 150920 w 230266"/>
                                            <a:gd name="connsiteY5-124" fmla="*/ 538578 h 674703"/>
                                            <a:gd name="connsiteX6-125" fmla="*/ 59185 w 230266"/>
                                            <a:gd name="connsiteY6-126" fmla="*/ 674703 h 674703"/>
                                            <a:gd name="connsiteX7-127" fmla="*/ 0 w 230266"/>
                                            <a:gd name="connsiteY7-128" fmla="*/ 550415 h 674703"/>
                                            <a:gd name="connsiteX0-129" fmla="*/ 0 w 230266"/>
                                            <a:gd name="connsiteY0-130" fmla="*/ 550415 h 674703"/>
                                            <a:gd name="connsiteX1-131" fmla="*/ 124288 w 230266"/>
                                            <a:gd name="connsiteY1-132" fmla="*/ 446842 h 674703"/>
                                            <a:gd name="connsiteX2-133" fmla="*/ 195309 w 230266"/>
                                            <a:gd name="connsiteY2-134" fmla="*/ 201227 h 674703"/>
                                            <a:gd name="connsiteX3-135" fmla="*/ 224901 w 230266"/>
                                            <a:gd name="connsiteY3-136" fmla="*/ 0 h 674703"/>
                                            <a:gd name="connsiteX4-137" fmla="*/ 221943 w 230266"/>
                                            <a:gd name="connsiteY4-138" fmla="*/ 304801 h 674703"/>
                                            <a:gd name="connsiteX5-139" fmla="*/ 150920 w 230266"/>
                                            <a:gd name="connsiteY5-140" fmla="*/ 538578 h 674703"/>
                                            <a:gd name="connsiteX6-141" fmla="*/ 59185 w 230266"/>
                                            <a:gd name="connsiteY6-142" fmla="*/ 674703 h 674703"/>
                                            <a:gd name="connsiteX7-143" fmla="*/ 0 w 230266"/>
                                            <a:gd name="connsiteY7-144" fmla="*/ 550415 h 674703"/>
                                            <a:gd name="connsiteX0-145" fmla="*/ 0 w 230266"/>
                                            <a:gd name="connsiteY0-146" fmla="*/ 550415 h 674703"/>
                                            <a:gd name="connsiteX1-147" fmla="*/ 124288 w 230266"/>
                                            <a:gd name="connsiteY1-148" fmla="*/ 464598 h 674703"/>
                                            <a:gd name="connsiteX2-149" fmla="*/ 195309 w 230266"/>
                                            <a:gd name="connsiteY2-150" fmla="*/ 201227 h 674703"/>
                                            <a:gd name="connsiteX3-151" fmla="*/ 224901 w 230266"/>
                                            <a:gd name="connsiteY3-152" fmla="*/ 0 h 674703"/>
                                            <a:gd name="connsiteX4-153" fmla="*/ 221943 w 230266"/>
                                            <a:gd name="connsiteY4-154" fmla="*/ 304801 h 674703"/>
                                            <a:gd name="connsiteX5-155" fmla="*/ 150920 w 230266"/>
                                            <a:gd name="connsiteY5-156" fmla="*/ 538578 h 674703"/>
                                            <a:gd name="connsiteX6-157" fmla="*/ 59185 w 230266"/>
                                            <a:gd name="connsiteY6-158" fmla="*/ 674703 h 674703"/>
                                            <a:gd name="connsiteX7-159" fmla="*/ 0 w 230266"/>
                                            <a:gd name="connsiteY7-160" fmla="*/ 550415 h 674703"/>
                                            <a:gd name="connsiteX0-161" fmla="*/ 0 w 230266"/>
                                            <a:gd name="connsiteY0-162" fmla="*/ 550415 h 674703"/>
                                            <a:gd name="connsiteX1-163" fmla="*/ 142044 w 230266"/>
                                            <a:gd name="connsiteY1-164" fmla="*/ 461638 h 674703"/>
                                            <a:gd name="connsiteX2-165" fmla="*/ 195309 w 230266"/>
                                            <a:gd name="connsiteY2-166" fmla="*/ 201227 h 674703"/>
                                            <a:gd name="connsiteX3-167" fmla="*/ 224901 w 230266"/>
                                            <a:gd name="connsiteY3-168" fmla="*/ 0 h 674703"/>
                                            <a:gd name="connsiteX4-169" fmla="*/ 221943 w 230266"/>
                                            <a:gd name="connsiteY4-170" fmla="*/ 304801 h 674703"/>
                                            <a:gd name="connsiteX5-171" fmla="*/ 150920 w 230266"/>
                                            <a:gd name="connsiteY5-172" fmla="*/ 538578 h 674703"/>
                                            <a:gd name="connsiteX6-173" fmla="*/ 59185 w 230266"/>
                                            <a:gd name="connsiteY6-174" fmla="*/ 674703 h 674703"/>
                                            <a:gd name="connsiteX7-175" fmla="*/ 0 w 230266"/>
                                            <a:gd name="connsiteY7-176" fmla="*/ 550415 h 674703"/>
                                            <a:gd name="connsiteX0-177" fmla="*/ 0 w 230266"/>
                                            <a:gd name="connsiteY0-178" fmla="*/ 550415 h 674703"/>
                                            <a:gd name="connsiteX1-179" fmla="*/ 133166 w 230266"/>
                                            <a:gd name="connsiteY1-180" fmla="*/ 440924 h 674703"/>
                                            <a:gd name="connsiteX2-181" fmla="*/ 195309 w 230266"/>
                                            <a:gd name="connsiteY2-182" fmla="*/ 201227 h 674703"/>
                                            <a:gd name="connsiteX3-183" fmla="*/ 224901 w 230266"/>
                                            <a:gd name="connsiteY3-184" fmla="*/ 0 h 674703"/>
                                            <a:gd name="connsiteX4-185" fmla="*/ 221943 w 230266"/>
                                            <a:gd name="connsiteY4-186" fmla="*/ 304801 h 674703"/>
                                            <a:gd name="connsiteX5-187" fmla="*/ 150920 w 230266"/>
                                            <a:gd name="connsiteY5-188" fmla="*/ 538578 h 674703"/>
                                            <a:gd name="connsiteX6-189" fmla="*/ 59185 w 230266"/>
                                            <a:gd name="connsiteY6-190" fmla="*/ 674703 h 674703"/>
                                            <a:gd name="connsiteX7-191" fmla="*/ 0 w 230266"/>
                                            <a:gd name="connsiteY7-192" fmla="*/ 550415 h 674703"/>
                                            <a:gd name="connsiteX0-193" fmla="*/ 0 w 209551"/>
                                            <a:gd name="connsiteY0-194" fmla="*/ 580007 h 674703"/>
                                            <a:gd name="connsiteX1-195" fmla="*/ 112451 w 209551"/>
                                            <a:gd name="connsiteY1-196" fmla="*/ 440924 h 674703"/>
                                            <a:gd name="connsiteX2-197" fmla="*/ 174594 w 209551"/>
                                            <a:gd name="connsiteY2-198" fmla="*/ 201227 h 674703"/>
                                            <a:gd name="connsiteX3-199" fmla="*/ 204186 w 209551"/>
                                            <a:gd name="connsiteY3-200" fmla="*/ 0 h 674703"/>
                                            <a:gd name="connsiteX4-201" fmla="*/ 201228 w 209551"/>
                                            <a:gd name="connsiteY4-202" fmla="*/ 304801 h 674703"/>
                                            <a:gd name="connsiteX5-203" fmla="*/ 130205 w 209551"/>
                                            <a:gd name="connsiteY5-204" fmla="*/ 538578 h 674703"/>
                                            <a:gd name="connsiteX6-205" fmla="*/ 38470 w 209551"/>
                                            <a:gd name="connsiteY6-206" fmla="*/ 674703 h 674703"/>
                                            <a:gd name="connsiteX7-207" fmla="*/ 0 w 209551"/>
                                            <a:gd name="connsiteY7-208" fmla="*/ 580007 h 674703"/>
                                            <a:gd name="connsiteX0-209" fmla="*/ 0 w 209551"/>
                                            <a:gd name="connsiteY0-210" fmla="*/ 580007 h 674703"/>
                                            <a:gd name="connsiteX1-211" fmla="*/ 112451 w 209551"/>
                                            <a:gd name="connsiteY1-212" fmla="*/ 440924 h 674703"/>
                                            <a:gd name="connsiteX2-213" fmla="*/ 174594 w 209551"/>
                                            <a:gd name="connsiteY2-214" fmla="*/ 201227 h 674703"/>
                                            <a:gd name="connsiteX3-215" fmla="*/ 204186 w 209551"/>
                                            <a:gd name="connsiteY3-216" fmla="*/ 0 h 674703"/>
                                            <a:gd name="connsiteX4-217" fmla="*/ 201228 w 209551"/>
                                            <a:gd name="connsiteY4-218" fmla="*/ 304801 h 674703"/>
                                            <a:gd name="connsiteX5-219" fmla="*/ 130205 w 209551"/>
                                            <a:gd name="connsiteY5-220" fmla="*/ 538578 h 674703"/>
                                            <a:gd name="connsiteX6-221" fmla="*/ 38470 w 209551"/>
                                            <a:gd name="connsiteY6-222" fmla="*/ 674703 h 674703"/>
                                            <a:gd name="connsiteX7-223" fmla="*/ 0 w 209551"/>
                                            <a:gd name="connsiteY7-224" fmla="*/ 580007 h 674703"/>
                                            <a:gd name="connsiteX0-225" fmla="*/ 0 w 256899"/>
                                            <a:gd name="connsiteY0-226" fmla="*/ 565211 h 674703"/>
                                            <a:gd name="connsiteX1-227" fmla="*/ 159799 w 256899"/>
                                            <a:gd name="connsiteY1-228" fmla="*/ 440924 h 674703"/>
                                            <a:gd name="connsiteX2-229" fmla="*/ 221942 w 256899"/>
                                            <a:gd name="connsiteY2-230" fmla="*/ 201227 h 674703"/>
                                            <a:gd name="connsiteX3-231" fmla="*/ 251534 w 256899"/>
                                            <a:gd name="connsiteY3-232" fmla="*/ 0 h 674703"/>
                                            <a:gd name="connsiteX4-233" fmla="*/ 248576 w 256899"/>
                                            <a:gd name="connsiteY4-234" fmla="*/ 304801 h 674703"/>
                                            <a:gd name="connsiteX5-235" fmla="*/ 177553 w 256899"/>
                                            <a:gd name="connsiteY5-236" fmla="*/ 538578 h 674703"/>
                                            <a:gd name="connsiteX6-237" fmla="*/ 85818 w 256899"/>
                                            <a:gd name="connsiteY6-238" fmla="*/ 674703 h 674703"/>
                                            <a:gd name="connsiteX7-239" fmla="*/ 0 w 256899"/>
                                            <a:gd name="connsiteY7-240" fmla="*/ 565211 h 674703"/>
                                            <a:gd name="connsiteX0-241" fmla="*/ 0 w 209552"/>
                                            <a:gd name="connsiteY0-242" fmla="*/ 574089 h 674703"/>
                                            <a:gd name="connsiteX1-243" fmla="*/ 112452 w 209552"/>
                                            <a:gd name="connsiteY1-244" fmla="*/ 440924 h 674703"/>
                                            <a:gd name="connsiteX2-245" fmla="*/ 174595 w 209552"/>
                                            <a:gd name="connsiteY2-246" fmla="*/ 201227 h 674703"/>
                                            <a:gd name="connsiteX3-247" fmla="*/ 204187 w 209552"/>
                                            <a:gd name="connsiteY3-248" fmla="*/ 0 h 674703"/>
                                            <a:gd name="connsiteX4-249" fmla="*/ 201229 w 209552"/>
                                            <a:gd name="connsiteY4-250" fmla="*/ 304801 h 674703"/>
                                            <a:gd name="connsiteX5-251" fmla="*/ 130206 w 209552"/>
                                            <a:gd name="connsiteY5-252" fmla="*/ 538578 h 674703"/>
                                            <a:gd name="connsiteX6-253" fmla="*/ 38471 w 209552"/>
                                            <a:gd name="connsiteY6-254" fmla="*/ 674703 h 674703"/>
                                            <a:gd name="connsiteX7-255" fmla="*/ 0 w 209552"/>
                                            <a:gd name="connsiteY7-256" fmla="*/ 574089 h 674703"/>
                                            <a:gd name="connsiteX0-257" fmla="*/ 0 w 233226"/>
                                            <a:gd name="connsiteY0-258" fmla="*/ 574089 h 674703"/>
                                            <a:gd name="connsiteX1-259" fmla="*/ 136126 w 233226"/>
                                            <a:gd name="connsiteY1-260" fmla="*/ 440924 h 674703"/>
                                            <a:gd name="connsiteX2-261" fmla="*/ 198269 w 233226"/>
                                            <a:gd name="connsiteY2-262" fmla="*/ 201227 h 674703"/>
                                            <a:gd name="connsiteX3-263" fmla="*/ 227861 w 233226"/>
                                            <a:gd name="connsiteY3-264" fmla="*/ 0 h 674703"/>
                                            <a:gd name="connsiteX4-265" fmla="*/ 224903 w 233226"/>
                                            <a:gd name="connsiteY4-266" fmla="*/ 304801 h 674703"/>
                                            <a:gd name="connsiteX5-267" fmla="*/ 153880 w 233226"/>
                                            <a:gd name="connsiteY5-268" fmla="*/ 538578 h 674703"/>
                                            <a:gd name="connsiteX6-269" fmla="*/ 62145 w 233226"/>
                                            <a:gd name="connsiteY6-270" fmla="*/ 674703 h 674703"/>
                                            <a:gd name="connsiteX7-271" fmla="*/ 0 w 233226"/>
                                            <a:gd name="connsiteY7-272" fmla="*/ 574089 h 674703"/>
                                            <a:gd name="connsiteX0-273" fmla="*/ 0 w 239144"/>
                                            <a:gd name="connsiteY0-274" fmla="*/ 541537 h 674703"/>
                                            <a:gd name="connsiteX1-275" fmla="*/ 142044 w 239144"/>
                                            <a:gd name="connsiteY1-276" fmla="*/ 440924 h 674703"/>
                                            <a:gd name="connsiteX2-277" fmla="*/ 204187 w 239144"/>
                                            <a:gd name="connsiteY2-278" fmla="*/ 201227 h 674703"/>
                                            <a:gd name="connsiteX3-279" fmla="*/ 233779 w 239144"/>
                                            <a:gd name="connsiteY3-280" fmla="*/ 0 h 674703"/>
                                            <a:gd name="connsiteX4-281" fmla="*/ 230821 w 239144"/>
                                            <a:gd name="connsiteY4-282" fmla="*/ 304801 h 674703"/>
                                            <a:gd name="connsiteX5-283" fmla="*/ 159798 w 239144"/>
                                            <a:gd name="connsiteY5-284" fmla="*/ 538578 h 674703"/>
                                            <a:gd name="connsiteX6-285" fmla="*/ 68063 w 239144"/>
                                            <a:gd name="connsiteY6-286" fmla="*/ 674703 h 674703"/>
                                            <a:gd name="connsiteX7-287" fmla="*/ 0 w 239144"/>
                                            <a:gd name="connsiteY7-288" fmla="*/ 541537 h 674703"/>
                                            <a:gd name="connsiteX0-289" fmla="*/ 0 w 239144"/>
                                            <a:gd name="connsiteY0-290" fmla="*/ 541537 h 674703"/>
                                            <a:gd name="connsiteX1-291" fmla="*/ 142044 w 239144"/>
                                            <a:gd name="connsiteY1-292" fmla="*/ 440924 h 674703"/>
                                            <a:gd name="connsiteX2-293" fmla="*/ 220229 w 239144"/>
                                            <a:gd name="connsiteY2-294" fmla="*/ 201227 h 674703"/>
                                            <a:gd name="connsiteX3-295" fmla="*/ 233779 w 239144"/>
                                            <a:gd name="connsiteY3-296" fmla="*/ 0 h 674703"/>
                                            <a:gd name="connsiteX4-297" fmla="*/ 230821 w 239144"/>
                                            <a:gd name="connsiteY4-298" fmla="*/ 304801 h 674703"/>
                                            <a:gd name="connsiteX5-299" fmla="*/ 159798 w 239144"/>
                                            <a:gd name="connsiteY5-300" fmla="*/ 538578 h 674703"/>
                                            <a:gd name="connsiteX6-301" fmla="*/ 68063 w 239144"/>
                                            <a:gd name="connsiteY6-302" fmla="*/ 674703 h 674703"/>
                                            <a:gd name="connsiteX7-303" fmla="*/ 0 w 239144"/>
                                            <a:gd name="connsiteY7-304" fmla="*/ 541537 h 674703"/>
                                            <a:gd name="connsiteX0-305" fmla="*/ 0 w 239144"/>
                                            <a:gd name="connsiteY0-306" fmla="*/ 557579 h 690745"/>
                                            <a:gd name="connsiteX1-307" fmla="*/ 142044 w 239144"/>
                                            <a:gd name="connsiteY1-308" fmla="*/ 456966 h 690745"/>
                                            <a:gd name="connsiteX2-309" fmla="*/ 220229 w 239144"/>
                                            <a:gd name="connsiteY2-310" fmla="*/ 217269 h 690745"/>
                                            <a:gd name="connsiteX3-311" fmla="*/ 233779 w 239144"/>
                                            <a:gd name="connsiteY3-312" fmla="*/ 0 h 690745"/>
                                            <a:gd name="connsiteX4-313" fmla="*/ 230821 w 239144"/>
                                            <a:gd name="connsiteY4-314" fmla="*/ 320843 h 690745"/>
                                            <a:gd name="connsiteX5-315" fmla="*/ 159798 w 239144"/>
                                            <a:gd name="connsiteY5-316" fmla="*/ 554620 h 690745"/>
                                            <a:gd name="connsiteX6-317" fmla="*/ 68063 w 239144"/>
                                            <a:gd name="connsiteY6-318" fmla="*/ 690745 h 690745"/>
                                            <a:gd name="connsiteX7-319" fmla="*/ 0 w 239144"/>
                                            <a:gd name="connsiteY7-320" fmla="*/ 557579 h 690745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239144" h="690745">
                                              <a:moveTo>
                                                <a:pt x="0" y="557579"/>
                                              </a:moveTo>
                                              <a:cubicBezTo>
                                                <a:pt x="28605" y="543275"/>
                                                <a:pt x="105339" y="513684"/>
                                                <a:pt x="142044" y="456966"/>
                                              </a:cubicBezTo>
                                              <a:cubicBezTo>
                                                <a:pt x="178749" y="400248"/>
                                                <a:pt x="203460" y="291743"/>
                                                <a:pt x="220229" y="217269"/>
                                              </a:cubicBezTo>
                                              <a:lnTo>
                                                <a:pt x="233779" y="0"/>
                                              </a:lnTo>
                                              <a:cubicBezTo>
                                                <a:pt x="239697" y="21208"/>
                                                <a:pt x="243151" y="228406"/>
                                                <a:pt x="230821" y="320843"/>
                                              </a:cubicBezTo>
                                              <a:cubicBezTo>
                                                <a:pt x="218491" y="413280"/>
                                                <a:pt x="182486" y="498394"/>
                                                <a:pt x="159798" y="554620"/>
                                              </a:cubicBezTo>
                                              <a:cubicBezTo>
                                                <a:pt x="137110" y="610846"/>
                                                <a:pt x="98641" y="645370"/>
                                                <a:pt x="68063" y="690745"/>
                                              </a:cubicBezTo>
                                              <a:lnTo>
                                                <a:pt x="0" y="557579"/>
                                              </a:ln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54" name="组合 328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9740000">
                                          <a:off x="4206812" y="2051334"/>
                                          <a:ext cx="73461" cy="139131"/>
                                          <a:chOff x="3637987" y="503028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70" name="任意多边形 369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37011" y="504854"/>
                                            <a:ext cx="191479" cy="387822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71" name="任意多边形 370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71304" y="631198"/>
                                            <a:ext cx="52961" cy="245172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55" name="组合 331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8840000">
                                          <a:off x="4187156" y="2189243"/>
                                          <a:ext cx="61753" cy="116937"/>
                                          <a:chOff x="3637987" y="503028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68" name="任意多边形 367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36892" y="501118"/>
                                            <a:ext cx="189013" cy="392479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9" name="任意多边形 368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73006" y="631027"/>
                                            <a:ext cx="53312" cy="243974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56" name="组合 338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8840000">
                                          <a:off x="4194445" y="2298524"/>
                                          <a:ext cx="53012" cy="100384"/>
                                          <a:chOff x="3637987" y="503028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66" name="任意多边形 365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37555" y="501355"/>
                                            <a:ext cx="186305" cy="395413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7" name="任意多边形 366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72398" y="636039"/>
                                            <a:ext cx="50813" cy="247133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57" name="组合 344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2640000">
                                          <a:off x="4356932" y="2198663"/>
                                          <a:ext cx="54571" cy="116171"/>
                                          <a:chOff x="4605345" y="766105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64" name="任意多边形 363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06955" y="768505"/>
                                            <a:ext cx="186467" cy="389726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5" name="任意多边形 36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31955" y="892553"/>
                                            <a:ext cx="54843" cy="245582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58" name="组合 347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3360000">
                                          <a:off x="4354838" y="2340300"/>
                                          <a:ext cx="45654" cy="97173"/>
                                          <a:chOff x="4605345" y="766105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62" name="任意多边形 361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04165" y="763691"/>
                                            <a:ext cx="190111" cy="395716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3" name="任意多边形 362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30127" y="863061"/>
                                            <a:ext cx="52444" cy="248916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59" name="组合 354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3360000">
                                          <a:off x="4317593" y="2464014"/>
                                          <a:ext cx="52261" cy="71156"/>
                                          <a:chOff x="4605345" y="766105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60" name="任意多边形 359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05283" y="766793"/>
                                            <a:ext cx="188986" cy="392225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61" name="任意多边形 360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11933" y="895593"/>
                                            <a:ext cx="51539" cy="244053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  <p:grpSp>
                                    <p:nvGrpSpPr>
                                      <p:cNvPr id="342" name="组合 341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160215" y="1747553"/>
                                        <a:ext cx="3202061" cy="3157744"/>
                                        <a:chOff x="3160215" y="1747553"/>
                                        <a:chExt cx="3202061" cy="3157744"/>
                                      </a:xfrm>
                                    </p:grpSpPr>
                                    <p:sp>
                                      <p:nvSpPr>
                                        <p:cNvPr id="343" name="任意多边形 342"/>
                                        <p:cNvSpPr/>
                                        <p:nvPr/>
                                      </p:nvSpPr>
                                      <p:spPr bwMode="auto">
                                        <a:xfrm>
                                          <a:off x="3160215" y="1747553"/>
                                          <a:ext cx="3202061" cy="3157744"/>
                                        </a:xfrm>
                                        <a:custGeom>
                                          <a:avLst/>
                                          <a:gdLst>
                                            <a:gd name="connsiteX0" fmla="*/ 1432138 w 3464789"/>
                                            <a:gd name="connsiteY0" fmla="*/ 301 h 3937129"/>
                                            <a:gd name="connsiteX1" fmla="*/ 1526833 w 3464789"/>
                                            <a:gd name="connsiteY1" fmla="*/ 556634 h 3937129"/>
                                            <a:gd name="connsiteX2" fmla="*/ 1671835 w 3464789"/>
                                            <a:gd name="connsiteY2" fmla="*/ 893986 h 3937129"/>
                                            <a:gd name="connsiteX3" fmla="*/ 1830454 w 3464789"/>
                                            <a:gd name="connsiteY3" fmla="*/ 1049345 h 3937129"/>
                                            <a:gd name="connsiteX4" fmla="*/ 1860306 w 3464789"/>
                                            <a:gd name="connsiteY4" fmla="*/ 1079441 h 3937129"/>
                                            <a:gd name="connsiteX5" fmla="*/ 1899754 w 3464789"/>
                                            <a:gd name="connsiteY5" fmla="*/ 970361 h 3937129"/>
                                            <a:gd name="connsiteX6" fmla="*/ 1991769 w 3464789"/>
                                            <a:gd name="connsiteY6" fmla="*/ 733854 h 3937129"/>
                                            <a:gd name="connsiteX7" fmla="*/ 2210305 w 3464789"/>
                                            <a:gd name="connsiteY7" fmla="*/ 204767 h 3937129"/>
                                            <a:gd name="connsiteX8" fmla="*/ 2147045 w 3464789"/>
                                            <a:gd name="connsiteY8" fmla="*/ 446307 h 3937129"/>
                                            <a:gd name="connsiteX9" fmla="*/ 1976922 w 3464789"/>
                                            <a:gd name="connsiteY9" fmla="*/ 969643 h 3937129"/>
                                            <a:gd name="connsiteX10" fmla="*/ 1898682 w 3464789"/>
                                            <a:gd name="connsiteY10" fmla="*/ 1355087 h 3937129"/>
                                            <a:gd name="connsiteX11" fmla="*/ 2026275 w 3464789"/>
                                            <a:gd name="connsiteY11" fmla="*/ 1372209 h 3937129"/>
                                            <a:gd name="connsiteX12" fmla="*/ 2420808 w 3464789"/>
                                            <a:gd name="connsiteY12" fmla="*/ 1120620 h 3937129"/>
                                            <a:gd name="connsiteX13" fmla="*/ 2805000 w 3464789"/>
                                            <a:gd name="connsiteY13" fmla="*/ 704562 h 3937129"/>
                                            <a:gd name="connsiteX14" fmla="*/ 2576963 w 3464789"/>
                                            <a:gd name="connsiteY14" fmla="*/ 1035698 h 3937129"/>
                                            <a:gd name="connsiteX15" fmla="*/ 1901903 w 3464789"/>
                                            <a:gd name="connsiteY15" fmla="*/ 1629144 h 3937129"/>
                                            <a:gd name="connsiteX16" fmla="*/ 1808765 w 3464789"/>
                                            <a:gd name="connsiteY16" fmla="*/ 1960528 h 3937129"/>
                                            <a:gd name="connsiteX17" fmla="*/ 2517740 w 3464789"/>
                                            <a:gd name="connsiteY17" fmla="*/ 1684505 h 3937129"/>
                                            <a:gd name="connsiteX18" fmla="*/ 3464390 w 3464789"/>
                                            <a:gd name="connsiteY18" fmla="*/ 1588728 h 3937129"/>
                                            <a:gd name="connsiteX19" fmla="*/ 2519113 w 3464789"/>
                                            <a:gd name="connsiteY19" fmla="*/ 1750502 h 3937129"/>
                                            <a:gd name="connsiteX20" fmla="*/ 1801988 w 3464789"/>
                                            <a:gd name="connsiteY20" fmla="*/ 2188843 h 3937129"/>
                                            <a:gd name="connsiteX21" fmla="*/ 1836494 w 3464789"/>
                                            <a:gd name="connsiteY21" fmla="*/ 2832948 h 3937129"/>
                                            <a:gd name="connsiteX22" fmla="*/ 1894003 w 3464789"/>
                                            <a:gd name="connsiteY22" fmla="*/ 3465552 h 3937129"/>
                                            <a:gd name="connsiteX23" fmla="*/ 1991769 w 3464789"/>
                                            <a:gd name="connsiteY23" fmla="*/ 3937129 h 3937129"/>
                                            <a:gd name="connsiteX24" fmla="*/ 1301656 w 3464789"/>
                                            <a:gd name="connsiteY24" fmla="*/ 3925627 h 3937129"/>
                                            <a:gd name="connsiteX25" fmla="*/ 1399422 w 3464789"/>
                                            <a:gd name="connsiteY25" fmla="*/ 3419544 h 3937129"/>
                                            <a:gd name="connsiteX26" fmla="*/ 1433928 w 3464789"/>
                                            <a:gd name="connsiteY26" fmla="*/ 2487892 h 3937129"/>
                                            <a:gd name="connsiteX27" fmla="*/ 1285742 w 3464789"/>
                                            <a:gd name="connsiteY27" fmla="*/ 2127753 h 3937129"/>
                                            <a:gd name="connsiteX28" fmla="*/ 1232480 w 3464789"/>
                                            <a:gd name="connsiteY28" fmla="*/ 2094643 h 3937129"/>
                                            <a:gd name="connsiteX29" fmla="*/ 1179677 w 3464789"/>
                                            <a:gd name="connsiteY29" fmla="*/ 2074189 h 3937129"/>
                                            <a:gd name="connsiteX30" fmla="*/ 1136639 w 3464789"/>
                                            <a:gd name="connsiteY30" fmla="*/ 2087529 h 3937129"/>
                                            <a:gd name="connsiteX31" fmla="*/ 694936 w 3464789"/>
                                            <a:gd name="connsiteY31" fmla="*/ 2180157 h 3937129"/>
                                            <a:gd name="connsiteX32" fmla="*/ 258308 w 3464789"/>
                                            <a:gd name="connsiteY32" fmla="*/ 2115526 h 3937129"/>
                                            <a:gd name="connsiteX33" fmla="*/ 727310 w 3464789"/>
                                            <a:gd name="connsiteY33" fmla="*/ 2141671 h 3937129"/>
                                            <a:gd name="connsiteX34" fmla="*/ 1021202 w 3464789"/>
                                            <a:gd name="connsiteY34" fmla="*/ 2033549 h 3937129"/>
                                            <a:gd name="connsiteX35" fmla="*/ 1022716 w 3464789"/>
                                            <a:gd name="connsiteY35" fmla="*/ 2032878 h 3937129"/>
                                            <a:gd name="connsiteX36" fmla="*/ 997892 w 3464789"/>
                                            <a:gd name="connsiteY36" fmla="*/ 2027432 h 3937129"/>
                                            <a:gd name="connsiteX37" fmla="*/ 645036 w 3464789"/>
                                            <a:gd name="connsiteY37" fmla="*/ 1936205 h 3937129"/>
                                            <a:gd name="connsiteX38" fmla="*/ 8889 w 3464789"/>
                                            <a:gd name="connsiteY38" fmla="*/ 1504441 h 3937129"/>
                                            <a:gd name="connsiteX39" fmla="*/ 634343 w 3464789"/>
                                            <a:gd name="connsiteY39" fmla="*/ 1855993 h 3937129"/>
                                            <a:gd name="connsiteX40" fmla="*/ 1214583 w 3464789"/>
                                            <a:gd name="connsiteY40" fmla="*/ 1988991 h 3937129"/>
                                            <a:gd name="connsiteX41" fmla="*/ 1395036 w 3464789"/>
                                            <a:gd name="connsiteY41" fmla="*/ 2034104 h 3937129"/>
                                            <a:gd name="connsiteX42" fmla="*/ 1209641 w 3464789"/>
                                            <a:gd name="connsiteY42" fmla="*/ 1717265 h 3937129"/>
                                            <a:gd name="connsiteX43" fmla="*/ 1084324 w 3464789"/>
                                            <a:gd name="connsiteY43" fmla="*/ 1414607 h 3937129"/>
                                            <a:gd name="connsiteX44" fmla="*/ 998943 w 3464789"/>
                                            <a:gd name="connsiteY44" fmla="*/ 1328867 h 3937129"/>
                                            <a:gd name="connsiteX45" fmla="*/ 976315 w 3464789"/>
                                            <a:gd name="connsiteY45" fmla="*/ 1309040 h 3937129"/>
                                            <a:gd name="connsiteX46" fmla="*/ 946281 w 3464789"/>
                                            <a:gd name="connsiteY46" fmla="*/ 1326030 h 3937129"/>
                                            <a:gd name="connsiteX47" fmla="*/ 776340 w 3464789"/>
                                            <a:gd name="connsiteY47" fmla="*/ 1381751 h 3937129"/>
                                            <a:gd name="connsiteX48" fmla="*/ 529066 w 3464789"/>
                                            <a:gd name="connsiteY48" fmla="*/ 1350841 h 3937129"/>
                                            <a:gd name="connsiteX49" fmla="*/ 781493 w 3464789"/>
                                            <a:gd name="connsiteY49" fmla="*/ 1337963 h 3937129"/>
                                            <a:gd name="connsiteX50" fmla="*/ 912857 w 3464789"/>
                                            <a:gd name="connsiteY50" fmla="*/ 1270992 h 3937129"/>
                                            <a:gd name="connsiteX51" fmla="*/ 964836 w 3464789"/>
                                            <a:gd name="connsiteY51" fmla="*/ 1298981 h 3937129"/>
                                            <a:gd name="connsiteX52" fmla="*/ 963201 w 3464789"/>
                                            <a:gd name="connsiteY52" fmla="*/ 1297549 h 3937129"/>
                                            <a:gd name="connsiteX53" fmla="*/ 945173 w 3464789"/>
                                            <a:gd name="connsiteY53" fmla="*/ 1266178 h 3937129"/>
                                            <a:gd name="connsiteX54" fmla="*/ 1037113 w 3464789"/>
                                            <a:gd name="connsiteY54" fmla="*/ 1147923 h 3937129"/>
                                            <a:gd name="connsiteX55" fmla="*/ 991105 w 3464789"/>
                                            <a:gd name="connsiteY55" fmla="*/ 670593 h 3937129"/>
                                            <a:gd name="connsiteX56" fmla="*/ 1058784 w 3464789"/>
                                            <a:gd name="connsiteY56" fmla="*/ 868401 h 3937129"/>
                                            <a:gd name="connsiteX57" fmla="*/ 1227158 w 3464789"/>
                                            <a:gd name="connsiteY57" fmla="*/ 1517711 h 3937129"/>
                                            <a:gd name="connsiteX58" fmla="*/ 1427277 w 3464789"/>
                                            <a:gd name="connsiteY58" fmla="*/ 1003975 h 3937129"/>
                                            <a:gd name="connsiteX59" fmla="*/ 1295158 w 3464789"/>
                                            <a:gd name="connsiteY59" fmla="*/ 1647183 h 3937129"/>
                                            <a:gd name="connsiteX60" fmla="*/ 1629460 w 3464789"/>
                                            <a:gd name="connsiteY60" fmla="*/ 2079575 h 3937129"/>
                                            <a:gd name="connsiteX61" fmla="*/ 1692720 w 3464789"/>
                                            <a:gd name="connsiteY61" fmla="*/ 1723016 h 3937129"/>
                                            <a:gd name="connsiteX62" fmla="*/ 1819241 w 3464789"/>
                                            <a:gd name="connsiteY62" fmla="*/ 1205431 h 3937129"/>
                                            <a:gd name="connsiteX63" fmla="*/ 1836777 w 3464789"/>
                                            <a:gd name="connsiteY63" fmla="*/ 1151322 h 3937129"/>
                                            <a:gd name="connsiteX64" fmla="*/ 1825651 w 3464789"/>
                                            <a:gd name="connsiteY64" fmla="*/ 1140778 h 3937129"/>
                                            <a:gd name="connsiteX65" fmla="*/ 1565303 w 3464789"/>
                                            <a:gd name="connsiteY65" fmla="*/ 861435 h 3937129"/>
                                            <a:gd name="connsiteX66" fmla="*/ 1458771 w 3464789"/>
                                            <a:gd name="connsiteY66" fmla="*/ 444184 h 3937129"/>
                                            <a:gd name="connsiteX67" fmla="*/ 1432138 w 3464789"/>
                                            <a:gd name="connsiteY67" fmla="*/ 301 h 3937129"/>
                                            <a:gd name="connsiteX0-1" fmla="*/ 1432138 w 3464789"/>
                                            <a:gd name="connsiteY0-2" fmla="*/ 301 h 3937129"/>
                                            <a:gd name="connsiteX1-3" fmla="*/ 1526833 w 3464789"/>
                                            <a:gd name="connsiteY1-4" fmla="*/ 556634 h 3937129"/>
                                            <a:gd name="connsiteX2-5" fmla="*/ 1671835 w 3464789"/>
                                            <a:gd name="connsiteY2-6" fmla="*/ 893986 h 3937129"/>
                                            <a:gd name="connsiteX3-7" fmla="*/ 1830454 w 3464789"/>
                                            <a:gd name="connsiteY3-8" fmla="*/ 1049345 h 3937129"/>
                                            <a:gd name="connsiteX4-9" fmla="*/ 1860306 w 3464789"/>
                                            <a:gd name="connsiteY4-10" fmla="*/ 1079441 h 3937129"/>
                                            <a:gd name="connsiteX5-11" fmla="*/ 1899754 w 3464789"/>
                                            <a:gd name="connsiteY5-12" fmla="*/ 970361 h 3937129"/>
                                            <a:gd name="connsiteX6-13" fmla="*/ 1991769 w 3464789"/>
                                            <a:gd name="connsiteY6-14" fmla="*/ 733854 h 3937129"/>
                                            <a:gd name="connsiteX7-15" fmla="*/ 2210305 w 3464789"/>
                                            <a:gd name="connsiteY7-16" fmla="*/ 204767 h 3937129"/>
                                            <a:gd name="connsiteX8-17" fmla="*/ 2147045 w 3464789"/>
                                            <a:gd name="connsiteY8-18" fmla="*/ 446307 h 3937129"/>
                                            <a:gd name="connsiteX9-19" fmla="*/ 1976922 w 3464789"/>
                                            <a:gd name="connsiteY9-20" fmla="*/ 969643 h 3937129"/>
                                            <a:gd name="connsiteX10-21" fmla="*/ 1898682 w 3464789"/>
                                            <a:gd name="connsiteY10-22" fmla="*/ 1355087 h 3937129"/>
                                            <a:gd name="connsiteX11-23" fmla="*/ 2026275 w 3464789"/>
                                            <a:gd name="connsiteY11-24" fmla="*/ 1372209 h 3937129"/>
                                            <a:gd name="connsiteX12-25" fmla="*/ 2420808 w 3464789"/>
                                            <a:gd name="connsiteY12-26" fmla="*/ 1120620 h 3937129"/>
                                            <a:gd name="connsiteX13-27" fmla="*/ 2805000 w 3464789"/>
                                            <a:gd name="connsiteY13-28" fmla="*/ 704562 h 3937129"/>
                                            <a:gd name="connsiteX14-29" fmla="*/ 2576963 w 3464789"/>
                                            <a:gd name="connsiteY14-30" fmla="*/ 1035698 h 3937129"/>
                                            <a:gd name="connsiteX15-31" fmla="*/ 1901903 w 3464789"/>
                                            <a:gd name="connsiteY15-32" fmla="*/ 1629144 h 3937129"/>
                                            <a:gd name="connsiteX16-33" fmla="*/ 1808765 w 3464789"/>
                                            <a:gd name="connsiteY16-34" fmla="*/ 1960528 h 3937129"/>
                                            <a:gd name="connsiteX17-35" fmla="*/ 2517740 w 3464789"/>
                                            <a:gd name="connsiteY17-36" fmla="*/ 1684505 h 3937129"/>
                                            <a:gd name="connsiteX18-37" fmla="*/ 3464390 w 3464789"/>
                                            <a:gd name="connsiteY18-38" fmla="*/ 1588728 h 3937129"/>
                                            <a:gd name="connsiteX19-39" fmla="*/ 2519113 w 3464789"/>
                                            <a:gd name="connsiteY19-40" fmla="*/ 1750502 h 3937129"/>
                                            <a:gd name="connsiteX20-41" fmla="*/ 1801988 w 3464789"/>
                                            <a:gd name="connsiteY20-42" fmla="*/ 2188843 h 3937129"/>
                                            <a:gd name="connsiteX21-43" fmla="*/ 1836494 w 3464789"/>
                                            <a:gd name="connsiteY21-44" fmla="*/ 2832948 h 3937129"/>
                                            <a:gd name="connsiteX22-45" fmla="*/ 1894003 w 3464789"/>
                                            <a:gd name="connsiteY22-46" fmla="*/ 3465552 h 3937129"/>
                                            <a:gd name="connsiteX23-47" fmla="*/ 1991769 w 3464789"/>
                                            <a:gd name="connsiteY23-48" fmla="*/ 3937129 h 3937129"/>
                                            <a:gd name="connsiteX24-49" fmla="*/ 1301656 w 3464789"/>
                                            <a:gd name="connsiteY24-50" fmla="*/ 3925627 h 3937129"/>
                                            <a:gd name="connsiteX25-51" fmla="*/ 1399422 w 3464789"/>
                                            <a:gd name="connsiteY25-52" fmla="*/ 3419544 h 3937129"/>
                                            <a:gd name="connsiteX26-53" fmla="*/ 1433928 w 3464789"/>
                                            <a:gd name="connsiteY26-54" fmla="*/ 2487892 h 3937129"/>
                                            <a:gd name="connsiteX27-55" fmla="*/ 1285742 w 3464789"/>
                                            <a:gd name="connsiteY27-56" fmla="*/ 2127753 h 3937129"/>
                                            <a:gd name="connsiteX28-57" fmla="*/ 1232480 w 3464789"/>
                                            <a:gd name="connsiteY28-58" fmla="*/ 2094643 h 3937129"/>
                                            <a:gd name="connsiteX29-59" fmla="*/ 1179677 w 3464789"/>
                                            <a:gd name="connsiteY29-60" fmla="*/ 2074189 h 3937129"/>
                                            <a:gd name="connsiteX30-61" fmla="*/ 1136639 w 3464789"/>
                                            <a:gd name="connsiteY30-62" fmla="*/ 2087529 h 3937129"/>
                                            <a:gd name="connsiteX31-63" fmla="*/ 694936 w 3464789"/>
                                            <a:gd name="connsiteY31-64" fmla="*/ 2180157 h 3937129"/>
                                            <a:gd name="connsiteX32-65" fmla="*/ 258308 w 3464789"/>
                                            <a:gd name="connsiteY32-66" fmla="*/ 2115526 h 3937129"/>
                                            <a:gd name="connsiteX33-67" fmla="*/ 727310 w 3464789"/>
                                            <a:gd name="connsiteY33-68" fmla="*/ 2141671 h 3937129"/>
                                            <a:gd name="connsiteX34-69" fmla="*/ 1021202 w 3464789"/>
                                            <a:gd name="connsiteY34-70" fmla="*/ 2033549 h 3937129"/>
                                            <a:gd name="connsiteX35-71" fmla="*/ 1022716 w 3464789"/>
                                            <a:gd name="connsiteY35-72" fmla="*/ 2032878 h 3937129"/>
                                            <a:gd name="connsiteX36-73" fmla="*/ 997892 w 3464789"/>
                                            <a:gd name="connsiteY36-74" fmla="*/ 2027432 h 3937129"/>
                                            <a:gd name="connsiteX37-75" fmla="*/ 645036 w 3464789"/>
                                            <a:gd name="connsiteY37-76" fmla="*/ 1936205 h 3937129"/>
                                            <a:gd name="connsiteX38-77" fmla="*/ 8889 w 3464789"/>
                                            <a:gd name="connsiteY38-78" fmla="*/ 1504441 h 3937129"/>
                                            <a:gd name="connsiteX39-79" fmla="*/ 634343 w 3464789"/>
                                            <a:gd name="connsiteY39-80" fmla="*/ 1855993 h 3937129"/>
                                            <a:gd name="connsiteX40-81" fmla="*/ 1214583 w 3464789"/>
                                            <a:gd name="connsiteY40-82" fmla="*/ 1988991 h 3937129"/>
                                            <a:gd name="connsiteX41-83" fmla="*/ 1395036 w 3464789"/>
                                            <a:gd name="connsiteY41-84" fmla="*/ 2034104 h 3937129"/>
                                            <a:gd name="connsiteX42-85" fmla="*/ 1209641 w 3464789"/>
                                            <a:gd name="connsiteY42-86" fmla="*/ 1717265 h 3937129"/>
                                            <a:gd name="connsiteX43-87" fmla="*/ 1084324 w 3464789"/>
                                            <a:gd name="connsiteY43-88" fmla="*/ 1414607 h 3937129"/>
                                            <a:gd name="connsiteX44-89" fmla="*/ 998943 w 3464789"/>
                                            <a:gd name="connsiteY44-90" fmla="*/ 1328867 h 3937129"/>
                                            <a:gd name="connsiteX45-91" fmla="*/ 976315 w 3464789"/>
                                            <a:gd name="connsiteY45-92" fmla="*/ 1309040 h 3937129"/>
                                            <a:gd name="connsiteX46-93" fmla="*/ 946281 w 3464789"/>
                                            <a:gd name="connsiteY46-94" fmla="*/ 1326030 h 3937129"/>
                                            <a:gd name="connsiteX47-95" fmla="*/ 776340 w 3464789"/>
                                            <a:gd name="connsiteY47-96" fmla="*/ 1381751 h 3937129"/>
                                            <a:gd name="connsiteX48-97" fmla="*/ 529066 w 3464789"/>
                                            <a:gd name="connsiteY48-98" fmla="*/ 1350841 h 3937129"/>
                                            <a:gd name="connsiteX49-99" fmla="*/ 781493 w 3464789"/>
                                            <a:gd name="connsiteY49-100" fmla="*/ 1337963 h 3937129"/>
                                            <a:gd name="connsiteX50-101" fmla="*/ 912857 w 3464789"/>
                                            <a:gd name="connsiteY50-102" fmla="*/ 1270992 h 3937129"/>
                                            <a:gd name="connsiteX51-103" fmla="*/ 964836 w 3464789"/>
                                            <a:gd name="connsiteY51-104" fmla="*/ 1298981 h 3937129"/>
                                            <a:gd name="connsiteX52-105" fmla="*/ 945173 w 3464789"/>
                                            <a:gd name="connsiteY52-106" fmla="*/ 1266178 h 3937129"/>
                                            <a:gd name="connsiteX53-107" fmla="*/ 1037113 w 3464789"/>
                                            <a:gd name="connsiteY53-108" fmla="*/ 1147923 h 3937129"/>
                                            <a:gd name="connsiteX54-109" fmla="*/ 991105 w 3464789"/>
                                            <a:gd name="connsiteY54-110" fmla="*/ 670593 h 3937129"/>
                                            <a:gd name="connsiteX55-111" fmla="*/ 1058784 w 3464789"/>
                                            <a:gd name="connsiteY55-112" fmla="*/ 868401 h 3937129"/>
                                            <a:gd name="connsiteX56-113" fmla="*/ 1227158 w 3464789"/>
                                            <a:gd name="connsiteY56-114" fmla="*/ 1517711 h 3937129"/>
                                            <a:gd name="connsiteX57-115" fmla="*/ 1427277 w 3464789"/>
                                            <a:gd name="connsiteY57-116" fmla="*/ 1003975 h 3937129"/>
                                            <a:gd name="connsiteX58-117" fmla="*/ 1295158 w 3464789"/>
                                            <a:gd name="connsiteY58-118" fmla="*/ 1647183 h 3937129"/>
                                            <a:gd name="connsiteX59-119" fmla="*/ 1629460 w 3464789"/>
                                            <a:gd name="connsiteY59-120" fmla="*/ 2079575 h 3937129"/>
                                            <a:gd name="connsiteX60-121" fmla="*/ 1692720 w 3464789"/>
                                            <a:gd name="connsiteY60-122" fmla="*/ 1723016 h 3937129"/>
                                            <a:gd name="connsiteX61-123" fmla="*/ 1819241 w 3464789"/>
                                            <a:gd name="connsiteY61-124" fmla="*/ 1205431 h 3937129"/>
                                            <a:gd name="connsiteX62-125" fmla="*/ 1836777 w 3464789"/>
                                            <a:gd name="connsiteY62-126" fmla="*/ 1151322 h 3937129"/>
                                            <a:gd name="connsiteX63-127" fmla="*/ 1825651 w 3464789"/>
                                            <a:gd name="connsiteY63-128" fmla="*/ 1140778 h 3937129"/>
                                            <a:gd name="connsiteX64-129" fmla="*/ 1565303 w 3464789"/>
                                            <a:gd name="connsiteY64-130" fmla="*/ 861435 h 3937129"/>
                                            <a:gd name="connsiteX65-131" fmla="*/ 1458771 w 3464789"/>
                                            <a:gd name="connsiteY65-132" fmla="*/ 444184 h 3937129"/>
                                            <a:gd name="connsiteX66-133" fmla="*/ 1432138 w 3464789"/>
                                            <a:gd name="connsiteY66-134" fmla="*/ 301 h 3937129"/>
                                            <a:gd name="connsiteX0-135" fmla="*/ 1432138 w 3464789"/>
                                            <a:gd name="connsiteY0-136" fmla="*/ 301 h 3937129"/>
                                            <a:gd name="connsiteX1-137" fmla="*/ 1526833 w 3464789"/>
                                            <a:gd name="connsiteY1-138" fmla="*/ 556634 h 3937129"/>
                                            <a:gd name="connsiteX2-139" fmla="*/ 1671835 w 3464789"/>
                                            <a:gd name="connsiteY2-140" fmla="*/ 893986 h 3937129"/>
                                            <a:gd name="connsiteX3-141" fmla="*/ 1830454 w 3464789"/>
                                            <a:gd name="connsiteY3-142" fmla="*/ 1049345 h 3937129"/>
                                            <a:gd name="connsiteX4-143" fmla="*/ 1860306 w 3464789"/>
                                            <a:gd name="connsiteY4-144" fmla="*/ 1079441 h 3937129"/>
                                            <a:gd name="connsiteX5-145" fmla="*/ 1899754 w 3464789"/>
                                            <a:gd name="connsiteY5-146" fmla="*/ 970361 h 3937129"/>
                                            <a:gd name="connsiteX6-147" fmla="*/ 1991769 w 3464789"/>
                                            <a:gd name="connsiteY6-148" fmla="*/ 733854 h 3937129"/>
                                            <a:gd name="connsiteX7-149" fmla="*/ 2210305 w 3464789"/>
                                            <a:gd name="connsiteY7-150" fmla="*/ 204767 h 3937129"/>
                                            <a:gd name="connsiteX8-151" fmla="*/ 2147045 w 3464789"/>
                                            <a:gd name="connsiteY8-152" fmla="*/ 446307 h 3937129"/>
                                            <a:gd name="connsiteX9-153" fmla="*/ 1976922 w 3464789"/>
                                            <a:gd name="connsiteY9-154" fmla="*/ 969643 h 3937129"/>
                                            <a:gd name="connsiteX10-155" fmla="*/ 1898682 w 3464789"/>
                                            <a:gd name="connsiteY10-156" fmla="*/ 1355087 h 3937129"/>
                                            <a:gd name="connsiteX11-157" fmla="*/ 2026275 w 3464789"/>
                                            <a:gd name="connsiteY11-158" fmla="*/ 1372209 h 3937129"/>
                                            <a:gd name="connsiteX12-159" fmla="*/ 2420808 w 3464789"/>
                                            <a:gd name="connsiteY12-160" fmla="*/ 1120620 h 3937129"/>
                                            <a:gd name="connsiteX13-161" fmla="*/ 2805000 w 3464789"/>
                                            <a:gd name="connsiteY13-162" fmla="*/ 704562 h 3937129"/>
                                            <a:gd name="connsiteX14-163" fmla="*/ 2576963 w 3464789"/>
                                            <a:gd name="connsiteY14-164" fmla="*/ 1035698 h 3937129"/>
                                            <a:gd name="connsiteX15-165" fmla="*/ 1901903 w 3464789"/>
                                            <a:gd name="connsiteY15-166" fmla="*/ 1629144 h 3937129"/>
                                            <a:gd name="connsiteX16-167" fmla="*/ 1808765 w 3464789"/>
                                            <a:gd name="connsiteY16-168" fmla="*/ 1960528 h 3937129"/>
                                            <a:gd name="connsiteX17-169" fmla="*/ 2517740 w 3464789"/>
                                            <a:gd name="connsiteY17-170" fmla="*/ 1684505 h 3937129"/>
                                            <a:gd name="connsiteX18-171" fmla="*/ 3464390 w 3464789"/>
                                            <a:gd name="connsiteY18-172" fmla="*/ 1588728 h 3937129"/>
                                            <a:gd name="connsiteX19-173" fmla="*/ 2519113 w 3464789"/>
                                            <a:gd name="connsiteY19-174" fmla="*/ 1750502 h 3937129"/>
                                            <a:gd name="connsiteX20-175" fmla="*/ 1801988 w 3464789"/>
                                            <a:gd name="connsiteY20-176" fmla="*/ 2188843 h 3937129"/>
                                            <a:gd name="connsiteX21-177" fmla="*/ 1836494 w 3464789"/>
                                            <a:gd name="connsiteY21-178" fmla="*/ 2832948 h 3937129"/>
                                            <a:gd name="connsiteX22-179" fmla="*/ 1894003 w 3464789"/>
                                            <a:gd name="connsiteY22-180" fmla="*/ 3465552 h 3937129"/>
                                            <a:gd name="connsiteX23-181" fmla="*/ 1991769 w 3464789"/>
                                            <a:gd name="connsiteY23-182" fmla="*/ 3937129 h 3937129"/>
                                            <a:gd name="connsiteX24-183" fmla="*/ 1301656 w 3464789"/>
                                            <a:gd name="connsiteY24-184" fmla="*/ 3925627 h 3937129"/>
                                            <a:gd name="connsiteX25-185" fmla="*/ 1399422 w 3464789"/>
                                            <a:gd name="connsiteY25-186" fmla="*/ 3419544 h 3937129"/>
                                            <a:gd name="connsiteX26-187" fmla="*/ 1433928 w 3464789"/>
                                            <a:gd name="connsiteY26-188" fmla="*/ 2487892 h 3937129"/>
                                            <a:gd name="connsiteX27-189" fmla="*/ 1285742 w 3464789"/>
                                            <a:gd name="connsiteY27-190" fmla="*/ 2127753 h 3937129"/>
                                            <a:gd name="connsiteX28-191" fmla="*/ 1232480 w 3464789"/>
                                            <a:gd name="connsiteY28-192" fmla="*/ 2094643 h 3937129"/>
                                            <a:gd name="connsiteX29-193" fmla="*/ 1179677 w 3464789"/>
                                            <a:gd name="connsiteY29-194" fmla="*/ 2074189 h 3937129"/>
                                            <a:gd name="connsiteX30-195" fmla="*/ 1136639 w 3464789"/>
                                            <a:gd name="connsiteY30-196" fmla="*/ 2087529 h 3937129"/>
                                            <a:gd name="connsiteX31-197" fmla="*/ 694936 w 3464789"/>
                                            <a:gd name="connsiteY31-198" fmla="*/ 2180157 h 3937129"/>
                                            <a:gd name="connsiteX32-199" fmla="*/ 258308 w 3464789"/>
                                            <a:gd name="connsiteY32-200" fmla="*/ 2115526 h 3937129"/>
                                            <a:gd name="connsiteX33-201" fmla="*/ 727310 w 3464789"/>
                                            <a:gd name="connsiteY33-202" fmla="*/ 2141671 h 3937129"/>
                                            <a:gd name="connsiteX34-203" fmla="*/ 1021202 w 3464789"/>
                                            <a:gd name="connsiteY34-204" fmla="*/ 2033549 h 3937129"/>
                                            <a:gd name="connsiteX35-205" fmla="*/ 1022716 w 3464789"/>
                                            <a:gd name="connsiteY35-206" fmla="*/ 2032878 h 3937129"/>
                                            <a:gd name="connsiteX36-207" fmla="*/ 997892 w 3464789"/>
                                            <a:gd name="connsiteY36-208" fmla="*/ 2027432 h 3937129"/>
                                            <a:gd name="connsiteX37-209" fmla="*/ 645036 w 3464789"/>
                                            <a:gd name="connsiteY37-210" fmla="*/ 1936205 h 3937129"/>
                                            <a:gd name="connsiteX38-211" fmla="*/ 8889 w 3464789"/>
                                            <a:gd name="connsiteY38-212" fmla="*/ 1504441 h 3937129"/>
                                            <a:gd name="connsiteX39-213" fmla="*/ 634343 w 3464789"/>
                                            <a:gd name="connsiteY39-214" fmla="*/ 1855993 h 3937129"/>
                                            <a:gd name="connsiteX40-215" fmla="*/ 1214583 w 3464789"/>
                                            <a:gd name="connsiteY40-216" fmla="*/ 1988991 h 3937129"/>
                                            <a:gd name="connsiteX41-217" fmla="*/ 1395036 w 3464789"/>
                                            <a:gd name="connsiteY41-218" fmla="*/ 2034104 h 3937129"/>
                                            <a:gd name="connsiteX42-219" fmla="*/ 1209641 w 3464789"/>
                                            <a:gd name="connsiteY42-220" fmla="*/ 1717265 h 3937129"/>
                                            <a:gd name="connsiteX43-221" fmla="*/ 1084324 w 3464789"/>
                                            <a:gd name="connsiteY43-222" fmla="*/ 1414607 h 3937129"/>
                                            <a:gd name="connsiteX44-223" fmla="*/ 998943 w 3464789"/>
                                            <a:gd name="connsiteY44-224" fmla="*/ 1328867 h 3937129"/>
                                            <a:gd name="connsiteX45-225" fmla="*/ 976315 w 3464789"/>
                                            <a:gd name="connsiteY45-226" fmla="*/ 1309040 h 3937129"/>
                                            <a:gd name="connsiteX46-227" fmla="*/ 946281 w 3464789"/>
                                            <a:gd name="connsiteY46-228" fmla="*/ 1326030 h 3937129"/>
                                            <a:gd name="connsiteX47-229" fmla="*/ 776340 w 3464789"/>
                                            <a:gd name="connsiteY47-230" fmla="*/ 1381751 h 3937129"/>
                                            <a:gd name="connsiteX48-231" fmla="*/ 529066 w 3464789"/>
                                            <a:gd name="connsiteY48-232" fmla="*/ 1350841 h 3937129"/>
                                            <a:gd name="connsiteX49-233" fmla="*/ 781493 w 3464789"/>
                                            <a:gd name="connsiteY49-234" fmla="*/ 1337963 h 3937129"/>
                                            <a:gd name="connsiteX50-235" fmla="*/ 912857 w 3464789"/>
                                            <a:gd name="connsiteY50-236" fmla="*/ 1270992 h 3937129"/>
                                            <a:gd name="connsiteX51-237" fmla="*/ 945173 w 3464789"/>
                                            <a:gd name="connsiteY51-238" fmla="*/ 1266178 h 3937129"/>
                                            <a:gd name="connsiteX52-239" fmla="*/ 1037113 w 3464789"/>
                                            <a:gd name="connsiteY52-240" fmla="*/ 1147923 h 3937129"/>
                                            <a:gd name="connsiteX53-241" fmla="*/ 991105 w 3464789"/>
                                            <a:gd name="connsiteY53-242" fmla="*/ 670593 h 3937129"/>
                                            <a:gd name="connsiteX54-243" fmla="*/ 1058784 w 3464789"/>
                                            <a:gd name="connsiteY54-244" fmla="*/ 868401 h 3937129"/>
                                            <a:gd name="connsiteX55-245" fmla="*/ 1227158 w 3464789"/>
                                            <a:gd name="connsiteY55-246" fmla="*/ 1517711 h 3937129"/>
                                            <a:gd name="connsiteX56-247" fmla="*/ 1427277 w 3464789"/>
                                            <a:gd name="connsiteY56-248" fmla="*/ 1003975 h 3937129"/>
                                            <a:gd name="connsiteX57-249" fmla="*/ 1295158 w 3464789"/>
                                            <a:gd name="connsiteY57-250" fmla="*/ 1647183 h 3937129"/>
                                            <a:gd name="connsiteX58-251" fmla="*/ 1629460 w 3464789"/>
                                            <a:gd name="connsiteY58-252" fmla="*/ 2079575 h 3937129"/>
                                            <a:gd name="connsiteX59-253" fmla="*/ 1692720 w 3464789"/>
                                            <a:gd name="connsiteY59-254" fmla="*/ 1723016 h 3937129"/>
                                            <a:gd name="connsiteX60-255" fmla="*/ 1819241 w 3464789"/>
                                            <a:gd name="connsiteY60-256" fmla="*/ 1205431 h 3937129"/>
                                            <a:gd name="connsiteX61-257" fmla="*/ 1836777 w 3464789"/>
                                            <a:gd name="connsiteY61-258" fmla="*/ 1151322 h 3937129"/>
                                            <a:gd name="connsiteX62-259" fmla="*/ 1825651 w 3464789"/>
                                            <a:gd name="connsiteY62-260" fmla="*/ 1140778 h 3937129"/>
                                            <a:gd name="connsiteX63-261" fmla="*/ 1565303 w 3464789"/>
                                            <a:gd name="connsiteY63-262" fmla="*/ 861435 h 3937129"/>
                                            <a:gd name="connsiteX64-263" fmla="*/ 1458771 w 3464789"/>
                                            <a:gd name="connsiteY64-264" fmla="*/ 444184 h 3937129"/>
                                            <a:gd name="connsiteX65-265" fmla="*/ 1432138 w 3464789"/>
                                            <a:gd name="connsiteY65-266" fmla="*/ 301 h 3937129"/>
                                            <a:gd name="connsiteX0-267" fmla="*/ 1432138 w 3464789"/>
                                            <a:gd name="connsiteY0-268" fmla="*/ 301 h 3937129"/>
                                            <a:gd name="connsiteX1-269" fmla="*/ 1526833 w 3464789"/>
                                            <a:gd name="connsiteY1-270" fmla="*/ 556634 h 3937129"/>
                                            <a:gd name="connsiteX2-271" fmla="*/ 1671835 w 3464789"/>
                                            <a:gd name="connsiteY2-272" fmla="*/ 893986 h 3937129"/>
                                            <a:gd name="connsiteX3-273" fmla="*/ 1830454 w 3464789"/>
                                            <a:gd name="connsiteY3-274" fmla="*/ 1049345 h 3937129"/>
                                            <a:gd name="connsiteX4-275" fmla="*/ 1860306 w 3464789"/>
                                            <a:gd name="connsiteY4-276" fmla="*/ 1079441 h 3937129"/>
                                            <a:gd name="connsiteX5-277" fmla="*/ 1899754 w 3464789"/>
                                            <a:gd name="connsiteY5-278" fmla="*/ 970361 h 3937129"/>
                                            <a:gd name="connsiteX6-279" fmla="*/ 1991769 w 3464789"/>
                                            <a:gd name="connsiteY6-280" fmla="*/ 733854 h 3937129"/>
                                            <a:gd name="connsiteX7-281" fmla="*/ 2210305 w 3464789"/>
                                            <a:gd name="connsiteY7-282" fmla="*/ 204767 h 3937129"/>
                                            <a:gd name="connsiteX8-283" fmla="*/ 2147045 w 3464789"/>
                                            <a:gd name="connsiteY8-284" fmla="*/ 446307 h 3937129"/>
                                            <a:gd name="connsiteX9-285" fmla="*/ 1976922 w 3464789"/>
                                            <a:gd name="connsiteY9-286" fmla="*/ 969643 h 3937129"/>
                                            <a:gd name="connsiteX10-287" fmla="*/ 1898682 w 3464789"/>
                                            <a:gd name="connsiteY10-288" fmla="*/ 1355087 h 3937129"/>
                                            <a:gd name="connsiteX11-289" fmla="*/ 2026275 w 3464789"/>
                                            <a:gd name="connsiteY11-290" fmla="*/ 1372209 h 3937129"/>
                                            <a:gd name="connsiteX12-291" fmla="*/ 2420808 w 3464789"/>
                                            <a:gd name="connsiteY12-292" fmla="*/ 1120620 h 3937129"/>
                                            <a:gd name="connsiteX13-293" fmla="*/ 2805000 w 3464789"/>
                                            <a:gd name="connsiteY13-294" fmla="*/ 704562 h 3937129"/>
                                            <a:gd name="connsiteX14-295" fmla="*/ 2576963 w 3464789"/>
                                            <a:gd name="connsiteY14-296" fmla="*/ 1035698 h 3937129"/>
                                            <a:gd name="connsiteX15-297" fmla="*/ 1901903 w 3464789"/>
                                            <a:gd name="connsiteY15-298" fmla="*/ 1629144 h 3937129"/>
                                            <a:gd name="connsiteX16-299" fmla="*/ 1808765 w 3464789"/>
                                            <a:gd name="connsiteY16-300" fmla="*/ 1960528 h 3937129"/>
                                            <a:gd name="connsiteX17-301" fmla="*/ 2517740 w 3464789"/>
                                            <a:gd name="connsiteY17-302" fmla="*/ 1684505 h 3937129"/>
                                            <a:gd name="connsiteX18-303" fmla="*/ 3464390 w 3464789"/>
                                            <a:gd name="connsiteY18-304" fmla="*/ 1588728 h 3937129"/>
                                            <a:gd name="connsiteX19-305" fmla="*/ 2519113 w 3464789"/>
                                            <a:gd name="connsiteY19-306" fmla="*/ 1750502 h 3937129"/>
                                            <a:gd name="connsiteX20-307" fmla="*/ 1801988 w 3464789"/>
                                            <a:gd name="connsiteY20-308" fmla="*/ 2188843 h 3937129"/>
                                            <a:gd name="connsiteX21-309" fmla="*/ 1836494 w 3464789"/>
                                            <a:gd name="connsiteY21-310" fmla="*/ 2832948 h 3937129"/>
                                            <a:gd name="connsiteX22-311" fmla="*/ 1894003 w 3464789"/>
                                            <a:gd name="connsiteY22-312" fmla="*/ 3465552 h 3937129"/>
                                            <a:gd name="connsiteX23-313" fmla="*/ 1991769 w 3464789"/>
                                            <a:gd name="connsiteY23-314" fmla="*/ 3937129 h 3937129"/>
                                            <a:gd name="connsiteX24-315" fmla="*/ 1301656 w 3464789"/>
                                            <a:gd name="connsiteY24-316" fmla="*/ 3925627 h 3937129"/>
                                            <a:gd name="connsiteX25-317" fmla="*/ 1399422 w 3464789"/>
                                            <a:gd name="connsiteY25-318" fmla="*/ 3419544 h 3937129"/>
                                            <a:gd name="connsiteX26-319" fmla="*/ 1433928 w 3464789"/>
                                            <a:gd name="connsiteY26-320" fmla="*/ 2487892 h 3937129"/>
                                            <a:gd name="connsiteX27-321" fmla="*/ 1285742 w 3464789"/>
                                            <a:gd name="connsiteY27-322" fmla="*/ 2127753 h 3937129"/>
                                            <a:gd name="connsiteX28-323" fmla="*/ 1232480 w 3464789"/>
                                            <a:gd name="connsiteY28-324" fmla="*/ 2094643 h 3937129"/>
                                            <a:gd name="connsiteX29-325" fmla="*/ 1179677 w 3464789"/>
                                            <a:gd name="connsiteY29-326" fmla="*/ 2074189 h 3937129"/>
                                            <a:gd name="connsiteX30-327" fmla="*/ 1136639 w 3464789"/>
                                            <a:gd name="connsiteY30-328" fmla="*/ 2087529 h 3937129"/>
                                            <a:gd name="connsiteX31-329" fmla="*/ 694936 w 3464789"/>
                                            <a:gd name="connsiteY31-330" fmla="*/ 2180157 h 3937129"/>
                                            <a:gd name="connsiteX32-331" fmla="*/ 258308 w 3464789"/>
                                            <a:gd name="connsiteY32-332" fmla="*/ 2115526 h 3937129"/>
                                            <a:gd name="connsiteX33-333" fmla="*/ 727310 w 3464789"/>
                                            <a:gd name="connsiteY33-334" fmla="*/ 2141671 h 3937129"/>
                                            <a:gd name="connsiteX34-335" fmla="*/ 1021202 w 3464789"/>
                                            <a:gd name="connsiteY34-336" fmla="*/ 2033549 h 3937129"/>
                                            <a:gd name="connsiteX35-337" fmla="*/ 1022716 w 3464789"/>
                                            <a:gd name="connsiteY35-338" fmla="*/ 2032878 h 3937129"/>
                                            <a:gd name="connsiteX36-339" fmla="*/ 997892 w 3464789"/>
                                            <a:gd name="connsiteY36-340" fmla="*/ 2027432 h 3937129"/>
                                            <a:gd name="connsiteX37-341" fmla="*/ 645036 w 3464789"/>
                                            <a:gd name="connsiteY37-342" fmla="*/ 1936205 h 3937129"/>
                                            <a:gd name="connsiteX38-343" fmla="*/ 8889 w 3464789"/>
                                            <a:gd name="connsiteY38-344" fmla="*/ 1504441 h 3937129"/>
                                            <a:gd name="connsiteX39-345" fmla="*/ 634343 w 3464789"/>
                                            <a:gd name="connsiteY39-346" fmla="*/ 1855993 h 3937129"/>
                                            <a:gd name="connsiteX40-347" fmla="*/ 1214583 w 3464789"/>
                                            <a:gd name="connsiteY40-348" fmla="*/ 1988991 h 3937129"/>
                                            <a:gd name="connsiteX41-349" fmla="*/ 1395036 w 3464789"/>
                                            <a:gd name="connsiteY41-350" fmla="*/ 2034104 h 3937129"/>
                                            <a:gd name="connsiteX42-351" fmla="*/ 1209641 w 3464789"/>
                                            <a:gd name="connsiteY42-352" fmla="*/ 1717265 h 3937129"/>
                                            <a:gd name="connsiteX43-353" fmla="*/ 1084324 w 3464789"/>
                                            <a:gd name="connsiteY43-354" fmla="*/ 1414607 h 3937129"/>
                                            <a:gd name="connsiteX44-355" fmla="*/ 998943 w 3464789"/>
                                            <a:gd name="connsiteY44-356" fmla="*/ 1328867 h 3937129"/>
                                            <a:gd name="connsiteX45-357" fmla="*/ 946281 w 3464789"/>
                                            <a:gd name="connsiteY45-358" fmla="*/ 1326030 h 3937129"/>
                                            <a:gd name="connsiteX46-359" fmla="*/ 776340 w 3464789"/>
                                            <a:gd name="connsiteY46-360" fmla="*/ 1381751 h 3937129"/>
                                            <a:gd name="connsiteX47-361" fmla="*/ 529066 w 3464789"/>
                                            <a:gd name="connsiteY47-362" fmla="*/ 1350841 h 3937129"/>
                                            <a:gd name="connsiteX48-363" fmla="*/ 781493 w 3464789"/>
                                            <a:gd name="connsiteY48-364" fmla="*/ 1337963 h 3937129"/>
                                            <a:gd name="connsiteX49-365" fmla="*/ 912857 w 3464789"/>
                                            <a:gd name="connsiteY49-366" fmla="*/ 1270992 h 3937129"/>
                                            <a:gd name="connsiteX50-367" fmla="*/ 945173 w 3464789"/>
                                            <a:gd name="connsiteY50-368" fmla="*/ 1266178 h 3937129"/>
                                            <a:gd name="connsiteX51-369" fmla="*/ 1037113 w 3464789"/>
                                            <a:gd name="connsiteY51-370" fmla="*/ 1147923 h 3937129"/>
                                            <a:gd name="connsiteX52-371" fmla="*/ 991105 w 3464789"/>
                                            <a:gd name="connsiteY52-372" fmla="*/ 670593 h 3937129"/>
                                            <a:gd name="connsiteX53-373" fmla="*/ 1058784 w 3464789"/>
                                            <a:gd name="connsiteY53-374" fmla="*/ 868401 h 3937129"/>
                                            <a:gd name="connsiteX54-375" fmla="*/ 1227158 w 3464789"/>
                                            <a:gd name="connsiteY54-376" fmla="*/ 1517711 h 3937129"/>
                                            <a:gd name="connsiteX55-377" fmla="*/ 1427277 w 3464789"/>
                                            <a:gd name="connsiteY55-378" fmla="*/ 1003975 h 3937129"/>
                                            <a:gd name="connsiteX56-379" fmla="*/ 1295158 w 3464789"/>
                                            <a:gd name="connsiteY56-380" fmla="*/ 1647183 h 3937129"/>
                                            <a:gd name="connsiteX57-381" fmla="*/ 1629460 w 3464789"/>
                                            <a:gd name="connsiteY57-382" fmla="*/ 2079575 h 3937129"/>
                                            <a:gd name="connsiteX58-383" fmla="*/ 1692720 w 3464789"/>
                                            <a:gd name="connsiteY58-384" fmla="*/ 1723016 h 3937129"/>
                                            <a:gd name="connsiteX59-385" fmla="*/ 1819241 w 3464789"/>
                                            <a:gd name="connsiteY59-386" fmla="*/ 1205431 h 3937129"/>
                                            <a:gd name="connsiteX60-387" fmla="*/ 1836777 w 3464789"/>
                                            <a:gd name="connsiteY60-388" fmla="*/ 1151322 h 3937129"/>
                                            <a:gd name="connsiteX61-389" fmla="*/ 1825651 w 3464789"/>
                                            <a:gd name="connsiteY61-390" fmla="*/ 1140778 h 3937129"/>
                                            <a:gd name="connsiteX62-391" fmla="*/ 1565303 w 3464789"/>
                                            <a:gd name="connsiteY62-392" fmla="*/ 861435 h 3937129"/>
                                            <a:gd name="connsiteX63-393" fmla="*/ 1458771 w 3464789"/>
                                            <a:gd name="connsiteY63-394" fmla="*/ 444184 h 3937129"/>
                                            <a:gd name="connsiteX64-395" fmla="*/ 1432138 w 3464789"/>
                                            <a:gd name="connsiteY64-396" fmla="*/ 301 h 3937129"/>
                                            <a:gd name="connsiteX0-397" fmla="*/ 1432138 w 3464789"/>
                                            <a:gd name="connsiteY0-398" fmla="*/ 301 h 3937129"/>
                                            <a:gd name="connsiteX1-399" fmla="*/ 1526833 w 3464789"/>
                                            <a:gd name="connsiteY1-400" fmla="*/ 556634 h 3937129"/>
                                            <a:gd name="connsiteX2-401" fmla="*/ 1671835 w 3464789"/>
                                            <a:gd name="connsiteY2-402" fmla="*/ 893986 h 3937129"/>
                                            <a:gd name="connsiteX3-403" fmla="*/ 1830454 w 3464789"/>
                                            <a:gd name="connsiteY3-404" fmla="*/ 1049345 h 3937129"/>
                                            <a:gd name="connsiteX4-405" fmla="*/ 1860306 w 3464789"/>
                                            <a:gd name="connsiteY4-406" fmla="*/ 1079441 h 3937129"/>
                                            <a:gd name="connsiteX5-407" fmla="*/ 1899754 w 3464789"/>
                                            <a:gd name="connsiteY5-408" fmla="*/ 970361 h 3937129"/>
                                            <a:gd name="connsiteX6-409" fmla="*/ 1991769 w 3464789"/>
                                            <a:gd name="connsiteY6-410" fmla="*/ 733854 h 3937129"/>
                                            <a:gd name="connsiteX7-411" fmla="*/ 2210305 w 3464789"/>
                                            <a:gd name="connsiteY7-412" fmla="*/ 204767 h 3937129"/>
                                            <a:gd name="connsiteX8-413" fmla="*/ 2147045 w 3464789"/>
                                            <a:gd name="connsiteY8-414" fmla="*/ 446307 h 3937129"/>
                                            <a:gd name="connsiteX9-415" fmla="*/ 1976922 w 3464789"/>
                                            <a:gd name="connsiteY9-416" fmla="*/ 969643 h 3937129"/>
                                            <a:gd name="connsiteX10-417" fmla="*/ 1898682 w 3464789"/>
                                            <a:gd name="connsiteY10-418" fmla="*/ 1355087 h 3937129"/>
                                            <a:gd name="connsiteX11-419" fmla="*/ 2026275 w 3464789"/>
                                            <a:gd name="connsiteY11-420" fmla="*/ 1372209 h 3937129"/>
                                            <a:gd name="connsiteX12-421" fmla="*/ 2420808 w 3464789"/>
                                            <a:gd name="connsiteY12-422" fmla="*/ 1120620 h 3937129"/>
                                            <a:gd name="connsiteX13-423" fmla="*/ 2805000 w 3464789"/>
                                            <a:gd name="connsiteY13-424" fmla="*/ 704562 h 3937129"/>
                                            <a:gd name="connsiteX14-425" fmla="*/ 2576963 w 3464789"/>
                                            <a:gd name="connsiteY14-426" fmla="*/ 1035698 h 3937129"/>
                                            <a:gd name="connsiteX15-427" fmla="*/ 1901903 w 3464789"/>
                                            <a:gd name="connsiteY15-428" fmla="*/ 1629144 h 3937129"/>
                                            <a:gd name="connsiteX16-429" fmla="*/ 1808765 w 3464789"/>
                                            <a:gd name="connsiteY16-430" fmla="*/ 1960528 h 3937129"/>
                                            <a:gd name="connsiteX17-431" fmla="*/ 2517740 w 3464789"/>
                                            <a:gd name="connsiteY17-432" fmla="*/ 1684505 h 3937129"/>
                                            <a:gd name="connsiteX18-433" fmla="*/ 3464390 w 3464789"/>
                                            <a:gd name="connsiteY18-434" fmla="*/ 1588728 h 3937129"/>
                                            <a:gd name="connsiteX19-435" fmla="*/ 2519113 w 3464789"/>
                                            <a:gd name="connsiteY19-436" fmla="*/ 1750502 h 3937129"/>
                                            <a:gd name="connsiteX20-437" fmla="*/ 1801988 w 3464789"/>
                                            <a:gd name="connsiteY20-438" fmla="*/ 2188843 h 3937129"/>
                                            <a:gd name="connsiteX21-439" fmla="*/ 1836494 w 3464789"/>
                                            <a:gd name="connsiteY21-440" fmla="*/ 2832948 h 3937129"/>
                                            <a:gd name="connsiteX22-441" fmla="*/ 1894003 w 3464789"/>
                                            <a:gd name="connsiteY22-442" fmla="*/ 3465552 h 3937129"/>
                                            <a:gd name="connsiteX23-443" fmla="*/ 1991769 w 3464789"/>
                                            <a:gd name="connsiteY23-444" fmla="*/ 3937129 h 3937129"/>
                                            <a:gd name="connsiteX24-445" fmla="*/ 1301656 w 3464789"/>
                                            <a:gd name="connsiteY24-446" fmla="*/ 3925627 h 3937129"/>
                                            <a:gd name="connsiteX25-447" fmla="*/ 1399422 w 3464789"/>
                                            <a:gd name="connsiteY25-448" fmla="*/ 3419544 h 3937129"/>
                                            <a:gd name="connsiteX26-449" fmla="*/ 1433928 w 3464789"/>
                                            <a:gd name="connsiteY26-450" fmla="*/ 2487892 h 3937129"/>
                                            <a:gd name="connsiteX27-451" fmla="*/ 1285742 w 3464789"/>
                                            <a:gd name="connsiteY27-452" fmla="*/ 2127753 h 3937129"/>
                                            <a:gd name="connsiteX28-453" fmla="*/ 1232480 w 3464789"/>
                                            <a:gd name="connsiteY28-454" fmla="*/ 2094643 h 3937129"/>
                                            <a:gd name="connsiteX29-455" fmla="*/ 1179677 w 3464789"/>
                                            <a:gd name="connsiteY29-456" fmla="*/ 2074189 h 3937129"/>
                                            <a:gd name="connsiteX30-457" fmla="*/ 1136639 w 3464789"/>
                                            <a:gd name="connsiteY30-458" fmla="*/ 2087529 h 3937129"/>
                                            <a:gd name="connsiteX31-459" fmla="*/ 694936 w 3464789"/>
                                            <a:gd name="connsiteY31-460" fmla="*/ 2180157 h 3937129"/>
                                            <a:gd name="connsiteX32-461" fmla="*/ 258308 w 3464789"/>
                                            <a:gd name="connsiteY32-462" fmla="*/ 2115526 h 3937129"/>
                                            <a:gd name="connsiteX33-463" fmla="*/ 727310 w 3464789"/>
                                            <a:gd name="connsiteY33-464" fmla="*/ 2141671 h 3937129"/>
                                            <a:gd name="connsiteX34-465" fmla="*/ 1021202 w 3464789"/>
                                            <a:gd name="connsiteY34-466" fmla="*/ 2033549 h 3937129"/>
                                            <a:gd name="connsiteX35-467" fmla="*/ 1022716 w 3464789"/>
                                            <a:gd name="connsiteY35-468" fmla="*/ 2032878 h 3937129"/>
                                            <a:gd name="connsiteX36-469" fmla="*/ 997892 w 3464789"/>
                                            <a:gd name="connsiteY36-470" fmla="*/ 2027432 h 3937129"/>
                                            <a:gd name="connsiteX37-471" fmla="*/ 645036 w 3464789"/>
                                            <a:gd name="connsiteY37-472" fmla="*/ 1936205 h 3937129"/>
                                            <a:gd name="connsiteX38-473" fmla="*/ 8889 w 3464789"/>
                                            <a:gd name="connsiteY38-474" fmla="*/ 1504441 h 3937129"/>
                                            <a:gd name="connsiteX39-475" fmla="*/ 634343 w 3464789"/>
                                            <a:gd name="connsiteY39-476" fmla="*/ 1855993 h 3937129"/>
                                            <a:gd name="connsiteX40-477" fmla="*/ 1214583 w 3464789"/>
                                            <a:gd name="connsiteY40-478" fmla="*/ 1988991 h 3937129"/>
                                            <a:gd name="connsiteX41-479" fmla="*/ 1395036 w 3464789"/>
                                            <a:gd name="connsiteY41-480" fmla="*/ 2034104 h 3937129"/>
                                            <a:gd name="connsiteX42-481" fmla="*/ 1209641 w 3464789"/>
                                            <a:gd name="connsiteY42-482" fmla="*/ 1717265 h 3937129"/>
                                            <a:gd name="connsiteX43-483" fmla="*/ 1084324 w 3464789"/>
                                            <a:gd name="connsiteY43-484" fmla="*/ 1414607 h 3937129"/>
                                            <a:gd name="connsiteX44-485" fmla="*/ 998943 w 3464789"/>
                                            <a:gd name="connsiteY44-486" fmla="*/ 1328867 h 3937129"/>
                                            <a:gd name="connsiteX45-487" fmla="*/ 946281 w 3464789"/>
                                            <a:gd name="connsiteY45-488" fmla="*/ 1326030 h 3937129"/>
                                            <a:gd name="connsiteX46-489" fmla="*/ 776340 w 3464789"/>
                                            <a:gd name="connsiteY46-490" fmla="*/ 1381751 h 3937129"/>
                                            <a:gd name="connsiteX47-491" fmla="*/ 529066 w 3464789"/>
                                            <a:gd name="connsiteY47-492" fmla="*/ 1350841 h 3937129"/>
                                            <a:gd name="connsiteX48-493" fmla="*/ 781493 w 3464789"/>
                                            <a:gd name="connsiteY48-494" fmla="*/ 1337963 h 3937129"/>
                                            <a:gd name="connsiteX49-495" fmla="*/ 912857 w 3464789"/>
                                            <a:gd name="connsiteY49-496" fmla="*/ 1270992 h 3937129"/>
                                            <a:gd name="connsiteX50-497" fmla="*/ 1037113 w 3464789"/>
                                            <a:gd name="connsiteY50-498" fmla="*/ 1147923 h 3937129"/>
                                            <a:gd name="connsiteX51-499" fmla="*/ 991105 w 3464789"/>
                                            <a:gd name="connsiteY51-500" fmla="*/ 670593 h 3937129"/>
                                            <a:gd name="connsiteX52-501" fmla="*/ 1058784 w 3464789"/>
                                            <a:gd name="connsiteY52-502" fmla="*/ 868401 h 3937129"/>
                                            <a:gd name="connsiteX53-503" fmla="*/ 1227158 w 3464789"/>
                                            <a:gd name="connsiteY53-504" fmla="*/ 1517711 h 3937129"/>
                                            <a:gd name="connsiteX54-505" fmla="*/ 1427277 w 3464789"/>
                                            <a:gd name="connsiteY54-506" fmla="*/ 1003975 h 3937129"/>
                                            <a:gd name="connsiteX55-507" fmla="*/ 1295158 w 3464789"/>
                                            <a:gd name="connsiteY55-508" fmla="*/ 1647183 h 3937129"/>
                                            <a:gd name="connsiteX56-509" fmla="*/ 1629460 w 3464789"/>
                                            <a:gd name="connsiteY56-510" fmla="*/ 2079575 h 3937129"/>
                                            <a:gd name="connsiteX57-511" fmla="*/ 1692720 w 3464789"/>
                                            <a:gd name="connsiteY57-512" fmla="*/ 1723016 h 3937129"/>
                                            <a:gd name="connsiteX58-513" fmla="*/ 1819241 w 3464789"/>
                                            <a:gd name="connsiteY58-514" fmla="*/ 1205431 h 3937129"/>
                                            <a:gd name="connsiteX59-515" fmla="*/ 1836777 w 3464789"/>
                                            <a:gd name="connsiteY59-516" fmla="*/ 1151322 h 3937129"/>
                                            <a:gd name="connsiteX60-517" fmla="*/ 1825651 w 3464789"/>
                                            <a:gd name="connsiteY60-518" fmla="*/ 1140778 h 3937129"/>
                                            <a:gd name="connsiteX61-519" fmla="*/ 1565303 w 3464789"/>
                                            <a:gd name="connsiteY61-520" fmla="*/ 861435 h 3937129"/>
                                            <a:gd name="connsiteX62-521" fmla="*/ 1458771 w 3464789"/>
                                            <a:gd name="connsiteY62-522" fmla="*/ 444184 h 3937129"/>
                                            <a:gd name="connsiteX63-523" fmla="*/ 1432138 w 3464789"/>
                                            <a:gd name="connsiteY63-524" fmla="*/ 301 h 3937129"/>
                                            <a:gd name="connsiteX0-525" fmla="*/ 1432138 w 3464789"/>
                                            <a:gd name="connsiteY0-526" fmla="*/ 301 h 3937129"/>
                                            <a:gd name="connsiteX1-527" fmla="*/ 1526833 w 3464789"/>
                                            <a:gd name="connsiteY1-528" fmla="*/ 556634 h 3937129"/>
                                            <a:gd name="connsiteX2-529" fmla="*/ 1671835 w 3464789"/>
                                            <a:gd name="connsiteY2-530" fmla="*/ 893986 h 3937129"/>
                                            <a:gd name="connsiteX3-531" fmla="*/ 1830454 w 3464789"/>
                                            <a:gd name="connsiteY3-532" fmla="*/ 1049345 h 3937129"/>
                                            <a:gd name="connsiteX4-533" fmla="*/ 1860306 w 3464789"/>
                                            <a:gd name="connsiteY4-534" fmla="*/ 1079441 h 3937129"/>
                                            <a:gd name="connsiteX5-535" fmla="*/ 1899754 w 3464789"/>
                                            <a:gd name="connsiteY5-536" fmla="*/ 970361 h 3937129"/>
                                            <a:gd name="connsiteX6-537" fmla="*/ 1991769 w 3464789"/>
                                            <a:gd name="connsiteY6-538" fmla="*/ 733854 h 3937129"/>
                                            <a:gd name="connsiteX7-539" fmla="*/ 2210305 w 3464789"/>
                                            <a:gd name="connsiteY7-540" fmla="*/ 204767 h 3937129"/>
                                            <a:gd name="connsiteX8-541" fmla="*/ 2147045 w 3464789"/>
                                            <a:gd name="connsiteY8-542" fmla="*/ 446307 h 3937129"/>
                                            <a:gd name="connsiteX9-543" fmla="*/ 1976922 w 3464789"/>
                                            <a:gd name="connsiteY9-544" fmla="*/ 969643 h 3937129"/>
                                            <a:gd name="connsiteX10-545" fmla="*/ 1898682 w 3464789"/>
                                            <a:gd name="connsiteY10-546" fmla="*/ 1355087 h 3937129"/>
                                            <a:gd name="connsiteX11-547" fmla="*/ 2026275 w 3464789"/>
                                            <a:gd name="connsiteY11-548" fmla="*/ 1372209 h 3937129"/>
                                            <a:gd name="connsiteX12-549" fmla="*/ 2420808 w 3464789"/>
                                            <a:gd name="connsiteY12-550" fmla="*/ 1120620 h 3937129"/>
                                            <a:gd name="connsiteX13-551" fmla="*/ 2805000 w 3464789"/>
                                            <a:gd name="connsiteY13-552" fmla="*/ 704562 h 3937129"/>
                                            <a:gd name="connsiteX14-553" fmla="*/ 2576963 w 3464789"/>
                                            <a:gd name="connsiteY14-554" fmla="*/ 1035698 h 3937129"/>
                                            <a:gd name="connsiteX15-555" fmla="*/ 1901903 w 3464789"/>
                                            <a:gd name="connsiteY15-556" fmla="*/ 1629144 h 3937129"/>
                                            <a:gd name="connsiteX16-557" fmla="*/ 1808765 w 3464789"/>
                                            <a:gd name="connsiteY16-558" fmla="*/ 1960528 h 3937129"/>
                                            <a:gd name="connsiteX17-559" fmla="*/ 2517740 w 3464789"/>
                                            <a:gd name="connsiteY17-560" fmla="*/ 1684505 h 3937129"/>
                                            <a:gd name="connsiteX18-561" fmla="*/ 3464390 w 3464789"/>
                                            <a:gd name="connsiteY18-562" fmla="*/ 1588728 h 3937129"/>
                                            <a:gd name="connsiteX19-563" fmla="*/ 2519113 w 3464789"/>
                                            <a:gd name="connsiteY19-564" fmla="*/ 1750502 h 3937129"/>
                                            <a:gd name="connsiteX20-565" fmla="*/ 1801988 w 3464789"/>
                                            <a:gd name="connsiteY20-566" fmla="*/ 2188843 h 3937129"/>
                                            <a:gd name="connsiteX21-567" fmla="*/ 1836494 w 3464789"/>
                                            <a:gd name="connsiteY21-568" fmla="*/ 2832948 h 3937129"/>
                                            <a:gd name="connsiteX22-569" fmla="*/ 1894003 w 3464789"/>
                                            <a:gd name="connsiteY22-570" fmla="*/ 3465552 h 3937129"/>
                                            <a:gd name="connsiteX23-571" fmla="*/ 1991769 w 3464789"/>
                                            <a:gd name="connsiteY23-572" fmla="*/ 3937129 h 3937129"/>
                                            <a:gd name="connsiteX24-573" fmla="*/ 1301656 w 3464789"/>
                                            <a:gd name="connsiteY24-574" fmla="*/ 3925627 h 3937129"/>
                                            <a:gd name="connsiteX25-575" fmla="*/ 1399422 w 3464789"/>
                                            <a:gd name="connsiteY25-576" fmla="*/ 3419544 h 3937129"/>
                                            <a:gd name="connsiteX26-577" fmla="*/ 1433928 w 3464789"/>
                                            <a:gd name="connsiteY26-578" fmla="*/ 2487892 h 3937129"/>
                                            <a:gd name="connsiteX27-579" fmla="*/ 1285742 w 3464789"/>
                                            <a:gd name="connsiteY27-580" fmla="*/ 2127753 h 3937129"/>
                                            <a:gd name="connsiteX28-581" fmla="*/ 1232480 w 3464789"/>
                                            <a:gd name="connsiteY28-582" fmla="*/ 2094643 h 3937129"/>
                                            <a:gd name="connsiteX29-583" fmla="*/ 1179677 w 3464789"/>
                                            <a:gd name="connsiteY29-584" fmla="*/ 2074189 h 3937129"/>
                                            <a:gd name="connsiteX30-585" fmla="*/ 1136639 w 3464789"/>
                                            <a:gd name="connsiteY30-586" fmla="*/ 2087529 h 3937129"/>
                                            <a:gd name="connsiteX31-587" fmla="*/ 694936 w 3464789"/>
                                            <a:gd name="connsiteY31-588" fmla="*/ 2180157 h 3937129"/>
                                            <a:gd name="connsiteX32-589" fmla="*/ 258308 w 3464789"/>
                                            <a:gd name="connsiteY32-590" fmla="*/ 2115526 h 3937129"/>
                                            <a:gd name="connsiteX33-591" fmla="*/ 727310 w 3464789"/>
                                            <a:gd name="connsiteY33-592" fmla="*/ 2141671 h 3937129"/>
                                            <a:gd name="connsiteX34-593" fmla="*/ 1021202 w 3464789"/>
                                            <a:gd name="connsiteY34-594" fmla="*/ 2033549 h 3937129"/>
                                            <a:gd name="connsiteX35-595" fmla="*/ 1022716 w 3464789"/>
                                            <a:gd name="connsiteY35-596" fmla="*/ 2032878 h 3937129"/>
                                            <a:gd name="connsiteX36-597" fmla="*/ 997892 w 3464789"/>
                                            <a:gd name="connsiteY36-598" fmla="*/ 2027432 h 3937129"/>
                                            <a:gd name="connsiteX37-599" fmla="*/ 645036 w 3464789"/>
                                            <a:gd name="connsiteY37-600" fmla="*/ 1936205 h 3937129"/>
                                            <a:gd name="connsiteX38-601" fmla="*/ 8889 w 3464789"/>
                                            <a:gd name="connsiteY38-602" fmla="*/ 1504441 h 3937129"/>
                                            <a:gd name="connsiteX39-603" fmla="*/ 634343 w 3464789"/>
                                            <a:gd name="connsiteY39-604" fmla="*/ 1855993 h 3937129"/>
                                            <a:gd name="connsiteX40-605" fmla="*/ 1214583 w 3464789"/>
                                            <a:gd name="connsiteY40-606" fmla="*/ 1988991 h 3937129"/>
                                            <a:gd name="connsiteX41-607" fmla="*/ 1395036 w 3464789"/>
                                            <a:gd name="connsiteY41-608" fmla="*/ 2034104 h 3937129"/>
                                            <a:gd name="connsiteX42-609" fmla="*/ 1209641 w 3464789"/>
                                            <a:gd name="connsiteY42-610" fmla="*/ 1717265 h 3937129"/>
                                            <a:gd name="connsiteX43-611" fmla="*/ 1084324 w 3464789"/>
                                            <a:gd name="connsiteY43-612" fmla="*/ 1414607 h 3937129"/>
                                            <a:gd name="connsiteX44-613" fmla="*/ 946281 w 3464789"/>
                                            <a:gd name="connsiteY44-614" fmla="*/ 1326030 h 3937129"/>
                                            <a:gd name="connsiteX45-615" fmla="*/ 776340 w 3464789"/>
                                            <a:gd name="connsiteY45-616" fmla="*/ 1381751 h 3937129"/>
                                            <a:gd name="connsiteX46-617" fmla="*/ 529066 w 3464789"/>
                                            <a:gd name="connsiteY46-618" fmla="*/ 1350841 h 3937129"/>
                                            <a:gd name="connsiteX47-619" fmla="*/ 781493 w 3464789"/>
                                            <a:gd name="connsiteY47-620" fmla="*/ 1337963 h 3937129"/>
                                            <a:gd name="connsiteX48-621" fmla="*/ 912857 w 3464789"/>
                                            <a:gd name="connsiteY48-622" fmla="*/ 1270992 h 3937129"/>
                                            <a:gd name="connsiteX49-623" fmla="*/ 1037113 w 3464789"/>
                                            <a:gd name="connsiteY49-624" fmla="*/ 1147923 h 3937129"/>
                                            <a:gd name="connsiteX50-625" fmla="*/ 991105 w 3464789"/>
                                            <a:gd name="connsiteY50-626" fmla="*/ 670593 h 3937129"/>
                                            <a:gd name="connsiteX51-627" fmla="*/ 1058784 w 3464789"/>
                                            <a:gd name="connsiteY51-628" fmla="*/ 868401 h 3937129"/>
                                            <a:gd name="connsiteX52-629" fmla="*/ 1227158 w 3464789"/>
                                            <a:gd name="connsiteY52-630" fmla="*/ 1517711 h 3937129"/>
                                            <a:gd name="connsiteX53-631" fmla="*/ 1427277 w 3464789"/>
                                            <a:gd name="connsiteY53-632" fmla="*/ 1003975 h 3937129"/>
                                            <a:gd name="connsiteX54-633" fmla="*/ 1295158 w 3464789"/>
                                            <a:gd name="connsiteY54-634" fmla="*/ 1647183 h 3937129"/>
                                            <a:gd name="connsiteX55-635" fmla="*/ 1629460 w 3464789"/>
                                            <a:gd name="connsiteY55-636" fmla="*/ 2079575 h 3937129"/>
                                            <a:gd name="connsiteX56-637" fmla="*/ 1692720 w 3464789"/>
                                            <a:gd name="connsiteY56-638" fmla="*/ 1723016 h 3937129"/>
                                            <a:gd name="connsiteX57-639" fmla="*/ 1819241 w 3464789"/>
                                            <a:gd name="connsiteY57-640" fmla="*/ 1205431 h 3937129"/>
                                            <a:gd name="connsiteX58-641" fmla="*/ 1836777 w 3464789"/>
                                            <a:gd name="connsiteY58-642" fmla="*/ 1151322 h 3937129"/>
                                            <a:gd name="connsiteX59-643" fmla="*/ 1825651 w 3464789"/>
                                            <a:gd name="connsiteY59-644" fmla="*/ 1140778 h 3937129"/>
                                            <a:gd name="connsiteX60-645" fmla="*/ 1565303 w 3464789"/>
                                            <a:gd name="connsiteY60-646" fmla="*/ 861435 h 3937129"/>
                                            <a:gd name="connsiteX61-647" fmla="*/ 1458771 w 3464789"/>
                                            <a:gd name="connsiteY61-648" fmla="*/ 444184 h 3937129"/>
                                            <a:gd name="connsiteX62-649" fmla="*/ 1432138 w 3464789"/>
                                            <a:gd name="connsiteY62-650" fmla="*/ 301 h 3937129"/>
                                            <a:gd name="connsiteX0-651" fmla="*/ 1432138 w 3464789"/>
                                            <a:gd name="connsiteY0-652" fmla="*/ 301 h 3937129"/>
                                            <a:gd name="connsiteX1-653" fmla="*/ 1526833 w 3464789"/>
                                            <a:gd name="connsiteY1-654" fmla="*/ 556634 h 3937129"/>
                                            <a:gd name="connsiteX2-655" fmla="*/ 1671835 w 3464789"/>
                                            <a:gd name="connsiteY2-656" fmla="*/ 893986 h 3937129"/>
                                            <a:gd name="connsiteX3-657" fmla="*/ 1830454 w 3464789"/>
                                            <a:gd name="connsiteY3-658" fmla="*/ 1049345 h 3937129"/>
                                            <a:gd name="connsiteX4-659" fmla="*/ 1860306 w 3464789"/>
                                            <a:gd name="connsiteY4-660" fmla="*/ 1079441 h 3937129"/>
                                            <a:gd name="connsiteX5-661" fmla="*/ 1899754 w 3464789"/>
                                            <a:gd name="connsiteY5-662" fmla="*/ 970361 h 3937129"/>
                                            <a:gd name="connsiteX6-663" fmla="*/ 1991769 w 3464789"/>
                                            <a:gd name="connsiteY6-664" fmla="*/ 733854 h 3937129"/>
                                            <a:gd name="connsiteX7-665" fmla="*/ 2147045 w 3464789"/>
                                            <a:gd name="connsiteY7-666" fmla="*/ 446307 h 3937129"/>
                                            <a:gd name="connsiteX8-667" fmla="*/ 1976922 w 3464789"/>
                                            <a:gd name="connsiteY8-668" fmla="*/ 969643 h 3937129"/>
                                            <a:gd name="connsiteX9-669" fmla="*/ 1898682 w 3464789"/>
                                            <a:gd name="connsiteY9-670" fmla="*/ 1355087 h 3937129"/>
                                            <a:gd name="connsiteX10-671" fmla="*/ 2026275 w 3464789"/>
                                            <a:gd name="connsiteY10-672" fmla="*/ 1372209 h 3937129"/>
                                            <a:gd name="connsiteX11-673" fmla="*/ 2420808 w 3464789"/>
                                            <a:gd name="connsiteY11-674" fmla="*/ 1120620 h 3937129"/>
                                            <a:gd name="connsiteX12-675" fmla="*/ 2805000 w 3464789"/>
                                            <a:gd name="connsiteY12-676" fmla="*/ 704562 h 3937129"/>
                                            <a:gd name="connsiteX13-677" fmla="*/ 2576963 w 3464789"/>
                                            <a:gd name="connsiteY13-678" fmla="*/ 1035698 h 3937129"/>
                                            <a:gd name="connsiteX14-679" fmla="*/ 1901903 w 3464789"/>
                                            <a:gd name="connsiteY14-680" fmla="*/ 1629144 h 3937129"/>
                                            <a:gd name="connsiteX15-681" fmla="*/ 1808765 w 3464789"/>
                                            <a:gd name="connsiteY15-682" fmla="*/ 1960528 h 3937129"/>
                                            <a:gd name="connsiteX16-683" fmla="*/ 2517740 w 3464789"/>
                                            <a:gd name="connsiteY16-684" fmla="*/ 1684505 h 3937129"/>
                                            <a:gd name="connsiteX17-685" fmla="*/ 3464390 w 3464789"/>
                                            <a:gd name="connsiteY17-686" fmla="*/ 1588728 h 3937129"/>
                                            <a:gd name="connsiteX18-687" fmla="*/ 2519113 w 3464789"/>
                                            <a:gd name="connsiteY18-688" fmla="*/ 1750502 h 3937129"/>
                                            <a:gd name="connsiteX19-689" fmla="*/ 1801988 w 3464789"/>
                                            <a:gd name="connsiteY19-690" fmla="*/ 2188843 h 3937129"/>
                                            <a:gd name="connsiteX20-691" fmla="*/ 1836494 w 3464789"/>
                                            <a:gd name="connsiteY20-692" fmla="*/ 2832948 h 3937129"/>
                                            <a:gd name="connsiteX21-693" fmla="*/ 1894003 w 3464789"/>
                                            <a:gd name="connsiteY21-694" fmla="*/ 3465552 h 3937129"/>
                                            <a:gd name="connsiteX22-695" fmla="*/ 1991769 w 3464789"/>
                                            <a:gd name="connsiteY22-696" fmla="*/ 3937129 h 3937129"/>
                                            <a:gd name="connsiteX23-697" fmla="*/ 1301656 w 3464789"/>
                                            <a:gd name="connsiteY23-698" fmla="*/ 3925627 h 3937129"/>
                                            <a:gd name="connsiteX24-699" fmla="*/ 1399422 w 3464789"/>
                                            <a:gd name="connsiteY24-700" fmla="*/ 3419544 h 3937129"/>
                                            <a:gd name="connsiteX25-701" fmla="*/ 1433928 w 3464789"/>
                                            <a:gd name="connsiteY25-702" fmla="*/ 2487892 h 3937129"/>
                                            <a:gd name="connsiteX26-703" fmla="*/ 1285742 w 3464789"/>
                                            <a:gd name="connsiteY26-704" fmla="*/ 2127753 h 3937129"/>
                                            <a:gd name="connsiteX27-705" fmla="*/ 1232480 w 3464789"/>
                                            <a:gd name="connsiteY27-706" fmla="*/ 2094643 h 3937129"/>
                                            <a:gd name="connsiteX28-707" fmla="*/ 1179677 w 3464789"/>
                                            <a:gd name="connsiteY28-708" fmla="*/ 2074189 h 3937129"/>
                                            <a:gd name="connsiteX29-709" fmla="*/ 1136639 w 3464789"/>
                                            <a:gd name="connsiteY29-710" fmla="*/ 2087529 h 3937129"/>
                                            <a:gd name="connsiteX30-711" fmla="*/ 694936 w 3464789"/>
                                            <a:gd name="connsiteY30-712" fmla="*/ 2180157 h 3937129"/>
                                            <a:gd name="connsiteX31-713" fmla="*/ 258308 w 3464789"/>
                                            <a:gd name="connsiteY31-714" fmla="*/ 2115526 h 3937129"/>
                                            <a:gd name="connsiteX32-715" fmla="*/ 727310 w 3464789"/>
                                            <a:gd name="connsiteY32-716" fmla="*/ 2141671 h 3937129"/>
                                            <a:gd name="connsiteX33-717" fmla="*/ 1021202 w 3464789"/>
                                            <a:gd name="connsiteY33-718" fmla="*/ 2033549 h 3937129"/>
                                            <a:gd name="connsiteX34-719" fmla="*/ 1022716 w 3464789"/>
                                            <a:gd name="connsiteY34-720" fmla="*/ 2032878 h 3937129"/>
                                            <a:gd name="connsiteX35-721" fmla="*/ 997892 w 3464789"/>
                                            <a:gd name="connsiteY35-722" fmla="*/ 2027432 h 3937129"/>
                                            <a:gd name="connsiteX36-723" fmla="*/ 645036 w 3464789"/>
                                            <a:gd name="connsiteY36-724" fmla="*/ 1936205 h 3937129"/>
                                            <a:gd name="connsiteX37-725" fmla="*/ 8889 w 3464789"/>
                                            <a:gd name="connsiteY37-726" fmla="*/ 1504441 h 3937129"/>
                                            <a:gd name="connsiteX38-727" fmla="*/ 634343 w 3464789"/>
                                            <a:gd name="connsiteY38-728" fmla="*/ 1855993 h 3937129"/>
                                            <a:gd name="connsiteX39-729" fmla="*/ 1214583 w 3464789"/>
                                            <a:gd name="connsiteY39-730" fmla="*/ 1988991 h 3937129"/>
                                            <a:gd name="connsiteX40-731" fmla="*/ 1395036 w 3464789"/>
                                            <a:gd name="connsiteY40-732" fmla="*/ 2034104 h 3937129"/>
                                            <a:gd name="connsiteX41-733" fmla="*/ 1209641 w 3464789"/>
                                            <a:gd name="connsiteY41-734" fmla="*/ 1717265 h 3937129"/>
                                            <a:gd name="connsiteX42-735" fmla="*/ 1084324 w 3464789"/>
                                            <a:gd name="connsiteY42-736" fmla="*/ 1414607 h 3937129"/>
                                            <a:gd name="connsiteX43-737" fmla="*/ 946281 w 3464789"/>
                                            <a:gd name="connsiteY43-738" fmla="*/ 1326030 h 3937129"/>
                                            <a:gd name="connsiteX44-739" fmla="*/ 776340 w 3464789"/>
                                            <a:gd name="connsiteY44-740" fmla="*/ 1381751 h 3937129"/>
                                            <a:gd name="connsiteX45-741" fmla="*/ 529066 w 3464789"/>
                                            <a:gd name="connsiteY45-742" fmla="*/ 1350841 h 3937129"/>
                                            <a:gd name="connsiteX46-743" fmla="*/ 781493 w 3464789"/>
                                            <a:gd name="connsiteY46-744" fmla="*/ 1337963 h 3937129"/>
                                            <a:gd name="connsiteX47-745" fmla="*/ 912857 w 3464789"/>
                                            <a:gd name="connsiteY47-746" fmla="*/ 1270992 h 3937129"/>
                                            <a:gd name="connsiteX48-747" fmla="*/ 1037113 w 3464789"/>
                                            <a:gd name="connsiteY48-748" fmla="*/ 1147923 h 3937129"/>
                                            <a:gd name="connsiteX49-749" fmla="*/ 991105 w 3464789"/>
                                            <a:gd name="connsiteY49-750" fmla="*/ 670593 h 3937129"/>
                                            <a:gd name="connsiteX50-751" fmla="*/ 1058784 w 3464789"/>
                                            <a:gd name="connsiteY50-752" fmla="*/ 868401 h 3937129"/>
                                            <a:gd name="connsiteX51-753" fmla="*/ 1227158 w 3464789"/>
                                            <a:gd name="connsiteY51-754" fmla="*/ 1517711 h 3937129"/>
                                            <a:gd name="connsiteX52-755" fmla="*/ 1427277 w 3464789"/>
                                            <a:gd name="connsiteY52-756" fmla="*/ 1003975 h 3937129"/>
                                            <a:gd name="connsiteX53-757" fmla="*/ 1295158 w 3464789"/>
                                            <a:gd name="connsiteY53-758" fmla="*/ 1647183 h 3937129"/>
                                            <a:gd name="connsiteX54-759" fmla="*/ 1629460 w 3464789"/>
                                            <a:gd name="connsiteY54-760" fmla="*/ 2079575 h 3937129"/>
                                            <a:gd name="connsiteX55-761" fmla="*/ 1692720 w 3464789"/>
                                            <a:gd name="connsiteY55-762" fmla="*/ 1723016 h 3937129"/>
                                            <a:gd name="connsiteX56-763" fmla="*/ 1819241 w 3464789"/>
                                            <a:gd name="connsiteY56-764" fmla="*/ 1205431 h 3937129"/>
                                            <a:gd name="connsiteX57-765" fmla="*/ 1836777 w 3464789"/>
                                            <a:gd name="connsiteY57-766" fmla="*/ 1151322 h 3937129"/>
                                            <a:gd name="connsiteX58-767" fmla="*/ 1825651 w 3464789"/>
                                            <a:gd name="connsiteY58-768" fmla="*/ 1140778 h 3937129"/>
                                            <a:gd name="connsiteX59-769" fmla="*/ 1565303 w 3464789"/>
                                            <a:gd name="connsiteY59-770" fmla="*/ 861435 h 3937129"/>
                                            <a:gd name="connsiteX60-771" fmla="*/ 1458771 w 3464789"/>
                                            <a:gd name="connsiteY60-772" fmla="*/ 444184 h 3937129"/>
                                            <a:gd name="connsiteX61-773" fmla="*/ 1432138 w 3464789"/>
                                            <a:gd name="connsiteY61-774" fmla="*/ 301 h 3937129"/>
                                            <a:gd name="connsiteX0-775" fmla="*/ 1432138 w 3464789"/>
                                            <a:gd name="connsiteY0-776" fmla="*/ 301 h 3937129"/>
                                            <a:gd name="connsiteX1-777" fmla="*/ 1526833 w 3464789"/>
                                            <a:gd name="connsiteY1-778" fmla="*/ 556634 h 3937129"/>
                                            <a:gd name="connsiteX2-779" fmla="*/ 1671835 w 3464789"/>
                                            <a:gd name="connsiteY2-780" fmla="*/ 893986 h 3937129"/>
                                            <a:gd name="connsiteX3-781" fmla="*/ 1830454 w 3464789"/>
                                            <a:gd name="connsiteY3-782" fmla="*/ 1049345 h 3937129"/>
                                            <a:gd name="connsiteX4-783" fmla="*/ 1860306 w 3464789"/>
                                            <a:gd name="connsiteY4-784" fmla="*/ 1079441 h 3937129"/>
                                            <a:gd name="connsiteX5-785" fmla="*/ 1899754 w 3464789"/>
                                            <a:gd name="connsiteY5-786" fmla="*/ 970361 h 3937129"/>
                                            <a:gd name="connsiteX6-787" fmla="*/ 1991769 w 3464789"/>
                                            <a:gd name="connsiteY6-788" fmla="*/ 733854 h 3937129"/>
                                            <a:gd name="connsiteX7-789" fmla="*/ 1976922 w 3464789"/>
                                            <a:gd name="connsiteY7-790" fmla="*/ 969643 h 3937129"/>
                                            <a:gd name="connsiteX8-791" fmla="*/ 1898682 w 3464789"/>
                                            <a:gd name="connsiteY8-792" fmla="*/ 1355087 h 3937129"/>
                                            <a:gd name="connsiteX9-793" fmla="*/ 2026275 w 3464789"/>
                                            <a:gd name="connsiteY9-794" fmla="*/ 1372209 h 3937129"/>
                                            <a:gd name="connsiteX10-795" fmla="*/ 2420808 w 3464789"/>
                                            <a:gd name="connsiteY10-796" fmla="*/ 1120620 h 3937129"/>
                                            <a:gd name="connsiteX11-797" fmla="*/ 2805000 w 3464789"/>
                                            <a:gd name="connsiteY11-798" fmla="*/ 704562 h 3937129"/>
                                            <a:gd name="connsiteX12-799" fmla="*/ 2576963 w 3464789"/>
                                            <a:gd name="connsiteY12-800" fmla="*/ 1035698 h 3937129"/>
                                            <a:gd name="connsiteX13-801" fmla="*/ 1901903 w 3464789"/>
                                            <a:gd name="connsiteY13-802" fmla="*/ 1629144 h 3937129"/>
                                            <a:gd name="connsiteX14-803" fmla="*/ 1808765 w 3464789"/>
                                            <a:gd name="connsiteY14-804" fmla="*/ 1960528 h 3937129"/>
                                            <a:gd name="connsiteX15-805" fmla="*/ 2517740 w 3464789"/>
                                            <a:gd name="connsiteY15-806" fmla="*/ 1684505 h 3937129"/>
                                            <a:gd name="connsiteX16-807" fmla="*/ 3464390 w 3464789"/>
                                            <a:gd name="connsiteY16-808" fmla="*/ 1588728 h 3937129"/>
                                            <a:gd name="connsiteX17-809" fmla="*/ 2519113 w 3464789"/>
                                            <a:gd name="connsiteY17-810" fmla="*/ 1750502 h 3937129"/>
                                            <a:gd name="connsiteX18-811" fmla="*/ 1801988 w 3464789"/>
                                            <a:gd name="connsiteY18-812" fmla="*/ 2188843 h 3937129"/>
                                            <a:gd name="connsiteX19-813" fmla="*/ 1836494 w 3464789"/>
                                            <a:gd name="connsiteY19-814" fmla="*/ 2832948 h 3937129"/>
                                            <a:gd name="connsiteX20-815" fmla="*/ 1894003 w 3464789"/>
                                            <a:gd name="connsiteY20-816" fmla="*/ 3465552 h 3937129"/>
                                            <a:gd name="connsiteX21-817" fmla="*/ 1991769 w 3464789"/>
                                            <a:gd name="connsiteY21-818" fmla="*/ 3937129 h 3937129"/>
                                            <a:gd name="connsiteX22-819" fmla="*/ 1301656 w 3464789"/>
                                            <a:gd name="connsiteY22-820" fmla="*/ 3925627 h 3937129"/>
                                            <a:gd name="connsiteX23-821" fmla="*/ 1399422 w 3464789"/>
                                            <a:gd name="connsiteY23-822" fmla="*/ 3419544 h 3937129"/>
                                            <a:gd name="connsiteX24-823" fmla="*/ 1433928 w 3464789"/>
                                            <a:gd name="connsiteY24-824" fmla="*/ 2487892 h 3937129"/>
                                            <a:gd name="connsiteX25-825" fmla="*/ 1285742 w 3464789"/>
                                            <a:gd name="connsiteY25-826" fmla="*/ 2127753 h 3937129"/>
                                            <a:gd name="connsiteX26-827" fmla="*/ 1232480 w 3464789"/>
                                            <a:gd name="connsiteY26-828" fmla="*/ 2094643 h 3937129"/>
                                            <a:gd name="connsiteX27-829" fmla="*/ 1179677 w 3464789"/>
                                            <a:gd name="connsiteY27-830" fmla="*/ 2074189 h 3937129"/>
                                            <a:gd name="connsiteX28-831" fmla="*/ 1136639 w 3464789"/>
                                            <a:gd name="connsiteY28-832" fmla="*/ 2087529 h 3937129"/>
                                            <a:gd name="connsiteX29-833" fmla="*/ 694936 w 3464789"/>
                                            <a:gd name="connsiteY29-834" fmla="*/ 2180157 h 3937129"/>
                                            <a:gd name="connsiteX30-835" fmla="*/ 258308 w 3464789"/>
                                            <a:gd name="connsiteY30-836" fmla="*/ 2115526 h 3937129"/>
                                            <a:gd name="connsiteX31-837" fmla="*/ 727310 w 3464789"/>
                                            <a:gd name="connsiteY31-838" fmla="*/ 2141671 h 3937129"/>
                                            <a:gd name="connsiteX32-839" fmla="*/ 1021202 w 3464789"/>
                                            <a:gd name="connsiteY32-840" fmla="*/ 2033549 h 3937129"/>
                                            <a:gd name="connsiteX33-841" fmla="*/ 1022716 w 3464789"/>
                                            <a:gd name="connsiteY33-842" fmla="*/ 2032878 h 3937129"/>
                                            <a:gd name="connsiteX34-843" fmla="*/ 997892 w 3464789"/>
                                            <a:gd name="connsiteY34-844" fmla="*/ 2027432 h 3937129"/>
                                            <a:gd name="connsiteX35-845" fmla="*/ 645036 w 3464789"/>
                                            <a:gd name="connsiteY35-846" fmla="*/ 1936205 h 3937129"/>
                                            <a:gd name="connsiteX36-847" fmla="*/ 8889 w 3464789"/>
                                            <a:gd name="connsiteY36-848" fmla="*/ 1504441 h 3937129"/>
                                            <a:gd name="connsiteX37-849" fmla="*/ 634343 w 3464789"/>
                                            <a:gd name="connsiteY37-850" fmla="*/ 1855993 h 3937129"/>
                                            <a:gd name="connsiteX38-851" fmla="*/ 1214583 w 3464789"/>
                                            <a:gd name="connsiteY38-852" fmla="*/ 1988991 h 3937129"/>
                                            <a:gd name="connsiteX39-853" fmla="*/ 1395036 w 3464789"/>
                                            <a:gd name="connsiteY39-854" fmla="*/ 2034104 h 3937129"/>
                                            <a:gd name="connsiteX40-855" fmla="*/ 1209641 w 3464789"/>
                                            <a:gd name="connsiteY40-856" fmla="*/ 1717265 h 3937129"/>
                                            <a:gd name="connsiteX41-857" fmla="*/ 1084324 w 3464789"/>
                                            <a:gd name="connsiteY41-858" fmla="*/ 1414607 h 3937129"/>
                                            <a:gd name="connsiteX42-859" fmla="*/ 946281 w 3464789"/>
                                            <a:gd name="connsiteY42-860" fmla="*/ 1326030 h 3937129"/>
                                            <a:gd name="connsiteX43-861" fmla="*/ 776340 w 3464789"/>
                                            <a:gd name="connsiteY43-862" fmla="*/ 1381751 h 3937129"/>
                                            <a:gd name="connsiteX44-863" fmla="*/ 529066 w 3464789"/>
                                            <a:gd name="connsiteY44-864" fmla="*/ 1350841 h 3937129"/>
                                            <a:gd name="connsiteX45-865" fmla="*/ 781493 w 3464789"/>
                                            <a:gd name="connsiteY45-866" fmla="*/ 1337963 h 3937129"/>
                                            <a:gd name="connsiteX46-867" fmla="*/ 912857 w 3464789"/>
                                            <a:gd name="connsiteY46-868" fmla="*/ 1270992 h 3937129"/>
                                            <a:gd name="connsiteX47-869" fmla="*/ 1037113 w 3464789"/>
                                            <a:gd name="connsiteY47-870" fmla="*/ 1147923 h 3937129"/>
                                            <a:gd name="connsiteX48-871" fmla="*/ 991105 w 3464789"/>
                                            <a:gd name="connsiteY48-872" fmla="*/ 670593 h 3937129"/>
                                            <a:gd name="connsiteX49-873" fmla="*/ 1058784 w 3464789"/>
                                            <a:gd name="connsiteY49-874" fmla="*/ 868401 h 3937129"/>
                                            <a:gd name="connsiteX50-875" fmla="*/ 1227158 w 3464789"/>
                                            <a:gd name="connsiteY50-876" fmla="*/ 1517711 h 3937129"/>
                                            <a:gd name="connsiteX51-877" fmla="*/ 1427277 w 3464789"/>
                                            <a:gd name="connsiteY51-878" fmla="*/ 1003975 h 3937129"/>
                                            <a:gd name="connsiteX52-879" fmla="*/ 1295158 w 3464789"/>
                                            <a:gd name="connsiteY52-880" fmla="*/ 1647183 h 3937129"/>
                                            <a:gd name="connsiteX53-881" fmla="*/ 1629460 w 3464789"/>
                                            <a:gd name="connsiteY53-882" fmla="*/ 2079575 h 3937129"/>
                                            <a:gd name="connsiteX54-883" fmla="*/ 1692720 w 3464789"/>
                                            <a:gd name="connsiteY54-884" fmla="*/ 1723016 h 3937129"/>
                                            <a:gd name="connsiteX55-885" fmla="*/ 1819241 w 3464789"/>
                                            <a:gd name="connsiteY55-886" fmla="*/ 1205431 h 3937129"/>
                                            <a:gd name="connsiteX56-887" fmla="*/ 1836777 w 3464789"/>
                                            <a:gd name="connsiteY56-888" fmla="*/ 1151322 h 3937129"/>
                                            <a:gd name="connsiteX57-889" fmla="*/ 1825651 w 3464789"/>
                                            <a:gd name="connsiteY57-890" fmla="*/ 1140778 h 3937129"/>
                                            <a:gd name="connsiteX58-891" fmla="*/ 1565303 w 3464789"/>
                                            <a:gd name="connsiteY58-892" fmla="*/ 861435 h 3937129"/>
                                            <a:gd name="connsiteX59-893" fmla="*/ 1458771 w 3464789"/>
                                            <a:gd name="connsiteY59-894" fmla="*/ 444184 h 3937129"/>
                                            <a:gd name="connsiteX60-895" fmla="*/ 1432138 w 3464789"/>
                                            <a:gd name="connsiteY60-896" fmla="*/ 301 h 3937129"/>
                                            <a:gd name="connsiteX0-897" fmla="*/ 1432138 w 3464789"/>
                                            <a:gd name="connsiteY0-898" fmla="*/ 301 h 3937129"/>
                                            <a:gd name="connsiteX1-899" fmla="*/ 1526833 w 3464789"/>
                                            <a:gd name="connsiteY1-900" fmla="*/ 556634 h 3937129"/>
                                            <a:gd name="connsiteX2-901" fmla="*/ 1671835 w 3464789"/>
                                            <a:gd name="connsiteY2-902" fmla="*/ 893986 h 3937129"/>
                                            <a:gd name="connsiteX3-903" fmla="*/ 1830454 w 3464789"/>
                                            <a:gd name="connsiteY3-904" fmla="*/ 1049345 h 3937129"/>
                                            <a:gd name="connsiteX4-905" fmla="*/ 1860306 w 3464789"/>
                                            <a:gd name="connsiteY4-906" fmla="*/ 1079441 h 3937129"/>
                                            <a:gd name="connsiteX5-907" fmla="*/ 1899754 w 3464789"/>
                                            <a:gd name="connsiteY5-908" fmla="*/ 970361 h 3937129"/>
                                            <a:gd name="connsiteX6-909" fmla="*/ 1976922 w 3464789"/>
                                            <a:gd name="connsiteY6-910" fmla="*/ 969643 h 3937129"/>
                                            <a:gd name="connsiteX7-911" fmla="*/ 1898682 w 3464789"/>
                                            <a:gd name="connsiteY7-912" fmla="*/ 1355087 h 3937129"/>
                                            <a:gd name="connsiteX8-913" fmla="*/ 2026275 w 3464789"/>
                                            <a:gd name="connsiteY8-914" fmla="*/ 1372209 h 3937129"/>
                                            <a:gd name="connsiteX9-915" fmla="*/ 2420808 w 3464789"/>
                                            <a:gd name="connsiteY9-916" fmla="*/ 1120620 h 3937129"/>
                                            <a:gd name="connsiteX10-917" fmla="*/ 2805000 w 3464789"/>
                                            <a:gd name="connsiteY10-918" fmla="*/ 704562 h 3937129"/>
                                            <a:gd name="connsiteX11-919" fmla="*/ 2576963 w 3464789"/>
                                            <a:gd name="connsiteY11-920" fmla="*/ 1035698 h 3937129"/>
                                            <a:gd name="connsiteX12-921" fmla="*/ 1901903 w 3464789"/>
                                            <a:gd name="connsiteY12-922" fmla="*/ 1629144 h 3937129"/>
                                            <a:gd name="connsiteX13-923" fmla="*/ 1808765 w 3464789"/>
                                            <a:gd name="connsiteY13-924" fmla="*/ 1960528 h 3937129"/>
                                            <a:gd name="connsiteX14-925" fmla="*/ 2517740 w 3464789"/>
                                            <a:gd name="connsiteY14-926" fmla="*/ 1684505 h 3937129"/>
                                            <a:gd name="connsiteX15-927" fmla="*/ 3464390 w 3464789"/>
                                            <a:gd name="connsiteY15-928" fmla="*/ 1588728 h 3937129"/>
                                            <a:gd name="connsiteX16-929" fmla="*/ 2519113 w 3464789"/>
                                            <a:gd name="connsiteY16-930" fmla="*/ 1750502 h 3937129"/>
                                            <a:gd name="connsiteX17-931" fmla="*/ 1801988 w 3464789"/>
                                            <a:gd name="connsiteY17-932" fmla="*/ 2188843 h 3937129"/>
                                            <a:gd name="connsiteX18-933" fmla="*/ 1836494 w 3464789"/>
                                            <a:gd name="connsiteY18-934" fmla="*/ 2832948 h 3937129"/>
                                            <a:gd name="connsiteX19-935" fmla="*/ 1894003 w 3464789"/>
                                            <a:gd name="connsiteY19-936" fmla="*/ 3465552 h 3937129"/>
                                            <a:gd name="connsiteX20-937" fmla="*/ 1991769 w 3464789"/>
                                            <a:gd name="connsiteY20-938" fmla="*/ 3937129 h 3937129"/>
                                            <a:gd name="connsiteX21-939" fmla="*/ 1301656 w 3464789"/>
                                            <a:gd name="connsiteY21-940" fmla="*/ 3925627 h 3937129"/>
                                            <a:gd name="connsiteX22-941" fmla="*/ 1399422 w 3464789"/>
                                            <a:gd name="connsiteY22-942" fmla="*/ 3419544 h 3937129"/>
                                            <a:gd name="connsiteX23-943" fmla="*/ 1433928 w 3464789"/>
                                            <a:gd name="connsiteY23-944" fmla="*/ 2487892 h 3937129"/>
                                            <a:gd name="connsiteX24-945" fmla="*/ 1285742 w 3464789"/>
                                            <a:gd name="connsiteY24-946" fmla="*/ 2127753 h 3937129"/>
                                            <a:gd name="connsiteX25-947" fmla="*/ 1232480 w 3464789"/>
                                            <a:gd name="connsiteY25-948" fmla="*/ 2094643 h 3937129"/>
                                            <a:gd name="connsiteX26-949" fmla="*/ 1179677 w 3464789"/>
                                            <a:gd name="connsiteY26-950" fmla="*/ 2074189 h 3937129"/>
                                            <a:gd name="connsiteX27-951" fmla="*/ 1136639 w 3464789"/>
                                            <a:gd name="connsiteY27-952" fmla="*/ 2087529 h 3937129"/>
                                            <a:gd name="connsiteX28-953" fmla="*/ 694936 w 3464789"/>
                                            <a:gd name="connsiteY28-954" fmla="*/ 2180157 h 3937129"/>
                                            <a:gd name="connsiteX29-955" fmla="*/ 258308 w 3464789"/>
                                            <a:gd name="connsiteY29-956" fmla="*/ 2115526 h 3937129"/>
                                            <a:gd name="connsiteX30-957" fmla="*/ 727310 w 3464789"/>
                                            <a:gd name="connsiteY30-958" fmla="*/ 2141671 h 3937129"/>
                                            <a:gd name="connsiteX31-959" fmla="*/ 1021202 w 3464789"/>
                                            <a:gd name="connsiteY31-960" fmla="*/ 2033549 h 3937129"/>
                                            <a:gd name="connsiteX32-961" fmla="*/ 1022716 w 3464789"/>
                                            <a:gd name="connsiteY32-962" fmla="*/ 2032878 h 3937129"/>
                                            <a:gd name="connsiteX33-963" fmla="*/ 997892 w 3464789"/>
                                            <a:gd name="connsiteY33-964" fmla="*/ 2027432 h 3937129"/>
                                            <a:gd name="connsiteX34-965" fmla="*/ 645036 w 3464789"/>
                                            <a:gd name="connsiteY34-966" fmla="*/ 1936205 h 3937129"/>
                                            <a:gd name="connsiteX35-967" fmla="*/ 8889 w 3464789"/>
                                            <a:gd name="connsiteY35-968" fmla="*/ 1504441 h 3937129"/>
                                            <a:gd name="connsiteX36-969" fmla="*/ 634343 w 3464789"/>
                                            <a:gd name="connsiteY36-970" fmla="*/ 1855993 h 3937129"/>
                                            <a:gd name="connsiteX37-971" fmla="*/ 1214583 w 3464789"/>
                                            <a:gd name="connsiteY37-972" fmla="*/ 1988991 h 3937129"/>
                                            <a:gd name="connsiteX38-973" fmla="*/ 1395036 w 3464789"/>
                                            <a:gd name="connsiteY38-974" fmla="*/ 2034104 h 3937129"/>
                                            <a:gd name="connsiteX39-975" fmla="*/ 1209641 w 3464789"/>
                                            <a:gd name="connsiteY39-976" fmla="*/ 1717265 h 3937129"/>
                                            <a:gd name="connsiteX40-977" fmla="*/ 1084324 w 3464789"/>
                                            <a:gd name="connsiteY40-978" fmla="*/ 1414607 h 3937129"/>
                                            <a:gd name="connsiteX41-979" fmla="*/ 946281 w 3464789"/>
                                            <a:gd name="connsiteY41-980" fmla="*/ 1326030 h 3937129"/>
                                            <a:gd name="connsiteX42-981" fmla="*/ 776340 w 3464789"/>
                                            <a:gd name="connsiteY42-982" fmla="*/ 1381751 h 3937129"/>
                                            <a:gd name="connsiteX43-983" fmla="*/ 529066 w 3464789"/>
                                            <a:gd name="connsiteY43-984" fmla="*/ 1350841 h 3937129"/>
                                            <a:gd name="connsiteX44-985" fmla="*/ 781493 w 3464789"/>
                                            <a:gd name="connsiteY44-986" fmla="*/ 1337963 h 3937129"/>
                                            <a:gd name="connsiteX45-987" fmla="*/ 912857 w 3464789"/>
                                            <a:gd name="connsiteY45-988" fmla="*/ 1270992 h 3937129"/>
                                            <a:gd name="connsiteX46-989" fmla="*/ 1037113 w 3464789"/>
                                            <a:gd name="connsiteY46-990" fmla="*/ 1147923 h 3937129"/>
                                            <a:gd name="connsiteX47-991" fmla="*/ 991105 w 3464789"/>
                                            <a:gd name="connsiteY47-992" fmla="*/ 670593 h 3937129"/>
                                            <a:gd name="connsiteX48-993" fmla="*/ 1058784 w 3464789"/>
                                            <a:gd name="connsiteY48-994" fmla="*/ 868401 h 3937129"/>
                                            <a:gd name="connsiteX49-995" fmla="*/ 1227158 w 3464789"/>
                                            <a:gd name="connsiteY49-996" fmla="*/ 1517711 h 3937129"/>
                                            <a:gd name="connsiteX50-997" fmla="*/ 1427277 w 3464789"/>
                                            <a:gd name="connsiteY50-998" fmla="*/ 1003975 h 3937129"/>
                                            <a:gd name="connsiteX51-999" fmla="*/ 1295158 w 3464789"/>
                                            <a:gd name="connsiteY51-1000" fmla="*/ 1647183 h 3937129"/>
                                            <a:gd name="connsiteX52-1001" fmla="*/ 1629460 w 3464789"/>
                                            <a:gd name="connsiteY52-1002" fmla="*/ 2079575 h 3937129"/>
                                            <a:gd name="connsiteX53-1003" fmla="*/ 1692720 w 3464789"/>
                                            <a:gd name="connsiteY53-1004" fmla="*/ 1723016 h 3937129"/>
                                            <a:gd name="connsiteX54-1005" fmla="*/ 1819241 w 3464789"/>
                                            <a:gd name="connsiteY54-1006" fmla="*/ 1205431 h 3937129"/>
                                            <a:gd name="connsiteX55-1007" fmla="*/ 1836777 w 3464789"/>
                                            <a:gd name="connsiteY55-1008" fmla="*/ 1151322 h 3937129"/>
                                            <a:gd name="connsiteX56-1009" fmla="*/ 1825651 w 3464789"/>
                                            <a:gd name="connsiteY56-1010" fmla="*/ 1140778 h 3937129"/>
                                            <a:gd name="connsiteX57-1011" fmla="*/ 1565303 w 3464789"/>
                                            <a:gd name="connsiteY57-1012" fmla="*/ 861435 h 3937129"/>
                                            <a:gd name="connsiteX58-1013" fmla="*/ 1458771 w 3464789"/>
                                            <a:gd name="connsiteY58-1014" fmla="*/ 444184 h 3937129"/>
                                            <a:gd name="connsiteX59-1015" fmla="*/ 1432138 w 3464789"/>
                                            <a:gd name="connsiteY59-1016" fmla="*/ 301 h 3937129"/>
                                            <a:gd name="connsiteX0-1017" fmla="*/ 1432138 w 3464789"/>
                                            <a:gd name="connsiteY0-1018" fmla="*/ 301 h 3937129"/>
                                            <a:gd name="connsiteX1-1019" fmla="*/ 1526833 w 3464789"/>
                                            <a:gd name="connsiteY1-1020" fmla="*/ 556634 h 3937129"/>
                                            <a:gd name="connsiteX2-1021" fmla="*/ 1671835 w 3464789"/>
                                            <a:gd name="connsiteY2-1022" fmla="*/ 893986 h 3937129"/>
                                            <a:gd name="connsiteX3-1023" fmla="*/ 1830454 w 3464789"/>
                                            <a:gd name="connsiteY3-1024" fmla="*/ 1049345 h 3937129"/>
                                            <a:gd name="connsiteX4-1025" fmla="*/ 1860306 w 3464789"/>
                                            <a:gd name="connsiteY4-1026" fmla="*/ 1079441 h 3937129"/>
                                            <a:gd name="connsiteX5-1027" fmla="*/ 1899754 w 3464789"/>
                                            <a:gd name="connsiteY5-1028" fmla="*/ 970361 h 3937129"/>
                                            <a:gd name="connsiteX6-1029" fmla="*/ 1898682 w 3464789"/>
                                            <a:gd name="connsiteY6-1030" fmla="*/ 1355087 h 3937129"/>
                                            <a:gd name="connsiteX7-1031" fmla="*/ 2026275 w 3464789"/>
                                            <a:gd name="connsiteY7-1032" fmla="*/ 1372209 h 3937129"/>
                                            <a:gd name="connsiteX8-1033" fmla="*/ 2420808 w 3464789"/>
                                            <a:gd name="connsiteY8-1034" fmla="*/ 1120620 h 3937129"/>
                                            <a:gd name="connsiteX9-1035" fmla="*/ 2805000 w 3464789"/>
                                            <a:gd name="connsiteY9-1036" fmla="*/ 704562 h 3937129"/>
                                            <a:gd name="connsiteX10-1037" fmla="*/ 2576963 w 3464789"/>
                                            <a:gd name="connsiteY10-1038" fmla="*/ 1035698 h 3937129"/>
                                            <a:gd name="connsiteX11-1039" fmla="*/ 1901903 w 3464789"/>
                                            <a:gd name="connsiteY11-1040" fmla="*/ 1629144 h 3937129"/>
                                            <a:gd name="connsiteX12-1041" fmla="*/ 1808765 w 3464789"/>
                                            <a:gd name="connsiteY12-1042" fmla="*/ 1960528 h 3937129"/>
                                            <a:gd name="connsiteX13-1043" fmla="*/ 2517740 w 3464789"/>
                                            <a:gd name="connsiteY13-1044" fmla="*/ 1684505 h 3937129"/>
                                            <a:gd name="connsiteX14-1045" fmla="*/ 3464390 w 3464789"/>
                                            <a:gd name="connsiteY14-1046" fmla="*/ 1588728 h 3937129"/>
                                            <a:gd name="connsiteX15-1047" fmla="*/ 2519113 w 3464789"/>
                                            <a:gd name="connsiteY15-1048" fmla="*/ 1750502 h 3937129"/>
                                            <a:gd name="connsiteX16-1049" fmla="*/ 1801988 w 3464789"/>
                                            <a:gd name="connsiteY16-1050" fmla="*/ 2188843 h 3937129"/>
                                            <a:gd name="connsiteX17-1051" fmla="*/ 1836494 w 3464789"/>
                                            <a:gd name="connsiteY17-1052" fmla="*/ 2832948 h 3937129"/>
                                            <a:gd name="connsiteX18-1053" fmla="*/ 1894003 w 3464789"/>
                                            <a:gd name="connsiteY18-1054" fmla="*/ 3465552 h 3937129"/>
                                            <a:gd name="connsiteX19-1055" fmla="*/ 1991769 w 3464789"/>
                                            <a:gd name="connsiteY19-1056" fmla="*/ 3937129 h 3937129"/>
                                            <a:gd name="connsiteX20-1057" fmla="*/ 1301656 w 3464789"/>
                                            <a:gd name="connsiteY20-1058" fmla="*/ 3925627 h 3937129"/>
                                            <a:gd name="connsiteX21-1059" fmla="*/ 1399422 w 3464789"/>
                                            <a:gd name="connsiteY21-1060" fmla="*/ 3419544 h 3937129"/>
                                            <a:gd name="connsiteX22-1061" fmla="*/ 1433928 w 3464789"/>
                                            <a:gd name="connsiteY22-1062" fmla="*/ 2487892 h 3937129"/>
                                            <a:gd name="connsiteX23-1063" fmla="*/ 1285742 w 3464789"/>
                                            <a:gd name="connsiteY23-1064" fmla="*/ 2127753 h 3937129"/>
                                            <a:gd name="connsiteX24-1065" fmla="*/ 1232480 w 3464789"/>
                                            <a:gd name="connsiteY24-1066" fmla="*/ 2094643 h 3937129"/>
                                            <a:gd name="connsiteX25-1067" fmla="*/ 1179677 w 3464789"/>
                                            <a:gd name="connsiteY25-1068" fmla="*/ 2074189 h 3937129"/>
                                            <a:gd name="connsiteX26-1069" fmla="*/ 1136639 w 3464789"/>
                                            <a:gd name="connsiteY26-1070" fmla="*/ 2087529 h 3937129"/>
                                            <a:gd name="connsiteX27-1071" fmla="*/ 694936 w 3464789"/>
                                            <a:gd name="connsiteY27-1072" fmla="*/ 2180157 h 3937129"/>
                                            <a:gd name="connsiteX28-1073" fmla="*/ 258308 w 3464789"/>
                                            <a:gd name="connsiteY28-1074" fmla="*/ 2115526 h 3937129"/>
                                            <a:gd name="connsiteX29-1075" fmla="*/ 727310 w 3464789"/>
                                            <a:gd name="connsiteY29-1076" fmla="*/ 2141671 h 3937129"/>
                                            <a:gd name="connsiteX30-1077" fmla="*/ 1021202 w 3464789"/>
                                            <a:gd name="connsiteY30-1078" fmla="*/ 2033549 h 3937129"/>
                                            <a:gd name="connsiteX31-1079" fmla="*/ 1022716 w 3464789"/>
                                            <a:gd name="connsiteY31-1080" fmla="*/ 2032878 h 3937129"/>
                                            <a:gd name="connsiteX32-1081" fmla="*/ 997892 w 3464789"/>
                                            <a:gd name="connsiteY32-1082" fmla="*/ 2027432 h 3937129"/>
                                            <a:gd name="connsiteX33-1083" fmla="*/ 645036 w 3464789"/>
                                            <a:gd name="connsiteY33-1084" fmla="*/ 1936205 h 3937129"/>
                                            <a:gd name="connsiteX34-1085" fmla="*/ 8889 w 3464789"/>
                                            <a:gd name="connsiteY34-1086" fmla="*/ 1504441 h 3937129"/>
                                            <a:gd name="connsiteX35-1087" fmla="*/ 634343 w 3464789"/>
                                            <a:gd name="connsiteY35-1088" fmla="*/ 1855993 h 3937129"/>
                                            <a:gd name="connsiteX36-1089" fmla="*/ 1214583 w 3464789"/>
                                            <a:gd name="connsiteY36-1090" fmla="*/ 1988991 h 3937129"/>
                                            <a:gd name="connsiteX37-1091" fmla="*/ 1395036 w 3464789"/>
                                            <a:gd name="connsiteY37-1092" fmla="*/ 2034104 h 3937129"/>
                                            <a:gd name="connsiteX38-1093" fmla="*/ 1209641 w 3464789"/>
                                            <a:gd name="connsiteY38-1094" fmla="*/ 1717265 h 3937129"/>
                                            <a:gd name="connsiteX39-1095" fmla="*/ 1084324 w 3464789"/>
                                            <a:gd name="connsiteY39-1096" fmla="*/ 1414607 h 3937129"/>
                                            <a:gd name="connsiteX40-1097" fmla="*/ 946281 w 3464789"/>
                                            <a:gd name="connsiteY40-1098" fmla="*/ 1326030 h 3937129"/>
                                            <a:gd name="connsiteX41-1099" fmla="*/ 776340 w 3464789"/>
                                            <a:gd name="connsiteY41-1100" fmla="*/ 1381751 h 3937129"/>
                                            <a:gd name="connsiteX42-1101" fmla="*/ 529066 w 3464789"/>
                                            <a:gd name="connsiteY42-1102" fmla="*/ 1350841 h 3937129"/>
                                            <a:gd name="connsiteX43-1103" fmla="*/ 781493 w 3464789"/>
                                            <a:gd name="connsiteY43-1104" fmla="*/ 1337963 h 3937129"/>
                                            <a:gd name="connsiteX44-1105" fmla="*/ 912857 w 3464789"/>
                                            <a:gd name="connsiteY44-1106" fmla="*/ 1270992 h 3937129"/>
                                            <a:gd name="connsiteX45-1107" fmla="*/ 1037113 w 3464789"/>
                                            <a:gd name="connsiteY45-1108" fmla="*/ 1147923 h 3937129"/>
                                            <a:gd name="connsiteX46-1109" fmla="*/ 991105 w 3464789"/>
                                            <a:gd name="connsiteY46-1110" fmla="*/ 670593 h 3937129"/>
                                            <a:gd name="connsiteX47-1111" fmla="*/ 1058784 w 3464789"/>
                                            <a:gd name="connsiteY47-1112" fmla="*/ 868401 h 3937129"/>
                                            <a:gd name="connsiteX48-1113" fmla="*/ 1227158 w 3464789"/>
                                            <a:gd name="connsiteY48-1114" fmla="*/ 1517711 h 3937129"/>
                                            <a:gd name="connsiteX49-1115" fmla="*/ 1427277 w 3464789"/>
                                            <a:gd name="connsiteY49-1116" fmla="*/ 1003975 h 3937129"/>
                                            <a:gd name="connsiteX50-1117" fmla="*/ 1295158 w 3464789"/>
                                            <a:gd name="connsiteY50-1118" fmla="*/ 1647183 h 3937129"/>
                                            <a:gd name="connsiteX51-1119" fmla="*/ 1629460 w 3464789"/>
                                            <a:gd name="connsiteY51-1120" fmla="*/ 2079575 h 3937129"/>
                                            <a:gd name="connsiteX52-1121" fmla="*/ 1692720 w 3464789"/>
                                            <a:gd name="connsiteY52-1122" fmla="*/ 1723016 h 3937129"/>
                                            <a:gd name="connsiteX53-1123" fmla="*/ 1819241 w 3464789"/>
                                            <a:gd name="connsiteY53-1124" fmla="*/ 1205431 h 3937129"/>
                                            <a:gd name="connsiteX54-1125" fmla="*/ 1836777 w 3464789"/>
                                            <a:gd name="connsiteY54-1126" fmla="*/ 1151322 h 3937129"/>
                                            <a:gd name="connsiteX55-1127" fmla="*/ 1825651 w 3464789"/>
                                            <a:gd name="connsiteY55-1128" fmla="*/ 1140778 h 3937129"/>
                                            <a:gd name="connsiteX56-1129" fmla="*/ 1565303 w 3464789"/>
                                            <a:gd name="connsiteY56-1130" fmla="*/ 861435 h 3937129"/>
                                            <a:gd name="connsiteX57-1131" fmla="*/ 1458771 w 3464789"/>
                                            <a:gd name="connsiteY57-1132" fmla="*/ 444184 h 3937129"/>
                                            <a:gd name="connsiteX58-1133" fmla="*/ 1432138 w 3464789"/>
                                            <a:gd name="connsiteY58-1134" fmla="*/ 301 h 3937129"/>
                                            <a:gd name="connsiteX0-1135" fmla="*/ 1432138 w 3464789"/>
                                            <a:gd name="connsiteY0-1136" fmla="*/ 301 h 3937129"/>
                                            <a:gd name="connsiteX1-1137" fmla="*/ 1526833 w 3464789"/>
                                            <a:gd name="connsiteY1-1138" fmla="*/ 556634 h 3937129"/>
                                            <a:gd name="connsiteX2-1139" fmla="*/ 1671835 w 3464789"/>
                                            <a:gd name="connsiteY2-1140" fmla="*/ 893986 h 3937129"/>
                                            <a:gd name="connsiteX3-1141" fmla="*/ 1830454 w 3464789"/>
                                            <a:gd name="connsiteY3-1142" fmla="*/ 1049345 h 3937129"/>
                                            <a:gd name="connsiteX4-1143" fmla="*/ 1860306 w 3464789"/>
                                            <a:gd name="connsiteY4-1144" fmla="*/ 1079441 h 3937129"/>
                                            <a:gd name="connsiteX5-1145" fmla="*/ 1935379 w 3464789"/>
                                            <a:gd name="connsiteY5-1146" fmla="*/ 1065364 h 3937129"/>
                                            <a:gd name="connsiteX6-1147" fmla="*/ 1898682 w 3464789"/>
                                            <a:gd name="connsiteY6-1148" fmla="*/ 1355087 h 3937129"/>
                                            <a:gd name="connsiteX7-1149" fmla="*/ 2026275 w 3464789"/>
                                            <a:gd name="connsiteY7-1150" fmla="*/ 1372209 h 3937129"/>
                                            <a:gd name="connsiteX8-1151" fmla="*/ 2420808 w 3464789"/>
                                            <a:gd name="connsiteY8-1152" fmla="*/ 1120620 h 3937129"/>
                                            <a:gd name="connsiteX9-1153" fmla="*/ 2805000 w 3464789"/>
                                            <a:gd name="connsiteY9-1154" fmla="*/ 704562 h 3937129"/>
                                            <a:gd name="connsiteX10-1155" fmla="*/ 2576963 w 3464789"/>
                                            <a:gd name="connsiteY10-1156" fmla="*/ 1035698 h 3937129"/>
                                            <a:gd name="connsiteX11-1157" fmla="*/ 1901903 w 3464789"/>
                                            <a:gd name="connsiteY11-1158" fmla="*/ 1629144 h 3937129"/>
                                            <a:gd name="connsiteX12-1159" fmla="*/ 1808765 w 3464789"/>
                                            <a:gd name="connsiteY12-1160" fmla="*/ 1960528 h 3937129"/>
                                            <a:gd name="connsiteX13-1161" fmla="*/ 2517740 w 3464789"/>
                                            <a:gd name="connsiteY13-1162" fmla="*/ 1684505 h 3937129"/>
                                            <a:gd name="connsiteX14-1163" fmla="*/ 3464390 w 3464789"/>
                                            <a:gd name="connsiteY14-1164" fmla="*/ 1588728 h 3937129"/>
                                            <a:gd name="connsiteX15-1165" fmla="*/ 2519113 w 3464789"/>
                                            <a:gd name="connsiteY15-1166" fmla="*/ 1750502 h 3937129"/>
                                            <a:gd name="connsiteX16-1167" fmla="*/ 1801988 w 3464789"/>
                                            <a:gd name="connsiteY16-1168" fmla="*/ 2188843 h 3937129"/>
                                            <a:gd name="connsiteX17-1169" fmla="*/ 1836494 w 3464789"/>
                                            <a:gd name="connsiteY17-1170" fmla="*/ 2832948 h 3937129"/>
                                            <a:gd name="connsiteX18-1171" fmla="*/ 1894003 w 3464789"/>
                                            <a:gd name="connsiteY18-1172" fmla="*/ 3465552 h 3937129"/>
                                            <a:gd name="connsiteX19-1173" fmla="*/ 1991769 w 3464789"/>
                                            <a:gd name="connsiteY19-1174" fmla="*/ 3937129 h 3937129"/>
                                            <a:gd name="connsiteX20-1175" fmla="*/ 1301656 w 3464789"/>
                                            <a:gd name="connsiteY20-1176" fmla="*/ 3925627 h 3937129"/>
                                            <a:gd name="connsiteX21-1177" fmla="*/ 1399422 w 3464789"/>
                                            <a:gd name="connsiteY21-1178" fmla="*/ 3419544 h 3937129"/>
                                            <a:gd name="connsiteX22-1179" fmla="*/ 1433928 w 3464789"/>
                                            <a:gd name="connsiteY22-1180" fmla="*/ 2487892 h 3937129"/>
                                            <a:gd name="connsiteX23-1181" fmla="*/ 1285742 w 3464789"/>
                                            <a:gd name="connsiteY23-1182" fmla="*/ 2127753 h 3937129"/>
                                            <a:gd name="connsiteX24-1183" fmla="*/ 1232480 w 3464789"/>
                                            <a:gd name="connsiteY24-1184" fmla="*/ 2094643 h 3937129"/>
                                            <a:gd name="connsiteX25-1185" fmla="*/ 1179677 w 3464789"/>
                                            <a:gd name="connsiteY25-1186" fmla="*/ 2074189 h 3937129"/>
                                            <a:gd name="connsiteX26-1187" fmla="*/ 1136639 w 3464789"/>
                                            <a:gd name="connsiteY26-1188" fmla="*/ 2087529 h 3937129"/>
                                            <a:gd name="connsiteX27-1189" fmla="*/ 694936 w 3464789"/>
                                            <a:gd name="connsiteY27-1190" fmla="*/ 2180157 h 3937129"/>
                                            <a:gd name="connsiteX28-1191" fmla="*/ 258308 w 3464789"/>
                                            <a:gd name="connsiteY28-1192" fmla="*/ 2115526 h 3937129"/>
                                            <a:gd name="connsiteX29-1193" fmla="*/ 727310 w 3464789"/>
                                            <a:gd name="connsiteY29-1194" fmla="*/ 2141671 h 3937129"/>
                                            <a:gd name="connsiteX30-1195" fmla="*/ 1021202 w 3464789"/>
                                            <a:gd name="connsiteY30-1196" fmla="*/ 2033549 h 3937129"/>
                                            <a:gd name="connsiteX31-1197" fmla="*/ 1022716 w 3464789"/>
                                            <a:gd name="connsiteY31-1198" fmla="*/ 2032878 h 3937129"/>
                                            <a:gd name="connsiteX32-1199" fmla="*/ 997892 w 3464789"/>
                                            <a:gd name="connsiteY32-1200" fmla="*/ 2027432 h 3937129"/>
                                            <a:gd name="connsiteX33-1201" fmla="*/ 645036 w 3464789"/>
                                            <a:gd name="connsiteY33-1202" fmla="*/ 1936205 h 3937129"/>
                                            <a:gd name="connsiteX34-1203" fmla="*/ 8889 w 3464789"/>
                                            <a:gd name="connsiteY34-1204" fmla="*/ 1504441 h 3937129"/>
                                            <a:gd name="connsiteX35-1205" fmla="*/ 634343 w 3464789"/>
                                            <a:gd name="connsiteY35-1206" fmla="*/ 1855993 h 3937129"/>
                                            <a:gd name="connsiteX36-1207" fmla="*/ 1214583 w 3464789"/>
                                            <a:gd name="connsiteY36-1208" fmla="*/ 1988991 h 3937129"/>
                                            <a:gd name="connsiteX37-1209" fmla="*/ 1395036 w 3464789"/>
                                            <a:gd name="connsiteY37-1210" fmla="*/ 2034104 h 3937129"/>
                                            <a:gd name="connsiteX38-1211" fmla="*/ 1209641 w 3464789"/>
                                            <a:gd name="connsiteY38-1212" fmla="*/ 1717265 h 3937129"/>
                                            <a:gd name="connsiteX39-1213" fmla="*/ 1084324 w 3464789"/>
                                            <a:gd name="connsiteY39-1214" fmla="*/ 1414607 h 3937129"/>
                                            <a:gd name="connsiteX40-1215" fmla="*/ 946281 w 3464789"/>
                                            <a:gd name="connsiteY40-1216" fmla="*/ 1326030 h 3937129"/>
                                            <a:gd name="connsiteX41-1217" fmla="*/ 776340 w 3464789"/>
                                            <a:gd name="connsiteY41-1218" fmla="*/ 1381751 h 3937129"/>
                                            <a:gd name="connsiteX42-1219" fmla="*/ 529066 w 3464789"/>
                                            <a:gd name="connsiteY42-1220" fmla="*/ 1350841 h 3937129"/>
                                            <a:gd name="connsiteX43-1221" fmla="*/ 781493 w 3464789"/>
                                            <a:gd name="connsiteY43-1222" fmla="*/ 1337963 h 3937129"/>
                                            <a:gd name="connsiteX44-1223" fmla="*/ 912857 w 3464789"/>
                                            <a:gd name="connsiteY44-1224" fmla="*/ 1270992 h 3937129"/>
                                            <a:gd name="connsiteX45-1225" fmla="*/ 1037113 w 3464789"/>
                                            <a:gd name="connsiteY45-1226" fmla="*/ 1147923 h 3937129"/>
                                            <a:gd name="connsiteX46-1227" fmla="*/ 991105 w 3464789"/>
                                            <a:gd name="connsiteY46-1228" fmla="*/ 670593 h 3937129"/>
                                            <a:gd name="connsiteX47-1229" fmla="*/ 1058784 w 3464789"/>
                                            <a:gd name="connsiteY47-1230" fmla="*/ 868401 h 3937129"/>
                                            <a:gd name="connsiteX48-1231" fmla="*/ 1227158 w 3464789"/>
                                            <a:gd name="connsiteY48-1232" fmla="*/ 1517711 h 3937129"/>
                                            <a:gd name="connsiteX49-1233" fmla="*/ 1427277 w 3464789"/>
                                            <a:gd name="connsiteY49-1234" fmla="*/ 1003975 h 3937129"/>
                                            <a:gd name="connsiteX50-1235" fmla="*/ 1295158 w 3464789"/>
                                            <a:gd name="connsiteY50-1236" fmla="*/ 1647183 h 3937129"/>
                                            <a:gd name="connsiteX51-1237" fmla="*/ 1629460 w 3464789"/>
                                            <a:gd name="connsiteY51-1238" fmla="*/ 2079575 h 3937129"/>
                                            <a:gd name="connsiteX52-1239" fmla="*/ 1692720 w 3464789"/>
                                            <a:gd name="connsiteY52-1240" fmla="*/ 1723016 h 3937129"/>
                                            <a:gd name="connsiteX53-1241" fmla="*/ 1819241 w 3464789"/>
                                            <a:gd name="connsiteY53-1242" fmla="*/ 1205431 h 3937129"/>
                                            <a:gd name="connsiteX54-1243" fmla="*/ 1836777 w 3464789"/>
                                            <a:gd name="connsiteY54-1244" fmla="*/ 1151322 h 3937129"/>
                                            <a:gd name="connsiteX55-1245" fmla="*/ 1825651 w 3464789"/>
                                            <a:gd name="connsiteY55-1246" fmla="*/ 1140778 h 3937129"/>
                                            <a:gd name="connsiteX56-1247" fmla="*/ 1565303 w 3464789"/>
                                            <a:gd name="connsiteY56-1248" fmla="*/ 861435 h 3937129"/>
                                            <a:gd name="connsiteX57-1249" fmla="*/ 1458771 w 3464789"/>
                                            <a:gd name="connsiteY57-1250" fmla="*/ 444184 h 3937129"/>
                                            <a:gd name="connsiteX58-1251" fmla="*/ 1432138 w 3464789"/>
                                            <a:gd name="connsiteY58-1252" fmla="*/ 301 h 3937129"/>
                                            <a:gd name="connsiteX0-1253" fmla="*/ 1432138 w 3464789"/>
                                            <a:gd name="connsiteY0-1254" fmla="*/ 301 h 3937129"/>
                                            <a:gd name="connsiteX1-1255" fmla="*/ 1526833 w 3464789"/>
                                            <a:gd name="connsiteY1-1256" fmla="*/ 556634 h 3937129"/>
                                            <a:gd name="connsiteX2-1257" fmla="*/ 1671835 w 3464789"/>
                                            <a:gd name="connsiteY2-1258" fmla="*/ 893986 h 3937129"/>
                                            <a:gd name="connsiteX3-1259" fmla="*/ 1830454 w 3464789"/>
                                            <a:gd name="connsiteY3-1260" fmla="*/ 1049345 h 3937129"/>
                                            <a:gd name="connsiteX4-1261" fmla="*/ 1860306 w 3464789"/>
                                            <a:gd name="connsiteY4-1262" fmla="*/ 1079441 h 3937129"/>
                                            <a:gd name="connsiteX5-1263" fmla="*/ 1898682 w 3464789"/>
                                            <a:gd name="connsiteY5-1264" fmla="*/ 1355087 h 3937129"/>
                                            <a:gd name="connsiteX6-1265" fmla="*/ 2026275 w 3464789"/>
                                            <a:gd name="connsiteY6-1266" fmla="*/ 1372209 h 3937129"/>
                                            <a:gd name="connsiteX7-1267" fmla="*/ 2420808 w 3464789"/>
                                            <a:gd name="connsiteY7-1268" fmla="*/ 1120620 h 3937129"/>
                                            <a:gd name="connsiteX8-1269" fmla="*/ 2805000 w 3464789"/>
                                            <a:gd name="connsiteY8-1270" fmla="*/ 704562 h 3937129"/>
                                            <a:gd name="connsiteX9-1271" fmla="*/ 2576963 w 3464789"/>
                                            <a:gd name="connsiteY9-1272" fmla="*/ 1035698 h 3937129"/>
                                            <a:gd name="connsiteX10-1273" fmla="*/ 1901903 w 3464789"/>
                                            <a:gd name="connsiteY10-1274" fmla="*/ 1629144 h 3937129"/>
                                            <a:gd name="connsiteX11-1275" fmla="*/ 1808765 w 3464789"/>
                                            <a:gd name="connsiteY11-1276" fmla="*/ 1960528 h 3937129"/>
                                            <a:gd name="connsiteX12-1277" fmla="*/ 2517740 w 3464789"/>
                                            <a:gd name="connsiteY12-1278" fmla="*/ 1684505 h 3937129"/>
                                            <a:gd name="connsiteX13-1279" fmla="*/ 3464390 w 3464789"/>
                                            <a:gd name="connsiteY13-1280" fmla="*/ 1588728 h 3937129"/>
                                            <a:gd name="connsiteX14-1281" fmla="*/ 2519113 w 3464789"/>
                                            <a:gd name="connsiteY14-1282" fmla="*/ 1750502 h 3937129"/>
                                            <a:gd name="connsiteX15-1283" fmla="*/ 1801988 w 3464789"/>
                                            <a:gd name="connsiteY15-1284" fmla="*/ 2188843 h 3937129"/>
                                            <a:gd name="connsiteX16-1285" fmla="*/ 1836494 w 3464789"/>
                                            <a:gd name="connsiteY16-1286" fmla="*/ 2832948 h 3937129"/>
                                            <a:gd name="connsiteX17-1287" fmla="*/ 1894003 w 3464789"/>
                                            <a:gd name="connsiteY17-1288" fmla="*/ 3465552 h 3937129"/>
                                            <a:gd name="connsiteX18-1289" fmla="*/ 1991769 w 3464789"/>
                                            <a:gd name="connsiteY18-1290" fmla="*/ 3937129 h 3937129"/>
                                            <a:gd name="connsiteX19-1291" fmla="*/ 1301656 w 3464789"/>
                                            <a:gd name="connsiteY19-1292" fmla="*/ 3925627 h 3937129"/>
                                            <a:gd name="connsiteX20-1293" fmla="*/ 1399422 w 3464789"/>
                                            <a:gd name="connsiteY20-1294" fmla="*/ 3419544 h 3937129"/>
                                            <a:gd name="connsiteX21-1295" fmla="*/ 1433928 w 3464789"/>
                                            <a:gd name="connsiteY21-1296" fmla="*/ 2487892 h 3937129"/>
                                            <a:gd name="connsiteX22-1297" fmla="*/ 1285742 w 3464789"/>
                                            <a:gd name="connsiteY22-1298" fmla="*/ 2127753 h 3937129"/>
                                            <a:gd name="connsiteX23-1299" fmla="*/ 1232480 w 3464789"/>
                                            <a:gd name="connsiteY23-1300" fmla="*/ 2094643 h 3937129"/>
                                            <a:gd name="connsiteX24-1301" fmla="*/ 1179677 w 3464789"/>
                                            <a:gd name="connsiteY24-1302" fmla="*/ 2074189 h 3937129"/>
                                            <a:gd name="connsiteX25-1303" fmla="*/ 1136639 w 3464789"/>
                                            <a:gd name="connsiteY25-1304" fmla="*/ 2087529 h 3937129"/>
                                            <a:gd name="connsiteX26-1305" fmla="*/ 694936 w 3464789"/>
                                            <a:gd name="connsiteY26-1306" fmla="*/ 2180157 h 3937129"/>
                                            <a:gd name="connsiteX27-1307" fmla="*/ 258308 w 3464789"/>
                                            <a:gd name="connsiteY27-1308" fmla="*/ 2115526 h 3937129"/>
                                            <a:gd name="connsiteX28-1309" fmla="*/ 727310 w 3464789"/>
                                            <a:gd name="connsiteY28-1310" fmla="*/ 2141671 h 3937129"/>
                                            <a:gd name="connsiteX29-1311" fmla="*/ 1021202 w 3464789"/>
                                            <a:gd name="connsiteY29-1312" fmla="*/ 2033549 h 3937129"/>
                                            <a:gd name="connsiteX30-1313" fmla="*/ 1022716 w 3464789"/>
                                            <a:gd name="connsiteY30-1314" fmla="*/ 2032878 h 3937129"/>
                                            <a:gd name="connsiteX31-1315" fmla="*/ 997892 w 3464789"/>
                                            <a:gd name="connsiteY31-1316" fmla="*/ 2027432 h 3937129"/>
                                            <a:gd name="connsiteX32-1317" fmla="*/ 645036 w 3464789"/>
                                            <a:gd name="connsiteY32-1318" fmla="*/ 1936205 h 3937129"/>
                                            <a:gd name="connsiteX33-1319" fmla="*/ 8889 w 3464789"/>
                                            <a:gd name="connsiteY33-1320" fmla="*/ 1504441 h 3937129"/>
                                            <a:gd name="connsiteX34-1321" fmla="*/ 634343 w 3464789"/>
                                            <a:gd name="connsiteY34-1322" fmla="*/ 1855993 h 3937129"/>
                                            <a:gd name="connsiteX35-1323" fmla="*/ 1214583 w 3464789"/>
                                            <a:gd name="connsiteY35-1324" fmla="*/ 1988991 h 3937129"/>
                                            <a:gd name="connsiteX36-1325" fmla="*/ 1395036 w 3464789"/>
                                            <a:gd name="connsiteY36-1326" fmla="*/ 2034104 h 3937129"/>
                                            <a:gd name="connsiteX37-1327" fmla="*/ 1209641 w 3464789"/>
                                            <a:gd name="connsiteY37-1328" fmla="*/ 1717265 h 3937129"/>
                                            <a:gd name="connsiteX38-1329" fmla="*/ 1084324 w 3464789"/>
                                            <a:gd name="connsiteY38-1330" fmla="*/ 1414607 h 3937129"/>
                                            <a:gd name="connsiteX39-1331" fmla="*/ 946281 w 3464789"/>
                                            <a:gd name="connsiteY39-1332" fmla="*/ 1326030 h 3937129"/>
                                            <a:gd name="connsiteX40-1333" fmla="*/ 776340 w 3464789"/>
                                            <a:gd name="connsiteY40-1334" fmla="*/ 1381751 h 3937129"/>
                                            <a:gd name="connsiteX41-1335" fmla="*/ 529066 w 3464789"/>
                                            <a:gd name="connsiteY41-1336" fmla="*/ 1350841 h 3937129"/>
                                            <a:gd name="connsiteX42-1337" fmla="*/ 781493 w 3464789"/>
                                            <a:gd name="connsiteY42-1338" fmla="*/ 1337963 h 3937129"/>
                                            <a:gd name="connsiteX43-1339" fmla="*/ 912857 w 3464789"/>
                                            <a:gd name="connsiteY43-1340" fmla="*/ 1270992 h 3937129"/>
                                            <a:gd name="connsiteX44-1341" fmla="*/ 1037113 w 3464789"/>
                                            <a:gd name="connsiteY44-1342" fmla="*/ 1147923 h 3937129"/>
                                            <a:gd name="connsiteX45-1343" fmla="*/ 991105 w 3464789"/>
                                            <a:gd name="connsiteY45-1344" fmla="*/ 670593 h 3937129"/>
                                            <a:gd name="connsiteX46-1345" fmla="*/ 1058784 w 3464789"/>
                                            <a:gd name="connsiteY46-1346" fmla="*/ 868401 h 3937129"/>
                                            <a:gd name="connsiteX47-1347" fmla="*/ 1227158 w 3464789"/>
                                            <a:gd name="connsiteY47-1348" fmla="*/ 1517711 h 3937129"/>
                                            <a:gd name="connsiteX48-1349" fmla="*/ 1427277 w 3464789"/>
                                            <a:gd name="connsiteY48-1350" fmla="*/ 1003975 h 3937129"/>
                                            <a:gd name="connsiteX49-1351" fmla="*/ 1295158 w 3464789"/>
                                            <a:gd name="connsiteY49-1352" fmla="*/ 1647183 h 3937129"/>
                                            <a:gd name="connsiteX50-1353" fmla="*/ 1629460 w 3464789"/>
                                            <a:gd name="connsiteY50-1354" fmla="*/ 2079575 h 3937129"/>
                                            <a:gd name="connsiteX51-1355" fmla="*/ 1692720 w 3464789"/>
                                            <a:gd name="connsiteY51-1356" fmla="*/ 1723016 h 3937129"/>
                                            <a:gd name="connsiteX52-1357" fmla="*/ 1819241 w 3464789"/>
                                            <a:gd name="connsiteY52-1358" fmla="*/ 1205431 h 3937129"/>
                                            <a:gd name="connsiteX53-1359" fmla="*/ 1836777 w 3464789"/>
                                            <a:gd name="connsiteY53-1360" fmla="*/ 1151322 h 3937129"/>
                                            <a:gd name="connsiteX54-1361" fmla="*/ 1825651 w 3464789"/>
                                            <a:gd name="connsiteY54-1362" fmla="*/ 1140778 h 3937129"/>
                                            <a:gd name="connsiteX55-1363" fmla="*/ 1565303 w 3464789"/>
                                            <a:gd name="connsiteY55-1364" fmla="*/ 861435 h 3937129"/>
                                            <a:gd name="connsiteX56-1365" fmla="*/ 1458771 w 3464789"/>
                                            <a:gd name="connsiteY56-1366" fmla="*/ 444184 h 3937129"/>
                                            <a:gd name="connsiteX57-1367" fmla="*/ 1432138 w 3464789"/>
                                            <a:gd name="connsiteY57-1368" fmla="*/ 301 h 3937129"/>
                                            <a:gd name="connsiteX0-1369" fmla="*/ 1432138 w 3464789"/>
                                            <a:gd name="connsiteY0-1370" fmla="*/ 301 h 3937129"/>
                                            <a:gd name="connsiteX1-1371" fmla="*/ 1526833 w 3464789"/>
                                            <a:gd name="connsiteY1-1372" fmla="*/ 556634 h 3937129"/>
                                            <a:gd name="connsiteX2-1373" fmla="*/ 1671835 w 3464789"/>
                                            <a:gd name="connsiteY2-1374" fmla="*/ 893986 h 3937129"/>
                                            <a:gd name="connsiteX3-1375" fmla="*/ 1830454 w 3464789"/>
                                            <a:gd name="connsiteY3-1376" fmla="*/ 1049345 h 3937129"/>
                                            <a:gd name="connsiteX4-1377" fmla="*/ 1898682 w 3464789"/>
                                            <a:gd name="connsiteY4-1378" fmla="*/ 1355087 h 3937129"/>
                                            <a:gd name="connsiteX5-1379" fmla="*/ 2026275 w 3464789"/>
                                            <a:gd name="connsiteY5-1380" fmla="*/ 1372209 h 3937129"/>
                                            <a:gd name="connsiteX6-1381" fmla="*/ 2420808 w 3464789"/>
                                            <a:gd name="connsiteY6-1382" fmla="*/ 1120620 h 3937129"/>
                                            <a:gd name="connsiteX7-1383" fmla="*/ 2805000 w 3464789"/>
                                            <a:gd name="connsiteY7-1384" fmla="*/ 704562 h 3937129"/>
                                            <a:gd name="connsiteX8-1385" fmla="*/ 2576963 w 3464789"/>
                                            <a:gd name="connsiteY8-1386" fmla="*/ 1035698 h 3937129"/>
                                            <a:gd name="connsiteX9-1387" fmla="*/ 1901903 w 3464789"/>
                                            <a:gd name="connsiteY9-1388" fmla="*/ 1629144 h 3937129"/>
                                            <a:gd name="connsiteX10-1389" fmla="*/ 1808765 w 3464789"/>
                                            <a:gd name="connsiteY10-1390" fmla="*/ 1960528 h 3937129"/>
                                            <a:gd name="connsiteX11-1391" fmla="*/ 2517740 w 3464789"/>
                                            <a:gd name="connsiteY11-1392" fmla="*/ 1684505 h 3937129"/>
                                            <a:gd name="connsiteX12-1393" fmla="*/ 3464390 w 3464789"/>
                                            <a:gd name="connsiteY12-1394" fmla="*/ 1588728 h 3937129"/>
                                            <a:gd name="connsiteX13-1395" fmla="*/ 2519113 w 3464789"/>
                                            <a:gd name="connsiteY13-1396" fmla="*/ 1750502 h 3937129"/>
                                            <a:gd name="connsiteX14-1397" fmla="*/ 1801988 w 3464789"/>
                                            <a:gd name="connsiteY14-1398" fmla="*/ 2188843 h 3937129"/>
                                            <a:gd name="connsiteX15-1399" fmla="*/ 1836494 w 3464789"/>
                                            <a:gd name="connsiteY15-1400" fmla="*/ 2832948 h 3937129"/>
                                            <a:gd name="connsiteX16-1401" fmla="*/ 1894003 w 3464789"/>
                                            <a:gd name="connsiteY16-1402" fmla="*/ 3465552 h 3937129"/>
                                            <a:gd name="connsiteX17-1403" fmla="*/ 1991769 w 3464789"/>
                                            <a:gd name="connsiteY17-1404" fmla="*/ 3937129 h 3937129"/>
                                            <a:gd name="connsiteX18-1405" fmla="*/ 1301656 w 3464789"/>
                                            <a:gd name="connsiteY18-1406" fmla="*/ 3925627 h 3937129"/>
                                            <a:gd name="connsiteX19-1407" fmla="*/ 1399422 w 3464789"/>
                                            <a:gd name="connsiteY19-1408" fmla="*/ 3419544 h 3937129"/>
                                            <a:gd name="connsiteX20-1409" fmla="*/ 1433928 w 3464789"/>
                                            <a:gd name="connsiteY20-1410" fmla="*/ 2487892 h 3937129"/>
                                            <a:gd name="connsiteX21-1411" fmla="*/ 1285742 w 3464789"/>
                                            <a:gd name="connsiteY21-1412" fmla="*/ 2127753 h 3937129"/>
                                            <a:gd name="connsiteX22-1413" fmla="*/ 1232480 w 3464789"/>
                                            <a:gd name="connsiteY22-1414" fmla="*/ 2094643 h 3937129"/>
                                            <a:gd name="connsiteX23-1415" fmla="*/ 1179677 w 3464789"/>
                                            <a:gd name="connsiteY23-1416" fmla="*/ 2074189 h 3937129"/>
                                            <a:gd name="connsiteX24-1417" fmla="*/ 1136639 w 3464789"/>
                                            <a:gd name="connsiteY24-1418" fmla="*/ 2087529 h 3937129"/>
                                            <a:gd name="connsiteX25-1419" fmla="*/ 694936 w 3464789"/>
                                            <a:gd name="connsiteY25-1420" fmla="*/ 2180157 h 3937129"/>
                                            <a:gd name="connsiteX26-1421" fmla="*/ 258308 w 3464789"/>
                                            <a:gd name="connsiteY26-1422" fmla="*/ 2115526 h 3937129"/>
                                            <a:gd name="connsiteX27-1423" fmla="*/ 727310 w 3464789"/>
                                            <a:gd name="connsiteY27-1424" fmla="*/ 2141671 h 3937129"/>
                                            <a:gd name="connsiteX28-1425" fmla="*/ 1021202 w 3464789"/>
                                            <a:gd name="connsiteY28-1426" fmla="*/ 2033549 h 3937129"/>
                                            <a:gd name="connsiteX29-1427" fmla="*/ 1022716 w 3464789"/>
                                            <a:gd name="connsiteY29-1428" fmla="*/ 2032878 h 3937129"/>
                                            <a:gd name="connsiteX30-1429" fmla="*/ 997892 w 3464789"/>
                                            <a:gd name="connsiteY30-1430" fmla="*/ 2027432 h 3937129"/>
                                            <a:gd name="connsiteX31-1431" fmla="*/ 645036 w 3464789"/>
                                            <a:gd name="connsiteY31-1432" fmla="*/ 1936205 h 3937129"/>
                                            <a:gd name="connsiteX32-1433" fmla="*/ 8889 w 3464789"/>
                                            <a:gd name="connsiteY32-1434" fmla="*/ 1504441 h 3937129"/>
                                            <a:gd name="connsiteX33-1435" fmla="*/ 634343 w 3464789"/>
                                            <a:gd name="connsiteY33-1436" fmla="*/ 1855993 h 3937129"/>
                                            <a:gd name="connsiteX34-1437" fmla="*/ 1214583 w 3464789"/>
                                            <a:gd name="connsiteY34-1438" fmla="*/ 1988991 h 3937129"/>
                                            <a:gd name="connsiteX35-1439" fmla="*/ 1395036 w 3464789"/>
                                            <a:gd name="connsiteY35-1440" fmla="*/ 2034104 h 3937129"/>
                                            <a:gd name="connsiteX36-1441" fmla="*/ 1209641 w 3464789"/>
                                            <a:gd name="connsiteY36-1442" fmla="*/ 1717265 h 3937129"/>
                                            <a:gd name="connsiteX37-1443" fmla="*/ 1084324 w 3464789"/>
                                            <a:gd name="connsiteY37-1444" fmla="*/ 1414607 h 3937129"/>
                                            <a:gd name="connsiteX38-1445" fmla="*/ 946281 w 3464789"/>
                                            <a:gd name="connsiteY38-1446" fmla="*/ 1326030 h 3937129"/>
                                            <a:gd name="connsiteX39-1447" fmla="*/ 776340 w 3464789"/>
                                            <a:gd name="connsiteY39-1448" fmla="*/ 1381751 h 3937129"/>
                                            <a:gd name="connsiteX40-1449" fmla="*/ 529066 w 3464789"/>
                                            <a:gd name="connsiteY40-1450" fmla="*/ 1350841 h 3937129"/>
                                            <a:gd name="connsiteX41-1451" fmla="*/ 781493 w 3464789"/>
                                            <a:gd name="connsiteY41-1452" fmla="*/ 1337963 h 3937129"/>
                                            <a:gd name="connsiteX42-1453" fmla="*/ 912857 w 3464789"/>
                                            <a:gd name="connsiteY42-1454" fmla="*/ 1270992 h 3937129"/>
                                            <a:gd name="connsiteX43-1455" fmla="*/ 1037113 w 3464789"/>
                                            <a:gd name="connsiteY43-1456" fmla="*/ 1147923 h 3937129"/>
                                            <a:gd name="connsiteX44-1457" fmla="*/ 991105 w 3464789"/>
                                            <a:gd name="connsiteY44-1458" fmla="*/ 670593 h 3937129"/>
                                            <a:gd name="connsiteX45-1459" fmla="*/ 1058784 w 3464789"/>
                                            <a:gd name="connsiteY45-1460" fmla="*/ 868401 h 3937129"/>
                                            <a:gd name="connsiteX46-1461" fmla="*/ 1227158 w 3464789"/>
                                            <a:gd name="connsiteY46-1462" fmla="*/ 1517711 h 3937129"/>
                                            <a:gd name="connsiteX47-1463" fmla="*/ 1427277 w 3464789"/>
                                            <a:gd name="connsiteY47-1464" fmla="*/ 1003975 h 3937129"/>
                                            <a:gd name="connsiteX48-1465" fmla="*/ 1295158 w 3464789"/>
                                            <a:gd name="connsiteY48-1466" fmla="*/ 1647183 h 3937129"/>
                                            <a:gd name="connsiteX49-1467" fmla="*/ 1629460 w 3464789"/>
                                            <a:gd name="connsiteY49-1468" fmla="*/ 2079575 h 3937129"/>
                                            <a:gd name="connsiteX50-1469" fmla="*/ 1692720 w 3464789"/>
                                            <a:gd name="connsiteY50-1470" fmla="*/ 1723016 h 3937129"/>
                                            <a:gd name="connsiteX51-1471" fmla="*/ 1819241 w 3464789"/>
                                            <a:gd name="connsiteY51-1472" fmla="*/ 1205431 h 3937129"/>
                                            <a:gd name="connsiteX52-1473" fmla="*/ 1836777 w 3464789"/>
                                            <a:gd name="connsiteY52-1474" fmla="*/ 1151322 h 3937129"/>
                                            <a:gd name="connsiteX53-1475" fmla="*/ 1825651 w 3464789"/>
                                            <a:gd name="connsiteY53-1476" fmla="*/ 1140778 h 3937129"/>
                                            <a:gd name="connsiteX54-1477" fmla="*/ 1565303 w 3464789"/>
                                            <a:gd name="connsiteY54-1478" fmla="*/ 861435 h 3937129"/>
                                            <a:gd name="connsiteX55-1479" fmla="*/ 1458771 w 3464789"/>
                                            <a:gd name="connsiteY55-1480" fmla="*/ 444184 h 3937129"/>
                                            <a:gd name="connsiteX56-1481" fmla="*/ 1432138 w 3464789"/>
                                            <a:gd name="connsiteY56-1482" fmla="*/ 301 h 3937129"/>
                                            <a:gd name="connsiteX0-1483" fmla="*/ 1432138 w 3464789"/>
                                            <a:gd name="connsiteY0-1484" fmla="*/ 301 h 3937129"/>
                                            <a:gd name="connsiteX1-1485" fmla="*/ 1526833 w 3464789"/>
                                            <a:gd name="connsiteY1-1486" fmla="*/ 556634 h 3937129"/>
                                            <a:gd name="connsiteX2-1487" fmla="*/ 1671835 w 3464789"/>
                                            <a:gd name="connsiteY2-1488" fmla="*/ 893986 h 3937129"/>
                                            <a:gd name="connsiteX3-1489" fmla="*/ 1830454 w 3464789"/>
                                            <a:gd name="connsiteY3-1490" fmla="*/ 1049345 h 3937129"/>
                                            <a:gd name="connsiteX4-1491" fmla="*/ 1898682 w 3464789"/>
                                            <a:gd name="connsiteY4-1492" fmla="*/ 1355087 h 3937129"/>
                                            <a:gd name="connsiteX5-1493" fmla="*/ 2026275 w 3464789"/>
                                            <a:gd name="connsiteY5-1494" fmla="*/ 1372209 h 3937129"/>
                                            <a:gd name="connsiteX6-1495" fmla="*/ 2420808 w 3464789"/>
                                            <a:gd name="connsiteY6-1496" fmla="*/ 1120620 h 3937129"/>
                                            <a:gd name="connsiteX7-1497" fmla="*/ 2805000 w 3464789"/>
                                            <a:gd name="connsiteY7-1498" fmla="*/ 704562 h 3937129"/>
                                            <a:gd name="connsiteX8-1499" fmla="*/ 2576963 w 3464789"/>
                                            <a:gd name="connsiteY8-1500" fmla="*/ 1035698 h 3937129"/>
                                            <a:gd name="connsiteX9-1501" fmla="*/ 1901903 w 3464789"/>
                                            <a:gd name="connsiteY9-1502" fmla="*/ 1629144 h 3937129"/>
                                            <a:gd name="connsiteX10-1503" fmla="*/ 1808765 w 3464789"/>
                                            <a:gd name="connsiteY10-1504" fmla="*/ 1960528 h 3937129"/>
                                            <a:gd name="connsiteX11-1505" fmla="*/ 2517740 w 3464789"/>
                                            <a:gd name="connsiteY11-1506" fmla="*/ 1684505 h 3937129"/>
                                            <a:gd name="connsiteX12-1507" fmla="*/ 3464390 w 3464789"/>
                                            <a:gd name="connsiteY12-1508" fmla="*/ 1588728 h 3937129"/>
                                            <a:gd name="connsiteX13-1509" fmla="*/ 2519113 w 3464789"/>
                                            <a:gd name="connsiteY13-1510" fmla="*/ 1750502 h 3937129"/>
                                            <a:gd name="connsiteX14-1511" fmla="*/ 1801988 w 3464789"/>
                                            <a:gd name="connsiteY14-1512" fmla="*/ 2188843 h 3937129"/>
                                            <a:gd name="connsiteX15-1513" fmla="*/ 1836494 w 3464789"/>
                                            <a:gd name="connsiteY15-1514" fmla="*/ 2832948 h 3937129"/>
                                            <a:gd name="connsiteX16-1515" fmla="*/ 1894003 w 3464789"/>
                                            <a:gd name="connsiteY16-1516" fmla="*/ 3465552 h 3937129"/>
                                            <a:gd name="connsiteX17-1517" fmla="*/ 1991769 w 3464789"/>
                                            <a:gd name="connsiteY17-1518" fmla="*/ 3937129 h 3937129"/>
                                            <a:gd name="connsiteX18-1519" fmla="*/ 1301656 w 3464789"/>
                                            <a:gd name="connsiteY18-1520" fmla="*/ 3925627 h 3937129"/>
                                            <a:gd name="connsiteX19-1521" fmla="*/ 1399422 w 3464789"/>
                                            <a:gd name="connsiteY19-1522" fmla="*/ 3419544 h 3937129"/>
                                            <a:gd name="connsiteX20-1523" fmla="*/ 1433928 w 3464789"/>
                                            <a:gd name="connsiteY20-1524" fmla="*/ 2487892 h 3937129"/>
                                            <a:gd name="connsiteX21-1525" fmla="*/ 1285742 w 3464789"/>
                                            <a:gd name="connsiteY21-1526" fmla="*/ 2127753 h 3937129"/>
                                            <a:gd name="connsiteX22-1527" fmla="*/ 1232480 w 3464789"/>
                                            <a:gd name="connsiteY22-1528" fmla="*/ 2094643 h 3937129"/>
                                            <a:gd name="connsiteX23-1529" fmla="*/ 1179677 w 3464789"/>
                                            <a:gd name="connsiteY23-1530" fmla="*/ 2074189 h 3937129"/>
                                            <a:gd name="connsiteX24-1531" fmla="*/ 1136639 w 3464789"/>
                                            <a:gd name="connsiteY24-1532" fmla="*/ 2087529 h 3937129"/>
                                            <a:gd name="connsiteX25-1533" fmla="*/ 694936 w 3464789"/>
                                            <a:gd name="connsiteY25-1534" fmla="*/ 2180157 h 3937129"/>
                                            <a:gd name="connsiteX26-1535" fmla="*/ 258308 w 3464789"/>
                                            <a:gd name="connsiteY26-1536" fmla="*/ 2115526 h 3937129"/>
                                            <a:gd name="connsiteX27-1537" fmla="*/ 727310 w 3464789"/>
                                            <a:gd name="connsiteY27-1538" fmla="*/ 2141671 h 3937129"/>
                                            <a:gd name="connsiteX28-1539" fmla="*/ 1021202 w 3464789"/>
                                            <a:gd name="connsiteY28-1540" fmla="*/ 2033549 h 3937129"/>
                                            <a:gd name="connsiteX29-1541" fmla="*/ 1022716 w 3464789"/>
                                            <a:gd name="connsiteY29-1542" fmla="*/ 2032878 h 3937129"/>
                                            <a:gd name="connsiteX30-1543" fmla="*/ 997892 w 3464789"/>
                                            <a:gd name="connsiteY30-1544" fmla="*/ 2027432 h 3937129"/>
                                            <a:gd name="connsiteX31-1545" fmla="*/ 645036 w 3464789"/>
                                            <a:gd name="connsiteY31-1546" fmla="*/ 1936205 h 3937129"/>
                                            <a:gd name="connsiteX32-1547" fmla="*/ 8889 w 3464789"/>
                                            <a:gd name="connsiteY32-1548" fmla="*/ 1504441 h 3937129"/>
                                            <a:gd name="connsiteX33-1549" fmla="*/ 634343 w 3464789"/>
                                            <a:gd name="connsiteY33-1550" fmla="*/ 1855993 h 3937129"/>
                                            <a:gd name="connsiteX34-1551" fmla="*/ 1214583 w 3464789"/>
                                            <a:gd name="connsiteY34-1552" fmla="*/ 1988991 h 3937129"/>
                                            <a:gd name="connsiteX35-1553" fmla="*/ 1395036 w 3464789"/>
                                            <a:gd name="connsiteY35-1554" fmla="*/ 2034104 h 3937129"/>
                                            <a:gd name="connsiteX36-1555" fmla="*/ 1209641 w 3464789"/>
                                            <a:gd name="connsiteY36-1556" fmla="*/ 1717265 h 3937129"/>
                                            <a:gd name="connsiteX37-1557" fmla="*/ 1084324 w 3464789"/>
                                            <a:gd name="connsiteY37-1558" fmla="*/ 1414607 h 3937129"/>
                                            <a:gd name="connsiteX38-1559" fmla="*/ 946281 w 3464789"/>
                                            <a:gd name="connsiteY38-1560" fmla="*/ 1326030 h 3937129"/>
                                            <a:gd name="connsiteX39-1561" fmla="*/ 776340 w 3464789"/>
                                            <a:gd name="connsiteY39-1562" fmla="*/ 1381751 h 3937129"/>
                                            <a:gd name="connsiteX40-1563" fmla="*/ 529066 w 3464789"/>
                                            <a:gd name="connsiteY40-1564" fmla="*/ 1350841 h 3937129"/>
                                            <a:gd name="connsiteX41-1565" fmla="*/ 781493 w 3464789"/>
                                            <a:gd name="connsiteY41-1566" fmla="*/ 1337963 h 3937129"/>
                                            <a:gd name="connsiteX42-1567" fmla="*/ 912857 w 3464789"/>
                                            <a:gd name="connsiteY42-1568" fmla="*/ 1270992 h 3937129"/>
                                            <a:gd name="connsiteX43-1569" fmla="*/ 1037113 w 3464789"/>
                                            <a:gd name="connsiteY43-1570" fmla="*/ 1147923 h 3937129"/>
                                            <a:gd name="connsiteX44-1571" fmla="*/ 991105 w 3464789"/>
                                            <a:gd name="connsiteY44-1572" fmla="*/ 670593 h 3937129"/>
                                            <a:gd name="connsiteX45-1573" fmla="*/ 1058784 w 3464789"/>
                                            <a:gd name="connsiteY45-1574" fmla="*/ 868401 h 3937129"/>
                                            <a:gd name="connsiteX46-1575" fmla="*/ 1227158 w 3464789"/>
                                            <a:gd name="connsiteY46-1576" fmla="*/ 1517711 h 3937129"/>
                                            <a:gd name="connsiteX47-1577" fmla="*/ 1427277 w 3464789"/>
                                            <a:gd name="connsiteY47-1578" fmla="*/ 1003975 h 3937129"/>
                                            <a:gd name="connsiteX48-1579" fmla="*/ 1295158 w 3464789"/>
                                            <a:gd name="connsiteY48-1580" fmla="*/ 1647183 h 3937129"/>
                                            <a:gd name="connsiteX49-1581" fmla="*/ 1629460 w 3464789"/>
                                            <a:gd name="connsiteY49-1582" fmla="*/ 2079575 h 3937129"/>
                                            <a:gd name="connsiteX50-1583" fmla="*/ 1692720 w 3464789"/>
                                            <a:gd name="connsiteY50-1584" fmla="*/ 1723016 h 3937129"/>
                                            <a:gd name="connsiteX51-1585" fmla="*/ 1819241 w 3464789"/>
                                            <a:gd name="connsiteY51-1586" fmla="*/ 1205431 h 3937129"/>
                                            <a:gd name="connsiteX52-1587" fmla="*/ 1836777 w 3464789"/>
                                            <a:gd name="connsiteY52-1588" fmla="*/ 1151322 h 3937129"/>
                                            <a:gd name="connsiteX53-1589" fmla="*/ 1825651 w 3464789"/>
                                            <a:gd name="connsiteY53-1590" fmla="*/ 1170466 h 3937129"/>
                                            <a:gd name="connsiteX54-1591" fmla="*/ 1565303 w 3464789"/>
                                            <a:gd name="connsiteY54-1592" fmla="*/ 861435 h 3937129"/>
                                            <a:gd name="connsiteX55-1593" fmla="*/ 1458771 w 3464789"/>
                                            <a:gd name="connsiteY55-1594" fmla="*/ 444184 h 3937129"/>
                                            <a:gd name="connsiteX56-1595" fmla="*/ 1432138 w 3464789"/>
                                            <a:gd name="connsiteY56-1596" fmla="*/ 301 h 3937129"/>
                                            <a:gd name="connsiteX0-1597" fmla="*/ 1432138 w 3464789"/>
                                            <a:gd name="connsiteY0-1598" fmla="*/ 301 h 3937129"/>
                                            <a:gd name="connsiteX1-1599" fmla="*/ 1526833 w 3464789"/>
                                            <a:gd name="connsiteY1-1600" fmla="*/ 556634 h 3937129"/>
                                            <a:gd name="connsiteX2-1601" fmla="*/ 1671835 w 3464789"/>
                                            <a:gd name="connsiteY2-1602" fmla="*/ 893986 h 3937129"/>
                                            <a:gd name="connsiteX3-1603" fmla="*/ 1830454 w 3464789"/>
                                            <a:gd name="connsiteY3-1604" fmla="*/ 1049345 h 3937129"/>
                                            <a:gd name="connsiteX4-1605" fmla="*/ 1898682 w 3464789"/>
                                            <a:gd name="connsiteY4-1606" fmla="*/ 1355087 h 3937129"/>
                                            <a:gd name="connsiteX5-1607" fmla="*/ 2026275 w 3464789"/>
                                            <a:gd name="connsiteY5-1608" fmla="*/ 1372209 h 3937129"/>
                                            <a:gd name="connsiteX6-1609" fmla="*/ 2420808 w 3464789"/>
                                            <a:gd name="connsiteY6-1610" fmla="*/ 1120620 h 3937129"/>
                                            <a:gd name="connsiteX7-1611" fmla="*/ 2805000 w 3464789"/>
                                            <a:gd name="connsiteY7-1612" fmla="*/ 704562 h 3937129"/>
                                            <a:gd name="connsiteX8-1613" fmla="*/ 2576963 w 3464789"/>
                                            <a:gd name="connsiteY8-1614" fmla="*/ 1035698 h 3937129"/>
                                            <a:gd name="connsiteX9-1615" fmla="*/ 1901903 w 3464789"/>
                                            <a:gd name="connsiteY9-1616" fmla="*/ 1629144 h 3937129"/>
                                            <a:gd name="connsiteX10-1617" fmla="*/ 1808765 w 3464789"/>
                                            <a:gd name="connsiteY10-1618" fmla="*/ 1960528 h 3937129"/>
                                            <a:gd name="connsiteX11-1619" fmla="*/ 2517740 w 3464789"/>
                                            <a:gd name="connsiteY11-1620" fmla="*/ 1684505 h 3937129"/>
                                            <a:gd name="connsiteX12-1621" fmla="*/ 3464390 w 3464789"/>
                                            <a:gd name="connsiteY12-1622" fmla="*/ 1588728 h 3937129"/>
                                            <a:gd name="connsiteX13-1623" fmla="*/ 2519113 w 3464789"/>
                                            <a:gd name="connsiteY13-1624" fmla="*/ 1750502 h 3937129"/>
                                            <a:gd name="connsiteX14-1625" fmla="*/ 1801988 w 3464789"/>
                                            <a:gd name="connsiteY14-1626" fmla="*/ 2188843 h 3937129"/>
                                            <a:gd name="connsiteX15-1627" fmla="*/ 1836494 w 3464789"/>
                                            <a:gd name="connsiteY15-1628" fmla="*/ 2832948 h 3937129"/>
                                            <a:gd name="connsiteX16-1629" fmla="*/ 1894003 w 3464789"/>
                                            <a:gd name="connsiteY16-1630" fmla="*/ 3465552 h 3937129"/>
                                            <a:gd name="connsiteX17-1631" fmla="*/ 1991769 w 3464789"/>
                                            <a:gd name="connsiteY17-1632" fmla="*/ 3937129 h 3937129"/>
                                            <a:gd name="connsiteX18-1633" fmla="*/ 1301656 w 3464789"/>
                                            <a:gd name="connsiteY18-1634" fmla="*/ 3925627 h 3937129"/>
                                            <a:gd name="connsiteX19-1635" fmla="*/ 1399422 w 3464789"/>
                                            <a:gd name="connsiteY19-1636" fmla="*/ 3419544 h 3937129"/>
                                            <a:gd name="connsiteX20-1637" fmla="*/ 1433928 w 3464789"/>
                                            <a:gd name="connsiteY20-1638" fmla="*/ 2487892 h 3937129"/>
                                            <a:gd name="connsiteX21-1639" fmla="*/ 1285742 w 3464789"/>
                                            <a:gd name="connsiteY21-1640" fmla="*/ 2127753 h 3937129"/>
                                            <a:gd name="connsiteX22-1641" fmla="*/ 1232480 w 3464789"/>
                                            <a:gd name="connsiteY22-1642" fmla="*/ 2094643 h 3937129"/>
                                            <a:gd name="connsiteX23-1643" fmla="*/ 1179677 w 3464789"/>
                                            <a:gd name="connsiteY23-1644" fmla="*/ 2074189 h 3937129"/>
                                            <a:gd name="connsiteX24-1645" fmla="*/ 1136639 w 3464789"/>
                                            <a:gd name="connsiteY24-1646" fmla="*/ 2087529 h 3937129"/>
                                            <a:gd name="connsiteX25-1647" fmla="*/ 694936 w 3464789"/>
                                            <a:gd name="connsiteY25-1648" fmla="*/ 2180157 h 3937129"/>
                                            <a:gd name="connsiteX26-1649" fmla="*/ 258308 w 3464789"/>
                                            <a:gd name="connsiteY26-1650" fmla="*/ 2115526 h 3937129"/>
                                            <a:gd name="connsiteX27-1651" fmla="*/ 727310 w 3464789"/>
                                            <a:gd name="connsiteY27-1652" fmla="*/ 2141671 h 3937129"/>
                                            <a:gd name="connsiteX28-1653" fmla="*/ 1021202 w 3464789"/>
                                            <a:gd name="connsiteY28-1654" fmla="*/ 2033549 h 3937129"/>
                                            <a:gd name="connsiteX29-1655" fmla="*/ 1022716 w 3464789"/>
                                            <a:gd name="connsiteY29-1656" fmla="*/ 2032878 h 3937129"/>
                                            <a:gd name="connsiteX30-1657" fmla="*/ 997892 w 3464789"/>
                                            <a:gd name="connsiteY30-1658" fmla="*/ 2027432 h 3937129"/>
                                            <a:gd name="connsiteX31-1659" fmla="*/ 645036 w 3464789"/>
                                            <a:gd name="connsiteY31-1660" fmla="*/ 1936205 h 3937129"/>
                                            <a:gd name="connsiteX32-1661" fmla="*/ 8889 w 3464789"/>
                                            <a:gd name="connsiteY32-1662" fmla="*/ 1504441 h 3937129"/>
                                            <a:gd name="connsiteX33-1663" fmla="*/ 634343 w 3464789"/>
                                            <a:gd name="connsiteY33-1664" fmla="*/ 1855993 h 3937129"/>
                                            <a:gd name="connsiteX34-1665" fmla="*/ 1214583 w 3464789"/>
                                            <a:gd name="connsiteY34-1666" fmla="*/ 1988991 h 3937129"/>
                                            <a:gd name="connsiteX35-1667" fmla="*/ 1395036 w 3464789"/>
                                            <a:gd name="connsiteY35-1668" fmla="*/ 2034104 h 3937129"/>
                                            <a:gd name="connsiteX36-1669" fmla="*/ 1209641 w 3464789"/>
                                            <a:gd name="connsiteY36-1670" fmla="*/ 1717265 h 3937129"/>
                                            <a:gd name="connsiteX37-1671" fmla="*/ 1084324 w 3464789"/>
                                            <a:gd name="connsiteY37-1672" fmla="*/ 1414607 h 3937129"/>
                                            <a:gd name="connsiteX38-1673" fmla="*/ 946281 w 3464789"/>
                                            <a:gd name="connsiteY38-1674" fmla="*/ 1326030 h 3937129"/>
                                            <a:gd name="connsiteX39-1675" fmla="*/ 776340 w 3464789"/>
                                            <a:gd name="connsiteY39-1676" fmla="*/ 1381751 h 3937129"/>
                                            <a:gd name="connsiteX40-1677" fmla="*/ 529066 w 3464789"/>
                                            <a:gd name="connsiteY40-1678" fmla="*/ 1350841 h 3937129"/>
                                            <a:gd name="connsiteX41-1679" fmla="*/ 781493 w 3464789"/>
                                            <a:gd name="connsiteY41-1680" fmla="*/ 1337963 h 3937129"/>
                                            <a:gd name="connsiteX42-1681" fmla="*/ 912857 w 3464789"/>
                                            <a:gd name="connsiteY42-1682" fmla="*/ 1270992 h 3937129"/>
                                            <a:gd name="connsiteX43-1683" fmla="*/ 1037113 w 3464789"/>
                                            <a:gd name="connsiteY43-1684" fmla="*/ 1147923 h 3937129"/>
                                            <a:gd name="connsiteX44-1685" fmla="*/ 991105 w 3464789"/>
                                            <a:gd name="connsiteY44-1686" fmla="*/ 670593 h 3937129"/>
                                            <a:gd name="connsiteX45-1687" fmla="*/ 1058784 w 3464789"/>
                                            <a:gd name="connsiteY45-1688" fmla="*/ 868401 h 3937129"/>
                                            <a:gd name="connsiteX46-1689" fmla="*/ 1227158 w 3464789"/>
                                            <a:gd name="connsiteY46-1690" fmla="*/ 1517711 h 3937129"/>
                                            <a:gd name="connsiteX47-1691" fmla="*/ 1427277 w 3464789"/>
                                            <a:gd name="connsiteY47-1692" fmla="*/ 1003975 h 3937129"/>
                                            <a:gd name="connsiteX48-1693" fmla="*/ 1295158 w 3464789"/>
                                            <a:gd name="connsiteY48-1694" fmla="*/ 1647183 h 3937129"/>
                                            <a:gd name="connsiteX49-1695" fmla="*/ 1629460 w 3464789"/>
                                            <a:gd name="connsiteY49-1696" fmla="*/ 2079575 h 3937129"/>
                                            <a:gd name="connsiteX50-1697" fmla="*/ 1692720 w 3464789"/>
                                            <a:gd name="connsiteY50-1698" fmla="*/ 1723016 h 3937129"/>
                                            <a:gd name="connsiteX51-1699" fmla="*/ 1819241 w 3464789"/>
                                            <a:gd name="connsiteY51-1700" fmla="*/ 1205431 h 3937129"/>
                                            <a:gd name="connsiteX52-1701" fmla="*/ 1925842 w 3464789"/>
                                            <a:gd name="connsiteY52-1702" fmla="*/ 1103821 h 3937129"/>
                                            <a:gd name="connsiteX53-1703" fmla="*/ 1825651 w 3464789"/>
                                            <a:gd name="connsiteY53-1704" fmla="*/ 1170466 h 3937129"/>
                                            <a:gd name="connsiteX54-1705" fmla="*/ 1565303 w 3464789"/>
                                            <a:gd name="connsiteY54-1706" fmla="*/ 861435 h 3937129"/>
                                            <a:gd name="connsiteX55-1707" fmla="*/ 1458771 w 3464789"/>
                                            <a:gd name="connsiteY55-1708" fmla="*/ 444184 h 3937129"/>
                                            <a:gd name="connsiteX56-1709" fmla="*/ 1432138 w 3464789"/>
                                            <a:gd name="connsiteY56-1710" fmla="*/ 301 h 3937129"/>
                                            <a:gd name="connsiteX0-1711" fmla="*/ 1432138 w 3464789"/>
                                            <a:gd name="connsiteY0-1712" fmla="*/ 301 h 3937129"/>
                                            <a:gd name="connsiteX1-1713" fmla="*/ 1526833 w 3464789"/>
                                            <a:gd name="connsiteY1-1714" fmla="*/ 556634 h 3937129"/>
                                            <a:gd name="connsiteX2-1715" fmla="*/ 1671835 w 3464789"/>
                                            <a:gd name="connsiteY2-1716" fmla="*/ 893986 h 3937129"/>
                                            <a:gd name="connsiteX3-1717" fmla="*/ 1830454 w 3464789"/>
                                            <a:gd name="connsiteY3-1718" fmla="*/ 1049345 h 3937129"/>
                                            <a:gd name="connsiteX4-1719" fmla="*/ 1898682 w 3464789"/>
                                            <a:gd name="connsiteY4-1720" fmla="*/ 1355087 h 3937129"/>
                                            <a:gd name="connsiteX5-1721" fmla="*/ 2026275 w 3464789"/>
                                            <a:gd name="connsiteY5-1722" fmla="*/ 1372209 h 3937129"/>
                                            <a:gd name="connsiteX6-1723" fmla="*/ 2420808 w 3464789"/>
                                            <a:gd name="connsiteY6-1724" fmla="*/ 1120620 h 3937129"/>
                                            <a:gd name="connsiteX7-1725" fmla="*/ 2805000 w 3464789"/>
                                            <a:gd name="connsiteY7-1726" fmla="*/ 704562 h 3937129"/>
                                            <a:gd name="connsiteX8-1727" fmla="*/ 2576963 w 3464789"/>
                                            <a:gd name="connsiteY8-1728" fmla="*/ 1035698 h 3937129"/>
                                            <a:gd name="connsiteX9-1729" fmla="*/ 1901903 w 3464789"/>
                                            <a:gd name="connsiteY9-1730" fmla="*/ 1629144 h 3937129"/>
                                            <a:gd name="connsiteX10-1731" fmla="*/ 1808765 w 3464789"/>
                                            <a:gd name="connsiteY10-1732" fmla="*/ 1960528 h 3937129"/>
                                            <a:gd name="connsiteX11-1733" fmla="*/ 2517740 w 3464789"/>
                                            <a:gd name="connsiteY11-1734" fmla="*/ 1684505 h 3937129"/>
                                            <a:gd name="connsiteX12-1735" fmla="*/ 3464390 w 3464789"/>
                                            <a:gd name="connsiteY12-1736" fmla="*/ 1588728 h 3937129"/>
                                            <a:gd name="connsiteX13-1737" fmla="*/ 2519113 w 3464789"/>
                                            <a:gd name="connsiteY13-1738" fmla="*/ 1750502 h 3937129"/>
                                            <a:gd name="connsiteX14-1739" fmla="*/ 1801988 w 3464789"/>
                                            <a:gd name="connsiteY14-1740" fmla="*/ 2188843 h 3937129"/>
                                            <a:gd name="connsiteX15-1741" fmla="*/ 1836494 w 3464789"/>
                                            <a:gd name="connsiteY15-1742" fmla="*/ 2832948 h 3937129"/>
                                            <a:gd name="connsiteX16-1743" fmla="*/ 1894003 w 3464789"/>
                                            <a:gd name="connsiteY16-1744" fmla="*/ 3465552 h 3937129"/>
                                            <a:gd name="connsiteX17-1745" fmla="*/ 1991769 w 3464789"/>
                                            <a:gd name="connsiteY17-1746" fmla="*/ 3937129 h 3937129"/>
                                            <a:gd name="connsiteX18-1747" fmla="*/ 1301656 w 3464789"/>
                                            <a:gd name="connsiteY18-1748" fmla="*/ 3925627 h 3937129"/>
                                            <a:gd name="connsiteX19-1749" fmla="*/ 1399422 w 3464789"/>
                                            <a:gd name="connsiteY19-1750" fmla="*/ 3419544 h 3937129"/>
                                            <a:gd name="connsiteX20-1751" fmla="*/ 1433928 w 3464789"/>
                                            <a:gd name="connsiteY20-1752" fmla="*/ 2487892 h 3937129"/>
                                            <a:gd name="connsiteX21-1753" fmla="*/ 1285742 w 3464789"/>
                                            <a:gd name="connsiteY21-1754" fmla="*/ 2127753 h 3937129"/>
                                            <a:gd name="connsiteX22-1755" fmla="*/ 1232480 w 3464789"/>
                                            <a:gd name="connsiteY22-1756" fmla="*/ 2094643 h 3937129"/>
                                            <a:gd name="connsiteX23-1757" fmla="*/ 1179677 w 3464789"/>
                                            <a:gd name="connsiteY23-1758" fmla="*/ 2074189 h 3937129"/>
                                            <a:gd name="connsiteX24-1759" fmla="*/ 1136639 w 3464789"/>
                                            <a:gd name="connsiteY24-1760" fmla="*/ 2087529 h 3937129"/>
                                            <a:gd name="connsiteX25-1761" fmla="*/ 694936 w 3464789"/>
                                            <a:gd name="connsiteY25-1762" fmla="*/ 2180157 h 3937129"/>
                                            <a:gd name="connsiteX26-1763" fmla="*/ 258308 w 3464789"/>
                                            <a:gd name="connsiteY26-1764" fmla="*/ 2115526 h 3937129"/>
                                            <a:gd name="connsiteX27-1765" fmla="*/ 727310 w 3464789"/>
                                            <a:gd name="connsiteY27-1766" fmla="*/ 2141671 h 3937129"/>
                                            <a:gd name="connsiteX28-1767" fmla="*/ 1021202 w 3464789"/>
                                            <a:gd name="connsiteY28-1768" fmla="*/ 2033549 h 3937129"/>
                                            <a:gd name="connsiteX29-1769" fmla="*/ 1022716 w 3464789"/>
                                            <a:gd name="connsiteY29-1770" fmla="*/ 2032878 h 3937129"/>
                                            <a:gd name="connsiteX30-1771" fmla="*/ 997892 w 3464789"/>
                                            <a:gd name="connsiteY30-1772" fmla="*/ 2027432 h 3937129"/>
                                            <a:gd name="connsiteX31-1773" fmla="*/ 645036 w 3464789"/>
                                            <a:gd name="connsiteY31-1774" fmla="*/ 1936205 h 3937129"/>
                                            <a:gd name="connsiteX32-1775" fmla="*/ 8889 w 3464789"/>
                                            <a:gd name="connsiteY32-1776" fmla="*/ 1504441 h 3937129"/>
                                            <a:gd name="connsiteX33-1777" fmla="*/ 634343 w 3464789"/>
                                            <a:gd name="connsiteY33-1778" fmla="*/ 1855993 h 3937129"/>
                                            <a:gd name="connsiteX34-1779" fmla="*/ 1214583 w 3464789"/>
                                            <a:gd name="connsiteY34-1780" fmla="*/ 1988991 h 3937129"/>
                                            <a:gd name="connsiteX35-1781" fmla="*/ 1395036 w 3464789"/>
                                            <a:gd name="connsiteY35-1782" fmla="*/ 2034104 h 3937129"/>
                                            <a:gd name="connsiteX36-1783" fmla="*/ 1209641 w 3464789"/>
                                            <a:gd name="connsiteY36-1784" fmla="*/ 1717265 h 3937129"/>
                                            <a:gd name="connsiteX37-1785" fmla="*/ 1084324 w 3464789"/>
                                            <a:gd name="connsiteY37-1786" fmla="*/ 1414607 h 3937129"/>
                                            <a:gd name="connsiteX38-1787" fmla="*/ 946281 w 3464789"/>
                                            <a:gd name="connsiteY38-1788" fmla="*/ 1326030 h 3937129"/>
                                            <a:gd name="connsiteX39-1789" fmla="*/ 776340 w 3464789"/>
                                            <a:gd name="connsiteY39-1790" fmla="*/ 1381751 h 3937129"/>
                                            <a:gd name="connsiteX40-1791" fmla="*/ 529066 w 3464789"/>
                                            <a:gd name="connsiteY40-1792" fmla="*/ 1350841 h 3937129"/>
                                            <a:gd name="connsiteX41-1793" fmla="*/ 781493 w 3464789"/>
                                            <a:gd name="connsiteY41-1794" fmla="*/ 1337963 h 3937129"/>
                                            <a:gd name="connsiteX42-1795" fmla="*/ 912857 w 3464789"/>
                                            <a:gd name="connsiteY42-1796" fmla="*/ 1270992 h 3937129"/>
                                            <a:gd name="connsiteX43-1797" fmla="*/ 1037113 w 3464789"/>
                                            <a:gd name="connsiteY43-1798" fmla="*/ 1147923 h 3937129"/>
                                            <a:gd name="connsiteX44-1799" fmla="*/ 991105 w 3464789"/>
                                            <a:gd name="connsiteY44-1800" fmla="*/ 670593 h 3937129"/>
                                            <a:gd name="connsiteX45-1801" fmla="*/ 1058784 w 3464789"/>
                                            <a:gd name="connsiteY45-1802" fmla="*/ 868401 h 3937129"/>
                                            <a:gd name="connsiteX46-1803" fmla="*/ 1227158 w 3464789"/>
                                            <a:gd name="connsiteY46-1804" fmla="*/ 1517711 h 3937129"/>
                                            <a:gd name="connsiteX47-1805" fmla="*/ 1427277 w 3464789"/>
                                            <a:gd name="connsiteY47-1806" fmla="*/ 1003975 h 3937129"/>
                                            <a:gd name="connsiteX48-1807" fmla="*/ 1295158 w 3464789"/>
                                            <a:gd name="connsiteY48-1808" fmla="*/ 1647183 h 3937129"/>
                                            <a:gd name="connsiteX49-1809" fmla="*/ 1629460 w 3464789"/>
                                            <a:gd name="connsiteY49-1810" fmla="*/ 2079575 h 3937129"/>
                                            <a:gd name="connsiteX50-1811" fmla="*/ 1692720 w 3464789"/>
                                            <a:gd name="connsiteY50-1812" fmla="*/ 1723016 h 3937129"/>
                                            <a:gd name="connsiteX51-1813" fmla="*/ 1819241 w 3464789"/>
                                            <a:gd name="connsiteY51-1814" fmla="*/ 1205431 h 3937129"/>
                                            <a:gd name="connsiteX52-1815" fmla="*/ 1825651 w 3464789"/>
                                            <a:gd name="connsiteY52-1816" fmla="*/ 1170466 h 3937129"/>
                                            <a:gd name="connsiteX53-1817" fmla="*/ 1565303 w 3464789"/>
                                            <a:gd name="connsiteY53-1818" fmla="*/ 861435 h 3937129"/>
                                            <a:gd name="connsiteX54-1819" fmla="*/ 1458771 w 3464789"/>
                                            <a:gd name="connsiteY54-1820" fmla="*/ 444184 h 3937129"/>
                                            <a:gd name="connsiteX55-1821" fmla="*/ 1432138 w 3464789"/>
                                            <a:gd name="connsiteY55-1822" fmla="*/ 301 h 3937129"/>
                                            <a:gd name="connsiteX0-1823" fmla="*/ 1432138 w 3464789"/>
                                            <a:gd name="connsiteY0-1824" fmla="*/ 301 h 3937129"/>
                                            <a:gd name="connsiteX1-1825" fmla="*/ 1526833 w 3464789"/>
                                            <a:gd name="connsiteY1-1826" fmla="*/ 556634 h 3937129"/>
                                            <a:gd name="connsiteX2-1827" fmla="*/ 1671835 w 3464789"/>
                                            <a:gd name="connsiteY2-1828" fmla="*/ 893986 h 3937129"/>
                                            <a:gd name="connsiteX3-1829" fmla="*/ 1830454 w 3464789"/>
                                            <a:gd name="connsiteY3-1830" fmla="*/ 1049345 h 3937129"/>
                                            <a:gd name="connsiteX4-1831" fmla="*/ 1898682 w 3464789"/>
                                            <a:gd name="connsiteY4-1832" fmla="*/ 1355087 h 3937129"/>
                                            <a:gd name="connsiteX5-1833" fmla="*/ 2026275 w 3464789"/>
                                            <a:gd name="connsiteY5-1834" fmla="*/ 1372209 h 3937129"/>
                                            <a:gd name="connsiteX6-1835" fmla="*/ 2420808 w 3464789"/>
                                            <a:gd name="connsiteY6-1836" fmla="*/ 1120620 h 3937129"/>
                                            <a:gd name="connsiteX7-1837" fmla="*/ 2805000 w 3464789"/>
                                            <a:gd name="connsiteY7-1838" fmla="*/ 704562 h 3937129"/>
                                            <a:gd name="connsiteX8-1839" fmla="*/ 2576963 w 3464789"/>
                                            <a:gd name="connsiteY8-1840" fmla="*/ 1035698 h 3937129"/>
                                            <a:gd name="connsiteX9-1841" fmla="*/ 1901903 w 3464789"/>
                                            <a:gd name="connsiteY9-1842" fmla="*/ 1629144 h 3937129"/>
                                            <a:gd name="connsiteX10-1843" fmla="*/ 1808765 w 3464789"/>
                                            <a:gd name="connsiteY10-1844" fmla="*/ 1960528 h 3937129"/>
                                            <a:gd name="connsiteX11-1845" fmla="*/ 2517740 w 3464789"/>
                                            <a:gd name="connsiteY11-1846" fmla="*/ 1684505 h 3937129"/>
                                            <a:gd name="connsiteX12-1847" fmla="*/ 3464390 w 3464789"/>
                                            <a:gd name="connsiteY12-1848" fmla="*/ 1588728 h 3937129"/>
                                            <a:gd name="connsiteX13-1849" fmla="*/ 2519113 w 3464789"/>
                                            <a:gd name="connsiteY13-1850" fmla="*/ 1750502 h 3937129"/>
                                            <a:gd name="connsiteX14-1851" fmla="*/ 1801988 w 3464789"/>
                                            <a:gd name="connsiteY14-1852" fmla="*/ 2188843 h 3937129"/>
                                            <a:gd name="connsiteX15-1853" fmla="*/ 1836494 w 3464789"/>
                                            <a:gd name="connsiteY15-1854" fmla="*/ 2832948 h 3937129"/>
                                            <a:gd name="connsiteX16-1855" fmla="*/ 1894003 w 3464789"/>
                                            <a:gd name="connsiteY16-1856" fmla="*/ 3465552 h 3937129"/>
                                            <a:gd name="connsiteX17-1857" fmla="*/ 1991769 w 3464789"/>
                                            <a:gd name="connsiteY17-1858" fmla="*/ 3937129 h 3937129"/>
                                            <a:gd name="connsiteX18-1859" fmla="*/ 1301656 w 3464789"/>
                                            <a:gd name="connsiteY18-1860" fmla="*/ 3925627 h 3937129"/>
                                            <a:gd name="connsiteX19-1861" fmla="*/ 1399422 w 3464789"/>
                                            <a:gd name="connsiteY19-1862" fmla="*/ 3419544 h 3937129"/>
                                            <a:gd name="connsiteX20-1863" fmla="*/ 1433928 w 3464789"/>
                                            <a:gd name="connsiteY20-1864" fmla="*/ 2487892 h 3937129"/>
                                            <a:gd name="connsiteX21-1865" fmla="*/ 1285742 w 3464789"/>
                                            <a:gd name="connsiteY21-1866" fmla="*/ 2127753 h 3937129"/>
                                            <a:gd name="connsiteX22-1867" fmla="*/ 1232480 w 3464789"/>
                                            <a:gd name="connsiteY22-1868" fmla="*/ 2094643 h 3937129"/>
                                            <a:gd name="connsiteX23-1869" fmla="*/ 1179677 w 3464789"/>
                                            <a:gd name="connsiteY23-1870" fmla="*/ 2074189 h 3937129"/>
                                            <a:gd name="connsiteX24-1871" fmla="*/ 1136639 w 3464789"/>
                                            <a:gd name="connsiteY24-1872" fmla="*/ 2087529 h 3937129"/>
                                            <a:gd name="connsiteX25-1873" fmla="*/ 694936 w 3464789"/>
                                            <a:gd name="connsiteY25-1874" fmla="*/ 2180157 h 3937129"/>
                                            <a:gd name="connsiteX26-1875" fmla="*/ 258308 w 3464789"/>
                                            <a:gd name="connsiteY26-1876" fmla="*/ 2115526 h 3937129"/>
                                            <a:gd name="connsiteX27-1877" fmla="*/ 727310 w 3464789"/>
                                            <a:gd name="connsiteY27-1878" fmla="*/ 2141671 h 3937129"/>
                                            <a:gd name="connsiteX28-1879" fmla="*/ 1021202 w 3464789"/>
                                            <a:gd name="connsiteY28-1880" fmla="*/ 2033549 h 3937129"/>
                                            <a:gd name="connsiteX29-1881" fmla="*/ 1022716 w 3464789"/>
                                            <a:gd name="connsiteY29-1882" fmla="*/ 2032878 h 3937129"/>
                                            <a:gd name="connsiteX30-1883" fmla="*/ 997892 w 3464789"/>
                                            <a:gd name="connsiteY30-1884" fmla="*/ 2027432 h 3937129"/>
                                            <a:gd name="connsiteX31-1885" fmla="*/ 645036 w 3464789"/>
                                            <a:gd name="connsiteY31-1886" fmla="*/ 1936205 h 3937129"/>
                                            <a:gd name="connsiteX32-1887" fmla="*/ 8889 w 3464789"/>
                                            <a:gd name="connsiteY32-1888" fmla="*/ 1504441 h 3937129"/>
                                            <a:gd name="connsiteX33-1889" fmla="*/ 634343 w 3464789"/>
                                            <a:gd name="connsiteY33-1890" fmla="*/ 1855993 h 3937129"/>
                                            <a:gd name="connsiteX34-1891" fmla="*/ 1214583 w 3464789"/>
                                            <a:gd name="connsiteY34-1892" fmla="*/ 1988991 h 3937129"/>
                                            <a:gd name="connsiteX35-1893" fmla="*/ 1395036 w 3464789"/>
                                            <a:gd name="connsiteY35-1894" fmla="*/ 2034104 h 3937129"/>
                                            <a:gd name="connsiteX36-1895" fmla="*/ 1209641 w 3464789"/>
                                            <a:gd name="connsiteY36-1896" fmla="*/ 1717265 h 3937129"/>
                                            <a:gd name="connsiteX37-1897" fmla="*/ 1084324 w 3464789"/>
                                            <a:gd name="connsiteY37-1898" fmla="*/ 1414607 h 3937129"/>
                                            <a:gd name="connsiteX38-1899" fmla="*/ 946281 w 3464789"/>
                                            <a:gd name="connsiteY38-1900" fmla="*/ 1326030 h 3937129"/>
                                            <a:gd name="connsiteX39-1901" fmla="*/ 776340 w 3464789"/>
                                            <a:gd name="connsiteY39-1902" fmla="*/ 1381751 h 3937129"/>
                                            <a:gd name="connsiteX40-1903" fmla="*/ 529066 w 3464789"/>
                                            <a:gd name="connsiteY40-1904" fmla="*/ 1350841 h 3937129"/>
                                            <a:gd name="connsiteX41-1905" fmla="*/ 781493 w 3464789"/>
                                            <a:gd name="connsiteY41-1906" fmla="*/ 1337963 h 3937129"/>
                                            <a:gd name="connsiteX42-1907" fmla="*/ 912857 w 3464789"/>
                                            <a:gd name="connsiteY42-1908" fmla="*/ 1270992 h 3937129"/>
                                            <a:gd name="connsiteX43-1909" fmla="*/ 1037113 w 3464789"/>
                                            <a:gd name="connsiteY43-1910" fmla="*/ 1147923 h 3937129"/>
                                            <a:gd name="connsiteX44-1911" fmla="*/ 991105 w 3464789"/>
                                            <a:gd name="connsiteY44-1912" fmla="*/ 670593 h 3937129"/>
                                            <a:gd name="connsiteX45-1913" fmla="*/ 1058784 w 3464789"/>
                                            <a:gd name="connsiteY45-1914" fmla="*/ 868401 h 3937129"/>
                                            <a:gd name="connsiteX46-1915" fmla="*/ 1227158 w 3464789"/>
                                            <a:gd name="connsiteY46-1916" fmla="*/ 1517711 h 3937129"/>
                                            <a:gd name="connsiteX47-1917" fmla="*/ 1427277 w 3464789"/>
                                            <a:gd name="connsiteY47-1918" fmla="*/ 1003975 h 3937129"/>
                                            <a:gd name="connsiteX48-1919" fmla="*/ 1295158 w 3464789"/>
                                            <a:gd name="connsiteY48-1920" fmla="*/ 1647183 h 3937129"/>
                                            <a:gd name="connsiteX49-1921" fmla="*/ 1629460 w 3464789"/>
                                            <a:gd name="connsiteY49-1922" fmla="*/ 2079575 h 3937129"/>
                                            <a:gd name="connsiteX50-1923" fmla="*/ 1692720 w 3464789"/>
                                            <a:gd name="connsiteY50-1924" fmla="*/ 1723016 h 3937129"/>
                                            <a:gd name="connsiteX51-1925" fmla="*/ 1819241 w 3464789"/>
                                            <a:gd name="connsiteY51-1926" fmla="*/ 1205431 h 3937129"/>
                                            <a:gd name="connsiteX52-1927" fmla="*/ 1565303 w 3464789"/>
                                            <a:gd name="connsiteY52-1928" fmla="*/ 861435 h 3937129"/>
                                            <a:gd name="connsiteX53-1929" fmla="*/ 1458771 w 3464789"/>
                                            <a:gd name="connsiteY53-1930" fmla="*/ 444184 h 3937129"/>
                                            <a:gd name="connsiteX54-1931" fmla="*/ 1432138 w 3464789"/>
                                            <a:gd name="connsiteY54-1932" fmla="*/ 301 h 3937129"/>
                                            <a:gd name="connsiteX0-1933" fmla="*/ 1432138 w 3464789"/>
                                            <a:gd name="connsiteY0-1934" fmla="*/ 301 h 3937129"/>
                                            <a:gd name="connsiteX1-1935" fmla="*/ 1526833 w 3464789"/>
                                            <a:gd name="connsiteY1-1936" fmla="*/ 556634 h 3937129"/>
                                            <a:gd name="connsiteX2-1937" fmla="*/ 1671835 w 3464789"/>
                                            <a:gd name="connsiteY2-1938" fmla="*/ 893986 h 3937129"/>
                                            <a:gd name="connsiteX3-1939" fmla="*/ 1830454 w 3464789"/>
                                            <a:gd name="connsiteY3-1940" fmla="*/ 1049345 h 3937129"/>
                                            <a:gd name="connsiteX4-1941" fmla="*/ 1904620 w 3464789"/>
                                            <a:gd name="connsiteY4-1942" fmla="*/ 1206645 h 3937129"/>
                                            <a:gd name="connsiteX5-1943" fmla="*/ 2026275 w 3464789"/>
                                            <a:gd name="connsiteY5-1944" fmla="*/ 1372209 h 3937129"/>
                                            <a:gd name="connsiteX6-1945" fmla="*/ 2420808 w 3464789"/>
                                            <a:gd name="connsiteY6-1946" fmla="*/ 1120620 h 3937129"/>
                                            <a:gd name="connsiteX7-1947" fmla="*/ 2805000 w 3464789"/>
                                            <a:gd name="connsiteY7-1948" fmla="*/ 704562 h 3937129"/>
                                            <a:gd name="connsiteX8-1949" fmla="*/ 2576963 w 3464789"/>
                                            <a:gd name="connsiteY8-1950" fmla="*/ 1035698 h 3937129"/>
                                            <a:gd name="connsiteX9-1951" fmla="*/ 1901903 w 3464789"/>
                                            <a:gd name="connsiteY9-1952" fmla="*/ 1629144 h 3937129"/>
                                            <a:gd name="connsiteX10-1953" fmla="*/ 1808765 w 3464789"/>
                                            <a:gd name="connsiteY10-1954" fmla="*/ 1960528 h 3937129"/>
                                            <a:gd name="connsiteX11-1955" fmla="*/ 2517740 w 3464789"/>
                                            <a:gd name="connsiteY11-1956" fmla="*/ 1684505 h 3937129"/>
                                            <a:gd name="connsiteX12-1957" fmla="*/ 3464390 w 3464789"/>
                                            <a:gd name="connsiteY12-1958" fmla="*/ 1588728 h 3937129"/>
                                            <a:gd name="connsiteX13-1959" fmla="*/ 2519113 w 3464789"/>
                                            <a:gd name="connsiteY13-1960" fmla="*/ 1750502 h 3937129"/>
                                            <a:gd name="connsiteX14-1961" fmla="*/ 1801988 w 3464789"/>
                                            <a:gd name="connsiteY14-1962" fmla="*/ 2188843 h 3937129"/>
                                            <a:gd name="connsiteX15-1963" fmla="*/ 1836494 w 3464789"/>
                                            <a:gd name="connsiteY15-1964" fmla="*/ 2832948 h 3937129"/>
                                            <a:gd name="connsiteX16-1965" fmla="*/ 1894003 w 3464789"/>
                                            <a:gd name="connsiteY16-1966" fmla="*/ 3465552 h 3937129"/>
                                            <a:gd name="connsiteX17-1967" fmla="*/ 1991769 w 3464789"/>
                                            <a:gd name="connsiteY17-1968" fmla="*/ 3937129 h 3937129"/>
                                            <a:gd name="connsiteX18-1969" fmla="*/ 1301656 w 3464789"/>
                                            <a:gd name="connsiteY18-1970" fmla="*/ 3925627 h 3937129"/>
                                            <a:gd name="connsiteX19-1971" fmla="*/ 1399422 w 3464789"/>
                                            <a:gd name="connsiteY19-1972" fmla="*/ 3419544 h 3937129"/>
                                            <a:gd name="connsiteX20-1973" fmla="*/ 1433928 w 3464789"/>
                                            <a:gd name="connsiteY20-1974" fmla="*/ 2487892 h 3937129"/>
                                            <a:gd name="connsiteX21-1975" fmla="*/ 1285742 w 3464789"/>
                                            <a:gd name="connsiteY21-1976" fmla="*/ 2127753 h 3937129"/>
                                            <a:gd name="connsiteX22-1977" fmla="*/ 1232480 w 3464789"/>
                                            <a:gd name="connsiteY22-1978" fmla="*/ 2094643 h 3937129"/>
                                            <a:gd name="connsiteX23-1979" fmla="*/ 1179677 w 3464789"/>
                                            <a:gd name="connsiteY23-1980" fmla="*/ 2074189 h 3937129"/>
                                            <a:gd name="connsiteX24-1981" fmla="*/ 1136639 w 3464789"/>
                                            <a:gd name="connsiteY24-1982" fmla="*/ 2087529 h 3937129"/>
                                            <a:gd name="connsiteX25-1983" fmla="*/ 694936 w 3464789"/>
                                            <a:gd name="connsiteY25-1984" fmla="*/ 2180157 h 3937129"/>
                                            <a:gd name="connsiteX26-1985" fmla="*/ 258308 w 3464789"/>
                                            <a:gd name="connsiteY26-1986" fmla="*/ 2115526 h 3937129"/>
                                            <a:gd name="connsiteX27-1987" fmla="*/ 727310 w 3464789"/>
                                            <a:gd name="connsiteY27-1988" fmla="*/ 2141671 h 3937129"/>
                                            <a:gd name="connsiteX28-1989" fmla="*/ 1021202 w 3464789"/>
                                            <a:gd name="connsiteY28-1990" fmla="*/ 2033549 h 3937129"/>
                                            <a:gd name="connsiteX29-1991" fmla="*/ 1022716 w 3464789"/>
                                            <a:gd name="connsiteY29-1992" fmla="*/ 2032878 h 3937129"/>
                                            <a:gd name="connsiteX30-1993" fmla="*/ 997892 w 3464789"/>
                                            <a:gd name="connsiteY30-1994" fmla="*/ 2027432 h 3937129"/>
                                            <a:gd name="connsiteX31-1995" fmla="*/ 645036 w 3464789"/>
                                            <a:gd name="connsiteY31-1996" fmla="*/ 1936205 h 3937129"/>
                                            <a:gd name="connsiteX32-1997" fmla="*/ 8889 w 3464789"/>
                                            <a:gd name="connsiteY32-1998" fmla="*/ 1504441 h 3937129"/>
                                            <a:gd name="connsiteX33-1999" fmla="*/ 634343 w 3464789"/>
                                            <a:gd name="connsiteY33-2000" fmla="*/ 1855993 h 3937129"/>
                                            <a:gd name="connsiteX34-2001" fmla="*/ 1214583 w 3464789"/>
                                            <a:gd name="connsiteY34-2002" fmla="*/ 1988991 h 3937129"/>
                                            <a:gd name="connsiteX35-2003" fmla="*/ 1395036 w 3464789"/>
                                            <a:gd name="connsiteY35-2004" fmla="*/ 2034104 h 3937129"/>
                                            <a:gd name="connsiteX36-2005" fmla="*/ 1209641 w 3464789"/>
                                            <a:gd name="connsiteY36-2006" fmla="*/ 1717265 h 3937129"/>
                                            <a:gd name="connsiteX37-2007" fmla="*/ 1084324 w 3464789"/>
                                            <a:gd name="connsiteY37-2008" fmla="*/ 1414607 h 3937129"/>
                                            <a:gd name="connsiteX38-2009" fmla="*/ 946281 w 3464789"/>
                                            <a:gd name="connsiteY38-2010" fmla="*/ 1326030 h 3937129"/>
                                            <a:gd name="connsiteX39-2011" fmla="*/ 776340 w 3464789"/>
                                            <a:gd name="connsiteY39-2012" fmla="*/ 1381751 h 3937129"/>
                                            <a:gd name="connsiteX40-2013" fmla="*/ 529066 w 3464789"/>
                                            <a:gd name="connsiteY40-2014" fmla="*/ 1350841 h 3937129"/>
                                            <a:gd name="connsiteX41-2015" fmla="*/ 781493 w 3464789"/>
                                            <a:gd name="connsiteY41-2016" fmla="*/ 1337963 h 3937129"/>
                                            <a:gd name="connsiteX42-2017" fmla="*/ 912857 w 3464789"/>
                                            <a:gd name="connsiteY42-2018" fmla="*/ 1270992 h 3937129"/>
                                            <a:gd name="connsiteX43-2019" fmla="*/ 1037113 w 3464789"/>
                                            <a:gd name="connsiteY43-2020" fmla="*/ 1147923 h 3937129"/>
                                            <a:gd name="connsiteX44-2021" fmla="*/ 991105 w 3464789"/>
                                            <a:gd name="connsiteY44-2022" fmla="*/ 670593 h 3937129"/>
                                            <a:gd name="connsiteX45-2023" fmla="*/ 1058784 w 3464789"/>
                                            <a:gd name="connsiteY45-2024" fmla="*/ 868401 h 3937129"/>
                                            <a:gd name="connsiteX46-2025" fmla="*/ 1227158 w 3464789"/>
                                            <a:gd name="connsiteY46-2026" fmla="*/ 1517711 h 3937129"/>
                                            <a:gd name="connsiteX47-2027" fmla="*/ 1427277 w 3464789"/>
                                            <a:gd name="connsiteY47-2028" fmla="*/ 1003975 h 3937129"/>
                                            <a:gd name="connsiteX48-2029" fmla="*/ 1295158 w 3464789"/>
                                            <a:gd name="connsiteY48-2030" fmla="*/ 1647183 h 3937129"/>
                                            <a:gd name="connsiteX49-2031" fmla="*/ 1629460 w 3464789"/>
                                            <a:gd name="connsiteY49-2032" fmla="*/ 2079575 h 3937129"/>
                                            <a:gd name="connsiteX50-2033" fmla="*/ 1692720 w 3464789"/>
                                            <a:gd name="connsiteY50-2034" fmla="*/ 1723016 h 3937129"/>
                                            <a:gd name="connsiteX51-2035" fmla="*/ 1819241 w 3464789"/>
                                            <a:gd name="connsiteY51-2036" fmla="*/ 1205431 h 3937129"/>
                                            <a:gd name="connsiteX52-2037" fmla="*/ 1565303 w 3464789"/>
                                            <a:gd name="connsiteY52-2038" fmla="*/ 861435 h 3937129"/>
                                            <a:gd name="connsiteX53-2039" fmla="*/ 1458771 w 3464789"/>
                                            <a:gd name="connsiteY53-2040" fmla="*/ 444184 h 3937129"/>
                                            <a:gd name="connsiteX54-2041" fmla="*/ 1432138 w 3464789"/>
                                            <a:gd name="connsiteY54-2042" fmla="*/ 301 h 3937129"/>
                                            <a:gd name="connsiteX0-2043" fmla="*/ 1432138 w 3464789"/>
                                            <a:gd name="connsiteY0-2044" fmla="*/ 301 h 3937129"/>
                                            <a:gd name="connsiteX1-2045" fmla="*/ 1526833 w 3464789"/>
                                            <a:gd name="connsiteY1-2046" fmla="*/ 556634 h 3937129"/>
                                            <a:gd name="connsiteX2-2047" fmla="*/ 1671835 w 3464789"/>
                                            <a:gd name="connsiteY2-2048" fmla="*/ 893986 h 3937129"/>
                                            <a:gd name="connsiteX3-2049" fmla="*/ 1830454 w 3464789"/>
                                            <a:gd name="connsiteY3-2050" fmla="*/ 1049345 h 3937129"/>
                                            <a:gd name="connsiteX4-2051" fmla="*/ 1904620 w 3464789"/>
                                            <a:gd name="connsiteY4-2052" fmla="*/ 1206645 h 3937129"/>
                                            <a:gd name="connsiteX5-2053" fmla="*/ 2026275 w 3464789"/>
                                            <a:gd name="connsiteY5-2054" fmla="*/ 1372209 h 3937129"/>
                                            <a:gd name="connsiteX6-2055" fmla="*/ 2420808 w 3464789"/>
                                            <a:gd name="connsiteY6-2056" fmla="*/ 1120620 h 3937129"/>
                                            <a:gd name="connsiteX7-2057" fmla="*/ 2805000 w 3464789"/>
                                            <a:gd name="connsiteY7-2058" fmla="*/ 704562 h 3937129"/>
                                            <a:gd name="connsiteX8-2059" fmla="*/ 2576963 w 3464789"/>
                                            <a:gd name="connsiteY8-2060" fmla="*/ 1035698 h 3937129"/>
                                            <a:gd name="connsiteX9-2061" fmla="*/ 1901903 w 3464789"/>
                                            <a:gd name="connsiteY9-2062" fmla="*/ 1629144 h 3937129"/>
                                            <a:gd name="connsiteX10-2063" fmla="*/ 1808765 w 3464789"/>
                                            <a:gd name="connsiteY10-2064" fmla="*/ 1960528 h 3937129"/>
                                            <a:gd name="connsiteX11-2065" fmla="*/ 2517740 w 3464789"/>
                                            <a:gd name="connsiteY11-2066" fmla="*/ 1684505 h 3937129"/>
                                            <a:gd name="connsiteX12-2067" fmla="*/ 3464390 w 3464789"/>
                                            <a:gd name="connsiteY12-2068" fmla="*/ 1588728 h 3937129"/>
                                            <a:gd name="connsiteX13-2069" fmla="*/ 2519113 w 3464789"/>
                                            <a:gd name="connsiteY13-2070" fmla="*/ 1750502 h 3937129"/>
                                            <a:gd name="connsiteX14-2071" fmla="*/ 1801988 w 3464789"/>
                                            <a:gd name="connsiteY14-2072" fmla="*/ 2188843 h 3937129"/>
                                            <a:gd name="connsiteX15-2073" fmla="*/ 1836494 w 3464789"/>
                                            <a:gd name="connsiteY15-2074" fmla="*/ 2832948 h 3937129"/>
                                            <a:gd name="connsiteX16-2075" fmla="*/ 1894003 w 3464789"/>
                                            <a:gd name="connsiteY16-2076" fmla="*/ 3465552 h 3937129"/>
                                            <a:gd name="connsiteX17-2077" fmla="*/ 1991769 w 3464789"/>
                                            <a:gd name="connsiteY17-2078" fmla="*/ 3937129 h 3937129"/>
                                            <a:gd name="connsiteX18-2079" fmla="*/ 1301656 w 3464789"/>
                                            <a:gd name="connsiteY18-2080" fmla="*/ 3925627 h 3937129"/>
                                            <a:gd name="connsiteX19-2081" fmla="*/ 1399422 w 3464789"/>
                                            <a:gd name="connsiteY19-2082" fmla="*/ 3419544 h 3937129"/>
                                            <a:gd name="connsiteX20-2083" fmla="*/ 1433928 w 3464789"/>
                                            <a:gd name="connsiteY20-2084" fmla="*/ 2487892 h 3937129"/>
                                            <a:gd name="connsiteX21-2085" fmla="*/ 1285742 w 3464789"/>
                                            <a:gd name="connsiteY21-2086" fmla="*/ 2127753 h 3937129"/>
                                            <a:gd name="connsiteX22-2087" fmla="*/ 1232480 w 3464789"/>
                                            <a:gd name="connsiteY22-2088" fmla="*/ 2094643 h 3937129"/>
                                            <a:gd name="connsiteX23-2089" fmla="*/ 1179677 w 3464789"/>
                                            <a:gd name="connsiteY23-2090" fmla="*/ 2074189 h 3937129"/>
                                            <a:gd name="connsiteX24-2091" fmla="*/ 1136639 w 3464789"/>
                                            <a:gd name="connsiteY24-2092" fmla="*/ 2087529 h 3937129"/>
                                            <a:gd name="connsiteX25-2093" fmla="*/ 694936 w 3464789"/>
                                            <a:gd name="connsiteY25-2094" fmla="*/ 2180157 h 3937129"/>
                                            <a:gd name="connsiteX26-2095" fmla="*/ 258308 w 3464789"/>
                                            <a:gd name="connsiteY26-2096" fmla="*/ 2115526 h 3937129"/>
                                            <a:gd name="connsiteX27-2097" fmla="*/ 727310 w 3464789"/>
                                            <a:gd name="connsiteY27-2098" fmla="*/ 2141671 h 3937129"/>
                                            <a:gd name="connsiteX28-2099" fmla="*/ 1021202 w 3464789"/>
                                            <a:gd name="connsiteY28-2100" fmla="*/ 2033549 h 3937129"/>
                                            <a:gd name="connsiteX29-2101" fmla="*/ 1022716 w 3464789"/>
                                            <a:gd name="connsiteY29-2102" fmla="*/ 2032878 h 3937129"/>
                                            <a:gd name="connsiteX30-2103" fmla="*/ 997892 w 3464789"/>
                                            <a:gd name="connsiteY30-2104" fmla="*/ 2027432 h 3937129"/>
                                            <a:gd name="connsiteX31-2105" fmla="*/ 645036 w 3464789"/>
                                            <a:gd name="connsiteY31-2106" fmla="*/ 1936205 h 3937129"/>
                                            <a:gd name="connsiteX32-2107" fmla="*/ 8889 w 3464789"/>
                                            <a:gd name="connsiteY32-2108" fmla="*/ 1504441 h 3937129"/>
                                            <a:gd name="connsiteX33-2109" fmla="*/ 634343 w 3464789"/>
                                            <a:gd name="connsiteY33-2110" fmla="*/ 1855993 h 3937129"/>
                                            <a:gd name="connsiteX34-2111" fmla="*/ 1214583 w 3464789"/>
                                            <a:gd name="connsiteY34-2112" fmla="*/ 1988991 h 3937129"/>
                                            <a:gd name="connsiteX35-2113" fmla="*/ 1395036 w 3464789"/>
                                            <a:gd name="connsiteY35-2114" fmla="*/ 2034104 h 3937129"/>
                                            <a:gd name="connsiteX36-2115" fmla="*/ 1209641 w 3464789"/>
                                            <a:gd name="connsiteY36-2116" fmla="*/ 1717265 h 3937129"/>
                                            <a:gd name="connsiteX37-2117" fmla="*/ 1084324 w 3464789"/>
                                            <a:gd name="connsiteY37-2118" fmla="*/ 1414607 h 3937129"/>
                                            <a:gd name="connsiteX38-2119" fmla="*/ 946281 w 3464789"/>
                                            <a:gd name="connsiteY38-2120" fmla="*/ 1326030 h 3937129"/>
                                            <a:gd name="connsiteX39-2121" fmla="*/ 776340 w 3464789"/>
                                            <a:gd name="connsiteY39-2122" fmla="*/ 1381751 h 3937129"/>
                                            <a:gd name="connsiteX40-2123" fmla="*/ 529066 w 3464789"/>
                                            <a:gd name="connsiteY40-2124" fmla="*/ 1350841 h 3937129"/>
                                            <a:gd name="connsiteX41-2125" fmla="*/ 781493 w 3464789"/>
                                            <a:gd name="connsiteY41-2126" fmla="*/ 1337963 h 3937129"/>
                                            <a:gd name="connsiteX42-2127" fmla="*/ 912857 w 3464789"/>
                                            <a:gd name="connsiteY42-2128" fmla="*/ 1270992 h 3937129"/>
                                            <a:gd name="connsiteX43-2129" fmla="*/ 1037113 w 3464789"/>
                                            <a:gd name="connsiteY43-2130" fmla="*/ 1147923 h 3937129"/>
                                            <a:gd name="connsiteX44-2131" fmla="*/ 991105 w 3464789"/>
                                            <a:gd name="connsiteY44-2132" fmla="*/ 670593 h 3937129"/>
                                            <a:gd name="connsiteX45-2133" fmla="*/ 1058784 w 3464789"/>
                                            <a:gd name="connsiteY45-2134" fmla="*/ 868401 h 3937129"/>
                                            <a:gd name="connsiteX46-2135" fmla="*/ 1227158 w 3464789"/>
                                            <a:gd name="connsiteY46-2136" fmla="*/ 1517711 h 3937129"/>
                                            <a:gd name="connsiteX47-2137" fmla="*/ 1427277 w 3464789"/>
                                            <a:gd name="connsiteY47-2138" fmla="*/ 1003975 h 3937129"/>
                                            <a:gd name="connsiteX48-2139" fmla="*/ 1295158 w 3464789"/>
                                            <a:gd name="connsiteY48-2140" fmla="*/ 1647183 h 3937129"/>
                                            <a:gd name="connsiteX49-2141" fmla="*/ 1629460 w 3464789"/>
                                            <a:gd name="connsiteY49-2142" fmla="*/ 2079575 h 3937129"/>
                                            <a:gd name="connsiteX50-2143" fmla="*/ 1692720 w 3464789"/>
                                            <a:gd name="connsiteY50-2144" fmla="*/ 1723016 h 3937129"/>
                                            <a:gd name="connsiteX51-2145" fmla="*/ 1819241 w 3464789"/>
                                            <a:gd name="connsiteY51-2146" fmla="*/ 1205431 h 3937129"/>
                                            <a:gd name="connsiteX52-2147" fmla="*/ 1565303 w 3464789"/>
                                            <a:gd name="connsiteY52-2148" fmla="*/ 861435 h 3937129"/>
                                            <a:gd name="connsiteX53-2149" fmla="*/ 1458771 w 3464789"/>
                                            <a:gd name="connsiteY53-2150" fmla="*/ 444184 h 3937129"/>
                                            <a:gd name="connsiteX54-2151" fmla="*/ 1432138 w 3464789"/>
                                            <a:gd name="connsiteY54-2152" fmla="*/ 301 h 3937129"/>
                                            <a:gd name="connsiteX0-2153" fmla="*/ 1432138 w 3464789"/>
                                            <a:gd name="connsiteY0-2154" fmla="*/ 301 h 3937129"/>
                                            <a:gd name="connsiteX1-2155" fmla="*/ 1526833 w 3464789"/>
                                            <a:gd name="connsiteY1-2156" fmla="*/ 556634 h 3937129"/>
                                            <a:gd name="connsiteX2-2157" fmla="*/ 1671835 w 3464789"/>
                                            <a:gd name="connsiteY2-2158" fmla="*/ 893986 h 3937129"/>
                                            <a:gd name="connsiteX3-2159" fmla="*/ 1830454 w 3464789"/>
                                            <a:gd name="connsiteY3-2160" fmla="*/ 1049345 h 3937129"/>
                                            <a:gd name="connsiteX4-2161" fmla="*/ 1904620 w 3464789"/>
                                            <a:gd name="connsiteY4-2162" fmla="*/ 1206645 h 3937129"/>
                                            <a:gd name="connsiteX5-2163" fmla="*/ 1960961 w 3464789"/>
                                            <a:gd name="connsiteY5-2164" fmla="*/ 1419710 h 3937129"/>
                                            <a:gd name="connsiteX6-2165" fmla="*/ 2420808 w 3464789"/>
                                            <a:gd name="connsiteY6-2166" fmla="*/ 1120620 h 3937129"/>
                                            <a:gd name="connsiteX7-2167" fmla="*/ 2805000 w 3464789"/>
                                            <a:gd name="connsiteY7-2168" fmla="*/ 704562 h 3937129"/>
                                            <a:gd name="connsiteX8-2169" fmla="*/ 2576963 w 3464789"/>
                                            <a:gd name="connsiteY8-2170" fmla="*/ 1035698 h 3937129"/>
                                            <a:gd name="connsiteX9-2171" fmla="*/ 1901903 w 3464789"/>
                                            <a:gd name="connsiteY9-2172" fmla="*/ 1629144 h 3937129"/>
                                            <a:gd name="connsiteX10-2173" fmla="*/ 1808765 w 3464789"/>
                                            <a:gd name="connsiteY10-2174" fmla="*/ 1960528 h 3937129"/>
                                            <a:gd name="connsiteX11-2175" fmla="*/ 2517740 w 3464789"/>
                                            <a:gd name="connsiteY11-2176" fmla="*/ 1684505 h 3937129"/>
                                            <a:gd name="connsiteX12-2177" fmla="*/ 3464390 w 3464789"/>
                                            <a:gd name="connsiteY12-2178" fmla="*/ 1588728 h 3937129"/>
                                            <a:gd name="connsiteX13-2179" fmla="*/ 2519113 w 3464789"/>
                                            <a:gd name="connsiteY13-2180" fmla="*/ 1750502 h 3937129"/>
                                            <a:gd name="connsiteX14-2181" fmla="*/ 1801988 w 3464789"/>
                                            <a:gd name="connsiteY14-2182" fmla="*/ 2188843 h 3937129"/>
                                            <a:gd name="connsiteX15-2183" fmla="*/ 1836494 w 3464789"/>
                                            <a:gd name="connsiteY15-2184" fmla="*/ 2832948 h 3937129"/>
                                            <a:gd name="connsiteX16-2185" fmla="*/ 1894003 w 3464789"/>
                                            <a:gd name="connsiteY16-2186" fmla="*/ 3465552 h 3937129"/>
                                            <a:gd name="connsiteX17-2187" fmla="*/ 1991769 w 3464789"/>
                                            <a:gd name="connsiteY17-2188" fmla="*/ 3937129 h 3937129"/>
                                            <a:gd name="connsiteX18-2189" fmla="*/ 1301656 w 3464789"/>
                                            <a:gd name="connsiteY18-2190" fmla="*/ 3925627 h 3937129"/>
                                            <a:gd name="connsiteX19-2191" fmla="*/ 1399422 w 3464789"/>
                                            <a:gd name="connsiteY19-2192" fmla="*/ 3419544 h 3937129"/>
                                            <a:gd name="connsiteX20-2193" fmla="*/ 1433928 w 3464789"/>
                                            <a:gd name="connsiteY20-2194" fmla="*/ 2487892 h 3937129"/>
                                            <a:gd name="connsiteX21-2195" fmla="*/ 1285742 w 3464789"/>
                                            <a:gd name="connsiteY21-2196" fmla="*/ 2127753 h 3937129"/>
                                            <a:gd name="connsiteX22-2197" fmla="*/ 1232480 w 3464789"/>
                                            <a:gd name="connsiteY22-2198" fmla="*/ 2094643 h 3937129"/>
                                            <a:gd name="connsiteX23-2199" fmla="*/ 1179677 w 3464789"/>
                                            <a:gd name="connsiteY23-2200" fmla="*/ 2074189 h 3937129"/>
                                            <a:gd name="connsiteX24-2201" fmla="*/ 1136639 w 3464789"/>
                                            <a:gd name="connsiteY24-2202" fmla="*/ 2087529 h 3937129"/>
                                            <a:gd name="connsiteX25-2203" fmla="*/ 694936 w 3464789"/>
                                            <a:gd name="connsiteY25-2204" fmla="*/ 2180157 h 3937129"/>
                                            <a:gd name="connsiteX26-2205" fmla="*/ 258308 w 3464789"/>
                                            <a:gd name="connsiteY26-2206" fmla="*/ 2115526 h 3937129"/>
                                            <a:gd name="connsiteX27-2207" fmla="*/ 727310 w 3464789"/>
                                            <a:gd name="connsiteY27-2208" fmla="*/ 2141671 h 3937129"/>
                                            <a:gd name="connsiteX28-2209" fmla="*/ 1021202 w 3464789"/>
                                            <a:gd name="connsiteY28-2210" fmla="*/ 2033549 h 3937129"/>
                                            <a:gd name="connsiteX29-2211" fmla="*/ 1022716 w 3464789"/>
                                            <a:gd name="connsiteY29-2212" fmla="*/ 2032878 h 3937129"/>
                                            <a:gd name="connsiteX30-2213" fmla="*/ 997892 w 3464789"/>
                                            <a:gd name="connsiteY30-2214" fmla="*/ 2027432 h 3937129"/>
                                            <a:gd name="connsiteX31-2215" fmla="*/ 645036 w 3464789"/>
                                            <a:gd name="connsiteY31-2216" fmla="*/ 1936205 h 3937129"/>
                                            <a:gd name="connsiteX32-2217" fmla="*/ 8889 w 3464789"/>
                                            <a:gd name="connsiteY32-2218" fmla="*/ 1504441 h 3937129"/>
                                            <a:gd name="connsiteX33-2219" fmla="*/ 634343 w 3464789"/>
                                            <a:gd name="connsiteY33-2220" fmla="*/ 1855993 h 3937129"/>
                                            <a:gd name="connsiteX34-2221" fmla="*/ 1214583 w 3464789"/>
                                            <a:gd name="connsiteY34-2222" fmla="*/ 1988991 h 3937129"/>
                                            <a:gd name="connsiteX35-2223" fmla="*/ 1395036 w 3464789"/>
                                            <a:gd name="connsiteY35-2224" fmla="*/ 2034104 h 3937129"/>
                                            <a:gd name="connsiteX36-2225" fmla="*/ 1209641 w 3464789"/>
                                            <a:gd name="connsiteY36-2226" fmla="*/ 1717265 h 3937129"/>
                                            <a:gd name="connsiteX37-2227" fmla="*/ 1084324 w 3464789"/>
                                            <a:gd name="connsiteY37-2228" fmla="*/ 1414607 h 3937129"/>
                                            <a:gd name="connsiteX38-2229" fmla="*/ 946281 w 3464789"/>
                                            <a:gd name="connsiteY38-2230" fmla="*/ 1326030 h 3937129"/>
                                            <a:gd name="connsiteX39-2231" fmla="*/ 776340 w 3464789"/>
                                            <a:gd name="connsiteY39-2232" fmla="*/ 1381751 h 3937129"/>
                                            <a:gd name="connsiteX40-2233" fmla="*/ 529066 w 3464789"/>
                                            <a:gd name="connsiteY40-2234" fmla="*/ 1350841 h 3937129"/>
                                            <a:gd name="connsiteX41-2235" fmla="*/ 781493 w 3464789"/>
                                            <a:gd name="connsiteY41-2236" fmla="*/ 1337963 h 3937129"/>
                                            <a:gd name="connsiteX42-2237" fmla="*/ 912857 w 3464789"/>
                                            <a:gd name="connsiteY42-2238" fmla="*/ 1270992 h 3937129"/>
                                            <a:gd name="connsiteX43-2239" fmla="*/ 1037113 w 3464789"/>
                                            <a:gd name="connsiteY43-2240" fmla="*/ 1147923 h 3937129"/>
                                            <a:gd name="connsiteX44-2241" fmla="*/ 991105 w 3464789"/>
                                            <a:gd name="connsiteY44-2242" fmla="*/ 670593 h 3937129"/>
                                            <a:gd name="connsiteX45-2243" fmla="*/ 1058784 w 3464789"/>
                                            <a:gd name="connsiteY45-2244" fmla="*/ 868401 h 3937129"/>
                                            <a:gd name="connsiteX46-2245" fmla="*/ 1227158 w 3464789"/>
                                            <a:gd name="connsiteY46-2246" fmla="*/ 1517711 h 3937129"/>
                                            <a:gd name="connsiteX47-2247" fmla="*/ 1427277 w 3464789"/>
                                            <a:gd name="connsiteY47-2248" fmla="*/ 1003975 h 3937129"/>
                                            <a:gd name="connsiteX48-2249" fmla="*/ 1295158 w 3464789"/>
                                            <a:gd name="connsiteY48-2250" fmla="*/ 1647183 h 3937129"/>
                                            <a:gd name="connsiteX49-2251" fmla="*/ 1629460 w 3464789"/>
                                            <a:gd name="connsiteY49-2252" fmla="*/ 2079575 h 3937129"/>
                                            <a:gd name="connsiteX50-2253" fmla="*/ 1692720 w 3464789"/>
                                            <a:gd name="connsiteY50-2254" fmla="*/ 1723016 h 3937129"/>
                                            <a:gd name="connsiteX51-2255" fmla="*/ 1819241 w 3464789"/>
                                            <a:gd name="connsiteY51-2256" fmla="*/ 1205431 h 3937129"/>
                                            <a:gd name="connsiteX52-2257" fmla="*/ 1565303 w 3464789"/>
                                            <a:gd name="connsiteY52-2258" fmla="*/ 861435 h 3937129"/>
                                            <a:gd name="connsiteX53-2259" fmla="*/ 1458771 w 3464789"/>
                                            <a:gd name="connsiteY53-2260" fmla="*/ 444184 h 3937129"/>
                                            <a:gd name="connsiteX54-2261" fmla="*/ 1432138 w 3464789"/>
                                            <a:gd name="connsiteY54-2262" fmla="*/ 301 h 3937129"/>
                                            <a:gd name="connsiteX0-2263" fmla="*/ 1432138 w 3464789"/>
                                            <a:gd name="connsiteY0-2264" fmla="*/ 301 h 3937129"/>
                                            <a:gd name="connsiteX1-2265" fmla="*/ 1526833 w 3464789"/>
                                            <a:gd name="connsiteY1-2266" fmla="*/ 556634 h 3937129"/>
                                            <a:gd name="connsiteX2-2267" fmla="*/ 1671835 w 3464789"/>
                                            <a:gd name="connsiteY2-2268" fmla="*/ 893986 h 3937129"/>
                                            <a:gd name="connsiteX3-2269" fmla="*/ 1830454 w 3464789"/>
                                            <a:gd name="connsiteY3-2270" fmla="*/ 1049345 h 3937129"/>
                                            <a:gd name="connsiteX4-2271" fmla="*/ 1904620 w 3464789"/>
                                            <a:gd name="connsiteY4-2272" fmla="*/ 1206645 h 3937129"/>
                                            <a:gd name="connsiteX5-2273" fmla="*/ 1919397 w 3464789"/>
                                            <a:gd name="connsiteY5-2274" fmla="*/ 1485025 h 3937129"/>
                                            <a:gd name="connsiteX6-2275" fmla="*/ 2420808 w 3464789"/>
                                            <a:gd name="connsiteY6-2276" fmla="*/ 1120620 h 3937129"/>
                                            <a:gd name="connsiteX7-2277" fmla="*/ 2805000 w 3464789"/>
                                            <a:gd name="connsiteY7-2278" fmla="*/ 704562 h 3937129"/>
                                            <a:gd name="connsiteX8-2279" fmla="*/ 2576963 w 3464789"/>
                                            <a:gd name="connsiteY8-2280" fmla="*/ 1035698 h 3937129"/>
                                            <a:gd name="connsiteX9-2281" fmla="*/ 1901903 w 3464789"/>
                                            <a:gd name="connsiteY9-2282" fmla="*/ 1629144 h 3937129"/>
                                            <a:gd name="connsiteX10-2283" fmla="*/ 1808765 w 3464789"/>
                                            <a:gd name="connsiteY10-2284" fmla="*/ 1960528 h 3937129"/>
                                            <a:gd name="connsiteX11-2285" fmla="*/ 2517740 w 3464789"/>
                                            <a:gd name="connsiteY11-2286" fmla="*/ 1684505 h 3937129"/>
                                            <a:gd name="connsiteX12-2287" fmla="*/ 3464390 w 3464789"/>
                                            <a:gd name="connsiteY12-2288" fmla="*/ 1588728 h 3937129"/>
                                            <a:gd name="connsiteX13-2289" fmla="*/ 2519113 w 3464789"/>
                                            <a:gd name="connsiteY13-2290" fmla="*/ 1750502 h 3937129"/>
                                            <a:gd name="connsiteX14-2291" fmla="*/ 1801988 w 3464789"/>
                                            <a:gd name="connsiteY14-2292" fmla="*/ 2188843 h 3937129"/>
                                            <a:gd name="connsiteX15-2293" fmla="*/ 1836494 w 3464789"/>
                                            <a:gd name="connsiteY15-2294" fmla="*/ 2832948 h 3937129"/>
                                            <a:gd name="connsiteX16-2295" fmla="*/ 1894003 w 3464789"/>
                                            <a:gd name="connsiteY16-2296" fmla="*/ 3465552 h 3937129"/>
                                            <a:gd name="connsiteX17-2297" fmla="*/ 1991769 w 3464789"/>
                                            <a:gd name="connsiteY17-2298" fmla="*/ 3937129 h 3937129"/>
                                            <a:gd name="connsiteX18-2299" fmla="*/ 1301656 w 3464789"/>
                                            <a:gd name="connsiteY18-2300" fmla="*/ 3925627 h 3937129"/>
                                            <a:gd name="connsiteX19-2301" fmla="*/ 1399422 w 3464789"/>
                                            <a:gd name="connsiteY19-2302" fmla="*/ 3419544 h 3937129"/>
                                            <a:gd name="connsiteX20-2303" fmla="*/ 1433928 w 3464789"/>
                                            <a:gd name="connsiteY20-2304" fmla="*/ 2487892 h 3937129"/>
                                            <a:gd name="connsiteX21-2305" fmla="*/ 1285742 w 3464789"/>
                                            <a:gd name="connsiteY21-2306" fmla="*/ 2127753 h 3937129"/>
                                            <a:gd name="connsiteX22-2307" fmla="*/ 1232480 w 3464789"/>
                                            <a:gd name="connsiteY22-2308" fmla="*/ 2094643 h 3937129"/>
                                            <a:gd name="connsiteX23-2309" fmla="*/ 1179677 w 3464789"/>
                                            <a:gd name="connsiteY23-2310" fmla="*/ 2074189 h 3937129"/>
                                            <a:gd name="connsiteX24-2311" fmla="*/ 1136639 w 3464789"/>
                                            <a:gd name="connsiteY24-2312" fmla="*/ 2087529 h 3937129"/>
                                            <a:gd name="connsiteX25-2313" fmla="*/ 694936 w 3464789"/>
                                            <a:gd name="connsiteY25-2314" fmla="*/ 2180157 h 3937129"/>
                                            <a:gd name="connsiteX26-2315" fmla="*/ 258308 w 3464789"/>
                                            <a:gd name="connsiteY26-2316" fmla="*/ 2115526 h 3937129"/>
                                            <a:gd name="connsiteX27-2317" fmla="*/ 727310 w 3464789"/>
                                            <a:gd name="connsiteY27-2318" fmla="*/ 2141671 h 3937129"/>
                                            <a:gd name="connsiteX28-2319" fmla="*/ 1021202 w 3464789"/>
                                            <a:gd name="connsiteY28-2320" fmla="*/ 2033549 h 3937129"/>
                                            <a:gd name="connsiteX29-2321" fmla="*/ 1022716 w 3464789"/>
                                            <a:gd name="connsiteY29-2322" fmla="*/ 2032878 h 3937129"/>
                                            <a:gd name="connsiteX30-2323" fmla="*/ 997892 w 3464789"/>
                                            <a:gd name="connsiteY30-2324" fmla="*/ 2027432 h 3937129"/>
                                            <a:gd name="connsiteX31-2325" fmla="*/ 645036 w 3464789"/>
                                            <a:gd name="connsiteY31-2326" fmla="*/ 1936205 h 3937129"/>
                                            <a:gd name="connsiteX32-2327" fmla="*/ 8889 w 3464789"/>
                                            <a:gd name="connsiteY32-2328" fmla="*/ 1504441 h 3937129"/>
                                            <a:gd name="connsiteX33-2329" fmla="*/ 634343 w 3464789"/>
                                            <a:gd name="connsiteY33-2330" fmla="*/ 1855993 h 3937129"/>
                                            <a:gd name="connsiteX34-2331" fmla="*/ 1214583 w 3464789"/>
                                            <a:gd name="connsiteY34-2332" fmla="*/ 1988991 h 3937129"/>
                                            <a:gd name="connsiteX35-2333" fmla="*/ 1395036 w 3464789"/>
                                            <a:gd name="connsiteY35-2334" fmla="*/ 2034104 h 3937129"/>
                                            <a:gd name="connsiteX36-2335" fmla="*/ 1209641 w 3464789"/>
                                            <a:gd name="connsiteY36-2336" fmla="*/ 1717265 h 3937129"/>
                                            <a:gd name="connsiteX37-2337" fmla="*/ 1084324 w 3464789"/>
                                            <a:gd name="connsiteY37-2338" fmla="*/ 1414607 h 3937129"/>
                                            <a:gd name="connsiteX38-2339" fmla="*/ 946281 w 3464789"/>
                                            <a:gd name="connsiteY38-2340" fmla="*/ 1326030 h 3937129"/>
                                            <a:gd name="connsiteX39-2341" fmla="*/ 776340 w 3464789"/>
                                            <a:gd name="connsiteY39-2342" fmla="*/ 1381751 h 3937129"/>
                                            <a:gd name="connsiteX40-2343" fmla="*/ 529066 w 3464789"/>
                                            <a:gd name="connsiteY40-2344" fmla="*/ 1350841 h 3937129"/>
                                            <a:gd name="connsiteX41-2345" fmla="*/ 781493 w 3464789"/>
                                            <a:gd name="connsiteY41-2346" fmla="*/ 1337963 h 3937129"/>
                                            <a:gd name="connsiteX42-2347" fmla="*/ 912857 w 3464789"/>
                                            <a:gd name="connsiteY42-2348" fmla="*/ 1270992 h 3937129"/>
                                            <a:gd name="connsiteX43-2349" fmla="*/ 1037113 w 3464789"/>
                                            <a:gd name="connsiteY43-2350" fmla="*/ 1147923 h 3937129"/>
                                            <a:gd name="connsiteX44-2351" fmla="*/ 991105 w 3464789"/>
                                            <a:gd name="connsiteY44-2352" fmla="*/ 670593 h 3937129"/>
                                            <a:gd name="connsiteX45-2353" fmla="*/ 1058784 w 3464789"/>
                                            <a:gd name="connsiteY45-2354" fmla="*/ 868401 h 3937129"/>
                                            <a:gd name="connsiteX46-2355" fmla="*/ 1227158 w 3464789"/>
                                            <a:gd name="connsiteY46-2356" fmla="*/ 1517711 h 3937129"/>
                                            <a:gd name="connsiteX47-2357" fmla="*/ 1427277 w 3464789"/>
                                            <a:gd name="connsiteY47-2358" fmla="*/ 1003975 h 3937129"/>
                                            <a:gd name="connsiteX48-2359" fmla="*/ 1295158 w 3464789"/>
                                            <a:gd name="connsiteY48-2360" fmla="*/ 1647183 h 3937129"/>
                                            <a:gd name="connsiteX49-2361" fmla="*/ 1629460 w 3464789"/>
                                            <a:gd name="connsiteY49-2362" fmla="*/ 2079575 h 3937129"/>
                                            <a:gd name="connsiteX50-2363" fmla="*/ 1692720 w 3464789"/>
                                            <a:gd name="connsiteY50-2364" fmla="*/ 1723016 h 3937129"/>
                                            <a:gd name="connsiteX51-2365" fmla="*/ 1819241 w 3464789"/>
                                            <a:gd name="connsiteY51-2366" fmla="*/ 1205431 h 3937129"/>
                                            <a:gd name="connsiteX52-2367" fmla="*/ 1565303 w 3464789"/>
                                            <a:gd name="connsiteY52-2368" fmla="*/ 861435 h 3937129"/>
                                            <a:gd name="connsiteX53-2369" fmla="*/ 1458771 w 3464789"/>
                                            <a:gd name="connsiteY53-2370" fmla="*/ 444184 h 3937129"/>
                                            <a:gd name="connsiteX54-2371" fmla="*/ 1432138 w 3464789"/>
                                            <a:gd name="connsiteY54-2372" fmla="*/ 301 h 3937129"/>
                                            <a:gd name="connsiteX0-2373" fmla="*/ 1432138 w 3464789"/>
                                            <a:gd name="connsiteY0-2374" fmla="*/ 301 h 3937129"/>
                                            <a:gd name="connsiteX1-2375" fmla="*/ 1526833 w 3464789"/>
                                            <a:gd name="connsiteY1-2376" fmla="*/ 556634 h 3937129"/>
                                            <a:gd name="connsiteX2-2377" fmla="*/ 1671835 w 3464789"/>
                                            <a:gd name="connsiteY2-2378" fmla="*/ 893986 h 3937129"/>
                                            <a:gd name="connsiteX3-2379" fmla="*/ 1830454 w 3464789"/>
                                            <a:gd name="connsiteY3-2380" fmla="*/ 1049345 h 3937129"/>
                                            <a:gd name="connsiteX4-2381" fmla="*/ 1904620 w 3464789"/>
                                            <a:gd name="connsiteY4-2382" fmla="*/ 1206645 h 3937129"/>
                                            <a:gd name="connsiteX5-2383" fmla="*/ 1925334 w 3464789"/>
                                            <a:gd name="connsiteY5-2384" fmla="*/ 1437524 h 3937129"/>
                                            <a:gd name="connsiteX6-2385" fmla="*/ 2420808 w 3464789"/>
                                            <a:gd name="connsiteY6-2386" fmla="*/ 1120620 h 3937129"/>
                                            <a:gd name="connsiteX7-2387" fmla="*/ 2805000 w 3464789"/>
                                            <a:gd name="connsiteY7-2388" fmla="*/ 704562 h 3937129"/>
                                            <a:gd name="connsiteX8-2389" fmla="*/ 2576963 w 3464789"/>
                                            <a:gd name="connsiteY8-2390" fmla="*/ 1035698 h 3937129"/>
                                            <a:gd name="connsiteX9-2391" fmla="*/ 1901903 w 3464789"/>
                                            <a:gd name="connsiteY9-2392" fmla="*/ 1629144 h 3937129"/>
                                            <a:gd name="connsiteX10-2393" fmla="*/ 1808765 w 3464789"/>
                                            <a:gd name="connsiteY10-2394" fmla="*/ 1960528 h 3937129"/>
                                            <a:gd name="connsiteX11-2395" fmla="*/ 2517740 w 3464789"/>
                                            <a:gd name="connsiteY11-2396" fmla="*/ 1684505 h 3937129"/>
                                            <a:gd name="connsiteX12-2397" fmla="*/ 3464390 w 3464789"/>
                                            <a:gd name="connsiteY12-2398" fmla="*/ 1588728 h 3937129"/>
                                            <a:gd name="connsiteX13-2399" fmla="*/ 2519113 w 3464789"/>
                                            <a:gd name="connsiteY13-2400" fmla="*/ 1750502 h 3937129"/>
                                            <a:gd name="connsiteX14-2401" fmla="*/ 1801988 w 3464789"/>
                                            <a:gd name="connsiteY14-2402" fmla="*/ 2188843 h 3937129"/>
                                            <a:gd name="connsiteX15-2403" fmla="*/ 1836494 w 3464789"/>
                                            <a:gd name="connsiteY15-2404" fmla="*/ 2832948 h 3937129"/>
                                            <a:gd name="connsiteX16-2405" fmla="*/ 1894003 w 3464789"/>
                                            <a:gd name="connsiteY16-2406" fmla="*/ 3465552 h 3937129"/>
                                            <a:gd name="connsiteX17-2407" fmla="*/ 1991769 w 3464789"/>
                                            <a:gd name="connsiteY17-2408" fmla="*/ 3937129 h 3937129"/>
                                            <a:gd name="connsiteX18-2409" fmla="*/ 1301656 w 3464789"/>
                                            <a:gd name="connsiteY18-2410" fmla="*/ 3925627 h 3937129"/>
                                            <a:gd name="connsiteX19-2411" fmla="*/ 1399422 w 3464789"/>
                                            <a:gd name="connsiteY19-2412" fmla="*/ 3419544 h 3937129"/>
                                            <a:gd name="connsiteX20-2413" fmla="*/ 1433928 w 3464789"/>
                                            <a:gd name="connsiteY20-2414" fmla="*/ 2487892 h 3937129"/>
                                            <a:gd name="connsiteX21-2415" fmla="*/ 1285742 w 3464789"/>
                                            <a:gd name="connsiteY21-2416" fmla="*/ 2127753 h 3937129"/>
                                            <a:gd name="connsiteX22-2417" fmla="*/ 1232480 w 3464789"/>
                                            <a:gd name="connsiteY22-2418" fmla="*/ 2094643 h 3937129"/>
                                            <a:gd name="connsiteX23-2419" fmla="*/ 1179677 w 3464789"/>
                                            <a:gd name="connsiteY23-2420" fmla="*/ 2074189 h 3937129"/>
                                            <a:gd name="connsiteX24-2421" fmla="*/ 1136639 w 3464789"/>
                                            <a:gd name="connsiteY24-2422" fmla="*/ 2087529 h 3937129"/>
                                            <a:gd name="connsiteX25-2423" fmla="*/ 694936 w 3464789"/>
                                            <a:gd name="connsiteY25-2424" fmla="*/ 2180157 h 3937129"/>
                                            <a:gd name="connsiteX26-2425" fmla="*/ 258308 w 3464789"/>
                                            <a:gd name="connsiteY26-2426" fmla="*/ 2115526 h 3937129"/>
                                            <a:gd name="connsiteX27-2427" fmla="*/ 727310 w 3464789"/>
                                            <a:gd name="connsiteY27-2428" fmla="*/ 2141671 h 3937129"/>
                                            <a:gd name="connsiteX28-2429" fmla="*/ 1021202 w 3464789"/>
                                            <a:gd name="connsiteY28-2430" fmla="*/ 2033549 h 3937129"/>
                                            <a:gd name="connsiteX29-2431" fmla="*/ 1022716 w 3464789"/>
                                            <a:gd name="connsiteY29-2432" fmla="*/ 2032878 h 3937129"/>
                                            <a:gd name="connsiteX30-2433" fmla="*/ 997892 w 3464789"/>
                                            <a:gd name="connsiteY30-2434" fmla="*/ 2027432 h 3937129"/>
                                            <a:gd name="connsiteX31-2435" fmla="*/ 645036 w 3464789"/>
                                            <a:gd name="connsiteY31-2436" fmla="*/ 1936205 h 3937129"/>
                                            <a:gd name="connsiteX32-2437" fmla="*/ 8889 w 3464789"/>
                                            <a:gd name="connsiteY32-2438" fmla="*/ 1504441 h 3937129"/>
                                            <a:gd name="connsiteX33-2439" fmla="*/ 634343 w 3464789"/>
                                            <a:gd name="connsiteY33-2440" fmla="*/ 1855993 h 3937129"/>
                                            <a:gd name="connsiteX34-2441" fmla="*/ 1214583 w 3464789"/>
                                            <a:gd name="connsiteY34-2442" fmla="*/ 1988991 h 3937129"/>
                                            <a:gd name="connsiteX35-2443" fmla="*/ 1395036 w 3464789"/>
                                            <a:gd name="connsiteY35-2444" fmla="*/ 2034104 h 3937129"/>
                                            <a:gd name="connsiteX36-2445" fmla="*/ 1209641 w 3464789"/>
                                            <a:gd name="connsiteY36-2446" fmla="*/ 1717265 h 3937129"/>
                                            <a:gd name="connsiteX37-2447" fmla="*/ 1084324 w 3464789"/>
                                            <a:gd name="connsiteY37-2448" fmla="*/ 1414607 h 3937129"/>
                                            <a:gd name="connsiteX38-2449" fmla="*/ 946281 w 3464789"/>
                                            <a:gd name="connsiteY38-2450" fmla="*/ 1326030 h 3937129"/>
                                            <a:gd name="connsiteX39-2451" fmla="*/ 776340 w 3464789"/>
                                            <a:gd name="connsiteY39-2452" fmla="*/ 1381751 h 3937129"/>
                                            <a:gd name="connsiteX40-2453" fmla="*/ 529066 w 3464789"/>
                                            <a:gd name="connsiteY40-2454" fmla="*/ 1350841 h 3937129"/>
                                            <a:gd name="connsiteX41-2455" fmla="*/ 781493 w 3464789"/>
                                            <a:gd name="connsiteY41-2456" fmla="*/ 1337963 h 3937129"/>
                                            <a:gd name="connsiteX42-2457" fmla="*/ 912857 w 3464789"/>
                                            <a:gd name="connsiteY42-2458" fmla="*/ 1270992 h 3937129"/>
                                            <a:gd name="connsiteX43-2459" fmla="*/ 1037113 w 3464789"/>
                                            <a:gd name="connsiteY43-2460" fmla="*/ 1147923 h 3937129"/>
                                            <a:gd name="connsiteX44-2461" fmla="*/ 991105 w 3464789"/>
                                            <a:gd name="connsiteY44-2462" fmla="*/ 670593 h 3937129"/>
                                            <a:gd name="connsiteX45-2463" fmla="*/ 1058784 w 3464789"/>
                                            <a:gd name="connsiteY45-2464" fmla="*/ 868401 h 3937129"/>
                                            <a:gd name="connsiteX46-2465" fmla="*/ 1227158 w 3464789"/>
                                            <a:gd name="connsiteY46-2466" fmla="*/ 1517711 h 3937129"/>
                                            <a:gd name="connsiteX47-2467" fmla="*/ 1427277 w 3464789"/>
                                            <a:gd name="connsiteY47-2468" fmla="*/ 1003975 h 3937129"/>
                                            <a:gd name="connsiteX48-2469" fmla="*/ 1295158 w 3464789"/>
                                            <a:gd name="connsiteY48-2470" fmla="*/ 1647183 h 3937129"/>
                                            <a:gd name="connsiteX49-2471" fmla="*/ 1629460 w 3464789"/>
                                            <a:gd name="connsiteY49-2472" fmla="*/ 2079575 h 3937129"/>
                                            <a:gd name="connsiteX50-2473" fmla="*/ 1692720 w 3464789"/>
                                            <a:gd name="connsiteY50-2474" fmla="*/ 1723016 h 3937129"/>
                                            <a:gd name="connsiteX51-2475" fmla="*/ 1819241 w 3464789"/>
                                            <a:gd name="connsiteY51-2476" fmla="*/ 1205431 h 3937129"/>
                                            <a:gd name="connsiteX52-2477" fmla="*/ 1565303 w 3464789"/>
                                            <a:gd name="connsiteY52-2478" fmla="*/ 861435 h 3937129"/>
                                            <a:gd name="connsiteX53-2479" fmla="*/ 1458771 w 3464789"/>
                                            <a:gd name="connsiteY53-2480" fmla="*/ 444184 h 3937129"/>
                                            <a:gd name="connsiteX54-2481" fmla="*/ 1432138 w 3464789"/>
                                            <a:gd name="connsiteY54-2482" fmla="*/ 301 h 3937129"/>
                                            <a:gd name="connsiteX0-2483" fmla="*/ 1432138 w 3464789"/>
                                            <a:gd name="connsiteY0-2484" fmla="*/ 301 h 3937129"/>
                                            <a:gd name="connsiteX1-2485" fmla="*/ 1526833 w 3464789"/>
                                            <a:gd name="connsiteY1-2486" fmla="*/ 556634 h 3937129"/>
                                            <a:gd name="connsiteX2-2487" fmla="*/ 1671835 w 3464789"/>
                                            <a:gd name="connsiteY2-2488" fmla="*/ 893986 h 3937129"/>
                                            <a:gd name="connsiteX3-2489" fmla="*/ 1830454 w 3464789"/>
                                            <a:gd name="connsiteY3-2490" fmla="*/ 1049345 h 3937129"/>
                                            <a:gd name="connsiteX4-2491" fmla="*/ 1904620 w 3464789"/>
                                            <a:gd name="connsiteY4-2492" fmla="*/ 1206645 h 3937129"/>
                                            <a:gd name="connsiteX5-2493" fmla="*/ 1925334 w 3464789"/>
                                            <a:gd name="connsiteY5-2494" fmla="*/ 1437524 h 3937129"/>
                                            <a:gd name="connsiteX6-2495" fmla="*/ 2420808 w 3464789"/>
                                            <a:gd name="connsiteY6-2496" fmla="*/ 1120620 h 3937129"/>
                                            <a:gd name="connsiteX7-2497" fmla="*/ 2805000 w 3464789"/>
                                            <a:gd name="connsiteY7-2498" fmla="*/ 704562 h 3937129"/>
                                            <a:gd name="connsiteX8-2499" fmla="*/ 2576963 w 3464789"/>
                                            <a:gd name="connsiteY8-2500" fmla="*/ 1035698 h 3937129"/>
                                            <a:gd name="connsiteX9-2501" fmla="*/ 1901903 w 3464789"/>
                                            <a:gd name="connsiteY9-2502" fmla="*/ 1629144 h 3937129"/>
                                            <a:gd name="connsiteX10-2503" fmla="*/ 1808765 w 3464789"/>
                                            <a:gd name="connsiteY10-2504" fmla="*/ 1960528 h 3937129"/>
                                            <a:gd name="connsiteX11-2505" fmla="*/ 2517740 w 3464789"/>
                                            <a:gd name="connsiteY11-2506" fmla="*/ 1684505 h 3937129"/>
                                            <a:gd name="connsiteX12-2507" fmla="*/ 3464390 w 3464789"/>
                                            <a:gd name="connsiteY12-2508" fmla="*/ 1588728 h 3937129"/>
                                            <a:gd name="connsiteX13-2509" fmla="*/ 2519113 w 3464789"/>
                                            <a:gd name="connsiteY13-2510" fmla="*/ 1750502 h 3937129"/>
                                            <a:gd name="connsiteX14-2511" fmla="*/ 1801988 w 3464789"/>
                                            <a:gd name="connsiteY14-2512" fmla="*/ 2188843 h 3937129"/>
                                            <a:gd name="connsiteX15-2513" fmla="*/ 1836494 w 3464789"/>
                                            <a:gd name="connsiteY15-2514" fmla="*/ 2832948 h 3937129"/>
                                            <a:gd name="connsiteX16-2515" fmla="*/ 1894003 w 3464789"/>
                                            <a:gd name="connsiteY16-2516" fmla="*/ 3465552 h 3937129"/>
                                            <a:gd name="connsiteX17-2517" fmla="*/ 1991769 w 3464789"/>
                                            <a:gd name="connsiteY17-2518" fmla="*/ 3937129 h 3937129"/>
                                            <a:gd name="connsiteX18-2519" fmla="*/ 1301656 w 3464789"/>
                                            <a:gd name="connsiteY18-2520" fmla="*/ 3925627 h 3937129"/>
                                            <a:gd name="connsiteX19-2521" fmla="*/ 1399422 w 3464789"/>
                                            <a:gd name="connsiteY19-2522" fmla="*/ 3419544 h 3937129"/>
                                            <a:gd name="connsiteX20-2523" fmla="*/ 1433928 w 3464789"/>
                                            <a:gd name="connsiteY20-2524" fmla="*/ 2487892 h 3937129"/>
                                            <a:gd name="connsiteX21-2525" fmla="*/ 1285742 w 3464789"/>
                                            <a:gd name="connsiteY21-2526" fmla="*/ 2127753 h 3937129"/>
                                            <a:gd name="connsiteX22-2527" fmla="*/ 1232480 w 3464789"/>
                                            <a:gd name="connsiteY22-2528" fmla="*/ 2094643 h 3937129"/>
                                            <a:gd name="connsiteX23-2529" fmla="*/ 1179677 w 3464789"/>
                                            <a:gd name="connsiteY23-2530" fmla="*/ 2074189 h 3937129"/>
                                            <a:gd name="connsiteX24-2531" fmla="*/ 1136639 w 3464789"/>
                                            <a:gd name="connsiteY24-2532" fmla="*/ 2087529 h 3937129"/>
                                            <a:gd name="connsiteX25-2533" fmla="*/ 694936 w 3464789"/>
                                            <a:gd name="connsiteY25-2534" fmla="*/ 2180157 h 3937129"/>
                                            <a:gd name="connsiteX26-2535" fmla="*/ 258308 w 3464789"/>
                                            <a:gd name="connsiteY26-2536" fmla="*/ 2115526 h 3937129"/>
                                            <a:gd name="connsiteX27-2537" fmla="*/ 727310 w 3464789"/>
                                            <a:gd name="connsiteY27-2538" fmla="*/ 2141671 h 3937129"/>
                                            <a:gd name="connsiteX28-2539" fmla="*/ 1021202 w 3464789"/>
                                            <a:gd name="connsiteY28-2540" fmla="*/ 2033549 h 3937129"/>
                                            <a:gd name="connsiteX29-2541" fmla="*/ 1022716 w 3464789"/>
                                            <a:gd name="connsiteY29-2542" fmla="*/ 2032878 h 3937129"/>
                                            <a:gd name="connsiteX30-2543" fmla="*/ 997892 w 3464789"/>
                                            <a:gd name="connsiteY30-2544" fmla="*/ 2027432 h 3937129"/>
                                            <a:gd name="connsiteX31-2545" fmla="*/ 645036 w 3464789"/>
                                            <a:gd name="connsiteY31-2546" fmla="*/ 1936205 h 3937129"/>
                                            <a:gd name="connsiteX32-2547" fmla="*/ 8889 w 3464789"/>
                                            <a:gd name="connsiteY32-2548" fmla="*/ 1504441 h 3937129"/>
                                            <a:gd name="connsiteX33-2549" fmla="*/ 634343 w 3464789"/>
                                            <a:gd name="connsiteY33-2550" fmla="*/ 1855993 h 3937129"/>
                                            <a:gd name="connsiteX34-2551" fmla="*/ 1214583 w 3464789"/>
                                            <a:gd name="connsiteY34-2552" fmla="*/ 1988991 h 3937129"/>
                                            <a:gd name="connsiteX35-2553" fmla="*/ 1395036 w 3464789"/>
                                            <a:gd name="connsiteY35-2554" fmla="*/ 2034104 h 3937129"/>
                                            <a:gd name="connsiteX36-2555" fmla="*/ 1209641 w 3464789"/>
                                            <a:gd name="connsiteY36-2556" fmla="*/ 1717265 h 3937129"/>
                                            <a:gd name="connsiteX37-2557" fmla="*/ 1084324 w 3464789"/>
                                            <a:gd name="connsiteY37-2558" fmla="*/ 1414607 h 3937129"/>
                                            <a:gd name="connsiteX38-2559" fmla="*/ 946281 w 3464789"/>
                                            <a:gd name="connsiteY38-2560" fmla="*/ 1326030 h 3937129"/>
                                            <a:gd name="connsiteX39-2561" fmla="*/ 776340 w 3464789"/>
                                            <a:gd name="connsiteY39-2562" fmla="*/ 1381751 h 3937129"/>
                                            <a:gd name="connsiteX40-2563" fmla="*/ 529066 w 3464789"/>
                                            <a:gd name="connsiteY40-2564" fmla="*/ 1350841 h 3937129"/>
                                            <a:gd name="connsiteX41-2565" fmla="*/ 781493 w 3464789"/>
                                            <a:gd name="connsiteY41-2566" fmla="*/ 1337963 h 3937129"/>
                                            <a:gd name="connsiteX42-2567" fmla="*/ 912857 w 3464789"/>
                                            <a:gd name="connsiteY42-2568" fmla="*/ 1270992 h 3937129"/>
                                            <a:gd name="connsiteX43-2569" fmla="*/ 1037113 w 3464789"/>
                                            <a:gd name="connsiteY43-2570" fmla="*/ 1147923 h 3937129"/>
                                            <a:gd name="connsiteX44-2571" fmla="*/ 991105 w 3464789"/>
                                            <a:gd name="connsiteY44-2572" fmla="*/ 670593 h 3937129"/>
                                            <a:gd name="connsiteX45-2573" fmla="*/ 1058784 w 3464789"/>
                                            <a:gd name="connsiteY45-2574" fmla="*/ 868401 h 3937129"/>
                                            <a:gd name="connsiteX46-2575" fmla="*/ 1227158 w 3464789"/>
                                            <a:gd name="connsiteY46-2576" fmla="*/ 1517711 h 3937129"/>
                                            <a:gd name="connsiteX47-2577" fmla="*/ 1427277 w 3464789"/>
                                            <a:gd name="connsiteY47-2578" fmla="*/ 1003975 h 3937129"/>
                                            <a:gd name="connsiteX48-2579" fmla="*/ 1295158 w 3464789"/>
                                            <a:gd name="connsiteY48-2580" fmla="*/ 1647183 h 3937129"/>
                                            <a:gd name="connsiteX49-2581" fmla="*/ 1629460 w 3464789"/>
                                            <a:gd name="connsiteY49-2582" fmla="*/ 2079575 h 3937129"/>
                                            <a:gd name="connsiteX50-2583" fmla="*/ 1692720 w 3464789"/>
                                            <a:gd name="connsiteY50-2584" fmla="*/ 1723016 h 3937129"/>
                                            <a:gd name="connsiteX51-2585" fmla="*/ 1819241 w 3464789"/>
                                            <a:gd name="connsiteY51-2586" fmla="*/ 1205431 h 3937129"/>
                                            <a:gd name="connsiteX52-2587" fmla="*/ 1565303 w 3464789"/>
                                            <a:gd name="connsiteY52-2588" fmla="*/ 861435 h 3937129"/>
                                            <a:gd name="connsiteX53-2589" fmla="*/ 1458771 w 3464789"/>
                                            <a:gd name="connsiteY53-2590" fmla="*/ 444184 h 3937129"/>
                                            <a:gd name="connsiteX54-2591" fmla="*/ 1432138 w 3464789"/>
                                            <a:gd name="connsiteY54-2592" fmla="*/ 301 h 3937129"/>
                                            <a:gd name="connsiteX0-2593" fmla="*/ 1432138 w 3464789"/>
                                            <a:gd name="connsiteY0-2594" fmla="*/ 301 h 3937129"/>
                                            <a:gd name="connsiteX1-2595" fmla="*/ 1526833 w 3464789"/>
                                            <a:gd name="connsiteY1-2596" fmla="*/ 556634 h 3937129"/>
                                            <a:gd name="connsiteX2-2597" fmla="*/ 1671835 w 3464789"/>
                                            <a:gd name="connsiteY2-2598" fmla="*/ 893986 h 3937129"/>
                                            <a:gd name="connsiteX3-2599" fmla="*/ 1830454 w 3464789"/>
                                            <a:gd name="connsiteY3-2600" fmla="*/ 1049345 h 3937129"/>
                                            <a:gd name="connsiteX4-2601" fmla="*/ 1904620 w 3464789"/>
                                            <a:gd name="connsiteY4-2602" fmla="*/ 1206645 h 3937129"/>
                                            <a:gd name="connsiteX5-2603" fmla="*/ 1925334 w 3464789"/>
                                            <a:gd name="connsiteY5-2604" fmla="*/ 1437524 h 3937129"/>
                                            <a:gd name="connsiteX6-2605" fmla="*/ 2420808 w 3464789"/>
                                            <a:gd name="connsiteY6-2606" fmla="*/ 1120620 h 3937129"/>
                                            <a:gd name="connsiteX7-2607" fmla="*/ 2805000 w 3464789"/>
                                            <a:gd name="connsiteY7-2608" fmla="*/ 704562 h 3937129"/>
                                            <a:gd name="connsiteX8-2609" fmla="*/ 2576963 w 3464789"/>
                                            <a:gd name="connsiteY8-2610" fmla="*/ 1035698 h 3937129"/>
                                            <a:gd name="connsiteX9-2611" fmla="*/ 1901903 w 3464789"/>
                                            <a:gd name="connsiteY9-2612" fmla="*/ 1629144 h 3937129"/>
                                            <a:gd name="connsiteX10-2613" fmla="*/ 1808765 w 3464789"/>
                                            <a:gd name="connsiteY10-2614" fmla="*/ 1960528 h 3937129"/>
                                            <a:gd name="connsiteX11-2615" fmla="*/ 2517740 w 3464789"/>
                                            <a:gd name="connsiteY11-2616" fmla="*/ 1684505 h 3937129"/>
                                            <a:gd name="connsiteX12-2617" fmla="*/ 3464390 w 3464789"/>
                                            <a:gd name="connsiteY12-2618" fmla="*/ 1588728 h 3937129"/>
                                            <a:gd name="connsiteX13-2619" fmla="*/ 2519113 w 3464789"/>
                                            <a:gd name="connsiteY13-2620" fmla="*/ 1750502 h 3937129"/>
                                            <a:gd name="connsiteX14-2621" fmla="*/ 1801988 w 3464789"/>
                                            <a:gd name="connsiteY14-2622" fmla="*/ 2188843 h 3937129"/>
                                            <a:gd name="connsiteX15-2623" fmla="*/ 1836494 w 3464789"/>
                                            <a:gd name="connsiteY15-2624" fmla="*/ 2832948 h 3937129"/>
                                            <a:gd name="connsiteX16-2625" fmla="*/ 1894003 w 3464789"/>
                                            <a:gd name="connsiteY16-2626" fmla="*/ 3465552 h 3937129"/>
                                            <a:gd name="connsiteX17-2627" fmla="*/ 1991769 w 3464789"/>
                                            <a:gd name="connsiteY17-2628" fmla="*/ 3937129 h 3937129"/>
                                            <a:gd name="connsiteX18-2629" fmla="*/ 1301656 w 3464789"/>
                                            <a:gd name="connsiteY18-2630" fmla="*/ 3925627 h 3937129"/>
                                            <a:gd name="connsiteX19-2631" fmla="*/ 1399422 w 3464789"/>
                                            <a:gd name="connsiteY19-2632" fmla="*/ 3419544 h 3937129"/>
                                            <a:gd name="connsiteX20-2633" fmla="*/ 1433928 w 3464789"/>
                                            <a:gd name="connsiteY20-2634" fmla="*/ 2487892 h 3937129"/>
                                            <a:gd name="connsiteX21-2635" fmla="*/ 1285742 w 3464789"/>
                                            <a:gd name="connsiteY21-2636" fmla="*/ 2127753 h 3937129"/>
                                            <a:gd name="connsiteX22-2637" fmla="*/ 1232480 w 3464789"/>
                                            <a:gd name="connsiteY22-2638" fmla="*/ 2094643 h 3937129"/>
                                            <a:gd name="connsiteX23-2639" fmla="*/ 1179677 w 3464789"/>
                                            <a:gd name="connsiteY23-2640" fmla="*/ 2074189 h 3937129"/>
                                            <a:gd name="connsiteX24-2641" fmla="*/ 1136639 w 3464789"/>
                                            <a:gd name="connsiteY24-2642" fmla="*/ 2087529 h 3937129"/>
                                            <a:gd name="connsiteX25-2643" fmla="*/ 694936 w 3464789"/>
                                            <a:gd name="connsiteY25-2644" fmla="*/ 2180157 h 3937129"/>
                                            <a:gd name="connsiteX26-2645" fmla="*/ 258308 w 3464789"/>
                                            <a:gd name="connsiteY26-2646" fmla="*/ 2115526 h 3937129"/>
                                            <a:gd name="connsiteX27-2647" fmla="*/ 727310 w 3464789"/>
                                            <a:gd name="connsiteY27-2648" fmla="*/ 2141671 h 3937129"/>
                                            <a:gd name="connsiteX28-2649" fmla="*/ 1021202 w 3464789"/>
                                            <a:gd name="connsiteY28-2650" fmla="*/ 2033549 h 3937129"/>
                                            <a:gd name="connsiteX29-2651" fmla="*/ 1022716 w 3464789"/>
                                            <a:gd name="connsiteY29-2652" fmla="*/ 2032878 h 3937129"/>
                                            <a:gd name="connsiteX30-2653" fmla="*/ 997892 w 3464789"/>
                                            <a:gd name="connsiteY30-2654" fmla="*/ 2027432 h 3937129"/>
                                            <a:gd name="connsiteX31-2655" fmla="*/ 645036 w 3464789"/>
                                            <a:gd name="connsiteY31-2656" fmla="*/ 1936205 h 3937129"/>
                                            <a:gd name="connsiteX32-2657" fmla="*/ 8889 w 3464789"/>
                                            <a:gd name="connsiteY32-2658" fmla="*/ 1504441 h 3937129"/>
                                            <a:gd name="connsiteX33-2659" fmla="*/ 634343 w 3464789"/>
                                            <a:gd name="connsiteY33-2660" fmla="*/ 1855993 h 3937129"/>
                                            <a:gd name="connsiteX34-2661" fmla="*/ 1214583 w 3464789"/>
                                            <a:gd name="connsiteY34-2662" fmla="*/ 1988991 h 3937129"/>
                                            <a:gd name="connsiteX35-2663" fmla="*/ 1395036 w 3464789"/>
                                            <a:gd name="connsiteY35-2664" fmla="*/ 2034104 h 3937129"/>
                                            <a:gd name="connsiteX36-2665" fmla="*/ 1209641 w 3464789"/>
                                            <a:gd name="connsiteY36-2666" fmla="*/ 1717265 h 3937129"/>
                                            <a:gd name="connsiteX37-2667" fmla="*/ 1084324 w 3464789"/>
                                            <a:gd name="connsiteY37-2668" fmla="*/ 1414607 h 3937129"/>
                                            <a:gd name="connsiteX38-2669" fmla="*/ 946281 w 3464789"/>
                                            <a:gd name="connsiteY38-2670" fmla="*/ 1326030 h 3937129"/>
                                            <a:gd name="connsiteX39-2671" fmla="*/ 776340 w 3464789"/>
                                            <a:gd name="connsiteY39-2672" fmla="*/ 1381751 h 3937129"/>
                                            <a:gd name="connsiteX40-2673" fmla="*/ 529066 w 3464789"/>
                                            <a:gd name="connsiteY40-2674" fmla="*/ 1350841 h 3937129"/>
                                            <a:gd name="connsiteX41-2675" fmla="*/ 781493 w 3464789"/>
                                            <a:gd name="connsiteY41-2676" fmla="*/ 1337963 h 3937129"/>
                                            <a:gd name="connsiteX42-2677" fmla="*/ 912857 w 3464789"/>
                                            <a:gd name="connsiteY42-2678" fmla="*/ 1270992 h 3937129"/>
                                            <a:gd name="connsiteX43-2679" fmla="*/ 1037113 w 3464789"/>
                                            <a:gd name="connsiteY43-2680" fmla="*/ 1147923 h 3937129"/>
                                            <a:gd name="connsiteX44-2681" fmla="*/ 991105 w 3464789"/>
                                            <a:gd name="connsiteY44-2682" fmla="*/ 670593 h 3937129"/>
                                            <a:gd name="connsiteX45-2683" fmla="*/ 1058784 w 3464789"/>
                                            <a:gd name="connsiteY45-2684" fmla="*/ 868401 h 3937129"/>
                                            <a:gd name="connsiteX46-2685" fmla="*/ 1227158 w 3464789"/>
                                            <a:gd name="connsiteY46-2686" fmla="*/ 1517711 h 3937129"/>
                                            <a:gd name="connsiteX47-2687" fmla="*/ 1427277 w 3464789"/>
                                            <a:gd name="connsiteY47-2688" fmla="*/ 1003975 h 3937129"/>
                                            <a:gd name="connsiteX48-2689" fmla="*/ 1295158 w 3464789"/>
                                            <a:gd name="connsiteY48-2690" fmla="*/ 1647183 h 3937129"/>
                                            <a:gd name="connsiteX49-2691" fmla="*/ 1629460 w 3464789"/>
                                            <a:gd name="connsiteY49-2692" fmla="*/ 2079575 h 3937129"/>
                                            <a:gd name="connsiteX50-2693" fmla="*/ 1692720 w 3464789"/>
                                            <a:gd name="connsiteY50-2694" fmla="*/ 1723016 h 3937129"/>
                                            <a:gd name="connsiteX51-2695" fmla="*/ 1819241 w 3464789"/>
                                            <a:gd name="connsiteY51-2696" fmla="*/ 1205431 h 3937129"/>
                                            <a:gd name="connsiteX52-2697" fmla="*/ 1565303 w 3464789"/>
                                            <a:gd name="connsiteY52-2698" fmla="*/ 861435 h 3937129"/>
                                            <a:gd name="connsiteX53-2699" fmla="*/ 1458771 w 3464789"/>
                                            <a:gd name="connsiteY53-2700" fmla="*/ 444184 h 3937129"/>
                                            <a:gd name="connsiteX54-2701" fmla="*/ 1432138 w 3464789"/>
                                            <a:gd name="connsiteY54-2702" fmla="*/ 301 h 3937129"/>
                                            <a:gd name="connsiteX0-2703" fmla="*/ 1432138 w 3464789"/>
                                            <a:gd name="connsiteY0-2704" fmla="*/ 301 h 3937129"/>
                                            <a:gd name="connsiteX1-2705" fmla="*/ 1526833 w 3464789"/>
                                            <a:gd name="connsiteY1-2706" fmla="*/ 556634 h 3937129"/>
                                            <a:gd name="connsiteX2-2707" fmla="*/ 1671835 w 3464789"/>
                                            <a:gd name="connsiteY2-2708" fmla="*/ 893986 h 3937129"/>
                                            <a:gd name="connsiteX3-2709" fmla="*/ 1830454 w 3464789"/>
                                            <a:gd name="connsiteY3-2710" fmla="*/ 1049345 h 3937129"/>
                                            <a:gd name="connsiteX4-2711" fmla="*/ 1904620 w 3464789"/>
                                            <a:gd name="connsiteY4-2712" fmla="*/ 1206645 h 3937129"/>
                                            <a:gd name="connsiteX5-2713" fmla="*/ 1925334 w 3464789"/>
                                            <a:gd name="connsiteY5-2714" fmla="*/ 1437524 h 3937129"/>
                                            <a:gd name="connsiteX6-2715" fmla="*/ 2420808 w 3464789"/>
                                            <a:gd name="connsiteY6-2716" fmla="*/ 1120620 h 3937129"/>
                                            <a:gd name="connsiteX7-2717" fmla="*/ 2805000 w 3464789"/>
                                            <a:gd name="connsiteY7-2718" fmla="*/ 704562 h 3937129"/>
                                            <a:gd name="connsiteX8-2719" fmla="*/ 2576963 w 3464789"/>
                                            <a:gd name="connsiteY8-2720" fmla="*/ 1035698 h 3937129"/>
                                            <a:gd name="connsiteX9-2721" fmla="*/ 1901903 w 3464789"/>
                                            <a:gd name="connsiteY9-2722" fmla="*/ 1629144 h 3937129"/>
                                            <a:gd name="connsiteX10-2723" fmla="*/ 1808765 w 3464789"/>
                                            <a:gd name="connsiteY10-2724" fmla="*/ 1960528 h 3937129"/>
                                            <a:gd name="connsiteX11-2725" fmla="*/ 2517740 w 3464789"/>
                                            <a:gd name="connsiteY11-2726" fmla="*/ 1684505 h 3937129"/>
                                            <a:gd name="connsiteX12-2727" fmla="*/ 3464390 w 3464789"/>
                                            <a:gd name="connsiteY12-2728" fmla="*/ 1588728 h 3937129"/>
                                            <a:gd name="connsiteX13-2729" fmla="*/ 2519113 w 3464789"/>
                                            <a:gd name="connsiteY13-2730" fmla="*/ 1750502 h 3937129"/>
                                            <a:gd name="connsiteX14-2731" fmla="*/ 1801988 w 3464789"/>
                                            <a:gd name="connsiteY14-2732" fmla="*/ 2188843 h 3937129"/>
                                            <a:gd name="connsiteX15-2733" fmla="*/ 1836494 w 3464789"/>
                                            <a:gd name="connsiteY15-2734" fmla="*/ 2832948 h 3937129"/>
                                            <a:gd name="connsiteX16-2735" fmla="*/ 1894003 w 3464789"/>
                                            <a:gd name="connsiteY16-2736" fmla="*/ 3465552 h 3937129"/>
                                            <a:gd name="connsiteX17-2737" fmla="*/ 1991769 w 3464789"/>
                                            <a:gd name="connsiteY17-2738" fmla="*/ 3937129 h 3937129"/>
                                            <a:gd name="connsiteX18-2739" fmla="*/ 1301656 w 3464789"/>
                                            <a:gd name="connsiteY18-2740" fmla="*/ 3925627 h 3937129"/>
                                            <a:gd name="connsiteX19-2741" fmla="*/ 1399422 w 3464789"/>
                                            <a:gd name="connsiteY19-2742" fmla="*/ 3419544 h 3937129"/>
                                            <a:gd name="connsiteX20-2743" fmla="*/ 1433928 w 3464789"/>
                                            <a:gd name="connsiteY20-2744" fmla="*/ 2487892 h 3937129"/>
                                            <a:gd name="connsiteX21-2745" fmla="*/ 1285742 w 3464789"/>
                                            <a:gd name="connsiteY21-2746" fmla="*/ 2127753 h 3937129"/>
                                            <a:gd name="connsiteX22-2747" fmla="*/ 1232480 w 3464789"/>
                                            <a:gd name="connsiteY22-2748" fmla="*/ 2094643 h 3937129"/>
                                            <a:gd name="connsiteX23-2749" fmla="*/ 1179677 w 3464789"/>
                                            <a:gd name="connsiteY23-2750" fmla="*/ 2074189 h 3937129"/>
                                            <a:gd name="connsiteX24-2751" fmla="*/ 1136639 w 3464789"/>
                                            <a:gd name="connsiteY24-2752" fmla="*/ 2087529 h 3937129"/>
                                            <a:gd name="connsiteX25-2753" fmla="*/ 694936 w 3464789"/>
                                            <a:gd name="connsiteY25-2754" fmla="*/ 2180157 h 3937129"/>
                                            <a:gd name="connsiteX26-2755" fmla="*/ 258308 w 3464789"/>
                                            <a:gd name="connsiteY26-2756" fmla="*/ 2115526 h 3937129"/>
                                            <a:gd name="connsiteX27-2757" fmla="*/ 727310 w 3464789"/>
                                            <a:gd name="connsiteY27-2758" fmla="*/ 2141671 h 3937129"/>
                                            <a:gd name="connsiteX28-2759" fmla="*/ 1021202 w 3464789"/>
                                            <a:gd name="connsiteY28-2760" fmla="*/ 2033549 h 3937129"/>
                                            <a:gd name="connsiteX29-2761" fmla="*/ 1022716 w 3464789"/>
                                            <a:gd name="connsiteY29-2762" fmla="*/ 2032878 h 3937129"/>
                                            <a:gd name="connsiteX30-2763" fmla="*/ 997892 w 3464789"/>
                                            <a:gd name="connsiteY30-2764" fmla="*/ 2027432 h 3937129"/>
                                            <a:gd name="connsiteX31-2765" fmla="*/ 645036 w 3464789"/>
                                            <a:gd name="connsiteY31-2766" fmla="*/ 1936205 h 3937129"/>
                                            <a:gd name="connsiteX32-2767" fmla="*/ 8889 w 3464789"/>
                                            <a:gd name="connsiteY32-2768" fmla="*/ 1504441 h 3937129"/>
                                            <a:gd name="connsiteX33-2769" fmla="*/ 634343 w 3464789"/>
                                            <a:gd name="connsiteY33-2770" fmla="*/ 1855993 h 3937129"/>
                                            <a:gd name="connsiteX34-2771" fmla="*/ 1214583 w 3464789"/>
                                            <a:gd name="connsiteY34-2772" fmla="*/ 1988991 h 3937129"/>
                                            <a:gd name="connsiteX35-2773" fmla="*/ 1395036 w 3464789"/>
                                            <a:gd name="connsiteY35-2774" fmla="*/ 2034104 h 3937129"/>
                                            <a:gd name="connsiteX36-2775" fmla="*/ 1209641 w 3464789"/>
                                            <a:gd name="connsiteY36-2776" fmla="*/ 1717265 h 3937129"/>
                                            <a:gd name="connsiteX37-2777" fmla="*/ 1084324 w 3464789"/>
                                            <a:gd name="connsiteY37-2778" fmla="*/ 1414607 h 3937129"/>
                                            <a:gd name="connsiteX38-2779" fmla="*/ 946281 w 3464789"/>
                                            <a:gd name="connsiteY38-2780" fmla="*/ 1326030 h 3937129"/>
                                            <a:gd name="connsiteX39-2781" fmla="*/ 776340 w 3464789"/>
                                            <a:gd name="connsiteY39-2782" fmla="*/ 1381751 h 3937129"/>
                                            <a:gd name="connsiteX40-2783" fmla="*/ 529066 w 3464789"/>
                                            <a:gd name="connsiteY40-2784" fmla="*/ 1350841 h 3937129"/>
                                            <a:gd name="connsiteX41-2785" fmla="*/ 781493 w 3464789"/>
                                            <a:gd name="connsiteY41-2786" fmla="*/ 1337963 h 3937129"/>
                                            <a:gd name="connsiteX42-2787" fmla="*/ 912857 w 3464789"/>
                                            <a:gd name="connsiteY42-2788" fmla="*/ 1270992 h 3937129"/>
                                            <a:gd name="connsiteX43-2789" fmla="*/ 1037113 w 3464789"/>
                                            <a:gd name="connsiteY43-2790" fmla="*/ 1147923 h 3937129"/>
                                            <a:gd name="connsiteX44-2791" fmla="*/ 991105 w 3464789"/>
                                            <a:gd name="connsiteY44-2792" fmla="*/ 670593 h 3937129"/>
                                            <a:gd name="connsiteX45-2793" fmla="*/ 1058784 w 3464789"/>
                                            <a:gd name="connsiteY45-2794" fmla="*/ 868401 h 3937129"/>
                                            <a:gd name="connsiteX46-2795" fmla="*/ 1227158 w 3464789"/>
                                            <a:gd name="connsiteY46-2796" fmla="*/ 1517711 h 3937129"/>
                                            <a:gd name="connsiteX47-2797" fmla="*/ 1427277 w 3464789"/>
                                            <a:gd name="connsiteY47-2798" fmla="*/ 1003975 h 3937129"/>
                                            <a:gd name="connsiteX48-2799" fmla="*/ 1295158 w 3464789"/>
                                            <a:gd name="connsiteY48-2800" fmla="*/ 1647183 h 3937129"/>
                                            <a:gd name="connsiteX49-2801" fmla="*/ 1629460 w 3464789"/>
                                            <a:gd name="connsiteY49-2802" fmla="*/ 2079575 h 3937129"/>
                                            <a:gd name="connsiteX50-2803" fmla="*/ 1692720 w 3464789"/>
                                            <a:gd name="connsiteY50-2804" fmla="*/ 1723016 h 3937129"/>
                                            <a:gd name="connsiteX51-2805" fmla="*/ 1819241 w 3464789"/>
                                            <a:gd name="connsiteY51-2806" fmla="*/ 1205431 h 3937129"/>
                                            <a:gd name="connsiteX52-2807" fmla="*/ 1565303 w 3464789"/>
                                            <a:gd name="connsiteY52-2808" fmla="*/ 861435 h 3937129"/>
                                            <a:gd name="connsiteX53-2809" fmla="*/ 1458771 w 3464789"/>
                                            <a:gd name="connsiteY53-2810" fmla="*/ 444184 h 3937129"/>
                                            <a:gd name="connsiteX54-2811" fmla="*/ 1432138 w 3464789"/>
                                            <a:gd name="connsiteY54-2812" fmla="*/ 301 h 3937129"/>
                                            <a:gd name="connsiteX0-2813" fmla="*/ 1432138 w 3464789"/>
                                            <a:gd name="connsiteY0-2814" fmla="*/ 301 h 3937129"/>
                                            <a:gd name="connsiteX1-2815" fmla="*/ 1526833 w 3464789"/>
                                            <a:gd name="connsiteY1-2816" fmla="*/ 556634 h 3937129"/>
                                            <a:gd name="connsiteX2-2817" fmla="*/ 1671835 w 3464789"/>
                                            <a:gd name="connsiteY2-2818" fmla="*/ 893986 h 3937129"/>
                                            <a:gd name="connsiteX3-2819" fmla="*/ 1830454 w 3464789"/>
                                            <a:gd name="connsiteY3-2820" fmla="*/ 1049345 h 3937129"/>
                                            <a:gd name="connsiteX4-2821" fmla="*/ 1904620 w 3464789"/>
                                            <a:gd name="connsiteY4-2822" fmla="*/ 1206645 h 3937129"/>
                                            <a:gd name="connsiteX5-2823" fmla="*/ 1925334 w 3464789"/>
                                            <a:gd name="connsiteY5-2824" fmla="*/ 1437524 h 3937129"/>
                                            <a:gd name="connsiteX6-2825" fmla="*/ 2420808 w 3464789"/>
                                            <a:gd name="connsiteY6-2826" fmla="*/ 1120620 h 3937129"/>
                                            <a:gd name="connsiteX7-2827" fmla="*/ 2805000 w 3464789"/>
                                            <a:gd name="connsiteY7-2828" fmla="*/ 704562 h 3937129"/>
                                            <a:gd name="connsiteX8-2829" fmla="*/ 2576963 w 3464789"/>
                                            <a:gd name="connsiteY8-2830" fmla="*/ 1035698 h 3937129"/>
                                            <a:gd name="connsiteX9-2831" fmla="*/ 1901903 w 3464789"/>
                                            <a:gd name="connsiteY9-2832" fmla="*/ 1629144 h 3937129"/>
                                            <a:gd name="connsiteX10-2833" fmla="*/ 1808765 w 3464789"/>
                                            <a:gd name="connsiteY10-2834" fmla="*/ 1960528 h 3937129"/>
                                            <a:gd name="connsiteX11-2835" fmla="*/ 2517740 w 3464789"/>
                                            <a:gd name="connsiteY11-2836" fmla="*/ 1684505 h 3937129"/>
                                            <a:gd name="connsiteX12-2837" fmla="*/ 3464390 w 3464789"/>
                                            <a:gd name="connsiteY12-2838" fmla="*/ 1588728 h 3937129"/>
                                            <a:gd name="connsiteX13-2839" fmla="*/ 2519113 w 3464789"/>
                                            <a:gd name="connsiteY13-2840" fmla="*/ 1750502 h 3937129"/>
                                            <a:gd name="connsiteX14-2841" fmla="*/ 1801988 w 3464789"/>
                                            <a:gd name="connsiteY14-2842" fmla="*/ 2188843 h 3937129"/>
                                            <a:gd name="connsiteX15-2843" fmla="*/ 1836494 w 3464789"/>
                                            <a:gd name="connsiteY15-2844" fmla="*/ 2832948 h 3937129"/>
                                            <a:gd name="connsiteX16-2845" fmla="*/ 1894003 w 3464789"/>
                                            <a:gd name="connsiteY16-2846" fmla="*/ 3465552 h 3937129"/>
                                            <a:gd name="connsiteX17-2847" fmla="*/ 1991769 w 3464789"/>
                                            <a:gd name="connsiteY17-2848" fmla="*/ 3937129 h 3937129"/>
                                            <a:gd name="connsiteX18-2849" fmla="*/ 1301656 w 3464789"/>
                                            <a:gd name="connsiteY18-2850" fmla="*/ 3925627 h 3937129"/>
                                            <a:gd name="connsiteX19-2851" fmla="*/ 1399422 w 3464789"/>
                                            <a:gd name="connsiteY19-2852" fmla="*/ 3419544 h 3937129"/>
                                            <a:gd name="connsiteX20-2853" fmla="*/ 1433928 w 3464789"/>
                                            <a:gd name="connsiteY20-2854" fmla="*/ 2487892 h 3937129"/>
                                            <a:gd name="connsiteX21-2855" fmla="*/ 1285742 w 3464789"/>
                                            <a:gd name="connsiteY21-2856" fmla="*/ 2127753 h 3937129"/>
                                            <a:gd name="connsiteX22-2857" fmla="*/ 1232480 w 3464789"/>
                                            <a:gd name="connsiteY22-2858" fmla="*/ 2094643 h 3937129"/>
                                            <a:gd name="connsiteX23-2859" fmla="*/ 1179677 w 3464789"/>
                                            <a:gd name="connsiteY23-2860" fmla="*/ 2074189 h 3937129"/>
                                            <a:gd name="connsiteX24-2861" fmla="*/ 1136639 w 3464789"/>
                                            <a:gd name="connsiteY24-2862" fmla="*/ 2087529 h 3937129"/>
                                            <a:gd name="connsiteX25-2863" fmla="*/ 694936 w 3464789"/>
                                            <a:gd name="connsiteY25-2864" fmla="*/ 2180157 h 3937129"/>
                                            <a:gd name="connsiteX26-2865" fmla="*/ 258308 w 3464789"/>
                                            <a:gd name="connsiteY26-2866" fmla="*/ 2115526 h 3937129"/>
                                            <a:gd name="connsiteX27-2867" fmla="*/ 727310 w 3464789"/>
                                            <a:gd name="connsiteY27-2868" fmla="*/ 2141671 h 3937129"/>
                                            <a:gd name="connsiteX28-2869" fmla="*/ 1021202 w 3464789"/>
                                            <a:gd name="connsiteY28-2870" fmla="*/ 2033549 h 3937129"/>
                                            <a:gd name="connsiteX29-2871" fmla="*/ 1022716 w 3464789"/>
                                            <a:gd name="connsiteY29-2872" fmla="*/ 2032878 h 3937129"/>
                                            <a:gd name="connsiteX30-2873" fmla="*/ 997892 w 3464789"/>
                                            <a:gd name="connsiteY30-2874" fmla="*/ 2027432 h 3937129"/>
                                            <a:gd name="connsiteX31-2875" fmla="*/ 645036 w 3464789"/>
                                            <a:gd name="connsiteY31-2876" fmla="*/ 1936205 h 3937129"/>
                                            <a:gd name="connsiteX32-2877" fmla="*/ 8889 w 3464789"/>
                                            <a:gd name="connsiteY32-2878" fmla="*/ 1504441 h 3937129"/>
                                            <a:gd name="connsiteX33-2879" fmla="*/ 634343 w 3464789"/>
                                            <a:gd name="connsiteY33-2880" fmla="*/ 1855993 h 3937129"/>
                                            <a:gd name="connsiteX34-2881" fmla="*/ 1214583 w 3464789"/>
                                            <a:gd name="connsiteY34-2882" fmla="*/ 1988991 h 3937129"/>
                                            <a:gd name="connsiteX35-2883" fmla="*/ 1395036 w 3464789"/>
                                            <a:gd name="connsiteY35-2884" fmla="*/ 2034104 h 3937129"/>
                                            <a:gd name="connsiteX36-2885" fmla="*/ 1209641 w 3464789"/>
                                            <a:gd name="connsiteY36-2886" fmla="*/ 1717265 h 3937129"/>
                                            <a:gd name="connsiteX37-2887" fmla="*/ 1084324 w 3464789"/>
                                            <a:gd name="connsiteY37-2888" fmla="*/ 1414607 h 3937129"/>
                                            <a:gd name="connsiteX38-2889" fmla="*/ 946281 w 3464789"/>
                                            <a:gd name="connsiteY38-2890" fmla="*/ 1326030 h 3937129"/>
                                            <a:gd name="connsiteX39-2891" fmla="*/ 776340 w 3464789"/>
                                            <a:gd name="connsiteY39-2892" fmla="*/ 1381751 h 3937129"/>
                                            <a:gd name="connsiteX40-2893" fmla="*/ 529066 w 3464789"/>
                                            <a:gd name="connsiteY40-2894" fmla="*/ 1350841 h 3937129"/>
                                            <a:gd name="connsiteX41-2895" fmla="*/ 781493 w 3464789"/>
                                            <a:gd name="connsiteY41-2896" fmla="*/ 1337963 h 3937129"/>
                                            <a:gd name="connsiteX42-2897" fmla="*/ 912857 w 3464789"/>
                                            <a:gd name="connsiteY42-2898" fmla="*/ 1270992 h 3937129"/>
                                            <a:gd name="connsiteX43-2899" fmla="*/ 1037113 w 3464789"/>
                                            <a:gd name="connsiteY43-2900" fmla="*/ 1147923 h 3937129"/>
                                            <a:gd name="connsiteX44-2901" fmla="*/ 991105 w 3464789"/>
                                            <a:gd name="connsiteY44-2902" fmla="*/ 670593 h 3937129"/>
                                            <a:gd name="connsiteX45-2903" fmla="*/ 1058784 w 3464789"/>
                                            <a:gd name="connsiteY45-2904" fmla="*/ 868401 h 3937129"/>
                                            <a:gd name="connsiteX46-2905" fmla="*/ 1227158 w 3464789"/>
                                            <a:gd name="connsiteY46-2906" fmla="*/ 1517711 h 3937129"/>
                                            <a:gd name="connsiteX47-2907" fmla="*/ 1427277 w 3464789"/>
                                            <a:gd name="connsiteY47-2908" fmla="*/ 1003975 h 3937129"/>
                                            <a:gd name="connsiteX48-2909" fmla="*/ 1295158 w 3464789"/>
                                            <a:gd name="connsiteY48-2910" fmla="*/ 1647183 h 3937129"/>
                                            <a:gd name="connsiteX49-2911" fmla="*/ 1629460 w 3464789"/>
                                            <a:gd name="connsiteY49-2912" fmla="*/ 2079575 h 3937129"/>
                                            <a:gd name="connsiteX50-2913" fmla="*/ 1692720 w 3464789"/>
                                            <a:gd name="connsiteY50-2914" fmla="*/ 1723016 h 3937129"/>
                                            <a:gd name="connsiteX51-2915" fmla="*/ 1801428 w 3464789"/>
                                            <a:gd name="connsiteY51-2916" fmla="*/ 1241057 h 3937129"/>
                                            <a:gd name="connsiteX52-2917" fmla="*/ 1565303 w 3464789"/>
                                            <a:gd name="connsiteY52-2918" fmla="*/ 861435 h 3937129"/>
                                            <a:gd name="connsiteX53-2919" fmla="*/ 1458771 w 3464789"/>
                                            <a:gd name="connsiteY53-2920" fmla="*/ 444184 h 3937129"/>
                                            <a:gd name="connsiteX54-2921" fmla="*/ 1432138 w 3464789"/>
                                            <a:gd name="connsiteY54-2922" fmla="*/ 301 h 3937129"/>
                                            <a:gd name="connsiteX0-2923" fmla="*/ 1432138 w 3464789"/>
                                            <a:gd name="connsiteY0-2924" fmla="*/ 301 h 3937129"/>
                                            <a:gd name="connsiteX1-2925" fmla="*/ 1526833 w 3464789"/>
                                            <a:gd name="connsiteY1-2926" fmla="*/ 556634 h 3937129"/>
                                            <a:gd name="connsiteX2-2927" fmla="*/ 1671835 w 3464789"/>
                                            <a:gd name="connsiteY2-2928" fmla="*/ 893986 h 3937129"/>
                                            <a:gd name="connsiteX3-2929" fmla="*/ 1830454 w 3464789"/>
                                            <a:gd name="connsiteY3-2930" fmla="*/ 1049345 h 3937129"/>
                                            <a:gd name="connsiteX4-2931" fmla="*/ 1904620 w 3464789"/>
                                            <a:gd name="connsiteY4-2932" fmla="*/ 1206645 h 3937129"/>
                                            <a:gd name="connsiteX5-2933" fmla="*/ 1925334 w 3464789"/>
                                            <a:gd name="connsiteY5-2934" fmla="*/ 1437524 h 3937129"/>
                                            <a:gd name="connsiteX6-2935" fmla="*/ 2420808 w 3464789"/>
                                            <a:gd name="connsiteY6-2936" fmla="*/ 1120620 h 3937129"/>
                                            <a:gd name="connsiteX7-2937" fmla="*/ 2805000 w 3464789"/>
                                            <a:gd name="connsiteY7-2938" fmla="*/ 704562 h 3937129"/>
                                            <a:gd name="connsiteX8-2939" fmla="*/ 2576963 w 3464789"/>
                                            <a:gd name="connsiteY8-2940" fmla="*/ 1035698 h 3937129"/>
                                            <a:gd name="connsiteX9-2941" fmla="*/ 1901903 w 3464789"/>
                                            <a:gd name="connsiteY9-2942" fmla="*/ 1629144 h 3937129"/>
                                            <a:gd name="connsiteX10-2943" fmla="*/ 1808765 w 3464789"/>
                                            <a:gd name="connsiteY10-2944" fmla="*/ 1960528 h 3937129"/>
                                            <a:gd name="connsiteX11-2945" fmla="*/ 2517740 w 3464789"/>
                                            <a:gd name="connsiteY11-2946" fmla="*/ 1684505 h 3937129"/>
                                            <a:gd name="connsiteX12-2947" fmla="*/ 3464390 w 3464789"/>
                                            <a:gd name="connsiteY12-2948" fmla="*/ 1588728 h 3937129"/>
                                            <a:gd name="connsiteX13-2949" fmla="*/ 2519113 w 3464789"/>
                                            <a:gd name="connsiteY13-2950" fmla="*/ 1750502 h 3937129"/>
                                            <a:gd name="connsiteX14-2951" fmla="*/ 1801988 w 3464789"/>
                                            <a:gd name="connsiteY14-2952" fmla="*/ 2188843 h 3937129"/>
                                            <a:gd name="connsiteX15-2953" fmla="*/ 1836494 w 3464789"/>
                                            <a:gd name="connsiteY15-2954" fmla="*/ 2832948 h 3937129"/>
                                            <a:gd name="connsiteX16-2955" fmla="*/ 1894003 w 3464789"/>
                                            <a:gd name="connsiteY16-2956" fmla="*/ 3465552 h 3937129"/>
                                            <a:gd name="connsiteX17-2957" fmla="*/ 1991769 w 3464789"/>
                                            <a:gd name="connsiteY17-2958" fmla="*/ 3937129 h 3937129"/>
                                            <a:gd name="connsiteX18-2959" fmla="*/ 1301656 w 3464789"/>
                                            <a:gd name="connsiteY18-2960" fmla="*/ 3925627 h 3937129"/>
                                            <a:gd name="connsiteX19-2961" fmla="*/ 1399422 w 3464789"/>
                                            <a:gd name="connsiteY19-2962" fmla="*/ 3419544 h 3937129"/>
                                            <a:gd name="connsiteX20-2963" fmla="*/ 1433928 w 3464789"/>
                                            <a:gd name="connsiteY20-2964" fmla="*/ 2487892 h 3937129"/>
                                            <a:gd name="connsiteX21-2965" fmla="*/ 1285742 w 3464789"/>
                                            <a:gd name="connsiteY21-2966" fmla="*/ 2127753 h 3937129"/>
                                            <a:gd name="connsiteX22-2967" fmla="*/ 1232480 w 3464789"/>
                                            <a:gd name="connsiteY22-2968" fmla="*/ 2094643 h 3937129"/>
                                            <a:gd name="connsiteX23-2969" fmla="*/ 1179677 w 3464789"/>
                                            <a:gd name="connsiteY23-2970" fmla="*/ 2074189 h 3937129"/>
                                            <a:gd name="connsiteX24-2971" fmla="*/ 1136639 w 3464789"/>
                                            <a:gd name="connsiteY24-2972" fmla="*/ 2087529 h 3937129"/>
                                            <a:gd name="connsiteX25-2973" fmla="*/ 694936 w 3464789"/>
                                            <a:gd name="connsiteY25-2974" fmla="*/ 2180157 h 3937129"/>
                                            <a:gd name="connsiteX26-2975" fmla="*/ 258308 w 3464789"/>
                                            <a:gd name="connsiteY26-2976" fmla="*/ 2115526 h 3937129"/>
                                            <a:gd name="connsiteX27-2977" fmla="*/ 727310 w 3464789"/>
                                            <a:gd name="connsiteY27-2978" fmla="*/ 2141671 h 3937129"/>
                                            <a:gd name="connsiteX28-2979" fmla="*/ 1021202 w 3464789"/>
                                            <a:gd name="connsiteY28-2980" fmla="*/ 2033549 h 3937129"/>
                                            <a:gd name="connsiteX29-2981" fmla="*/ 1022716 w 3464789"/>
                                            <a:gd name="connsiteY29-2982" fmla="*/ 2032878 h 3937129"/>
                                            <a:gd name="connsiteX30-2983" fmla="*/ 997892 w 3464789"/>
                                            <a:gd name="connsiteY30-2984" fmla="*/ 2027432 h 3937129"/>
                                            <a:gd name="connsiteX31-2985" fmla="*/ 645036 w 3464789"/>
                                            <a:gd name="connsiteY31-2986" fmla="*/ 1936205 h 3937129"/>
                                            <a:gd name="connsiteX32-2987" fmla="*/ 8889 w 3464789"/>
                                            <a:gd name="connsiteY32-2988" fmla="*/ 1504441 h 3937129"/>
                                            <a:gd name="connsiteX33-2989" fmla="*/ 634343 w 3464789"/>
                                            <a:gd name="connsiteY33-2990" fmla="*/ 1855993 h 3937129"/>
                                            <a:gd name="connsiteX34-2991" fmla="*/ 1214583 w 3464789"/>
                                            <a:gd name="connsiteY34-2992" fmla="*/ 1988991 h 3937129"/>
                                            <a:gd name="connsiteX35-2993" fmla="*/ 1395036 w 3464789"/>
                                            <a:gd name="connsiteY35-2994" fmla="*/ 2034104 h 3937129"/>
                                            <a:gd name="connsiteX36-2995" fmla="*/ 1209641 w 3464789"/>
                                            <a:gd name="connsiteY36-2996" fmla="*/ 1717265 h 3937129"/>
                                            <a:gd name="connsiteX37-2997" fmla="*/ 1084324 w 3464789"/>
                                            <a:gd name="connsiteY37-2998" fmla="*/ 1414607 h 3937129"/>
                                            <a:gd name="connsiteX38-2999" fmla="*/ 946281 w 3464789"/>
                                            <a:gd name="connsiteY38-3000" fmla="*/ 1326030 h 3937129"/>
                                            <a:gd name="connsiteX39-3001" fmla="*/ 776340 w 3464789"/>
                                            <a:gd name="connsiteY39-3002" fmla="*/ 1381751 h 3937129"/>
                                            <a:gd name="connsiteX40-3003" fmla="*/ 529066 w 3464789"/>
                                            <a:gd name="connsiteY40-3004" fmla="*/ 1350841 h 3937129"/>
                                            <a:gd name="connsiteX41-3005" fmla="*/ 781493 w 3464789"/>
                                            <a:gd name="connsiteY41-3006" fmla="*/ 1337963 h 3937129"/>
                                            <a:gd name="connsiteX42-3007" fmla="*/ 912857 w 3464789"/>
                                            <a:gd name="connsiteY42-3008" fmla="*/ 1270992 h 3937129"/>
                                            <a:gd name="connsiteX43-3009" fmla="*/ 1037113 w 3464789"/>
                                            <a:gd name="connsiteY43-3010" fmla="*/ 1147923 h 3937129"/>
                                            <a:gd name="connsiteX44-3011" fmla="*/ 991105 w 3464789"/>
                                            <a:gd name="connsiteY44-3012" fmla="*/ 670593 h 3937129"/>
                                            <a:gd name="connsiteX45-3013" fmla="*/ 1058784 w 3464789"/>
                                            <a:gd name="connsiteY45-3014" fmla="*/ 868401 h 3937129"/>
                                            <a:gd name="connsiteX46-3015" fmla="*/ 1227158 w 3464789"/>
                                            <a:gd name="connsiteY46-3016" fmla="*/ 1517711 h 3937129"/>
                                            <a:gd name="connsiteX47-3017" fmla="*/ 1427277 w 3464789"/>
                                            <a:gd name="connsiteY47-3018" fmla="*/ 1003975 h 3937129"/>
                                            <a:gd name="connsiteX48-3019" fmla="*/ 1295158 w 3464789"/>
                                            <a:gd name="connsiteY48-3020" fmla="*/ 1647183 h 3937129"/>
                                            <a:gd name="connsiteX49-3021" fmla="*/ 1629460 w 3464789"/>
                                            <a:gd name="connsiteY49-3022" fmla="*/ 2079575 h 3937129"/>
                                            <a:gd name="connsiteX50-3023" fmla="*/ 1692720 w 3464789"/>
                                            <a:gd name="connsiteY50-3024" fmla="*/ 1723016 h 3937129"/>
                                            <a:gd name="connsiteX51-3025" fmla="*/ 1801428 w 3464789"/>
                                            <a:gd name="connsiteY51-3026" fmla="*/ 1241057 h 3937129"/>
                                            <a:gd name="connsiteX52-3027" fmla="*/ 1565303 w 3464789"/>
                                            <a:gd name="connsiteY52-3028" fmla="*/ 861435 h 3937129"/>
                                            <a:gd name="connsiteX53-3029" fmla="*/ 1458771 w 3464789"/>
                                            <a:gd name="connsiteY53-3030" fmla="*/ 444184 h 3937129"/>
                                            <a:gd name="connsiteX54-3031" fmla="*/ 1432138 w 3464789"/>
                                            <a:gd name="connsiteY54-3032" fmla="*/ 301 h 3937129"/>
                                            <a:gd name="connsiteX0-3033" fmla="*/ 1432138 w 3464789"/>
                                            <a:gd name="connsiteY0-3034" fmla="*/ 301 h 3937129"/>
                                            <a:gd name="connsiteX1-3035" fmla="*/ 1526833 w 3464789"/>
                                            <a:gd name="connsiteY1-3036" fmla="*/ 556634 h 3937129"/>
                                            <a:gd name="connsiteX2-3037" fmla="*/ 1671835 w 3464789"/>
                                            <a:gd name="connsiteY2-3038" fmla="*/ 893986 h 3937129"/>
                                            <a:gd name="connsiteX3-3039" fmla="*/ 1830454 w 3464789"/>
                                            <a:gd name="connsiteY3-3040" fmla="*/ 1049345 h 3937129"/>
                                            <a:gd name="connsiteX4-3041" fmla="*/ 1904620 w 3464789"/>
                                            <a:gd name="connsiteY4-3042" fmla="*/ 1206645 h 3937129"/>
                                            <a:gd name="connsiteX5-3043" fmla="*/ 1925334 w 3464789"/>
                                            <a:gd name="connsiteY5-3044" fmla="*/ 1437524 h 3937129"/>
                                            <a:gd name="connsiteX6-3045" fmla="*/ 2420808 w 3464789"/>
                                            <a:gd name="connsiteY6-3046" fmla="*/ 1120620 h 3937129"/>
                                            <a:gd name="connsiteX7-3047" fmla="*/ 2805000 w 3464789"/>
                                            <a:gd name="connsiteY7-3048" fmla="*/ 704562 h 3937129"/>
                                            <a:gd name="connsiteX8-3049" fmla="*/ 2576963 w 3464789"/>
                                            <a:gd name="connsiteY8-3050" fmla="*/ 1035698 h 3937129"/>
                                            <a:gd name="connsiteX9-3051" fmla="*/ 1901903 w 3464789"/>
                                            <a:gd name="connsiteY9-3052" fmla="*/ 1629144 h 3937129"/>
                                            <a:gd name="connsiteX10-3053" fmla="*/ 1808765 w 3464789"/>
                                            <a:gd name="connsiteY10-3054" fmla="*/ 1960528 h 3937129"/>
                                            <a:gd name="connsiteX11-3055" fmla="*/ 2517740 w 3464789"/>
                                            <a:gd name="connsiteY11-3056" fmla="*/ 1684505 h 3937129"/>
                                            <a:gd name="connsiteX12-3057" fmla="*/ 3464390 w 3464789"/>
                                            <a:gd name="connsiteY12-3058" fmla="*/ 1588728 h 3937129"/>
                                            <a:gd name="connsiteX13-3059" fmla="*/ 2519113 w 3464789"/>
                                            <a:gd name="connsiteY13-3060" fmla="*/ 1750502 h 3937129"/>
                                            <a:gd name="connsiteX14-3061" fmla="*/ 1801988 w 3464789"/>
                                            <a:gd name="connsiteY14-3062" fmla="*/ 2188843 h 3937129"/>
                                            <a:gd name="connsiteX15-3063" fmla="*/ 1836494 w 3464789"/>
                                            <a:gd name="connsiteY15-3064" fmla="*/ 2832948 h 3937129"/>
                                            <a:gd name="connsiteX16-3065" fmla="*/ 1894003 w 3464789"/>
                                            <a:gd name="connsiteY16-3066" fmla="*/ 3465552 h 3937129"/>
                                            <a:gd name="connsiteX17-3067" fmla="*/ 1991769 w 3464789"/>
                                            <a:gd name="connsiteY17-3068" fmla="*/ 3937129 h 3937129"/>
                                            <a:gd name="connsiteX18-3069" fmla="*/ 1301656 w 3464789"/>
                                            <a:gd name="connsiteY18-3070" fmla="*/ 3925627 h 3937129"/>
                                            <a:gd name="connsiteX19-3071" fmla="*/ 1399422 w 3464789"/>
                                            <a:gd name="connsiteY19-3072" fmla="*/ 3419544 h 3937129"/>
                                            <a:gd name="connsiteX20-3073" fmla="*/ 1433928 w 3464789"/>
                                            <a:gd name="connsiteY20-3074" fmla="*/ 2487892 h 3937129"/>
                                            <a:gd name="connsiteX21-3075" fmla="*/ 1285742 w 3464789"/>
                                            <a:gd name="connsiteY21-3076" fmla="*/ 2127753 h 3937129"/>
                                            <a:gd name="connsiteX22-3077" fmla="*/ 1232480 w 3464789"/>
                                            <a:gd name="connsiteY22-3078" fmla="*/ 2094643 h 3937129"/>
                                            <a:gd name="connsiteX23-3079" fmla="*/ 1179677 w 3464789"/>
                                            <a:gd name="connsiteY23-3080" fmla="*/ 2074189 h 3937129"/>
                                            <a:gd name="connsiteX24-3081" fmla="*/ 1136639 w 3464789"/>
                                            <a:gd name="connsiteY24-3082" fmla="*/ 2087529 h 3937129"/>
                                            <a:gd name="connsiteX25-3083" fmla="*/ 694936 w 3464789"/>
                                            <a:gd name="connsiteY25-3084" fmla="*/ 2180157 h 3937129"/>
                                            <a:gd name="connsiteX26-3085" fmla="*/ 258308 w 3464789"/>
                                            <a:gd name="connsiteY26-3086" fmla="*/ 2115526 h 3937129"/>
                                            <a:gd name="connsiteX27-3087" fmla="*/ 727310 w 3464789"/>
                                            <a:gd name="connsiteY27-3088" fmla="*/ 2141671 h 3937129"/>
                                            <a:gd name="connsiteX28-3089" fmla="*/ 1021202 w 3464789"/>
                                            <a:gd name="connsiteY28-3090" fmla="*/ 2033549 h 3937129"/>
                                            <a:gd name="connsiteX29-3091" fmla="*/ 1022716 w 3464789"/>
                                            <a:gd name="connsiteY29-3092" fmla="*/ 2032878 h 3937129"/>
                                            <a:gd name="connsiteX30-3093" fmla="*/ 997892 w 3464789"/>
                                            <a:gd name="connsiteY30-3094" fmla="*/ 2027432 h 3937129"/>
                                            <a:gd name="connsiteX31-3095" fmla="*/ 645036 w 3464789"/>
                                            <a:gd name="connsiteY31-3096" fmla="*/ 1936205 h 3937129"/>
                                            <a:gd name="connsiteX32-3097" fmla="*/ 8889 w 3464789"/>
                                            <a:gd name="connsiteY32-3098" fmla="*/ 1504441 h 3937129"/>
                                            <a:gd name="connsiteX33-3099" fmla="*/ 634343 w 3464789"/>
                                            <a:gd name="connsiteY33-3100" fmla="*/ 1855993 h 3937129"/>
                                            <a:gd name="connsiteX34-3101" fmla="*/ 1214583 w 3464789"/>
                                            <a:gd name="connsiteY34-3102" fmla="*/ 1988991 h 3937129"/>
                                            <a:gd name="connsiteX35-3103" fmla="*/ 1395036 w 3464789"/>
                                            <a:gd name="connsiteY35-3104" fmla="*/ 2034104 h 3937129"/>
                                            <a:gd name="connsiteX36-3105" fmla="*/ 1209641 w 3464789"/>
                                            <a:gd name="connsiteY36-3106" fmla="*/ 1717265 h 3937129"/>
                                            <a:gd name="connsiteX37-3107" fmla="*/ 1084324 w 3464789"/>
                                            <a:gd name="connsiteY37-3108" fmla="*/ 1414607 h 3937129"/>
                                            <a:gd name="connsiteX38-3109" fmla="*/ 946281 w 3464789"/>
                                            <a:gd name="connsiteY38-3110" fmla="*/ 1326030 h 3937129"/>
                                            <a:gd name="connsiteX39-3111" fmla="*/ 776340 w 3464789"/>
                                            <a:gd name="connsiteY39-3112" fmla="*/ 1381751 h 3937129"/>
                                            <a:gd name="connsiteX40-3113" fmla="*/ 529066 w 3464789"/>
                                            <a:gd name="connsiteY40-3114" fmla="*/ 1350841 h 3937129"/>
                                            <a:gd name="connsiteX41-3115" fmla="*/ 781493 w 3464789"/>
                                            <a:gd name="connsiteY41-3116" fmla="*/ 1337963 h 3937129"/>
                                            <a:gd name="connsiteX42-3117" fmla="*/ 912857 w 3464789"/>
                                            <a:gd name="connsiteY42-3118" fmla="*/ 1270992 h 3937129"/>
                                            <a:gd name="connsiteX43-3119" fmla="*/ 1037113 w 3464789"/>
                                            <a:gd name="connsiteY43-3120" fmla="*/ 1147923 h 3937129"/>
                                            <a:gd name="connsiteX44-3121" fmla="*/ 991105 w 3464789"/>
                                            <a:gd name="connsiteY44-3122" fmla="*/ 670593 h 3937129"/>
                                            <a:gd name="connsiteX45-3123" fmla="*/ 1058784 w 3464789"/>
                                            <a:gd name="connsiteY45-3124" fmla="*/ 868401 h 3937129"/>
                                            <a:gd name="connsiteX46-3125" fmla="*/ 1227158 w 3464789"/>
                                            <a:gd name="connsiteY46-3126" fmla="*/ 1517711 h 3937129"/>
                                            <a:gd name="connsiteX47-3127" fmla="*/ 1427277 w 3464789"/>
                                            <a:gd name="connsiteY47-3128" fmla="*/ 1003975 h 3937129"/>
                                            <a:gd name="connsiteX48-3129" fmla="*/ 1295158 w 3464789"/>
                                            <a:gd name="connsiteY48-3130" fmla="*/ 1647183 h 3937129"/>
                                            <a:gd name="connsiteX49-3131" fmla="*/ 1629460 w 3464789"/>
                                            <a:gd name="connsiteY49-3132" fmla="*/ 2079575 h 3937129"/>
                                            <a:gd name="connsiteX50-3133" fmla="*/ 1692720 w 3464789"/>
                                            <a:gd name="connsiteY50-3134" fmla="*/ 1723016 h 3937129"/>
                                            <a:gd name="connsiteX51-3135" fmla="*/ 1801428 w 3464789"/>
                                            <a:gd name="connsiteY51-3136" fmla="*/ 1241057 h 3937129"/>
                                            <a:gd name="connsiteX52-3137" fmla="*/ 1565303 w 3464789"/>
                                            <a:gd name="connsiteY52-3138" fmla="*/ 861435 h 3937129"/>
                                            <a:gd name="connsiteX53-3139" fmla="*/ 1458771 w 3464789"/>
                                            <a:gd name="connsiteY53-3140" fmla="*/ 444184 h 3937129"/>
                                            <a:gd name="connsiteX54-3141" fmla="*/ 1432138 w 3464789"/>
                                            <a:gd name="connsiteY54-3142" fmla="*/ 301 h 3937129"/>
                                            <a:gd name="connsiteX0-3143" fmla="*/ 1458771 w 3464789"/>
                                            <a:gd name="connsiteY0-3144" fmla="*/ 15021 h 3507966"/>
                                            <a:gd name="connsiteX1-3145" fmla="*/ 1526833 w 3464789"/>
                                            <a:gd name="connsiteY1-3146" fmla="*/ 127471 h 3507966"/>
                                            <a:gd name="connsiteX2-3147" fmla="*/ 1671835 w 3464789"/>
                                            <a:gd name="connsiteY2-3148" fmla="*/ 464823 h 3507966"/>
                                            <a:gd name="connsiteX3-3149" fmla="*/ 1830454 w 3464789"/>
                                            <a:gd name="connsiteY3-3150" fmla="*/ 620182 h 3507966"/>
                                            <a:gd name="connsiteX4-3151" fmla="*/ 1904620 w 3464789"/>
                                            <a:gd name="connsiteY4-3152" fmla="*/ 777482 h 3507966"/>
                                            <a:gd name="connsiteX5-3153" fmla="*/ 1925334 w 3464789"/>
                                            <a:gd name="connsiteY5-3154" fmla="*/ 1008361 h 3507966"/>
                                            <a:gd name="connsiteX6-3155" fmla="*/ 2420808 w 3464789"/>
                                            <a:gd name="connsiteY6-3156" fmla="*/ 691457 h 3507966"/>
                                            <a:gd name="connsiteX7-3157" fmla="*/ 2805000 w 3464789"/>
                                            <a:gd name="connsiteY7-3158" fmla="*/ 275399 h 3507966"/>
                                            <a:gd name="connsiteX8-3159" fmla="*/ 2576963 w 3464789"/>
                                            <a:gd name="connsiteY8-3160" fmla="*/ 606535 h 3507966"/>
                                            <a:gd name="connsiteX9-3161" fmla="*/ 1901903 w 3464789"/>
                                            <a:gd name="connsiteY9-3162" fmla="*/ 1199981 h 3507966"/>
                                            <a:gd name="connsiteX10-3163" fmla="*/ 1808765 w 3464789"/>
                                            <a:gd name="connsiteY10-3164" fmla="*/ 1531365 h 3507966"/>
                                            <a:gd name="connsiteX11-3165" fmla="*/ 2517740 w 3464789"/>
                                            <a:gd name="connsiteY11-3166" fmla="*/ 1255342 h 3507966"/>
                                            <a:gd name="connsiteX12-3167" fmla="*/ 3464390 w 3464789"/>
                                            <a:gd name="connsiteY12-3168" fmla="*/ 1159565 h 3507966"/>
                                            <a:gd name="connsiteX13-3169" fmla="*/ 2519113 w 3464789"/>
                                            <a:gd name="connsiteY13-3170" fmla="*/ 1321339 h 3507966"/>
                                            <a:gd name="connsiteX14-3171" fmla="*/ 1801988 w 3464789"/>
                                            <a:gd name="connsiteY14-3172" fmla="*/ 1759680 h 3507966"/>
                                            <a:gd name="connsiteX15-3173" fmla="*/ 1836494 w 3464789"/>
                                            <a:gd name="connsiteY15-3174" fmla="*/ 2403785 h 3507966"/>
                                            <a:gd name="connsiteX16-3175" fmla="*/ 1894003 w 3464789"/>
                                            <a:gd name="connsiteY16-3176" fmla="*/ 3036389 h 3507966"/>
                                            <a:gd name="connsiteX17-3177" fmla="*/ 1991769 w 3464789"/>
                                            <a:gd name="connsiteY17-3178" fmla="*/ 3507966 h 3507966"/>
                                            <a:gd name="connsiteX18-3179" fmla="*/ 1301656 w 3464789"/>
                                            <a:gd name="connsiteY18-3180" fmla="*/ 3496464 h 3507966"/>
                                            <a:gd name="connsiteX19-3181" fmla="*/ 1399422 w 3464789"/>
                                            <a:gd name="connsiteY19-3182" fmla="*/ 2990381 h 3507966"/>
                                            <a:gd name="connsiteX20-3183" fmla="*/ 1433928 w 3464789"/>
                                            <a:gd name="connsiteY20-3184" fmla="*/ 2058729 h 3507966"/>
                                            <a:gd name="connsiteX21-3185" fmla="*/ 1285742 w 3464789"/>
                                            <a:gd name="connsiteY21-3186" fmla="*/ 1698590 h 3507966"/>
                                            <a:gd name="connsiteX22-3187" fmla="*/ 1232480 w 3464789"/>
                                            <a:gd name="connsiteY22-3188" fmla="*/ 1665480 h 3507966"/>
                                            <a:gd name="connsiteX23-3189" fmla="*/ 1179677 w 3464789"/>
                                            <a:gd name="connsiteY23-3190" fmla="*/ 1645026 h 3507966"/>
                                            <a:gd name="connsiteX24-3191" fmla="*/ 1136639 w 3464789"/>
                                            <a:gd name="connsiteY24-3192" fmla="*/ 1658366 h 3507966"/>
                                            <a:gd name="connsiteX25-3193" fmla="*/ 694936 w 3464789"/>
                                            <a:gd name="connsiteY25-3194" fmla="*/ 1750994 h 3507966"/>
                                            <a:gd name="connsiteX26-3195" fmla="*/ 258308 w 3464789"/>
                                            <a:gd name="connsiteY26-3196" fmla="*/ 1686363 h 3507966"/>
                                            <a:gd name="connsiteX27-3197" fmla="*/ 727310 w 3464789"/>
                                            <a:gd name="connsiteY27-3198" fmla="*/ 1712508 h 3507966"/>
                                            <a:gd name="connsiteX28-3199" fmla="*/ 1021202 w 3464789"/>
                                            <a:gd name="connsiteY28-3200" fmla="*/ 1604386 h 3507966"/>
                                            <a:gd name="connsiteX29-3201" fmla="*/ 1022716 w 3464789"/>
                                            <a:gd name="connsiteY29-3202" fmla="*/ 1603715 h 3507966"/>
                                            <a:gd name="connsiteX30-3203" fmla="*/ 997892 w 3464789"/>
                                            <a:gd name="connsiteY30-3204" fmla="*/ 1598269 h 3507966"/>
                                            <a:gd name="connsiteX31-3205" fmla="*/ 645036 w 3464789"/>
                                            <a:gd name="connsiteY31-3206" fmla="*/ 1507042 h 3507966"/>
                                            <a:gd name="connsiteX32-3207" fmla="*/ 8889 w 3464789"/>
                                            <a:gd name="connsiteY32-3208" fmla="*/ 1075278 h 3507966"/>
                                            <a:gd name="connsiteX33-3209" fmla="*/ 634343 w 3464789"/>
                                            <a:gd name="connsiteY33-3210" fmla="*/ 1426830 h 3507966"/>
                                            <a:gd name="connsiteX34-3211" fmla="*/ 1214583 w 3464789"/>
                                            <a:gd name="connsiteY34-3212" fmla="*/ 1559828 h 3507966"/>
                                            <a:gd name="connsiteX35-3213" fmla="*/ 1395036 w 3464789"/>
                                            <a:gd name="connsiteY35-3214" fmla="*/ 1604941 h 3507966"/>
                                            <a:gd name="connsiteX36-3215" fmla="*/ 1209641 w 3464789"/>
                                            <a:gd name="connsiteY36-3216" fmla="*/ 1288102 h 3507966"/>
                                            <a:gd name="connsiteX37-3217" fmla="*/ 1084324 w 3464789"/>
                                            <a:gd name="connsiteY37-3218" fmla="*/ 985444 h 3507966"/>
                                            <a:gd name="connsiteX38-3219" fmla="*/ 946281 w 3464789"/>
                                            <a:gd name="connsiteY38-3220" fmla="*/ 896867 h 3507966"/>
                                            <a:gd name="connsiteX39-3221" fmla="*/ 776340 w 3464789"/>
                                            <a:gd name="connsiteY39-3222" fmla="*/ 952588 h 3507966"/>
                                            <a:gd name="connsiteX40-3223" fmla="*/ 529066 w 3464789"/>
                                            <a:gd name="connsiteY40-3224" fmla="*/ 921678 h 3507966"/>
                                            <a:gd name="connsiteX41-3225" fmla="*/ 781493 w 3464789"/>
                                            <a:gd name="connsiteY41-3226" fmla="*/ 908800 h 3507966"/>
                                            <a:gd name="connsiteX42-3227" fmla="*/ 912857 w 3464789"/>
                                            <a:gd name="connsiteY42-3228" fmla="*/ 841829 h 3507966"/>
                                            <a:gd name="connsiteX43-3229" fmla="*/ 1037113 w 3464789"/>
                                            <a:gd name="connsiteY43-3230" fmla="*/ 718760 h 3507966"/>
                                            <a:gd name="connsiteX44-3231" fmla="*/ 991105 w 3464789"/>
                                            <a:gd name="connsiteY44-3232" fmla="*/ 241430 h 3507966"/>
                                            <a:gd name="connsiteX45-3233" fmla="*/ 1058784 w 3464789"/>
                                            <a:gd name="connsiteY45-3234" fmla="*/ 439238 h 3507966"/>
                                            <a:gd name="connsiteX46-3235" fmla="*/ 1227158 w 3464789"/>
                                            <a:gd name="connsiteY46-3236" fmla="*/ 1088548 h 3507966"/>
                                            <a:gd name="connsiteX47-3237" fmla="*/ 1427277 w 3464789"/>
                                            <a:gd name="connsiteY47-3238" fmla="*/ 574812 h 3507966"/>
                                            <a:gd name="connsiteX48-3239" fmla="*/ 1295158 w 3464789"/>
                                            <a:gd name="connsiteY48-3240" fmla="*/ 1218020 h 3507966"/>
                                            <a:gd name="connsiteX49-3241" fmla="*/ 1629460 w 3464789"/>
                                            <a:gd name="connsiteY49-3242" fmla="*/ 1650412 h 3507966"/>
                                            <a:gd name="connsiteX50-3243" fmla="*/ 1692720 w 3464789"/>
                                            <a:gd name="connsiteY50-3244" fmla="*/ 1293853 h 3507966"/>
                                            <a:gd name="connsiteX51-3245" fmla="*/ 1801428 w 3464789"/>
                                            <a:gd name="connsiteY51-3246" fmla="*/ 811894 h 3507966"/>
                                            <a:gd name="connsiteX52-3247" fmla="*/ 1565303 w 3464789"/>
                                            <a:gd name="connsiteY52-3248" fmla="*/ 432272 h 3507966"/>
                                            <a:gd name="connsiteX53-3249" fmla="*/ 1458771 w 3464789"/>
                                            <a:gd name="connsiteY53-3250" fmla="*/ 15021 h 3507966"/>
                                            <a:gd name="connsiteX0-3251" fmla="*/ 1565303 w 3464789"/>
                                            <a:gd name="connsiteY0-3252" fmla="*/ 304912 h 3380606"/>
                                            <a:gd name="connsiteX1-3253" fmla="*/ 1526833 w 3464789"/>
                                            <a:gd name="connsiteY1-3254" fmla="*/ 111 h 3380606"/>
                                            <a:gd name="connsiteX2-3255" fmla="*/ 1671835 w 3464789"/>
                                            <a:gd name="connsiteY2-3256" fmla="*/ 337463 h 3380606"/>
                                            <a:gd name="connsiteX3-3257" fmla="*/ 1830454 w 3464789"/>
                                            <a:gd name="connsiteY3-3258" fmla="*/ 492822 h 3380606"/>
                                            <a:gd name="connsiteX4-3259" fmla="*/ 1904620 w 3464789"/>
                                            <a:gd name="connsiteY4-3260" fmla="*/ 650122 h 3380606"/>
                                            <a:gd name="connsiteX5-3261" fmla="*/ 1925334 w 3464789"/>
                                            <a:gd name="connsiteY5-3262" fmla="*/ 881001 h 3380606"/>
                                            <a:gd name="connsiteX6-3263" fmla="*/ 2420808 w 3464789"/>
                                            <a:gd name="connsiteY6-3264" fmla="*/ 564097 h 3380606"/>
                                            <a:gd name="connsiteX7-3265" fmla="*/ 2805000 w 3464789"/>
                                            <a:gd name="connsiteY7-3266" fmla="*/ 148039 h 3380606"/>
                                            <a:gd name="connsiteX8-3267" fmla="*/ 2576963 w 3464789"/>
                                            <a:gd name="connsiteY8-3268" fmla="*/ 479175 h 3380606"/>
                                            <a:gd name="connsiteX9-3269" fmla="*/ 1901903 w 3464789"/>
                                            <a:gd name="connsiteY9-3270" fmla="*/ 1072621 h 3380606"/>
                                            <a:gd name="connsiteX10-3271" fmla="*/ 1808765 w 3464789"/>
                                            <a:gd name="connsiteY10-3272" fmla="*/ 1404005 h 3380606"/>
                                            <a:gd name="connsiteX11-3273" fmla="*/ 2517740 w 3464789"/>
                                            <a:gd name="connsiteY11-3274" fmla="*/ 1127982 h 3380606"/>
                                            <a:gd name="connsiteX12-3275" fmla="*/ 3464390 w 3464789"/>
                                            <a:gd name="connsiteY12-3276" fmla="*/ 1032205 h 3380606"/>
                                            <a:gd name="connsiteX13-3277" fmla="*/ 2519113 w 3464789"/>
                                            <a:gd name="connsiteY13-3278" fmla="*/ 1193979 h 3380606"/>
                                            <a:gd name="connsiteX14-3279" fmla="*/ 1801988 w 3464789"/>
                                            <a:gd name="connsiteY14-3280" fmla="*/ 1632320 h 3380606"/>
                                            <a:gd name="connsiteX15-3281" fmla="*/ 1836494 w 3464789"/>
                                            <a:gd name="connsiteY15-3282" fmla="*/ 2276425 h 3380606"/>
                                            <a:gd name="connsiteX16-3283" fmla="*/ 1894003 w 3464789"/>
                                            <a:gd name="connsiteY16-3284" fmla="*/ 2909029 h 3380606"/>
                                            <a:gd name="connsiteX17-3285" fmla="*/ 1991769 w 3464789"/>
                                            <a:gd name="connsiteY17-3286" fmla="*/ 3380606 h 3380606"/>
                                            <a:gd name="connsiteX18-3287" fmla="*/ 1301656 w 3464789"/>
                                            <a:gd name="connsiteY18-3288" fmla="*/ 3369104 h 3380606"/>
                                            <a:gd name="connsiteX19-3289" fmla="*/ 1399422 w 3464789"/>
                                            <a:gd name="connsiteY19-3290" fmla="*/ 2863021 h 3380606"/>
                                            <a:gd name="connsiteX20-3291" fmla="*/ 1433928 w 3464789"/>
                                            <a:gd name="connsiteY20-3292" fmla="*/ 1931369 h 3380606"/>
                                            <a:gd name="connsiteX21-3293" fmla="*/ 1285742 w 3464789"/>
                                            <a:gd name="connsiteY21-3294" fmla="*/ 1571230 h 3380606"/>
                                            <a:gd name="connsiteX22-3295" fmla="*/ 1232480 w 3464789"/>
                                            <a:gd name="connsiteY22-3296" fmla="*/ 1538120 h 3380606"/>
                                            <a:gd name="connsiteX23-3297" fmla="*/ 1179677 w 3464789"/>
                                            <a:gd name="connsiteY23-3298" fmla="*/ 1517666 h 3380606"/>
                                            <a:gd name="connsiteX24-3299" fmla="*/ 1136639 w 3464789"/>
                                            <a:gd name="connsiteY24-3300" fmla="*/ 1531006 h 3380606"/>
                                            <a:gd name="connsiteX25-3301" fmla="*/ 694936 w 3464789"/>
                                            <a:gd name="connsiteY25-3302" fmla="*/ 1623634 h 3380606"/>
                                            <a:gd name="connsiteX26-3303" fmla="*/ 258308 w 3464789"/>
                                            <a:gd name="connsiteY26-3304" fmla="*/ 1559003 h 3380606"/>
                                            <a:gd name="connsiteX27-3305" fmla="*/ 727310 w 3464789"/>
                                            <a:gd name="connsiteY27-3306" fmla="*/ 1585148 h 3380606"/>
                                            <a:gd name="connsiteX28-3307" fmla="*/ 1021202 w 3464789"/>
                                            <a:gd name="connsiteY28-3308" fmla="*/ 1477026 h 3380606"/>
                                            <a:gd name="connsiteX29-3309" fmla="*/ 1022716 w 3464789"/>
                                            <a:gd name="connsiteY29-3310" fmla="*/ 1476355 h 3380606"/>
                                            <a:gd name="connsiteX30-3311" fmla="*/ 997892 w 3464789"/>
                                            <a:gd name="connsiteY30-3312" fmla="*/ 1470909 h 3380606"/>
                                            <a:gd name="connsiteX31-3313" fmla="*/ 645036 w 3464789"/>
                                            <a:gd name="connsiteY31-3314" fmla="*/ 1379682 h 3380606"/>
                                            <a:gd name="connsiteX32-3315" fmla="*/ 8889 w 3464789"/>
                                            <a:gd name="connsiteY32-3316" fmla="*/ 947918 h 3380606"/>
                                            <a:gd name="connsiteX33-3317" fmla="*/ 634343 w 3464789"/>
                                            <a:gd name="connsiteY33-3318" fmla="*/ 1299470 h 3380606"/>
                                            <a:gd name="connsiteX34-3319" fmla="*/ 1214583 w 3464789"/>
                                            <a:gd name="connsiteY34-3320" fmla="*/ 1432468 h 3380606"/>
                                            <a:gd name="connsiteX35-3321" fmla="*/ 1395036 w 3464789"/>
                                            <a:gd name="connsiteY35-3322" fmla="*/ 1477581 h 3380606"/>
                                            <a:gd name="connsiteX36-3323" fmla="*/ 1209641 w 3464789"/>
                                            <a:gd name="connsiteY36-3324" fmla="*/ 1160742 h 3380606"/>
                                            <a:gd name="connsiteX37-3325" fmla="*/ 1084324 w 3464789"/>
                                            <a:gd name="connsiteY37-3326" fmla="*/ 858084 h 3380606"/>
                                            <a:gd name="connsiteX38-3327" fmla="*/ 946281 w 3464789"/>
                                            <a:gd name="connsiteY38-3328" fmla="*/ 769507 h 3380606"/>
                                            <a:gd name="connsiteX39-3329" fmla="*/ 776340 w 3464789"/>
                                            <a:gd name="connsiteY39-3330" fmla="*/ 825228 h 3380606"/>
                                            <a:gd name="connsiteX40-3331" fmla="*/ 529066 w 3464789"/>
                                            <a:gd name="connsiteY40-3332" fmla="*/ 794318 h 3380606"/>
                                            <a:gd name="connsiteX41-3333" fmla="*/ 781493 w 3464789"/>
                                            <a:gd name="connsiteY41-3334" fmla="*/ 781440 h 3380606"/>
                                            <a:gd name="connsiteX42-3335" fmla="*/ 912857 w 3464789"/>
                                            <a:gd name="connsiteY42-3336" fmla="*/ 714469 h 3380606"/>
                                            <a:gd name="connsiteX43-3337" fmla="*/ 1037113 w 3464789"/>
                                            <a:gd name="connsiteY43-3338" fmla="*/ 591400 h 3380606"/>
                                            <a:gd name="connsiteX44-3339" fmla="*/ 991105 w 3464789"/>
                                            <a:gd name="connsiteY44-3340" fmla="*/ 114070 h 3380606"/>
                                            <a:gd name="connsiteX45-3341" fmla="*/ 1058784 w 3464789"/>
                                            <a:gd name="connsiteY45-3342" fmla="*/ 311878 h 3380606"/>
                                            <a:gd name="connsiteX46-3343" fmla="*/ 1227158 w 3464789"/>
                                            <a:gd name="connsiteY46-3344" fmla="*/ 961188 h 3380606"/>
                                            <a:gd name="connsiteX47-3345" fmla="*/ 1427277 w 3464789"/>
                                            <a:gd name="connsiteY47-3346" fmla="*/ 447452 h 3380606"/>
                                            <a:gd name="connsiteX48-3347" fmla="*/ 1295158 w 3464789"/>
                                            <a:gd name="connsiteY48-3348" fmla="*/ 1090660 h 3380606"/>
                                            <a:gd name="connsiteX49-3349" fmla="*/ 1629460 w 3464789"/>
                                            <a:gd name="connsiteY49-3350" fmla="*/ 1523052 h 3380606"/>
                                            <a:gd name="connsiteX50-3351" fmla="*/ 1692720 w 3464789"/>
                                            <a:gd name="connsiteY50-3352" fmla="*/ 1166493 h 3380606"/>
                                            <a:gd name="connsiteX51-3353" fmla="*/ 1801428 w 3464789"/>
                                            <a:gd name="connsiteY51-3354" fmla="*/ 684534 h 3380606"/>
                                            <a:gd name="connsiteX52-3355" fmla="*/ 1565303 w 3464789"/>
                                            <a:gd name="connsiteY52-3356" fmla="*/ 304912 h 3380606"/>
                                            <a:gd name="connsiteX0-3357" fmla="*/ 1565303 w 3464789"/>
                                            <a:gd name="connsiteY0-3358" fmla="*/ 190842 h 3266536"/>
                                            <a:gd name="connsiteX1-3359" fmla="*/ 1671835 w 3464789"/>
                                            <a:gd name="connsiteY1-3360" fmla="*/ 223393 h 3266536"/>
                                            <a:gd name="connsiteX2-3361" fmla="*/ 1830454 w 3464789"/>
                                            <a:gd name="connsiteY2-3362" fmla="*/ 378752 h 3266536"/>
                                            <a:gd name="connsiteX3-3363" fmla="*/ 1904620 w 3464789"/>
                                            <a:gd name="connsiteY3-3364" fmla="*/ 536052 h 3266536"/>
                                            <a:gd name="connsiteX4-3365" fmla="*/ 1925334 w 3464789"/>
                                            <a:gd name="connsiteY4-3366" fmla="*/ 766931 h 3266536"/>
                                            <a:gd name="connsiteX5-3367" fmla="*/ 2420808 w 3464789"/>
                                            <a:gd name="connsiteY5-3368" fmla="*/ 450027 h 3266536"/>
                                            <a:gd name="connsiteX6-3369" fmla="*/ 2805000 w 3464789"/>
                                            <a:gd name="connsiteY6-3370" fmla="*/ 33969 h 3266536"/>
                                            <a:gd name="connsiteX7-3371" fmla="*/ 2576963 w 3464789"/>
                                            <a:gd name="connsiteY7-3372" fmla="*/ 365105 h 3266536"/>
                                            <a:gd name="connsiteX8-3373" fmla="*/ 1901903 w 3464789"/>
                                            <a:gd name="connsiteY8-3374" fmla="*/ 958551 h 3266536"/>
                                            <a:gd name="connsiteX9-3375" fmla="*/ 1808765 w 3464789"/>
                                            <a:gd name="connsiteY9-3376" fmla="*/ 1289935 h 3266536"/>
                                            <a:gd name="connsiteX10-3377" fmla="*/ 2517740 w 3464789"/>
                                            <a:gd name="connsiteY10-3378" fmla="*/ 1013912 h 3266536"/>
                                            <a:gd name="connsiteX11-3379" fmla="*/ 3464390 w 3464789"/>
                                            <a:gd name="connsiteY11-3380" fmla="*/ 918135 h 3266536"/>
                                            <a:gd name="connsiteX12-3381" fmla="*/ 2519113 w 3464789"/>
                                            <a:gd name="connsiteY12-3382" fmla="*/ 1079909 h 3266536"/>
                                            <a:gd name="connsiteX13-3383" fmla="*/ 1801988 w 3464789"/>
                                            <a:gd name="connsiteY13-3384" fmla="*/ 1518250 h 3266536"/>
                                            <a:gd name="connsiteX14-3385" fmla="*/ 1836494 w 3464789"/>
                                            <a:gd name="connsiteY14-3386" fmla="*/ 2162355 h 3266536"/>
                                            <a:gd name="connsiteX15-3387" fmla="*/ 1894003 w 3464789"/>
                                            <a:gd name="connsiteY15-3388" fmla="*/ 2794959 h 3266536"/>
                                            <a:gd name="connsiteX16-3389" fmla="*/ 1991769 w 3464789"/>
                                            <a:gd name="connsiteY16-3390" fmla="*/ 3266536 h 3266536"/>
                                            <a:gd name="connsiteX17-3391" fmla="*/ 1301656 w 3464789"/>
                                            <a:gd name="connsiteY17-3392" fmla="*/ 3255034 h 3266536"/>
                                            <a:gd name="connsiteX18-3393" fmla="*/ 1399422 w 3464789"/>
                                            <a:gd name="connsiteY18-3394" fmla="*/ 2748951 h 3266536"/>
                                            <a:gd name="connsiteX19-3395" fmla="*/ 1433928 w 3464789"/>
                                            <a:gd name="connsiteY19-3396" fmla="*/ 1817299 h 3266536"/>
                                            <a:gd name="connsiteX20-3397" fmla="*/ 1285742 w 3464789"/>
                                            <a:gd name="connsiteY20-3398" fmla="*/ 1457160 h 3266536"/>
                                            <a:gd name="connsiteX21-3399" fmla="*/ 1232480 w 3464789"/>
                                            <a:gd name="connsiteY21-3400" fmla="*/ 1424050 h 3266536"/>
                                            <a:gd name="connsiteX22-3401" fmla="*/ 1179677 w 3464789"/>
                                            <a:gd name="connsiteY22-3402" fmla="*/ 1403596 h 3266536"/>
                                            <a:gd name="connsiteX23-3403" fmla="*/ 1136639 w 3464789"/>
                                            <a:gd name="connsiteY23-3404" fmla="*/ 1416936 h 3266536"/>
                                            <a:gd name="connsiteX24-3405" fmla="*/ 694936 w 3464789"/>
                                            <a:gd name="connsiteY24-3406" fmla="*/ 1509564 h 3266536"/>
                                            <a:gd name="connsiteX25-3407" fmla="*/ 258308 w 3464789"/>
                                            <a:gd name="connsiteY25-3408" fmla="*/ 1444933 h 3266536"/>
                                            <a:gd name="connsiteX26-3409" fmla="*/ 727310 w 3464789"/>
                                            <a:gd name="connsiteY26-3410" fmla="*/ 1471078 h 3266536"/>
                                            <a:gd name="connsiteX27-3411" fmla="*/ 1021202 w 3464789"/>
                                            <a:gd name="connsiteY27-3412" fmla="*/ 1362956 h 3266536"/>
                                            <a:gd name="connsiteX28-3413" fmla="*/ 1022716 w 3464789"/>
                                            <a:gd name="connsiteY28-3414" fmla="*/ 1362285 h 3266536"/>
                                            <a:gd name="connsiteX29-3415" fmla="*/ 997892 w 3464789"/>
                                            <a:gd name="connsiteY29-3416" fmla="*/ 1356839 h 3266536"/>
                                            <a:gd name="connsiteX30-3417" fmla="*/ 645036 w 3464789"/>
                                            <a:gd name="connsiteY30-3418" fmla="*/ 1265612 h 3266536"/>
                                            <a:gd name="connsiteX31-3419" fmla="*/ 8889 w 3464789"/>
                                            <a:gd name="connsiteY31-3420" fmla="*/ 833848 h 3266536"/>
                                            <a:gd name="connsiteX32-3421" fmla="*/ 634343 w 3464789"/>
                                            <a:gd name="connsiteY32-3422" fmla="*/ 1185400 h 3266536"/>
                                            <a:gd name="connsiteX33-3423" fmla="*/ 1214583 w 3464789"/>
                                            <a:gd name="connsiteY33-3424" fmla="*/ 1318398 h 3266536"/>
                                            <a:gd name="connsiteX34-3425" fmla="*/ 1395036 w 3464789"/>
                                            <a:gd name="connsiteY34-3426" fmla="*/ 1363511 h 3266536"/>
                                            <a:gd name="connsiteX35-3427" fmla="*/ 1209641 w 3464789"/>
                                            <a:gd name="connsiteY35-3428" fmla="*/ 1046672 h 3266536"/>
                                            <a:gd name="connsiteX36-3429" fmla="*/ 1084324 w 3464789"/>
                                            <a:gd name="connsiteY36-3430" fmla="*/ 744014 h 3266536"/>
                                            <a:gd name="connsiteX37-3431" fmla="*/ 946281 w 3464789"/>
                                            <a:gd name="connsiteY37-3432" fmla="*/ 655437 h 3266536"/>
                                            <a:gd name="connsiteX38-3433" fmla="*/ 776340 w 3464789"/>
                                            <a:gd name="connsiteY38-3434" fmla="*/ 711158 h 3266536"/>
                                            <a:gd name="connsiteX39-3435" fmla="*/ 529066 w 3464789"/>
                                            <a:gd name="connsiteY39-3436" fmla="*/ 680248 h 3266536"/>
                                            <a:gd name="connsiteX40-3437" fmla="*/ 781493 w 3464789"/>
                                            <a:gd name="connsiteY40-3438" fmla="*/ 667370 h 3266536"/>
                                            <a:gd name="connsiteX41-3439" fmla="*/ 912857 w 3464789"/>
                                            <a:gd name="connsiteY41-3440" fmla="*/ 600399 h 3266536"/>
                                            <a:gd name="connsiteX42-3441" fmla="*/ 1037113 w 3464789"/>
                                            <a:gd name="connsiteY42-3442" fmla="*/ 477330 h 3266536"/>
                                            <a:gd name="connsiteX43-3443" fmla="*/ 991105 w 3464789"/>
                                            <a:gd name="connsiteY43-3444" fmla="*/ 0 h 3266536"/>
                                            <a:gd name="connsiteX44-3445" fmla="*/ 1058784 w 3464789"/>
                                            <a:gd name="connsiteY44-3446" fmla="*/ 197808 h 3266536"/>
                                            <a:gd name="connsiteX45-3447" fmla="*/ 1227158 w 3464789"/>
                                            <a:gd name="connsiteY45-3448" fmla="*/ 847118 h 3266536"/>
                                            <a:gd name="connsiteX46-3449" fmla="*/ 1427277 w 3464789"/>
                                            <a:gd name="connsiteY46-3450" fmla="*/ 333382 h 3266536"/>
                                            <a:gd name="connsiteX47-3451" fmla="*/ 1295158 w 3464789"/>
                                            <a:gd name="connsiteY47-3452" fmla="*/ 976590 h 3266536"/>
                                            <a:gd name="connsiteX48-3453" fmla="*/ 1629460 w 3464789"/>
                                            <a:gd name="connsiteY48-3454" fmla="*/ 1408982 h 3266536"/>
                                            <a:gd name="connsiteX49-3455" fmla="*/ 1692720 w 3464789"/>
                                            <a:gd name="connsiteY49-3456" fmla="*/ 1052423 h 3266536"/>
                                            <a:gd name="connsiteX50-3457" fmla="*/ 1801428 w 3464789"/>
                                            <a:gd name="connsiteY50-3458" fmla="*/ 570464 h 3266536"/>
                                            <a:gd name="connsiteX51-3459" fmla="*/ 1565303 w 3464789"/>
                                            <a:gd name="connsiteY51-3460" fmla="*/ 190842 h 3266536"/>
                                            <a:gd name="connsiteX0-3461" fmla="*/ 1801428 w 3464789"/>
                                            <a:gd name="connsiteY0-3462" fmla="*/ 570464 h 3266536"/>
                                            <a:gd name="connsiteX1-3463" fmla="*/ 1671835 w 3464789"/>
                                            <a:gd name="connsiteY1-3464" fmla="*/ 223393 h 3266536"/>
                                            <a:gd name="connsiteX2-3465" fmla="*/ 1830454 w 3464789"/>
                                            <a:gd name="connsiteY2-3466" fmla="*/ 378752 h 3266536"/>
                                            <a:gd name="connsiteX3-3467" fmla="*/ 1904620 w 3464789"/>
                                            <a:gd name="connsiteY3-3468" fmla="*/ 536052 h 3266536"/>
                                            <a:gd name="connsiteX4-3469" fmla="*/ 1925334 w 3464789"/>
                                            <a:gd name="connsiteY4-3470" fmla="*/ 766931 h 3266536"/>
                                            <a:gd name="connsiteX5-3471" fmla="*/ 2420808 w 3464789"/>
                                            <a:gd name="connsiteY5-3472" fmla="*/ 450027 h 3266536"/>
                                            <a:gd name="connsiteX6-3473" fmla="*/ 2805000 w 3464789"/>
                                            <a:gd name="connsiteY6-3474" fmla="*/ 33969 h 3266536"/>
                                            <a:gd name="connsiteX7-3475" fmla="*/ 2576963 w 3464789"/>
                                            <a:gd name="connsiteY7-3476" fmla="*/ 365105 h 3266536"/>
                                            <a:gd name="connsiteX8-3477" fmla="*/ 1901903 w 3464789"/>
                                            <a:gd name="connsiteY8-3478" fmla="*/ 958551 h 3266536"/>
                                            <a:gd name="connsiteX9-3479" fmla="*/ 1808765 w 3464789"/>
                                            <a:gd name="connsiteY9-3480" fmla="*/ 1289935 h 3266536"/>
                                            <a:gd name="connsiteX10-3481" fmla="*/ 2517740 w 3464789"/>
                                            <a:gd name="connsiteY10-3482" fmla="*/ 1013912 h 3266536"/>
                                            <a:gd name="connsiteX11-3483" fmla="*/ 3464390 w 3464789"/>
                                            <a:gd name="connsiteY11-3484" fmla="*/ 918135 h 3266536"/>
                                            <a:gd name="connsiteX12-3485" fmla="*/ 2519113 w 3464789"/>
                                            <a:gd name="connsiteY12-3486" fmla="*/ 1079909 h 3266536"/>
                                            <a:gd name="connsiteX13-3487" fmla="*/ 1801988 w 3464789"/>
                                            <a:gd name="connsiteY13-3488" fmla="*/ 1518250 h 3266536"/>
                                            <a:gd name="connsiteX14-3489" fmla="*/ 1836494 w 3464789"/>
                                            <a:gd name="connsiteY14-3490" fmla="*/ 2162355 h 3266536"/>
                                            <a:gd name="connsiteX15-3491" fmla="*/ 1894003 w 3464789"/>
                                            <a:gd name="connsiteY15-3492" fmla="*/ 2794959 h 3266536"/>
                                            <a:gd name="connsiteX16-3493" fmla="*/ 1991769 w 3464789"/>
                                            <a:gd name="connsiteY16-3494" fmla="*/ 3266536 h 3266536"/>
                                            <a:gd name="connsiteX17-3495" fmla="*/ 1301656 w 3464789"/>
                                            <a:gd name="connsiteY17-3496" fmla="*/ 3255034 h 3266536"/>
                                            <a:gd name="connsiteX18-3497" fmla="*/ 1399422 w 3464789"/>
                                            <a:gd name="connsiteY18-3498" fmla="*/ 2748951 h 3266536"/>
                                            <a:gd name="connsiteX19-3499" fmla="*/ 1433928 w 3464789"/>
                                            <a:gd name="connsiteY19-3500" fmla="*/ 1817299 h 3266536"/>
                                            <a:gd name="connsiteX20-3501" fmla="*/ 1285742 w 3464789"/>
                                            <a:gd name="connsiteY20-3502" fmla="*/ 1457160 h 3266536"/>
                                            <a:gd name="connsiteX21-3503" fmla="*/ 1232480 w 3464789"/>
                                            <a:gd name="connsiteY21-3504" fmla="*/ 1424050 h 3266536"/>
                                            <a:gd name="connsiteX22-3505" fmla="*/ 1179677 w 3464789"/>
                                            <a:gd name="connsiteY22-3506" fmla="*/ 1403596 h 3266536"/>
                                            <a:gd name="connsiteX23-3507" fmla="*/ 1136639 w 3464789"/>
                                            <a:gd name="connsiteY23-3508" fmla="*/ 1416936 h 3266536"/>
                                            <a:gd name="connsiteX24-3509" fmla="*/ 694936 w 3464789"/>
                                            <a:gd name="connsiteY24-3510" fmla="*/ 1509564 h 3266536"/>
                                            <a:gd name="connsiteX25-3511" fmla="*/ 258308 w 3464789"/>
                                            <a:gd name="connsiteY25-3512" fmla="*/ 1444933 h 3266536"/>
                                            <a:gd name="connsiteX26-3513" fmla="*/ 727310 w 3464789"/>
                                            <a:gd name="connsiteY26-3514" fmla="*/ 1471078 h 3266536"/>
                                            <a:gd name="connsiteX27-3515" fmla="*/ 1021202 w 3464789"/>
                                            <a:gd name="connsiteY27-3516" fmla="*/ 1362956 h 3266536"/>
                                            <a:gd name="connsiteX28-3517" fmla="*/ 1022716 w 3464789"/>
                                            <a:gd name="connsiteY28-3518" fmla="*/ 1362285 h 3266536"/>
                                            <a:gd name="connsiteX29-3519" fmla="*/ 997892 w 3464789"/>
                                            <a:gd name="connsiteY29-3520" fmla="*/ 1356839 h 3266536"/>
                                            <a:gd name="connsiteX30-3521" fmla="*/ 645036 w 3464789"/>
                                            <a:gd name="connsiteY30-3522" fmla="*/ 1265612 h 3266536"/>
                                            <a:gd name="connsiteX31-3523" fmla="*/ 8889 w 3464789"/>
                                            <a:gd name="connsiteY31-3524" fmla="*/ 833848 h 3266536"/>
                                            <a:gd name="connsiteX32-3525" fmla="*/ 634343 w 3464789"/>
                                            <a:gd name="connsiteY32-3526" fmla="*/ 1185400 h 3266536"/>
                                            <a:gd name="connsiteX33-3527" fmla="*/ 1214583 w 3464789"/>
                                            <a:gd name="connsiteY33-3528" fmla="*/ 1318398 h 3266536"/>
                                            <a:gd name="connsiteX34-3529" fmla="*/ 1395036 w 3464789"/>
                                            <a:gd name="connsiteY34-3530" fmla="*/ 1363511 h 3266536"/>
                                            <a:gd name="connsiteX35-3531" fmla="*/ 1209641 w 3464789"/>
                                            <a:gd name="connsiteY35-3532" fmla="*/ 1046672 h 3266536"/>
                                            <a:gd name="connsiteX36-3533" fmla="*/ 1084324 w 3464789"/>
                                            <a:gd name="connsiteY36-3534" fmla="*/ 744014 h 3266536"/>
                                            <a:gd name="connsiteX37-3535" fmla="*/ 946281 w 3464789"/>
                                            <a:gd name="connsiteY37-3536" fmla="*/ 655437 h 3266536"/>
                                            <a:gd name="connsiteX38-3537" fmla="*/ 776340 w 3464789"/>
                                            <a:gd name="connsiteY38-3538" fmla="*/ 711158 h 3266536"/>
                                            <a:gd name="connsiteX39-3539" fmla="*/ 529066 w 3464789"/>
                                            <a:gd name="connsiteY39-3540" fmla="*/ 680248 h 3266536"/>
                                            <a:gd name="connsiteX40-3541" fmla="*/ 781493 w 3464789"/>
                                            <a:gd name="connsiteY40-3542" fmla="*/ 667370 h 3266536"/>
                                            <a:gd name="connsiteX41-3543" fmla="*/ 912857 w 3464789"/>
                                            <a:gd name="connsiteY41-3544" fmla="*/ 600399 h 3266536"/>
                                            <a:gd name="connsiteX42-3545" fmla="*/ 1037113 w 3464789"/>
                                            <a:gd name="connsiteY42-3546" fmla="*/ 477330 h 3266536"/>
                                            <a:gd name="connsiteX43-3547" fmla="*/ 991105 w 3464789"/>
                                            <a:gd name="connsiteY43-3548" fmla="*/ 0 h 3266536"/>
                                            <a:gd name="connsiteX44-3549" fmla="*/ 1058784 w 3464789"/>
                                            <a:gd name="connsiteY44-3550" fmla="*/ 197808 h 3266536"/>
                                            <a:gd name="connsiteX45-3551" fmla="*/ 1227158 w 3464789"/>
                                            <a:gd name="connsiteY45-3552" fmla="*/ 847118 h 3266536"/>
                                            <a:gd name="connsiteX46-3553" fmla="*/ 1427277 w 3464789"/>
                                            <a:gd name="connsiteY46-3554" fmla="*/ 333382 h 3266536"/>
                                            <a:gd name="connsiteX47-3555" fmla="*/ 1295158 w 3464789"/>
                                            <a:gd name="connsiteY47-3556" fmla="*/ 976590 h 3266536"/>
                                            <a:gd name="connsiteX48-3557" fmla="*/ 1629460 w 3464789"/>
                                            <a:gd name="connsiteY48-3558" fmla="*/ 1408982 h 3266536"/>
                                            <a:gd name="connsiteX49-3559" fmla="*/ 1692720 w 3464789"/>
                                            <a:gd name="connsiteY49-3560" fmla="*/ 1052423 h 3266536"/>
                                            <a:gd name="connsiteX50-3561" fmla="*/ 1801428 w 3464789"/>
                                            <a:gd name="connsiteY50-3562" fmla="*/ 570464 h 3266536"/>
                                            <a:gd name="connsiteX0-3563" fmla="*/ 1801428 w 3464789"/>
                                            <a:gd name="connsiteY0-3564" fmla="*/ 570464 h 3266536"/>
                                            <a:gd name="connsiteX1-3565" fmla="*/ 1830454 w 3464789"/>
                                            <a:gd name="connsiteY1-3566" fmla="*/ 378752 h 3266536"/>
                                            <a:gd name="connsiteX2-3567" fmla="*/ 1904620 w 3464789"/>
                                            <a:gd name="connsiteY2-3568" fmla="*/ 536052 h 3266536"/>
                                            <a:gd name="connsiteX3-3569" fmla="*/ 1925334 w 3464789"/>
                                            <a:gd name="connsiteY3-3570" fmla="*/ 766931 h 3266536"/>
                                            <a:gd name="connsiteX4-3571" fmla="*/ 2420808 w 3464789"/>
                                            <a:gd name="connsiteY4-3572" fmla="*/ 450027 h 3266536"/>
                                            <a:gd name="connsiteX5-3573" fmla="*/ 2805000 w 3464789"/>
                                            <a:gd name="connsiteY5-3574" fmla="*/ 33969 h 3266536"/>
                                            <a:gd name="connsiteX6-3575" fmla="*/ 2576963 w 3464789"/>
                                            <a:gd name="connsiteY6-3576" fmla="*/ 365105 h 3266536"/>
                                            <a:gd name="connsiteX7-3577" fmla="*/ 1901903 w 3464789"/>
                                            <a:gd name="connsiteY7-3578" fmla="*/ 958551 h 3266536"/>
                                            <a:gd name="connsiteX8-3579" fmla="*/ 1808765 w 3464789"/>
                                            <a:gd name="connsiteY8-3580" fmla="*/ 1289935 h 3266536"/>
                                            <a:gd name="connsiteX9-3581" fmla="*/ 2517740 w 3464789"/>
                                            <a:gd name="connsiteY9-3582" fmla="*/ 1013912 h 3266536"/>
                                            <a:gd name="connsiteX10-3583" fmla="*/ 3464390 w 3464789"/>
                                            <a:gd name="connsiteY10-3584" fmla="*/ 918135 h 3266536"/>
                                            <a:gd name="connsiteX11-3585" fmla="*/ 2519113 w 3464789"/>
                                            <a:gd name="connsiteY11-3586" fmla="*/ 1079909 h 3266536"/>
                                            <a:gd name="connsiteX12-3587" fmla="*/ 1801988 w 3464789"/>
                                            <a:gd name="connsiteY12-3588" fmla="*/ 1518250 h 3266536"/>
                                            <a:gd name="connsiteX13-3589" fmla="*/ 1836494 w 3464789"/>
                                            <a:gd name="connsiteY13-3590" fmla="*/ 2162355 h 3266536"/>
                                            <a:gd name="connsiteX14-3591" fmla="*/ 1894003 w 3464789"/>
                                            <a:gd name="connsiteY14-3592" fmla="*/ 2794959 h 3266536"/>
                                            <a:gd name="connsiteX15-3593" fmla="*/ 1991769 w 3464789"/>
                                            <a:gd name="connsiteY15-3594" fmla="*/ 3266536 h 3266536"/>
                                            <a:gd name="connsiteX16-3595" fmla="*/ 1301656 w 3464789"/>
                                            <a:gd name="connsiteY16-3596" fmla="*/ 3255034 h 3266536"/>
                                            <a:gd name="connsiteX17-3597" fmla="*/ 1399422 w 3464789"/>
                                            <a:gd name="connsiteY17-3598" fmla="*/ 2748951 h 3266536"/>
                                            <a:gd name="connsiteX18-3599" fmla="*/ 1433928 w 3464789"/>
                                            <a:gd name="connsiteY18-3600" fmla="*/ 1817299 h 3266536"/>
                                            <a:gd name="connsiteX19-3601" fmla="*/ 1285742 w 3464789"/>
                                            <a:gd name="connsiteY19-3602" fmla="*/ 1457160 h 3266536"/>
                                            <a:gd name="connsiteX20-3603" fmla="*/ 1232480 w 3464789"/>
                                            <a:gd name="connsiteY20-3604" fmla="*/ 1424050 h 3266536"/>
                                            <a:gd name="connsiteX21-3605" fmla="*/ 1179677 w 3464789"/>
                                            <a:gd name="connsiteY21-3606" fmla="*/ 1403596 h 3266536"/>
                                            <a:gd name="connsiteX22-3607" fmla="*/ 1136639 w 3464789"/>
                                            <a:gd name="connsiteY22-3608" fmla="*/ 1416936 h 3266536"/>
                                            <a:gd name="connsiteX23-3609" fmla="*/ 694936 w 3464789"/>
                                            <a:gd name="connsiteY23-3610" fmla="*/ 1509564 h 3266536"/>
                                            <a:gd name="connsiteX24-3611" fmla="*/ 258308 w 3464789"/>
                                            <a:gd name="connsiteY24-3612" fmla="*/ 1444933 h 3266536"/>
                                            <a:gd name="connsiteX25-3613" fmla="*/ 727310 w 3464789"/>
                                            <a:gd name="connsiteY25-3614" fmla="*/ 1471078 h 3266536"/>
                                            <a:gd name="connsiteX26-3615" fmla="*/ 1021202 w 3464789"/>
                                            <a:gd name="connsiteY26-3616" fmla="*/ 1362956 h 3266536"/>
                                            <a:gd name="connsiteX27-3617" fmla="*/ 1022716 w 3464789"/>
                                            <a:gd name="connsiteY27-3618" fmla="*/ 1362285 h 3266536"/>
                                            <a:gd name="connsiteX28-3619" fmla="*/ 997892 w 3464789"/>
                                            <a:gd name="connsiteY28-3620" fmla="*/ 1356839 h 3266536"/>
                                            <a:gd name="connsiteX29-3621" fmla="*/ 645036 w 3464789"/>
                                            <a:gd name="connsiteY29-3622" fmla="*/ 1265612 h 3266536"/>
                                            <a:gd name="connsiteX30-3623" fmla="*/ 8889 w 3464789"/>
                                            <a:gd name="connsiteY30-3624" fmla="*/ 833848 h 3266536"/>
                                            <a:gd name="connsiteX31-3625" fmla="*/ 634343 w 3464789"/>
                                            <a:gd name="connsiteY31-3626" fmla="*/ 1185400 h 3266536"/>
                                            <a:gd name="connsiteX32-3627" fmla="*/ 1214583 w 3464789"/>
                                            <a:gd name="connsiteY32-3628" fmla="*/ 1318398 h 3266536"/>
                                            <a:gd name="connsiteX33-3629" fmla="*/ 1395036 w 3464789"/>
                                            <a:gd name="connsiteY33-3630" fmla="*/ 1363511 h 3266536"/>
                                            <a:gd name="connsiteX34-3631" fmla="*/ 1209641 w 3464789"/>
                                            <a:gd name="connsiteY34-3632" fmla="*/ 1046672 h 3266536"/>
                                            <a:gd name="connsiteX35-3633" fmla="*/ 1084324 w 3464789"/>
                                            <a:gd name="connsiteY35-3634" fmla="*/ 744014 h 3266536"/>
                                            <a:gd name="connsiteX36-3635" fmla="*/ 946281 w 3464789"/>
                                            <a:gd name="connsiteY36-3636" fmla="*/ 655437 h 3266536"/>
                                            <a:gd name="connsiteX37-3637" fmla="*/ 776340 w 3464789"/>
                                            <a:gd name="connsiteY37-3638" fmla="*/ 711158 h 3266536"/>
                                            <a:gd name="connsiteX38-3639" fmla="*/ 529066 w 3464789"/>
                                            <a:gd name="connsiteY38-3640" fmla="*/ 680248 h 3266536"/>
                                            <a:gd name="connsiteX39-3641" fmla="*/ 781493 w 3464789"/>
                                            <a:gd name="connsiteY39-3642" fmla="*/ 667370 h 3266536"/>
                                            <a:gd name="connsiteX40-3643" fmla="*/ 912857 w 3464789"/>
                                            <a:gd name="connsiteY40-3644" fmla="*/ 600399 h 3266536"/>
                                            <a:gd name="connsiteX41-3645" fmla="*/ 1037113 w 3464789"/>
                                            <a:gd name="connsiteY41-3646" fmla="*/ 477330 h 3266536"/>
                                            <a:gd name="connsiteX42-3647" fmla="*/ 991105 w 3464789"/>
                                            <a:gd name="connsiteY42-3648" fmla="*/ 0 h 3266536"/>
                                            <a:gd name="connsiteX43-3649" fmla="*/ 1058784 w 3464789"/>
                                            <a:gd name="connsiteY43-3650" fmla="*/ 197808 h 3266536"/>
                                            <a:gd name="connsiteX44-3651" fmla="*/ 1227158 w 3464789"/>
                                            <a:gd name="connsiteY44-3652" fmla="*/ 847118 h 3266536"/>
                                            <a:gd name="connsiteX45-3653" fmla="*/ 1427277 w 3464789"/>
                                            <a:gd name="connsiteY45-3654" fmla="*/ 333382 h 3266536"/>
                                            <a:gd name="connsiteX46-3655" fmla="*/ 1295158 w 3464789"/>
                                            <a:gd name="connsiteY46-3656" fmla="*/ 976590 h 3266536"/>
                                            <a:gd name="connsiteX47-3657" fmla="*/ 1629460 w 3464789"/>
                                            <a:gd name="connsiteY47-3658" fmla="*/ 1408982 h 3266536"/>
                                            <a:gd name="connsiteX48-3659" fmla="*/ 1692720 w 3464789"/>
                                            <a:gd name="connsiteY48-3660" fmla="*/ 1052423 h 3266536"/>
                                            <a:gd name="connsiteX49-3661" fmla="*/ 1801428 w 3464789"/>
                                            <a:gd name="connsiteY49-3662" fmla="*/ 570464 h 3266536"/>
                                            <a:gd name="connsiteX0-3663" fmla="*/ 1801428 w 3464789"/>
                                            <a:gd name="connsiteY0-3664" fmla="*/ 570464 h 3266536"/>
                                            <a:gd name="connsiteX1-3665" fmla="*/ 1904620 w 3464789"/>
                                            <a:gd name="connsiteY1-3666" fmla="*/ 536052 h 3266536"/>
                                            <a:gd name="connsiteX2-3667" fmla="*/ 1925334 w 3464789"/>
                                            <a:gd name="connsiteY2-3668" fmla="*/ 766931 h 3266536"/>
                                            <a:gd name="connsiteX3-3669" fmla="*/ 2420808 w 3464789"/>
                                            <a:gd name="connsiteY3-3670" fmla="*/ 450027 h 3266536"/>
                                            <a:gd name="connsiteX4-3671" fmla="*/ 2805000 w 3464789"/>
                                            <a:gd name="connsiteY4-3672" fmla="*/ 33969 h 3266536"/>
                                            <a:gd name="connsiteX5-3673" fmla="*/ 2576963 w 3464789"/>
                                            <a:gd name="connsiteY5-3674" fmla="*/ 365105 h 3266536"/>
                                            <a:gd name="connsiteX6-3675" fmla="*/ 1901903 w 3464789"/>
                                            <a:gd name="connsiteY6-3676" fmla="*/ 958551 h 3266536"/>
                                            <a:gd name="connsiteX7-3677" fmla="*/ 1808765 w 3464789"/>
                                            <a:gd name="connsiteY7-3678" fmla="*/ 1289935 h 3266536"/>
                                            <a:gd name="connsiteX8-3679" fmla="*/ 2517740 w 3464789"/>
                                            <a:gd name="connsiteY8-3680" fmla="*/ 1013912 h 3266536"/>
                                            <a:gd name="connsiteX9-3681" fmla="*/ 3464390 w 3464789"/>
                                            <a:gd name="connsiteY9-3682" fmla="*/ 918135 h 3266536"/>
                                            <a:gd name="connsiteX10-3683" fmla="*/ 2519113 w 3464789"/>
                                            <a:gd name="connsiteY10-3684" fmla="*/ 1079909 h 3266536"/>
                                            <a:gd name="connsiteX11-3685" fmla="*/ 1801988 w 3464789"/>
                                            <a:gd name="connsiteY11-3686" fmla="*/ 1518250 h 3266536"/>
                                            <a:gd name="connsiteX12-3687" fmla="*/ 1836494 w 3464789"/>
                                            <a:gd name="connsiteY12-3688" fmla="*/ 2162355 h 3266536"/>
                                            <a:gd name="connsiteX13-3689" fmla="*/ 1894003 w 3464789"/>
                                            <a:gd name="connsiteY13-3690" fmla="*/ 2794959 h 3266536"/>
                                            <a:gd name="connsiteX14-3691" fmla="*/ 1991769 w 3464789"/>
                                            <a:gd name="connsiteY14-3692" fmla="*/ 3266536 h 3266536"/>
                                            <a:gd name="connsiteX15-3693" fmla="*/ 1301656 w 3464789"/>
                                            <a:gd name="connsiteY15-3694" fmla="*/ 3255034 h 3266536"/>
                                            <a:gd name="connsiteX16-3695" fmla="*/ 1399422 w 3464789"/>
                                            <a:gd name="connsiteY16-3696" fmla="*/ 2748951 h 3266536"/>
                                            <a:gd name="connsiteX17-3697" fmla="*/ 1433928 w 3464789"/>
                                            <a:gd name="connsiteY17-3698" fmla="*/ 1817299 h 3266536"/>
                                            <a:gd name="connsiteX18-3699" fmla="*/ 1285742 w 3464789"/>
                                            <a:gd name="connsiteY18-3700" fmla="*/ 1457160 h 3266536"/>
                                            <a:gd name="connsiteX19-3701" fmla="*/ 1232480 w 3464789"/>
                                            <a:gd name="connsiteY19-3702" fmla="*/ 1424050 h 3266536"/>
                                            <a:gd name="connsiteX20-3703" fmla="*/ 1179677 w 3464789"/>
                                            <a:gd name="connsiteY20-3704" fmla="*/ 1403596 h 3266536"/>
                                            <a:gd name="connsiteX21-3705" fmla="*/ 1136639 w 3464789"/>
                                            <a:gd name="connsiteY21-3706" fmla="*/ 1416936 h 3266536"/>
                                            <a:gd name="connsiteX22-3707" fmla="*/ 694936 w 3464789"/>
                                            <a:gd name="connsiteY22-3708" fmla="*/ 1509564 h 3266536"/>
                                            <a:gd name="connsiteX23-3709" fmla="*/ 258308 w 3464789"/>
                                            <a:gd name="connsiteY23-3710" fmla="*/ 1444933 h 3266536"/>
                                            <a:gd name="connsiteX24-3711" fmla="*/ 727310 w 3464789"/>
                                            <a:gd name="connsiteY24-3712" fmla="*/ 1471078 h 3266536"/>
                                            <a:gd name="connsiteX25-3713" fmla="*/ 1021202 w 3464789"/>
                                            <a:gd name="connsiteY25-3714" fmla="*/ 1362956 h 3266536"/>
                                            <a:gd name="connsiteX26-3715" fmla="*/ 1022716 w 3464789"/>
                                            <a:gd name="connsiteY26-3716" fmla="*/ 1362285 h 3266536"/>
                                            <a:gd name="connsiteX27-3717" fmla="*/ 997892 w 3464789"/>
                                            <a:gd name="connsiteY27-3718" fmla="*/ 1356839 h 3266536"/>
                                            <a:gd name="connsiteX28-3719" fmla="*/ 645036 w 3464789"/>
                                            <a:gd name="connsiteY28-3720" fmla="*/ 1265612 h 3266536"/>
                                            <a:gd name="connsiteX29-3721" fmla="*/ 8889 w 3464789"/>
                                            <a:gd name="connsiteY29-3722" fmla="*/ 833848 h 3266536"/>
                                            <a:gd name="connsiteX30-3723" fmla="*/ 634343 w 3464789"/>
                                            <a:gd name="connsiteY30-3724" fmla="*/ 1185400 h 3266536"/>
                                            <a:gd name="connsiteX31-3725" fmla="*/ 1214583 w 3464789"/>
                                            <a:gd name="connsiteY31-3726" fmla="*/ 1318398 h 3266536"/>
                                            <a:gd name="connsiteX32-3727" fmla="*/ 1395036 w 3464789"/>
                                            <a:gd name="connsiteY32-3728" fmla="*/ 1363511 h 3266536"/>
                                            <a:gd name="connsiteX33-3729" fmla="*/ 1209641 w 3464789"/>
                                            <a:gd name="connsiteY33-3730" fmla="*/ 1046672 h 3266536"/>
                                            <a:gd name="connsiteX34-3731" fmla="*/ 1084324 w 3464789"/>
                                            <a:gd name="connsiteY34-3732" fmla="*/ 744014 h 3266536"/>
                                            <a:gd name="connsiteX35-3733" fmla="*/ 946281 w 3464789"/>
                                            <a:gd name="connsiteY35-3734" fmla="*/ 655437 h 3266536"/>
                                            <a:gd name="connsiteX36-3735" fmla="*/ 776340 w 3464789"/>
                                            <a:gd name="connsiteY36-3736" fmla="*/ 711158 h 3266536"/>
                                            <a:gd name="connsiteX37-3737" fmla="*/ 529066 w 3464789"/>
                                            <a:gd name="connsiteY37-3738" fmla="*/ 680248 h 3266536"/>
                                            <a:gd name="connsiteX38-3739" fmla="*/ 781493 w 3464789"/>
                                            <a:gd name="connsiteY38-3740" fmla="*/ 667370 h 3266536"/>
                                            <a:gd name="connsiteX39-3741" fmla="*/ 912857 w 3464789"/>
                                            <a:gd name="connsiteY39-3742" fmla="*/ 600399 h 3266536"/>
                                            <a:gd name="connsiteX40-3743" fmla="*/ 1037113 w 3464789"/>
                                            <a:gd name="connsiteY40-3744" fmla="*/ 477330 h 3266536"/>
                                            <a:gd name="connsiteX41-3745" fmla="*/ 991105 w 3464789"/>
                                            <a:gd name="connsiteY41-3746" fmla="*/ 0 h 3266536"/>
                                            <a:gd name="connsiteX42-3747" fmla="*/ 1058784 w 3464789"/>
                                            <a:gd name="connsiteY42-3748" fmla="*/ 197808 h 3266536"/>
                                            <a:gd name="connsiteX43-3749" fmla="*/ 1227158 w 3464789"/>
                                            <a:gd name="connsiteY43-3750" fmla="*/ 847118 h 3266536"/>
                                            <a:gd name="connsiteX44-3751" fmla="*/ 1427277 w 3464789"/>
                                            <a:gd name="connsiteY44-3752" fmla="*/ 333382 h 3266536"/>
                                            <a:gd name="connsiteX45-3753" fmla="*/ 1295158 w 3464789"/>
                                            <a:gd name="connsiteY45-3754" fmla="*/ 976590 h 3266536"/>
                                            <a:gd name="connsiteX46-3755" fmla="*/ 1629460 w 3464789"/>
                                            <a:gd name="connsiteY46-3756" fmla="*/ 1408982 h 3266536"/>
                                            <a:gd name="connsiteX47-3757" fmla="*/ 1692720 w 3464789"/>
                                            <a:gd name="connsiteY47-3758" fmla="*/ 1052423 h 3266536"/>
                                            <a:gd name="connsiteX48-3759" fmla="*/ 1801428 w 3464789"/>
                                            <a:gd name="connsiteY48-3760" fmla="*/ 570464 h 3266536"/>
                                            <a:gd name="connsiteX0-3761" fmla="*/ 1801428 w 3464789"/>
                                            <a:gd name="connsiteY0-3762" fmla="*/ 570464 h 3266536"/>
                                            <a:gd name="connsiteX1-3763" fmla="*/ 1934308 w 3464789"/>
                                            <a:gd name="connsiteY1-3764" fmla="*/ 446987 h 3266536"/>
                                            <a:gd name="connsiteX2-3765" fmla="*/ 1925334 w 3464789"/>
                                            <a:gd name="connsiteY2-3766" fmla="*/ 766931 h 3266536"/>
                                            <a:gd name="connsiteX3-3767" fmla="*/ 2420808 w 3464789"/>
                                            <a:gd name="connsiteY3-3768" fmla="*/ 450027 h 3266536"/>
                                            <a:gd name="connsiteX4-3769" fmla="*/ 2805000 w 3464789"/>
                                            <a:gd name="connsiteY4-3770" fmla="*/ 33969 h 3266536"/>
                                            <a:gd name="connsiteX5-3771" fmla="*/ 2576963 w 3464789"/>
                                            <a:gd name="connsiteY5-3772" fmla="*/ 365105 h 3266536"/>
                                            <a:gd name="connsiteX6-3773" fmla="*/ 1901903 w 3464789"/>
                                            <a:gd name="connsiteY6-3774" fmla="*/ 958551 h 3266536"/>
                                            <a:gd name="connsiteX7-3775" fmla="*/ 1808765 w 3464789"/>
                                            <a:gd name="connsiteY7-3776" fmla="*/ 1289935 h 3266536"/>
                                            <a:gd name="connsiteX8-3777" fmla="*/ 2517740 w 3464789"/>
                                            <a:gd name="connsiteY8-3778" fmla="*/ 1013912 h 3266536"/>
                                            <a:gd name="connsiteX9-3779" fmla="*/ 3464390 w 3464789"/>
                                            <a:gd name="connsiteY9-3780" fmla="*/ 918135 h 3266536"/>
                                            <a:gd name="connsiteX10-3781" fmla="*/ 2519113 w 3464789"/>
                                            <a:gd name="connsiteY10-3782" fmla="*/ 1079909 h 3266536"/>
                                            <a:gd name="connsiteX11-3783" fmla="*/ 1801988 w 3464789"/>
                                            <a:gd name="connsiteY11-3784" fmla="*/ 1518250 h 3266536"/>
                                            <a:gd name="connsiteX12-3785" fmla="*/ 1836494 w 3464789"/>
                                            <a:gd name="connsiteY12-3786" fmla="*/ 2162355 h 3266536"/>
                                            <a:gd name="connsiteX13-3787" fmla="*/ 1894003 w 3464789"/>
                                            <a:gd name="connsiteY13-3788" fmla="*/ 2794959 h 3266536"/>
                                            <a:gd name="connsiteX14-3789" fmla="*/ 1991769 w 3464789"/>
                                            <a:gd name="connsiteY14-3790" fmla="*/ 3266536 h 3266536"/>
                                            <a:gd name="connsiteX15-3791" fmla="*/ 1301656 w 3464789"/>
                                            <a:gd name="connsiteY15-3792" fmla="*/ 3255034 h 3266536"/>
                                            <a:gd name="connsiteX16-3793" fmla="*/ 1399422 w 3464789"/>
                                            <a:gd name="connsiteY16-3794" fmla="*/ 2748951 h 3266536"/>
                                            <a:gd name="connsiteX17-3795" fmla="*/ 1433928 w 3464789"/>
                                            <a:gd name="connsiteY17-3796" fmla="*/ 1817299 h 3266536"/>
                                            <a:gd name="connsiteX18-3797" fmla="*/ 1285742 w 3464789"/>
                                            <a:gd name="connsiteY18-3798" fmla="*/ 1457160 h 3266536"/>
                                            <a:gd name="connsiteX19-3799" fmla="*/ 1232480 w 3464789"/>
                                            <a:gd name="connsiteY19-3800" fmla="*/ 1424050 h 3266536"/>
                                            <a:gd name="connsiteX20-3801" fmla="*/ 1179677 w 3464789"/>
                                            <a:gd name="connsiteY20-3802" fmla="*/ 1403596 h 3266536"/>
                                            <a:gd name="connsiteX21-3803" fmla="*/ 1136639 w 3464789"/>
                                            <a:gd name="connsiteY21-3804" fmla="*/ 1416936 h 3266536"/>
                                            <a:gd name="connsiteX22-3805" fmla="*/ 694936 w 3464789"/>
                                            <a:gd name="connsiteY22-3806" fmla="*/ 1509564 h 3266536"/>
                                            <a:gd name="connsiteX23-3807" fmla="*/ 258308 w 3464789"/>
                                            <a:gd name="connsiteY23-3808" fmla="*/ 1444933 h 3266536"/>
                                            <a:gd name="connsiteX24-3809" fmla="*/ 727310 w 3464789"/>
                                            <a:gd name="connsiteY24-3810" fmla="*/ 1471078 h 3266536"/>
                                            <a:gd name="connsiteX25-3811" fmla="*/ 1021202 w 3464789"/>
                                            <a:gd name="connsiteY25-3812" fmla="*/ 1362956 h 3266536"/>
                                            <a:gd name="connsiteX26-3813" fmla="*/ 1022716 w 3464789"/>
                                            <a:gd name="connsiteY26-3814" fmla="*/ 1362285 h 3266536"/>
                                            <a:gd name="connsiteX27-3815" fmla="*/ 997892 w 3464789"/>
                                            <a:gd name="connsiteY27-3816" fmla="*/ 1356839 h 3266536"/>
                                            <a:gd name="connsiteX28-3817" fmla="*/ 645036 w 3464789"/>
                                            <a:gd name="connsiteY28-3818" fmla="*/ 1265612 h 3266536"/>
                                            <a:gd name="connsiteX29-3819" fmla="*/ 8889 w 3464789"/>
                                            <a:gd name="connsiteY29-3820" fmla="*/ 833848 h 3266536"/>
                                            <a:gd name="connsiteX30-3821" fmla="*/ 634343 w 3464789"/>
                                            <a:gd name="connsiteY30-3822" fmla="*/ 1185400 h 3266536"/>
                                            <a:gd name="connsiteX31-3823" fmla="*/ 1214583 w 3464789"/>
                                            <a:gd name="connsiteY31-3824" fmla="*/ 1318398 h 3266536"/>
                                            <a:gd name="connsiteX32-3825" fmla="*/ 1395036 w 3464789"/>
                                            <a:gd name="connsiteY32-3826" fmla="*/ 1363511 h 3266536"/>
                                            <a:gd name="connsiteX33-3827" fmla="*/ 1209641 w 3464789"/>
                                            <a:gd name="connsiteY33-3828" fmla="*/ 1046672 h 3266536"/>
                                            <a:gd name="connsiteX34-3829" fmla="*/ 1084324 w 3464789"/>
                                            <a:gd name="connsiteY34-3830" fmla="*/ 744014 h 3266536"/>
                                            <a:gd name="connsiteX35-3831" fmla="*/ 946281 w 3464789"/>
                                            <a:gd name="connsiteY35-3832" fmla="*/ 655437 h 3266536"/>
                                            <a:gd name="connsiteX36-3833" fmla="*/ 776340 w 3464789"/>
                                            <a:gd name="connsiteY36-3834" fmla="*/ 711158 h 3266536"/>
                                            <a:gd name="connsiteX37-3835" fmla="*/ 529066 w 3464789"/>
                                            <a:gd name="connsiteY37-3836" fmla="*/ 680248 h 3266536"/>
                                            <a:gd name="connsiteX38-3837" fmla="*/ 781493 w 3464789"/>
                                            <a:gd name="connsiteY38-3838" fmla="*/ 667370 h 3266536"/>
                                            <a:gd name="connsiteX39-3839" fmla="*/ 912857 w 3464789"/>
                                            <a:gd name="connsiteY39-3840" fmla="*/ 600399 h 3266536"/>
                                            <a:gd name="connsiteX40-3841" fmla="*/ 1037113 w 3464789"/>
                                            <a:gd name="connsiteY40-3842" fmla="*/ 477330 h 3266536"/>
                                            <a:gd name="connsiteX41-3843" fmla="*/ 991105 w 3464789"/>
                                            <a:gd name="connsiteY41-3844" fmla="*/ 0 h 3266536"/>
                                            <a:gd name="connsiteX42-3845" fmla="*/ 1058784 w 3464789"/>
                                            <a:gd name="connsiteY42-3846" fmla="*/ 197808 h 3266536"/>
                                            <a:gd name="connsiteX43-3847" fmla="*/ 1227158 w 3464789"/>
                                            <a:gd name="connsiteY43-3848" fmla="*/ 847118 h 3266536"/>
                                            <a:gd name="connsiteX44-3849" fmla="*/ 1427277 w 3464789"/>
                                            <a:gd name="connsiteY44-3850" fmla="*/ 333382 h 3266536"/>
                                            <a:gd name="connsiteX45-3851" fmla="*/ 1295158 w 3464789"/>
                                            <a:gd name="connsiteY45-3852" fmla="*/ 976590 h 3266536"/>
                                            <a:gd name="connsiteX46-3853" fmla="*/ 1629460 w 3464789"/>
                                            <a:gd name="connsiteY46-3854" fmla="*/ 1408982 h 3266536"/>
                                            <a:gd name="connsiteX47-3855" fmla="*/ 1692720 w 3464789"/>
                                            <a:gd name="connsiteY47-3856" fmla="*/ 1052423 h 3266536"/>
                                            <a:gd name="connsiteX48-3857" fmla="*/ 1801428 w 3464789"/>
                                            <a:gd name="connsiteY48-3858" fmla="*/ 570464 h 3266536"/>
                                            <a:gd name="connsiteX0-3859" fmla="*/ 1837054 w 3464789"/>
                                            <a:gd name="connsiteY0-3860" fmla="*/ 499212 h 3266536"/>
                                            <a:gd name="connsiteX1-3861" fmla="*/ 1934308 w 3464789"/>
                                            <a:gd name="connsiteY1-3862" fmla="*/ 446987 h 3266536"/>
                                            <a:gd name="connsiteX2-3863" fmla="*/ 1925334 w 3464789"/>
                                            <a:gd name="connsiteY2-3864" fmla="*/ 766931 h 3266536"/>
                                            <a:gd name="connsiteX3-3865" fmla="*/ 2420808 w 3464789"/>
                                            <a:gd name="connsiteY3-3866" fmla="*/ 450027 h 3266536"/>
                                            <a:gd name="connsiteX4-3867" fmla="*/ 2805000 w 3464789"/>
                                            <a:gd name="connsiteY4-3868" fmla="*/ 33969 h 3266536"/>
                                            <a:gd name="connsiteX5-3869" fmla="*/ 2576963 w 3464789"/>
                                            <a:gd name="connsiteY5-3870" fmla="*/ 365105 h 3266536"/>
                                            <a:gd name="connsiteX6-3871" fmla="*/ 1901903 w 3464789"/>
                                            <a:gd name="connsiteY6-3872" fmla="*/ 958551 h 3266536"/>
                                            <a:gd name="connsiteX7-3873" fmla="*/ 1808765 w 3464789"/>
                                            <a:gd name="connsiteY7-3874" fmla="*/ 1289935 h 3266536"/>
                                            <a:gd name="connsiteX8-3875" fmla="*/ 2517740 w 3464789"/>
                                            <a:gd name="connsiteY8-3876" fmla="*/ 1013912 h 3266536"/>
                                            <a:gd name="connsiteX9-3877" fmla="*/ 3464390 w 3464789"/>
                                            <a:gd name="connsiteY9-3878" fmla="*/ 918135 h 3266536"/>
                                            <a:gd name="connsiteX10-3879" fmla="*/ 2519113 w 3464789"/>
                                            <a:gd name="connsiteY10-3880" fmla="*/ 1079909 h 3266536"/>
                                            <a:gd name="connsiteX11-3881" fmla="*/ 1801988 w 3464789"/>
                                            <a:gd name="connsiteY11-3882" fmla="*/ 1518250 h 3266536"/>
                                            <a:gd name="connsiteX12-3883" fmla="*/ 1836494 w 3464789"/>
                                            <a:gd name="connsiteY12-3884" fmla="*/ 2162355 h 3266536"/>
                                            <a:gd name="connsiteX13-3885" fmla="*/ 1894003 w 3464789"/>
                                            <a:gd name="connsiteY13-3886" fmla="*/ 2794959 h 3266536"/>
                                            <a:gd name="connsiteX14-3887" fmla="*/ 1991769 w 3464789"/>
                                            <a:gd name="connsiteY14-3888" fmla="*/ 3266536 h 3266536"/>
                                            <a:gd name="connsiteX15-3889" fmla="*/ 1301656 w 3464789"/>
                                            <a:gd name="connsiteY15-3890" fmla="*/ 3255034 h 3266536"/>
                                            <a:gd name="connsiteX16-3891" fmla="*/ 1399422 w 3464789"/>
                                            <a:gd name="connsiteY16-3892" fmla="*/ 2748951 h 3266536"/>
                                            <a:gd name="connsiteX17-3893" fmla="*/ 1433928 w 3464789"/>
                                            <a:gd name="connsiteY17-3894" fmla="*/ 1817299 h 3266536"/>
                                            <a:gd name="connsiteX18-3895" fmla="*/ 1285742 w 3464789"/>
                                            <a:gd name="connsiteY18-3896" fmla="*/ 1457160 h 3266536"/>
                                            <a:gd name="connsiteX19-3897" fmla="*/ 1232480 w 3464789"/>
                                            <a:gd name="connsiteY19-3898" fmla="*/ 1424050 h 3266536"/>
                                            <a:gd name="connsiteX20-3899" fmla="*/ 1179677 w 3464789"/>
                                            <a:gd name="connsiteY20-3900" fmla="*/ 1403596 h 3266536"/>
                                            <a:gd name="connsiteX21-3901" fmla="*/ 1136639 w 3464789"/>
                                            <a:gd name="connsiteY21-3902" fmla="*/ 1416936 h 3266536"/>
                                            <a:gd name="connsiteX22-3903" fmla="*/ 694936 w 3464789"/>
                                            <a:gd name="connsiteY22-3904" fmla="*/ 1509564 h 3266536"/>
                                            <a:gd name="connsiteX23-3905" fmla="*/ 258308 w 3464789"/>
                                            <a:gd name="connsiteY23-3906" fmla="*/ 1444933 h 3266536"/>
                                            <a:gd name="connsiteX24-3907" fmla="*/ 727310 w 3464789"/>
                                            <a:gd name="connsiteY24-3908" fmla="*/ 1471078 h 3266536"/>
                                            <a:gd name="connsiteX25-3909" fmla="*/ 1021202 w 3464789"/>
                                            <a:gd name="connsiteY25-3910" fmla="*/ 1362956 h 3266536"/>
                                            <a:gd name="connsiteX26-3911" fmla="*/ 1022716 w 3464789"/>
                                            <a:gd name="connsiteY26-3912" fmla="*/ 1362285 h 3266536"/>
                                            <a:gd name="connsiteX27-3913" fmla="*/ 997892 w 3464789"/>
                                            <a:gd name="connsiteY27-3914" fmla="*/ 1356839 h 3266536"/>
                                            <a:gd name="connsiteX28-3915" fmla="*/ 645036 w 3464789"/>
                                            <a:gd name="connsiteY28-3916" fmla="*/ 1265612 h 3266536"/>
                                            <a:gd name="connsiteX29-3917" fmla="*/ 8889 w 3464789"/>
                                            <a:gd name="connsiteY29-3918" fmla="*/ 833848 h 3266536"/>
                                            <a:gd name="connsiteX30-3919" fmla="*/ 634343 w 3464789"/>
                                            <a:gd name="connsiteY30-3920" fmla="*/ 1185400 h 3266536"/>
                                            <a:gd name="connsiteX31-3921" fmla="*/ 1214583 w 3464789"/>
                                            <a:gd name="connsiteY31-3922" fmla="*/ 1318398 h 3266536"/>
                                            <a:gd name="connsiteX32-3923" fmla="*/ 1395036 w 3464789"/>
                                            <a:gd name="connsiteY32-3924" fmla="*/ 1363511 h 3266536"/>
                                            <a:gd name="connsiteX33-3925" fmla="*/ 1209641 w 3464789"/>
                                            <a:gd name="connsiteY33-3926" fmla="*/ 1046672 h 3266536"/>
                                            <a:gd name="connsiteX34-3927" fmla="*/ 1084324 w 3464789"/>
                                            <a:gd name="connsiteY34-3928" fmla="*/ 744014 h 3266536"/>
                                            <a:gd name="connsiteX35-3929" fmla="*/ 946281 w 3464789"/>
                                            <a:gd name="connsiteY35-3930" fmla="*/ 655437 h 3266536"/>
                                            <a:gd name="connsiteX36-3931" fmla="*/ 776340 w 3464789"/>
                                            <a:gd name="connsiteY36-3932" fmla="*/ 711158 h 3266536"/>
                                            <a:gd name="connsiteX37-3933" fmla="*/ 529066 w 3464789"/>
                                            <a:gd name="connsiteY37-3934" fmla="*/ 680248 h 3266536"/>
                                            <a:gd name="connsiteX38-3935" fmla="*/ 781493 w 3464789"/>
                                            <a:gd name="connsiteY38-3936" fmla="*/ 667370 h 3266536"/>
                                            <a:gd name="connsiteX39-3937" fmla="*/ 912857 w 3464789"/>
                                            <a:gd name="connsiteY39-3938" fmla="*/ 600399 h 3266536"/>
                                            <a:gd name="connsiteX40-3939" fmla="*/ 1037113 w 3464789"/>
                                            <a:gd name="connsiteY40-3940" fmla="*/ 477330 h 3266536"/>
                                            <a:gd name="connsiteX41-3941" fmla="*/ 991105 w 3464789"/>
                                            <a:gd name="connsiteY41-3942" fmla="*/ 0 h 3266536"/>
                                            <a:gd name="connsiteX42-3943" fmla="*/ 1058784 w 3464789"/>
                                            <a:gd name="connsiteY42-3944" fmla="*/ 197808 h 3266536"/>
                                            <a:gd name="connsiteX43-3945" fmla="*/ 1227158 w 3464789"/>
                                            <a:gd name="connsiteY43-3946" fmla="*/ 847118 h 3266536"/>
                                            <a:gd name="connsiteX44-3947" fmla="*/ 1427277 w 3464789"/>
                                            <a:gd name="connsiteY44-3948" fmla="*/ 333382 h 3266536"/>
                                            <a:gd name="connsiteX45-3949" fmla="*/ 1295158 w 3464789"/>
                                            <a:gd name="connsiteY45-3950" fmla="*/ 976590 h 3266536"/>
                                            <a:gd name="connsiteX46-3951" fmla="*/ 1629460 w 3464789"/>
                                            <a:gd name="connsiteY46-3952" fmla="*/ 1408982 h 3266536"/>
                                            <a:gd name="connsiteX47-3953" fmla="*/ 1692720 w 3464789"/>
                                            <a:gd name="connsiteY47-3954" fmla="*/ 1052423 h 3266536"/>
                                            <a:gd name="connsiteX48-3955" fmla="*/ 1837054 w 3464789"/>
                                            <a:gd name="connsiteY48-3956" fmla="*/ 499212 h 3266536"/>
                                            <a:gd name="connsiteX0-3957" fmla="*/ 1837054 w 3464789"/>
                                            <a:gd name="connsiteY0-3958" fmla="*/ 499212 h 3266536"/>
                                            <a:gd name="connsiteX1-3959" fmla="*/ 1934308 w 3464789"/>
                                            <a:gd name="connsiteY1-3960" fmla="*/ 446987 h 3266536"/>
                                            <a:gd name="connsiteX2-3961" fmla="*/ 1925334 w 3464789"/>
                                            <a:gd name="connsiteY2-3962" fmla="*/ 766931 h 3266536"/>
                                            <a:gd name="connsiteX3-3963" fmla="*/ 2420808 w 3464789"/>
                                            <a:gd name="connsiteY3-3964" fmla="*/ 450027 h 3266536"/>
                                            <a:gd name="connsiteX4-3965" fmla="*/ 2805000 w 3464789"/>
                                            <a:gd name="connsiteY4-3966" fmla="*/ 33969 h 3266536"/>
                                            <a:gd name="connsiteX5-3967" fmla="*/ 2576963 w 3464789"/>
                                            <a:gd name="connsiteY5-3968" fmla="*/ 365105 h 3266536"/>
                                            <a:gd name="connsiteX6-3969" fmla="*/ 1901903 w 3464789"/>
                                            <a:gd name="connsiteY6-3970" fmla="*/ 958551 h 3266536"/>
                                            <a:gd name="connsiteX7-3971" fmla="*/ 1808765 w 3464789"/>
                                            <a:gd name="connsiteY7-3972" fmla="*/ 1289935 h 3266536"/>
                                            <a:gd name="connsiteX8-3973" fmla="*/ 2517740 w 3464789"/>
                                            <a:gd name="connsiteY8-3974" fmla="*/ 1013912 h 3266536"/>
                                            <a:gd name="connsiteX9-3975" fmla="*/ 3464390 w 3464789"/>
                                            <a:gd name="connsiteY9-3976" fmla="*/ 918135 h 3266536"/>
                                            <a:gd name="connsiteX10-3977" fmla="*/ 2519113 w 3464789"/>
                                            <a:gd name="connsiteY10-3978" fmla="*/ 1079909 h 3266536"/>
                                            <a:gd name="connsiteX11-3979" fmla="*/ 1801988 w 3464789"/>
                                            <a:gd name="connsiteY11-3980" fmla="*/ 1518250 h 3266536"/>
                                            <a:gd name="connsiteX12-3981" fmla="*/ 1836494 w 3464789"/>
                                            <a:gd name="connsiteY12-3982" fmla="*/ 2162355 h 3266536"/>
                                            <a:gd name="connsiteX13-3983" fmla="*/ 1894003 w 3464789"/>
                                            <a:gd name="connsiteY13-3984" fmla="*/ 2794959 h 3266536"/>
                                            <a:gd name="connsiteX14-3985" fmla="*/ 1991769 w 3464789"/>
                                            <a:gd name="connsiteY14-3986" fmla="*/ 3266536 h 3266536"/>
                                            <a:gd name="connsiteX15-3987" fmla="*/ 1301656 w 3464789"/>
                                            <a:gd name="connsiteY15-3988" fmla="*/ 3255034 h 3266536"/>
                                            <a:gd name="connsiteX16-3989" fmla="*/ 1399422 w 3464789"/>
                                            <a:gd name="connsiteY16-3990" fmla="*/ 2748951 h 3266536"/>
                                            <a:gd name="connsiteX17-3991" fmla="*/ 1433928 w 3464789"/>
                                            <a:gd name="connsiteY17-3992" fmla="*/ 1817299 h 3266536"/>
                                            <a:gd name="connsiteX18-3993" fmla="*/ 1285742 w 3464789"/>
                                            <a:gd name="connsiteY18-3994" fmla="*/ 1457160 h 3266536"/>
                                            <a:gd name="connsiteX19-3995" fmla="*/ 1232480 w 3464789"/>
                                            <a:gd name="connsiteY19-3996" fmla="*/ 1424050 h 3266536"/>
                                            <a:gd name="connsiteX20-3997" fmla="*/ 1179677 w 3464789"/>
                                            <a:gd name="connsiteY20-3998" fmla="*/ 1403596 h 3266536"/>
                                            <a:gd name="connsiteX21-3999" fmla="*/ 1136639 w 3464789"/>
                                            <a:gd name="connsiteY21-4000" fmla="*/ 1416936 h 3266536"/>
                                            <a:gd name="connsiteX22-4001" fmla="*/ 694936 w 3464789"/>
                                            <a:gd name="connsiteY22-4002" fmla="*/ 1509564 h 3266536"/>
                                            <a:gd name="connsiteX23-4003" fmla="*/ 258308 w 3464789"/>
                                            <a:gd name="connsiteY23-4004" fmla="*/ 1444933 h 3266536"/>
                                            <a:gd name="connsiteX24-4005" fmla="*/ 727310 w 3464789"/>
                                            <a:gd name="connsiteY24-4006" fmla="*/ 1471078 h 3266536"/>
                                            <a:gd name="connsiteX25-4007" fmla="*/ 1021202 w 3464789"/>
                                            <a:gd name="connsiteY25-4008" fmla="*/ 1362956 h 3266536"/>
                                            <a:gd name="connsiteX26-4009" fmla="*/ 1022716 w 3464789"/>
                                            <a:gd name="connsiteY26-4010" fmla="*/ 1362285 h 3266536"/>
                                            <a:gd name="connsiteX27-4011" fmla="*/ 997892 w 3464789"/>
                                            <a:gd name="connsiteY27-4012" fmla="*/ 1356839 h 3266536"/>
                                            <a:gd name="connsiteX28-4013" fmla="*/ 645036 w 3464789"/>
                                            <a:gd name="connsiteY28-4014" fmla="*/ 1265612 h 3266536"/>
                                            <a:gd name="connsiteX29-4015" fmla="*/ 8889 w 3464789"/>
                                            <a:gd name="connsiteY29-4016" fmla="*/ 833848 h 3266536"/>
                                            <a:gd name="connsiteX30-4017" fmla="*/ 634343 w 3464789"/>
                                            <a:gd name="connsiteY30-4018" fmla="*/ 1185400 h 3266536"/>
                                            <a:gd name="connsiteX31-4019" fmla="*/ 1214583 w 3464789"/>
                                            <a:gd name="connsiteY31-4020" fmla="*/ 1318398 h 3266536"/>
                                            <a:gd name="connsiteX32-4021" fmla="*/ 1395036 w 3464789"/>
                                            <a:gd name="connsiteY32-4022" fmla="*/ 1363511 h 3266536"/>
                                            <a:gd name="connsiteX33-4023" fmla="*/ 1209641 w 3464789"/>
                                            <a:gd name="connsiteY33-4024" fmla="*/ 1046672 h 3266536"/>
                                            <a:gd name="connsiteX34-4025" fmla="*/ 1084324 w 3464789"/>
                                            <a:gd name="connsiteY34-4026" fmla="*/ 744014 h 3266536"/>
                                            <a:gd name="connsiteX35-4027" fmla="*/ 946281 w 3464789"/>
                                            <a:gd name="connsiteY35-4028" fmla="*/ 655437 h 3266536"/>
                                            <a:gd name="connsiteX36-4029" fmla="*/ 776340 w 3464789"/>
                                            <a:gd name="connsiteY36-4030" fmla="*/ 711158 h 3266536"/>
                                            <a:gd name="connsiteX37-4031" fmla="*/ 529066 w 3464789"/>
                                            <a:gd name="connsiteY37-4032" fmla="*/ 680248 h 3266536"/>
                                            <a:gd name="connsiteX38-4033" fmla="*/ 781493 w 3464789"/>
                                            <a:gd name="connsiteY38-4034" fmla="*/ 667370 h 3266536"/>
                                            <a:gd name="connsiteX39-4035" fmla="*/ 912857 w 3464789"/>
                                            <a:gd name="connsiteY39-4036" fmla="*/ 600399 h 3266536"/>
                                            <a:gd name="connsiteX40-4037" fmla="*/ 1037113 w 3464789"/>
                                            <a:gd name="connsiteY40-4038" fmla="*/ 477330 h 3266536"/>
                                            <a:gd name="connsiteX41-4039" fmla="*/ 991105 w 3464789"/>
                                            <a:gd name="connsiteY41-4040" fmla="*/ 0 h 3266536"/>
                                            <a:gd name="connsiteX42-4041" fmla="*/ 1058784 w 3464789"/>
                                            <a:gd name="connsiteY42-4042" fmla="*/ 197808 h 3266536"/>
                                            <a:gd name="connsiteX43-4043" fmla="*/ 1227158 w 3464789"/>
                                            <a:gd name="connsiteY43-4044" fmla="*/ 847118 h 3266536"/>
                                            <a:gd name="connsiteX44-4045" fmla="*/ 1427277 w 3464789"/>
                                            <a:gd name="connsiteY44-4046" fmla="*/ 333382 h 3266536"/>
                                            <a:gd name="connsiteX45-4047" fmla="*/ 1295158 w 3464789"/>
                                            <a:gd name="connsiteY45-4048" fmla="*/ 976590 h 3266536"/>
                                            <a:gd name="connsiteX46-4049" fmla="*/ 1629460 w 3464789"/>
                                            <a:gd name="connsiteY46-4050" fmla="*/ 1408982 h 3266536"/>
                                            <a:gd name="connsiteX47-4051" fmla="*/ 1692720 w 3464789"/>
                                            <a:gd name="connsiteY47-4052" fmla="*/ 1052423 h 3266536"/>
                                            <a:gd name="connsiteX48-4053" fmla="*/ 1837054 w 3464789"/>
                                            <a:gd name="connsiteY48-4054" fmla="*/ 499212 h 3266536"/>
                                            <a:gd name="connsiteX0-4055" fmla="*/ 1837054 w 3464789"/>
                                            <a:gd name="connsiteY0-4056" fmla="*/ 499212 h 3266536"/>
                                            <a:gd name="connsiteX1-4057" fmla="*/ 1934308 w 3464789"/>
                                            <a:gd name="connsiteY1-4058" fmla="*/ 446987 h 3266536"/>
                                            <a:gd name="connsiteX2-4059" fmla="*/ 1925334 w 3464789"/>
                                            <a:gd name="connsiteY2-4060" fmla="*/ 766931 h 3266536"/>
                                            <a:gd name="connsiteX3-4061" fmla="*/ 2420808 w 3464789"/>
                                            <a:gd name="connsiteY3-4062" fmla="*/ 450027 h 3266536"/>
                                            <a:gd name="connsiteX4-4063" fmla="*/ 2805000 w 3464789"/>
                                            <a:gd name="connsiteY4-4064" fmla="*/ 33969 h 3266536"/>
                                            <a:gd name="connsiteX5-4065" fmla="*/ 2576963 w 3464789"/>
                                            <a:gd name="connsiteY5-4066" fmla="*/ 365105 h 3266536"/>
                                            <a:gd name="connsiteX6-4067" fmla="*/ 1901903 w 3464789"/>
                                            <a:gd name="connsiteY6-4068" fmla="*/ 958551 h 3266536"/>
                                            <a:gd name="connsiteX7-4069" fmla="*/ 1808765 w 3464789"/>
                                            <a:gd name="connsiteY7-4070" fmla="*/ 1289935 h 3266536"/>
                                            <a:gd name="connsiteX8-4071" fmla="*/ 2517740 w 3464789"/>
                                            <a:gd name="connsiteY8-4072" fmla="*/ 1013912 h 3266536"/>
                                            <a:gd name="connsiteX9-4073" fmla="*/ 3464390 w 3464789"/>
                                            <a:gd name="connsiteY9-4074" fmla="*/ 918135 h 3266536"/>
                                            <a:gd name="connsiteX10-4075" fmla="*/ 2519113 w 3464789"/>
                                            <a:gd name="connsiteY10-4076" fmla="*/ 1079909 h 3266536"/>
                                            <a:gd name="connsiteX11-4077" fmla="*/ 1801988 w 3464789"/>
                                            <a:gd name="connsiteY11-4078" fmla="*/ 1518250 h 3266536"/>
                                            <a:gd name="connsiteX12-4079" fmla="*/ 1836494 w 3464789"/>
                                            <a:gd name="connsiteY12-4080" fmla="*/ 2162355 h 3266536"/>
                                            <a:gd name="connsiteX13-4081" fmla="*/ 1894003 w 3464789"/>
                                            <a:gd name="connsiteY13-4082" fmla="*/ 2794959 h 3266536"/>
                                            <a:gd name="connsiteX14-4083" fmla="*/ 1991769 w 3464789"/>
                                            <a:gd name="connsiteY14-4084" fmla="*/ 3266536 h 3266536"/>
                                            <a:gd name="connsiteX15-4085" fmla="*/ 1301656 w 3464789"/>
                                            <a:gd name="connsiteY15-4086" fmla="*/ 3255034 h 3266536"/>
                                            <a:gd name="connsiteX16-4087" fmla="*/ 1399422 w 3464789"/>
                                            <a:gd name="connsiteY16-4088" fmla="*/ 2748951 h 3266536"/>
                                            <a:gd name="connsiteX17-4089" fmla="*/ 1433928 w 3464789"/>
                                            <a:gd name="connsiteY17-4090" fmla="*/ 1817299 h 3266536"/>
                                            <a:gd name="connsiteX18-4091" fmla="*/ 1285742 w 3464789"/>
                                            <a:gd name="connsiteY18-4092" fmla="*/ 1457160 h 3266536"/>
                                            <a:gd name="connsiteX19-4093" fmla="*/ 1232480 w 3464789"/>
                                            <a:gd name="connsiteY19-4094" fmla="*/ 1424050 h 3266536"/>
                                            <a:gd name="connsiteX20-4095" fmla="*/ 1179677 w 3464789"/>
                                            <a:gd name="connsiteY20-4096" fmla="*/ 1403596 h 3266536"/>
                                            <a:gd name="connsiteX21-4097" fmla="*/ 1136639 w 3464789"/>
                                            <a:gd name="connsiteY21-4098" fmla="*/ 1416936 h 3266536"/>
                                            <a:gd name="connsiteX22-4099" fmla="*/ 694936 w 3464789"/>
                                            <a:gd name="connsiteY22-4100" fmla="*/ 1509564 h 3266536"/>
                                            <a:gd name="connsiteX23-4101" fmla="*/ 258308 w 3464789"/>
                                            <a:gd name="connsiteY23-4102" fmla="*/ 1444933 h 3266536"/>
                                            <a:gd name="connsiteX24-4103" fmla="*/ 727310 w 3464789"/>
                                            <a:gd name="connsiteY24-4104" fmla="*/ 1471078 h 3266536"/>
                                            <a:gd name="connsiteX25-4105" fmla="*/ 1021202 w 3464789"/>
                                            <a:gd name="connsiteY25-4106" fmla="*/ 1362956 h 3266536"/>
                                            <a:gd name="connsiteX26-4107" fmla="*/ 1022716 w 3464789"/>
                                            <a:gd name="connsiteY26-4108" fmla="*/ 1362285 h 3266536"/>
                                            <a:gd name="connsiteX27-4109" fmla="*/ 997892 w 3464789"/>
                                            <a:gd name="connsiteY27-4110" fmla="*/ 1356839 h 3266536"/>
                                            <a:gd name="connsiteX28-4111" fmla="*/ 645036 w 3464789"/>
                                            <a:gd name="connsiteY28-4112" fmla="*/ 1265612 h 3266536"/>
                                            <a:gd name="connsiteX29-4113" fmla="*/ 8889 w 3464789"/>
                                            <a:gd name="connsiteY29-4114" fmla="*/ 833848 h 3266536"/>
                                            <a:gd name="connsiteX30-4115" fmla="*/ 634343 w 3464789"/>
                                            <a:gd name="connsiteY30-4116" fmla="*/ 1185400 h 3266536"/>
                                            <a:gd name="connsiteX31-4117" fmla="*/ 1214583 w 3464789"/>
                                            <a:gd name="connsiteY31-4118" fmla="*/ 1318398 h 3266536"/>
                                            <a:gd name="connsiteX32-4119" fmla="*/ 1395036 w 3464789"/>
                                            <a:gd name="connsiteY32-4120" fmla="*/ 1363511 h 3266536"/>
                                            <a:gd name="connsiteX33-4121" fmla="*/ 1209641 w 3464789"/>
                                            <a:gd name="connsiteY33-4122" fmla="*/ 1046672 h 3266536"/>
                                            <a:gd name="connsiteX34-4123" fmla="*/ 1084324 w 3464789"/>
                                            <a:gd name="connsiteY34-4124" fmla="*/ 744014 h 3266536"/>
                                            <a:gd name="connsiteX35-4125" fmla="*/ 946281 w 3464789"/>
                                            <a:gd name="connsiteY35-4126" fmla="*/ 655437 h 3266536"/>
                                            <a:gd name="connsiteX36-4127" fmla="*/ 776340 w 3464789"/>
                                            <a:gd name="connsiteY36-4128" fmla="*/ 711158 h 3266536"/>
                                            <a:gd name="connsiteX37-4129" fmla="*/ 529066 w 3464789"/>
                                            <a:gd name="connsiteY37-4130" fmla="*/ 680248 h 3266536"/>
                                            <a:gd name="connsiteX38-4131" fmla="*/ 781493 w 3464789"/>
                                            <a:gd name="connsiteY38-4132" fmla="*/ 667370 h 3266536"/>
                                            <a:gd name="connsiteX39-4133" fmla="*/ 912857 w 3464789"/>
                                            <a:gd name="connsiteY39-4134" fmla="*/ 600399 h 3266536"/>
                                            <a:gd name="connsiteX40-4135" fmla="*/ 1037113 w 3464789"/>
                                            <a:gd name="connsiteY40-4136" fmla="*/ 477330 h 3266536"/>
                                            <a:gd name="connsiteX41-4137" fmla="*/ 991105 w 3464789"/>
                                            <a:gd name="connsiteY41-4138" fmla="*/ 0 h 3266536"/>
                                            <a:gd name="connsiteX42-4139" fmla="*/ 1058784 w 3464789"/>
                                            <a:gd name="connsiteY42-4140" fmla="*/ 197808 h 3266536"/>
                                            <a:gd name="connsiteX43-4141" fmla="*/ 1227158 w 3464789"/>
                                            <a:gd name="connsiteY43-4142" fmla="*/ 847118 h 3266536"/>
                                            <a:gd name="connsiteX44-4143" fmla="*/ 1427277 w 3464789"/>
                                            <a:gd name="connsiteY44-4144" fmla="*/ 333382 h 3266536"/>
                                            <a:gd name="connsiteX45-4145" fmla="*/ 1295158 w 3464789"/>
                                            <a:gd name="connsiteY45-4146" fmla="*/ 976590 h 3266536"/>
                                            <a:gd name="connsiteX46-4147" fmla="*/ 1629460 w 3464789"/>
                                            <a:gd name="connsiteY46-4148" fmla="*/ 1408982 h 3266536"/>
                                            <a:gd name="connsiteX47-4149" fmla="*/ 1692720 w 3464789"/>
                                            <a:gd name="connsiteY47-4150" fmla="*/ 1052423 h 3266536"/>
                                            <a:gd name="connsiteX48-4151" fmla="*/ 1837054 w 3464789"/>
                                            <a:gd name="connsiteY48-4152" fmla="*/ 499212 h 3266536"/>
                                            <a:gd name="connsiteX0-4153" fmla="*/ 1837054 w 3464789"/>
                                            <a:gd name="connsiteY0-4154" fmla="*/ 499212 h 3266536"/>
                                            <a:gd name="connsiteX1-4155" fmla="*/ 1934308 w 3464789"/>
                                            <a:gd name="connsiteY1-4156" fmla="*/ 446987 h 3266536"/>
                                            <a:gd name="connsiteX2-4157" fmla="*/ 1925334 w 3464789"/>
                                            <a:gd name="connsiteY2-4158" fmla="*/ 766931 h 3266536"/>
                                            <a:gd name="connsiteX3-4159" fmla="*/ 2420808 w 3464789"/>
                                            <a:gd name="connsiteY3-4160" fmla="*/ 450027 h 3266536"/>
                                            <a:gd name="connsiteX4-4161" fmla="*/ 2805000 w 3464789"/>
                                            <a:gd name="connsiteY4-4162" fmla="*/ 33969 h 3266536"/>
                                            <a:gd name="connsiteX5-4163" fmla="*/ 2576963 w 3464789"/>
                                            <a:gd name="connsiteY5-4164" fmla="*/ 365105 h 3266536"/>
                                            <a:gd name="connsiteX6-4165" fmla="*/ 1901903 w 3464789"/>
                                            <a:gd name="connsiteY6-4166" fmla="*/ 958551 h 3266536"/>
                                            <a:gd name="connsiteX7-4167" fmla="*/ 1808765 w 3464789"/>
                                            <a:gd name="connsiteY7-4168" fmla="*/ 1289935 h 3266536"/>
                                            <a:gd name="connsiteX8-4169" fmla="*/ 2517740 w 3464789"/>
                                            <a:gd name="connsiteY8-4170" fmla="*/ 1013912 h 3266536"/>
                                            <a:gd name="connsiteX9-4171" fmla="*/ 3464390 w 3464789"/>
                                            <a:gd name="connsiteY9-4172" fmla="*/ 918135 h 3266536"/>
                                            <a:gd name="connsiteX10-4173" fmla="*/ 2519113 w 3464789"/>
                                            <a:gd name="connsiteY10-4174" fmla="*/ 1079909 h 3266536"/>
                                            <a:gd name="connsiteX11-4175" fmla="*/ 1801988 w 3464789"/>
                                            <a:gd name="connsiteY11-4176" fmla="*/ 1518250 h 3266536"/>
                                            <a:gd name="connsiteX12-4177" fmla="*/ 1836494 w 3464789"/>
                                            <a:gd name="connsiteY12-4178" fmla="*/ 2162355 h 3266536"/>
                                            <a:gd name="connsiteX13-4179" fmla="*/ 1894003 w 3464789"/>
                                            <a:gd name="connsiteY13-4180" fmla="*/ 2794959 h 3266536"/>
                                            <a:gd name="connsiteX14-4181" fmla="*/ 1991769 w 3464789"/>
                                            <a:gd name="connsiteY14-4182" fmla="*/ 3266536 h 3266536"/>
                                            <a:gd name="connsiteX15-4183" fmla="*/ 1301656 w 3464789"/>
                                            <a:gd name="connsiteY15-4184" fmla="*/ 3255034 h 3266536"/>
                                            <a:gd name="connsiteX16-4185" fmla="*/ 1399422 w 3464789"/>
                                            <a:gd name="connsiteY16-4186" fmla="*/ 2748951 h 3266536"/>
                                            <a:gd name="connsiteX17-4187" fmla="*/ 1433928 w 3464789"/>
                                            <a:gd name="connsiteY17-4188" fmla="*/ 1817299 h 3266536"/>
                                            <a:gd name="connsiteX18-4189" fmla="*/ 1285742 w 3464789"/>
                                            <a:gd name="connsiteY18-4190" fmla="*/ 1457160 h 3266536"/>
                                            <a:gd name="connsiteX19-4191" fmla="*/ 1232480 w 3464789"/>
                                            <a:gd name="connsiteY19-4192" fmla="*/ 1424050 h 3266536"/>
                                            <a:gd name="connsiteX20-4193" fmla="*/ 1179677 w 3464789"/>
                                            <a:gd name="connsiteY20-4194" fmla="*/ 1403596 h 3266536"/>
                                            <a:gd name="connsiteX21-4195" fmla="*/ 1136639 w 3464789"/>
                                            <a:gd name="connsiteY21-4196" fmla="*/ 1416936 h 3266536"/>
                                            <a:gd name="connsiteX22-4197" fmla="*/ 694936 w 3464789"/>
                                            <a:gd name="connsiteY22-4198" fmla="*/ 1509564 h 3266536"/>
                                            <a:gd name="connsiteX23-4199" fmla="*/ 258308 w 3464789"/>
                                            <a:gd name="connsiteY23-4200" fmla="*/ 1444933 h 3266536"/>
                                            <a:gd name="connsiteX24-4201" fmla="*/ 727310 w 3464789"/>
                                            <a:gd name="connsiteY24-4202" fmla="*/ 1471078 h 3266536"/>
                                            <a:gd name="connsiteX25-4203" fmla="*/ 1021202 w 3464789"/>
                                            <a:gd name="connsiteY25-4204" fmla="*/ 1362956 h 3266536"/>
                                            <a:gd name="connsiteX26-4205" fmla="*/ 1022716 w 3464789"/>
                                            <a:gd name="connsiteY26-4206" fmla="*/ 1362285 h 3266536"/>
                                            <a:gd name="connsiteX27-4207" fmla="*/ 997892 w 3464789"/>
                                            <a:gd name="connsiteY27-4208" fmla="*/ 1356839 h 3266536"/>
                                            <a:gd name="connsiteX28-4209" fmla="*/ 645036 w 3464789"/>
                                            <a:gd name="connsiteY28-4210" fmla="*/ 1265612 h 3266536"/>
                                            <a:gd name="connsiteX29-4211" fmla="*/ 8889 w 3464789"/>
                                            <a:gd name="connsiteY29-4212" fmla="*/ 833848 h 3266536"/>
                                            <a:gd name="connsiteX30-4213" fmla="*/ 634343 w 3464789"/>
                                            <a:gd name="connsiteY30-4214" fmla="*/ 1185400 h 3266536"/>
                                            <a:gd name="connsiteX31-4215" fmla="*/ 1214583 w 3464789"/>
                                            <a:gd name="connsiteY31-4216" fmla="*/ 1318398 h 3266536"/>
                                            <a:gd name="connsiteX32-4217" fmla="*/ 1395036 w 3464789"/>
                                            <a:gd name="connsiteY32-4218" fmla="*/ 1363511 h 3266536"/>
                                            <a:gd name="connsiteX33-4219" fmla="*/ 1209641 w 3464789"/>
                                            <a:gd name="connsiteY33-4220" fmla="*/ 1046672 h 3266536"/>
                                            <a:gd name="connsiteX34-4221" fmla="*/ 1084324 w 3464789"/>
                                            <a:gd name="connsiteY34-4222" fmla="*/ 744014 h 3266536"/>
                                            <a:gd name="connsiteX35-4223" fmla="*/ 946281 w 3464789"/>
                                            <a:gd name="connsiteY35-4224" fmla="*/ 655437 h 3266536"/>
                                            <a:gd name="connsiteX36-4225" fmla="*/ 776340 w 3464789"/>
                                            <a:gd name="connsiteY36-4226" fmla="*/ 711158 h 3266536"/>
                                            <a:gd name="connsiteX37-4227" fmla="*/ 529066 w 3464789"/>
                                            <a:gd name="connsiteY37-4228" fmla="*/ 680248 h 3266536"/>
                                            <a:gd name="connsiteX38-4229" fmla="*/ 781493 w 3464789"/>
                                            <a:gd name="connsiteY38-4230" fmla="*/ 667370 h 3266536"/>
                                            <a:gd name="connsiteX39-4231" fmla="*/ 912857 w 3464789"/>
                                            <a:gd name="connsiteY39-4232" fmla="*/ 600399 h 3266536"/>
                                            <a:gd name="connsiteX40-4233" fmla="*/ 1037113 w 3464789"/>
                                            <a:gd name="connsiteY40-4234" fmla="*/ 477330 h 3266536"/>
                                            <a:gd name="connsiteX41-4235" fmla="*/ 991105 w 3464789"/>
                                            <a:gd name="connsiteY41-4236" fmla="*/ 0 h 3266536"/>
                                            <a:gd name="connsiteX42-4237" fmla="*/ 1058784 w 3464789"/>
                                            <a:gd name="connsiteY42-4238" fmla="*/ 197808 h 3266536"/>
                                            <a:gd name="connsiteX43-4239" fmla="*/ 1227158 w 3464789"/>
                                            <a:gd name="connsiteY43-4240" fmla="*/ 847118 h 3266536"/>
                                            <a:gd name="connsiteX44-4241" fmla="*/ 1427277 w 3464789"/>
                                            <a:gd name="connsiteY44-4242" fmla="*/ 333382 h 3266536"/>
                                            <a:gd name="connsiteX45-4243" fmla="*/ 1295158 w 3464789"/>
                                            <a:gd name="connsiteY45-4244" fmla="*/ 976590 h 3266536"/>
                                            <a:gd name="connsiteX46-4245" fmla="*/ 1629460 w 3464789"/>
                                            <a:gd name="connsiteY46-4246" fmla="*/ 1408982 h 3266536"/>
                                            <a:gd name="connsiteX47-4247" fmla="*/ 1692720 w 3464789"/>
                                            <a:gd name="connsiteY47-4248" fmla="*/ 1052423 h 3266536"/>
                                            <a:gd name="connsiteX48-4249" fmla="*/ 1837054 w 3464789"/>
                                            <a:gd name="connsiteY48-4250" fmla="*/ 499212 h 3266536"/>
                                            <a:gd name="connsiteX0-4251" fmla="*/ 1831116 w 3464789"/>
                                            <a:gd name="connsiteY0-4252" fmla="*/ 540776 h 3266536"/>
                                            <a:gd name="connsiteX1-4253" fmla="*/ 1934308 w 3464789"/>
                                            <a:gd name="connsiteY1-4254" fmla="*/ 446987 h 3266536"/>
                                            <a:gd name="connsiteX2-4255" fmla="*/ 1925334 w 3464789"/>
                                            <a:gd name="connsiteY2-4256" fmla="*/ 766931 h 3266536"/>
                                            <a:gd name="connsiteX3-4257" fmla="*/ 2420808 w 3464789"/>
                                            <a:gd name="connsiteY3-4258" fmla="*/ 450027 h 3266536"/>
                                            <a:gd name="connsiteX4-4259" fmla="*/ 2805000 w 3464789"/>
                                            <a:gd name="connsiteY4-4260" fmla="*/ 33969 h 3266536"/>
                                            <a:gd name="connsiteX5-4261" fmla="*/ 2576963 w 3464789"/>
                                            <a:gd name="connsiteY5-4262" fmla="*/ 365105 h 3266536"/>
                                            <a:gd name="connsiteX6-4263" fmla="*/ 1901903 w 3464789"/>
                                            <a:gd name="connsiteY6-4264" fmla="*/ 958551 h 3266536"/>
                                            <a:gd name="connsiteX7-4265" fmla="*/ 1808765 w 3464789"/>
                                            <a:gd name="connsiteY7-4266" fmla="*/ 1289935 h 3266536"/>
                                            <a:gd name="connsiteX8-4267" fmla="*/ 2517740 w 3464789"/>
                                            <a:gd name="connsiteY8-4268" fmla="*/ 1013912 h 3266536"/>
                                            <a:gd name="connsiteX9-4269" fmla="*/ 3464390 w 3464789"/>
                                            <a:gd name="connsiteY9-4270" fmla="*/ 918135 h 3266536"/>
                                            <a:gd name="connsiteX10-4271" fmla="*/ 2519113 w 3464789"/>
                                            <a:gd name="connsiteY10-4272" fmla="*/ 1079909 h 3266536"/>
                                            <a:gd name="connsiteX11-4273" fmla="*/ 1801988 w 3464789"/>
                                            <a:gd name="connsiteY11-4274" fmla="*/ 1518250 h 3266536"/>
                                            <a:gd name="connsiteX12-4275" fmla="*/ 1836494 w 3464789"/>
                                            <a:gd name="connsiteY12-4276" fmla="*/ 2162355 h 3266536"/>
                                            <a:gd name="connsiteX13-4277" fmla="*/ 1894003 w 3464789"/>
                                            <a:gd name="connsiteY13-4278" fmla="*/ 2794959 h 3266536"/>
                                            <a:gd name="connsiteX14-4279" fmla="*/ 1991769 w 3464789"/>
                                            <a:gd name="connsiteY14-4280" fmla="*/ 3266536 h 3266536"/>
                                            <a:gd name="connsiteX15-4281" fmla="*/ 1301656 w 3464789"/>
                                            <a:gd name="connsiteY15-4282" fmla="*/ 3255034 h 3266536"/>
                                            <a:gd name="connsiteX16-4283" fmla="*/ 1399422 w 3464789"/>
                                            <a:gd name="connsiteY16-4284" fmla="*/ 2748951 h 3266536"/>
                                            <a:gd name="connsiteX17-4285" fmla="*/ 1433928 w 3464789"/>
                                            <a:gd name="connsiteY17-4286" fmla="*/ 1817299 h 3266536"/>
                                            <a:gd name="connsiteX18-4287" fmla="*/ 1285742 w 3464789"/>
                                            <a:gd name="connsiteY18-4288" fmla="*/ 1457160 h 3266536"/>
                                            <a:gd name="connsiteX19-4289" fmla="*/ 1232480 w 3464789"/>
                                            <a:gd name="connsiteY19-4290" fmla="*/ 1424050 h 3266536"/>
                                            <a:gd name="connsiteX20-4291" fmla="*/ 1179677 w 3464789"/>
                                            <a:gd name="connsiteY20-4292" fmla="*/ 1403596 h 3266536"/>
                                            <a:gd name="connsiteX21-4293" fmla="*/ 1136639 w 3464789"/>
                                            <a:gd name="connsiteY21-4294" fmla="*/ 1416936 h 3266536"/>
                                            <a:gd name="connsiteX22-4295" fmla="*/ 694936 w 3464789"/>
                                            <a:gd name="connsiteY22-4296" fmla="*/ 1509564 h 3266536"/>
                                            <a:gd name="connsiteX23-4297" fmla="*/ 258308 w 3464789"/>
                                            <a:gd name="connsiteY23-4298" fmla="*/ 1444933 h 3266536"/>
                                            <a:gd name="connsiteX24-4299" fmla="*/ 727310 w 3464789"/>
                                            <a:gd name="connsiteY24-4300" fmla="*/ 1471078 h 3266536"/>
                                            <a:gd name="connsiteX25-4301" fmla="*/ 1021202 w 3464789"/>
                                            <a:gd name="connsiteY25-4302" fmla="*/ 1362956 h 3266536"/>
                                            <a:gd name="connsiteX26-4303" fmla="*/ 1022716 w 3464789"/>
                                            <a:gd name="connsiteY26-4304" fmla="*/ 1362285 h 3266536"/>
                                            <a:gd name="connsiteX27-4305" fmla="*/ 997892 w 3464789"/>
                                            <a:gd name="connsiteY27-4306" fmla="*/ 1356839 h 3266536"/>
                                            <a:gd name="connsiteX28-4307" fmla="*/ 645036 w 3464789"/>
                                            <a:gd name="connsiteY28-4308" fmla="*/ 1265612 h 3266536"/>
                                            <a:gd name="connsiteX29-4309" fmla="*/ 8889 w 3464789"/>
                                            <a:gd name="connsiteY29-4310" fmla="*/ 833848 h 3266536"/>
                                            <a:gd name="connsiteX30-4311" fmla="*/ 634343 w 3464789"/>
                                            <a:gd name="connsiteY30-4312" fmla="*/ 1185400 h 3266536"/>
                                            <a:gd name="connsiteX31-4313" fmla="*/ 1214583 w 3464789"/>
                                            <a:gd name="connsiteY31-4314" fmla="*/ 1318398 h 3266536"/>
                                            <a:gd name="connsiteX32-4315" fmla="*/ 1395036 w 3464789"/>
                                            <a:gd name="connsiteY32-4316" fmla="*/ 1363511 h 3266536"/>
                                            <a:gd name="connsiteX33-4317" fmla="*/ 1209641 w 3464789"/>
                                            <a:gd name="connsiteY33-4318" fmla="*/ 1046672 h 3266536"/>
                                            <a:gd name="connsiteX34-4319" fmla="*/ 1084324 w 3464789"/>
                                            <a:gd name="connsiteY34-4320" fmla="*/ 744014 h 3266536"/>
                                            <a:gd name="connsiteX35-4321" fmla="*/ 946281 w 3464789"/>
                                            <a:gd name="connsiteY35-4322" fmla="*/ 655437 h 3266536"/>
                                            <a:gd name="connsiteX36-4323" fmla="*/ 776340 w 3464789"/>
                                            <a:gd name="connsiteY36-4324" fmla="*/ 711158 h 3266536"/>
                                            <a:gd name="connsiteX37-4325" fmla="*/ 529066 w 3464789"/>
                                            <a:gd name="connsiteY37-4326" fmla="*/ 680248 h 3266536"/>
                                            <a:gd name="connsiteX38-4327" fmla="*/ 781493 w 3464789"/>
                                            <a:gd name="connsiteY38-4328" fmla="*/ 667370 h 3266536"/>
                                            <a:gd name="connsiteX39-4329" fmla="*/ 912857 w 3464789"/>
                                            <a:gd name="connsiteY39-4330" fmla="*/ 600399 h 3266536"/>
                                            <a:gd name="connsiteX40-4331" fmla="*/ 1037113 w 3464789"/>
                                            <a:gd name="connsiteY40-4332" fmla="*/ 477330 h 3266536"/>
                                            <a:gd name="connsiteX41-4333" fmla="*/ 991105 w 3464789"/>
                                            <a:gd name="connsiteY41-4334" fmla="*/ 0 h 3266536"/>
                                            <a:gd name="connsiteX42-4335" fmla="*/ 1058784 w 3464789"/>
                                            <a:gd name="connsiteY42-4336" fmla="*/ 197808 h 3266536"/>
                                            <a:gd name="connsiteX43-4337" fmla="*/ 1227158 w 3464789"/>
                                            <a:gd name="connsiteY43-4338" fmla="*/ 847118 h 3266536"/>
                                            <a:gd name="connsiteX44-4339" fmla="*/ 1427277 w 3464789"/>
                                            <a:gd name="connsiteY44-4340" fmla="*/ 333382 h 3266536"/>
                                            <a:gd name="connsiteX45-4341" fmla="*/ 1295158 w 3464789"/>
                                            <a:gd name="connsiteY45-4342" fmla="*/ 976590 h 3266536"/>
                                            <a:gd name="connsiteX46-4343" fmla="*/ 1629460 w 3464789"/>
                                            <a:gd name="connsiteY46-4344" fmla="*/ 1408982 h 3266536"/>
                                            <a:gd name="connsiteX47-4345" fmla="*/ 1692720 w 3464789"/>
                                            <a:gd name="connsiteY47-4346" fmla="*/ 1052423 h 3266536"/>
                                            <a:gd name="connsiteX48-4347" fmla="*/ 1831116 w 3464789"/>
                                            <a:gd name="connsiteY48-4348" fmla="*/ 540776 h 3266536"/>
                                            <a:gd name="connsiteX0-4349" fmla="*/ 1831116 w 3464789"/>
                                            <a:gd name="connsiteY0-4350" fmla="*/ 540776 h 3266536"/>
                                            <a:gd name="connsiteX1-4351" fmla="*/ 1934308 w 3464789"/>
                                            <a:gd name="connsiteY1-4352" fmla="*/ 446987 h 3266536"/>
                                            <a:gd name="connsiteX2-4353" fmla="*/ 1925334 w 3464789"/>
                                            <a:gd name="connsiteY2-4354" fmla="*/ 766931 h 3266536"/>
                                            <a:gd name="connsiteX3-4355" fmla="*/ 2420808 w 3464789"/>
                                            <a:gd name="connsiteY3-4356" fmla="*/ 450027 h 3266536"/>
                                            <a:gd name="connsiteX4-4357" fmla="*/ 2805000 w 3464789"/>
                                            <a:gd name="connsiteY4-4358" fmla="*/ 33969 h 3266536"/>
                                            <a:gd name="connsiteX5-4359" fmla="*/ 2576963 w 3464789"/>
                                            <a:gd name="connsiteY5-4360" fmla="*/ 365105 h 3266536"/>
                                            <a:gd name="connsiteX6-4361" fmla="*/ 1901903 w 3464789"/>
                                            <a:gd name="connsiteY6-4362" fmla="*/ 958551 h 3266536"/>
                                            <a:gd name="connsiteX7-4363" fmla="*/ 1808765 w 3464789"/>
                                            <a:gd name="connsiteY7-4364" fmla="*/ 1289935 h 3266536"/>
                                            <a:gd name="connsiteX8-4365" fmla="*/ 2517740 w 3464789"/>
                                            <a:gd name="connsiteY8-4366" fmla="*/ 1013912 h 3266536"/>
                                            <a:gd name="connsiteX9-4367" fmla="*/ 3464390 w 3464789"/>
                                            <a:gd name="connsiteY9-4368" fmla="*/ 918135 h 3266536"/>
                                            <a:gd name="connsiteX10-4369" fmla="*/ 2519113 w 3464789"/>
                                            <a:gd name="connsiteY10-4370" fmla="*/ 1079909 h 3266536"/>
                                            <a:gd name="connsiteX11-4371" fmla="*/ 1801988 w 3464789"/>
                                            <a:gd name="connsiteY11-4372" fmla="*/ 1518250 h 3266536"/>
                                            <a:gd name="connsiteX12-4373" fmla="*/ 1836494 w 3464789"/>
                                            <a:gd name="connsiteY12-4374" fmla="*/ 2162355 h 3266536"/>
                                            <a:gd name="connsiteX13-4375" fmla="*/ 1894003 w 3464789"/>
                                            <a:gd name="connsiteY13-4376" fmla="*/ 2794959 h 3266536"/>
                                            <a:gd name="connsiteX14-4377" fmla="*/ 1991769 w 3464789"/>
                                            <a:gd name="connsiteY14-4378" fmla="*/ 3266536 h 3266536"/>
                                            <a:gd name="connsiteX15-4379" fmla="*/ 1301656 w 3464789"/>
                                            <a:gd name="connsiteY15-4380" fmla="*/ 3255034 h 3266536"/>
                                            <a:gd name="connsiteX16-4381" fmla="*/ 1399422 w 3464789"/>
                                            <a:gd name="connsiteY16-4382" fmla="*/ 2748951 h 3266536"/>
                                            <a:gd name="connsiteX17-4383" fmla="*/ 1433928 w 3464789"/>
                                            <a:gd name="connsiteY17-4384" fmla="*/ 1817299 h 3266536"/>
                                            <a:gd name="connsiteX18-4385" fmla="*/ 1285742 w 3464789"/>
                                            <a:gd name="connsiteY18-4386" fmla="*/ 1457160 h 3266536"/>
                                            <a:gd name="connsiteX19-4387" fmla="*/ 1232480 w 3464789"/>
                                            <a:gd name="connsiteY19-4388" fmla="*/ 1424050 h 3266536"/>
                                            <a:gd name="connsiteX20-4389" fmla="*/ 1179677 w 3464789"/>
                                            <a:gd name="connsiteY20-4390" fmla="*/ 1403596 h 3266536"/>
                                            <a:gd name="connsiteX21-4391" fmla="*/ 1136639 w 3464789"/>
                                            <a:gd name="connsiteY21-4392" fmla="*/ 1416936 h 3266536"/>
                                            <a:gd name="connsiteX22-4393" fmla="*/ 694936 w 3464789"/>
                                            <a:gd name="connsiteY22-4394" fmla="*/ 1509564 h 3266536"/>
                                            <a:gd name="connsiteX23-4395" fmla="*/ 258308 w 3464789"/>
                                            <a:gd name="connsiteY23-4396" fmla="*/ 1444933 h 3266536"/>
                                            <a:gd name="connsiteX24-4397" fmla="*/ 727310 w 3464789"/>
                                            <a:gd name="connsiteY24-4398" fmla="*/ 1471078 h 3266536"/>
                                            <a:gd name="connsiteX25-4399" fmla="*/ 1021202 w 3464789"/>
                                            <a:gd name="connsiteY25-4400" fmla="*/ 1362956 h 3266536"/>
                                            <a:gd name="connsiteX26-4401" fmla="*/ 1022716 w 3464789"/>
                                            <a:gd name="connsiteY26-4402" fmla="*/ 1362285 h 3266536"/>
                                            <a:gd name="connsiteX27-4403" fmla="*/ 997892 w 3464789"/>
                                            <a:gd name="connsiteY27-4404" fmla="*/ 1356839 h 3266536"/>
                                            <a:gd name="connsiteX28-4405" fmla="*/ 645036 w 3464789"/>
                                            <a:gd name="connsiteY28-4406" fmla="*/ 1265612 h 3266536"/>
                                            <a:gd name="connsiteX29-4407" fmla="*/ 8889 w 3464789"/>
                                            <a:gd name="connsiteY29-4408" fmla="*/ 833848 h 3266536"/>
                                            <a:gd name="connsiteX30-4409" fmla="*/ 634343 w 3464789"/>
                                            <a:gd name="connsiteY30-4410" fmla="*/ 1185400 h 3266536"/>
                                            <a:gd name="connsiteX31-4411" fmla="*/ 1214583 w 3464789"/>
                                            <a:gd name="connsiteY31-4412" fmla="*/ 1318398 h 3266536"/>
                                            <a:gd name="connsiteX32-4413" fmla="*/ 1395036 w 3464789"/>
                                            <a:gd name="connsiteY32-4414" fmla="*/ 1363511 h 3266536"/>
                                            <a:gd name="connsiteX33-4415" fmla="*/ 1209641 w 3464789"/>
                                            <a:gd name="connsiteY33-4416" fmla="*/ 1046672 h 3266536"/>
                                            <a:gd name="connsiteX34-4417" fmla="*/ 1084324 w 3464789"/>
                                            <a:gd name="connsiteY34-4418" fmla="*/ 744014 h 3266536"/>
                                            <a:gd name="connsiteX35-4419" fmla="*/ 946281 w 3464789"/>
                                            <a:gd name="connsiteY35-4420" fmla="*/ 655437 h 3266536"/>
                                            <a:gd name="connsiteX36-4421" fmla="*/ 776340 w 3464789"/>
                                            <a:gd name="connsiteY36-4422" fmla="*/ 711158 h 3266536"/>
                                            <a:gd name="connsiteX37-4423" fmla="*/ 529066 w 3464789"/>
                                            <a:gd name="connsiteY37-4424" fmla="*/ 680248 h 3266536"/>
                                            <a:gd name="connsiteX38-4425" fmla="*/ 781493 w 3464789"/>
                                            <a:gd name="connsiteY38-4426" fmla="*/ 667370 h 3266536"/>
                                            <a:gd name="connsiteX39-4427" fmla="*/ 912857 w 3464789"/>
                                            <a:gd name="connsiteY39-4428" fmla="*/ 600399 h 3266536"/>
                                            <a:gd name="connsiteX40-4429" fmla="*/ 1037113 w 3464789"/>
                                            <a:gd name="connsiteY40-4430" fmla="*/ 477330 h 3266536"/>
                                            <a:gd name="connsiteX41-4431" fmla="*/ 991105 w 3464789"/>
                                            <a:gd name="connsiteY41-4432" fmla="*/ 0 h 3266536"/>
                                            <a:gd name="connsiteX42-4433" fmla="*/ 1058784 w 3464789"/>
                                            <a:gd name="connsiteY42-4434" fmla="*/ 197808 h 3266536"/>
                                            <a:gd name="connsiteX43-4435" fmla="*/ 1227158 w 3464789"/>
                                            <a:gd name="connsiteY43-4436" fmla="*/ 847118 h 3266536"/>
                                            <a:gd name="connsiteX44-4437" fmla="*/ 1427277 w 3464789"/>
                                            <a:gd name="connsiteY44-4438" fmla="*/ 333382 h 3266536"/>
                                            <a:gd name="connsiteX45-4439" fmla="*/ 1295158 w 3464789"/>
                                            <a:gd name="connsiteY45-4440" fmla="*/ 976590 h 3266536"/>
                                            <a:gd name="connsiteX46-4441" fmla="*/ 1629460 w 3464789"/>
                                            <a:gd name="connsiteY46-4442" fmla="*/ 1408982 h 3266536"/>
                                            <a:gd name="connsiteX47-4443" fmla="*/ 1692720 w 3464789"/>
                                            <a:gd name="connsiteY47-4444" fmla="*/ 1052423 h 3266536"/>
                                            <a:gd name="connsiteX48-4445" fmla="*/ 1831116 w 3464789"/>
                                            <a:gd name="connsiteY48-4446" fmla="*/ 540776 h 3266536"/>
                                            <a:gd name="connsiteX0-4447" fmla="*/ 1831116 w 3464789"/>
                                            <a:gd name="connsiteY0-4448" fmla="*/ 540776 h 3266536"/>
                                            <a:gd name="connsiteX1-4449" fmla="*/ 1934308 w 3464789"/>
                                            <a:gd name="connsiteY1-4450" fmla="*/ 446987 h 3266536"/>
                                            <a:gd name="connsiteX2-4451" fmla="*/ 1925334 w 3464789"/>
                                            <a:gd name="connsiteY2-4452" fmla="*/ 766931 h 3266536"/>
                                            <a:gd name="connsiteX3-4453" fmla="*/ 2420808 w 3464789"/>
                                            <a:gd name="connsiteY3-4454" fmla="*/ 450027 h 3266536"/>
                                            <a:gd name="connsiteX4-4455" fmla="*/ 2805000 w 3464789"/>
                                            <a:gd name="connsiteY4-4456" fmla="*/ 33969 h 3266536"/>
                                            <a:gd name="connsiteX5-4457" fmla="*/ 2576963 w 3464789"/>
                                            <a:gd name="connsiteY5-4458" fmla="*/ 365105 h 3266536"/>
                                            <a:gd name="connsiteX6-4459" fmla="*/ 1901903 w 3464789"/>
                                            <a:gd name="connsiteY6-4460" fmla="*/ 958551 h 3266536"/>
                                            <a:gd name="connsiteX7-4461" fmla="*/ 1808765 w 3464789"/>
                                            <a:gd name="connsiteY7-4462" fmla="*/ 1289935 h 3266536"/>
                                            <a:gd name="connsiteX8-4463" fmla="*/ 2517740 w 3464789"/>
                                            <a:gd name="connsiteY8-4464" fmla="*/ 1013912 h 3266536"/>
                                            <a:gd name="connsiteX9-4465" fmla="*/ 3464390 w 3464789"/>
                                            <a:gd name="connsiteY9-4466" fmla="*/ 918135 h 3266536"/>
                                            <a:gd name="connsiteX10-4467" fmla="*/ 2519113 w 3464789"/>
                                            <a:gd name="connsiteY10-4468" fmla="*/ 1079909 h 3266536"/>
                                            <a:gd name="connsiteX11-4469" fmla="*/ 1801988 w 3464789"/>
                                            <a:gd name="connsiteY11-4470" fmla="*/ 1518250 h 3266536"/>
                                            <a:gd name="connsiteX12-4471" fmla="*/ 1836494 w 3464789"/>
                                            <a:gd name="connsiteY12-4472" fmla="*/ 2162355 h 3266536"/>
                                            <a:gd name="connsiteX13-4473" fmla="*/ 1894003 w 3464789"/>
                                            <a:gd name="connsiteY13-4474" fmla="*/ 2794959 h 3266536"/>
                                            <a:gd name="connsiteX14-4475" fmla="*/ 1991769 w 3464789"/>
                                            <a:gd name="connsiteY14-4476" fmla="*/ 3266536 h 3266536"/>
                                            <a:gd name="connsiteX15-4477" fmla="*/ 1301656 w 3464789"/>
                                            <a:gd name="connsiteY15-4478" fmla="*/ 3255034 h 3266536"/>
                                            <a:gd name="connsiteX16-4479" fmla="*/ 1399422 w 3464789"/>
                                            <a:gd name="connsiteY16-4480" fmla="*/ 2748951 h 3266536"/>
                                            <a:gd name="connsiteX17-4481" fmla="*/ 1433928 w 3464789"/>
                                            <a:gd name="connsiteY17-4482" fmla="*/ 1817299 h 3266536"/>
                                            <a:gd name="connsiteX18-4483" fmla="*/ 1285742 w 3464789"/>
                                            <a:gd name="connsiteY18-4484" fmla="*/ 1457160 h 3266536"/>
                                            <a:gd name="connsiteX19-4485" fmla="*/ 1232480 w 3464789"/>
                                            <a:gd name="connsiteY19-4486" fmla="*/ 1424050 h 3266536"/>
                                            <a:gd name="connsiteX20-4487" fmla="*/ 1179677 w 3464789"/>
                                            <a:gd name="connsiteY20-4488" fmla="*/ 1403596 h 3266536"/>
                                            <a:gd name="connsiteX21-4489" fmla="*/ 1136639 w 3464789"/>
                                            <a:gd name="connsiteY21-4490" fmla="*/ 1416936 h 3266536"/>
                                            <a:gd name="connsiteX22-4491" fmla="*/ 694936 w 3464789"/>
                                            <a:gd name="connsiteY22-4492" fmla="*/ 1509564 h 3266536"/>
                                            <a:gd name="connsiteX23-4493" fmla="*/ 258308 w 3464789"/>
                                            <a:gd name="connsiteY23-4494" fmla="*/ 1444933 h 3266536"/>
                                            <a:gd name="connsiteX24-4495" fmla="*/ 727310 w 3464789"/>
                                            <a:gd name="connsiteY24-4496" fmla="*/ 1471078 h 3266536"/>
                                            <a:gd name="connsiteX25-4497" fmla="*/ 1021202 w 3464789"/>
                                            <a:gd name="connsiteY25-4498" fmla="*/ 1362956 h 3266536"/>
                                            <a:gd name="connsiteX26-4499" fmla="*/ 1022716 w 3464789"/>
                                            <a:gd name="connsiteY26-4500" fmla="*/ 1362285 h 3266536"/>
                                            <a:gd name="connsiteX27-4501" fmla="*/ 997892 w 3464789"/>
                                            <a:gd name="connsiteY27-4502" fmla="*/ 1356839 h 3266536"/>
                                            <a:gd name="connsiteX28-4503" fmla="*/ 645036 w 3464789"/>
                                            <a:gd name="connsiteY28-4504" fmla="*/ 1265612 h 3266536"/>
                                            <a:gd name="connsiteX29-4505" fmla="*/ 8889 w 3464789"/>
                                            <a:gd name="connsiteY29-4506" fmla="*/ 833848 h 3266536"/>
                                            <a:gd name="connsiteX30-4507" fmla="*/ 634343 w 3464789"/>
                                            <a:gd name="connsiteY30-4508" fmla="*/ 1185400 h 3266536"/>
                                            <a:gd name="connsiteX31-4509" fmla="*/ 1214583 w 3464789"/>
                                            <a:gd name="connsiteY31-4510" fmla="*/ 1318398 h 3266536"/>
                                            <a:gd name="connsiteX32-4511" fmla="*/ 1395036 w 3464789"/>
                                            <a:gd name="connsiteY32-4512" fmla="*/ 1363511 h 3266536"/>
                                            <a:gd name="connsiteX33-4513" fmla="*/ 1209641 w 3464789"/>
                                            <a:gd name="connsiteY33-4514" fmla="*/ 1046672 h 3266536"/>
                                            <a:gd name="connsiteX34-4515" fmla="*/ 1084324 w 3464789"/>
                                            <a:gd name="connsiteY34-4516" fmla="*/ 744014 h 3266536"/>
                                            <a:gd name="connsiteX35-4517" fmla="*/ 946281 w 3464789"/>
                                            <a:gd name="connsiteY35-4518" fmla="*/ 655437 h 3266536"/>
                                            <a:gd name="connsiteX36-4519" fmla="*/ 776340 w 3464789"/>
                                            <a:gd name="connsiteY36-4520" fmla="*/ 711158 h 3266536"/>
                                            <a:gd name="connsiteX37-4521" fmla="*/ 529066 w 3464789"/>
                                            <a:gd name="connsiteY37-4522" fmla="*/ 680248 h 3266536"/>
                                            <a:gd name="connsiteX38-4523" fmla="*/ 781493 w 3464789"/>
                                            <a:gd name="connsiteY38-4524" fmla="*/ 667370 h 3266536"/>
                                            <a:gd name="connsiteX39-4525" fmla="*/ 912857 w 3464789"/>
                                            <a:gd name="connsiteY39-4526" fmla="*/ 600399 h 3266536"/>
                                            <a:gd name="connsiteX40-4527" fmla="*/ 1037113 w 3464789"/>
                                            <a:gd name="connsiteY40-4528" fmla="*/ 477330 h 3266536"/>
                                            <a:gd name="connsiteX41-4529" fmla="*/ 991105 w 3464789"/>
                                            <a:gd name="connsiteY41-4530" fmla="*/ 0 h 3266536"/>
                                            <a:gd name="connsiteX42-4531" fmla="*/ 1058784 w 3464789"/>
                                            <a:gd name="connsiteY42-4532" fmla="*/ 197808 h 3266536"/>
                                            <a:gd name="connsiteX43-4533" fmla="*/ 1227158 w 3464789"/>
                                            <a:gd name="connsiteY43-4534" fmla="*/ 847118 h 3266536"/>
                                            <a:gd name="connsiteX44-4535" fmla="*/ 1427277 w 3464789"/>
                                            <a:gd name="connsiteY44-4536" fmla="*/ 333382 h 3266536"/>
                                            <a:gd name="connsiteX45-4537" fmla="*/ 1295158 w 3464789"/>
                                            <a:gd name="connsiteY45-4538" fmla="*/ 976590 h 3266536"/>
                                            <a:gd name="connsiteX46-4539" fmla="*/ 1629460 w 3464789"/>
                                            <a:gd name="connsiteY46-4540" fmla="*/ 1408982 h 3266536"/>
                                            <a:gd name="connsiteX47-4541" fmla="*/ 1692720 w 3464789"/>
                                            <a:gd name="connsiteY47-4542" fmla="*/ 1052423 h 3266536"/>
                                            <a:gd name="connsiteX48-4543" fmla="*/ 1831116 w 3464789"/>
                                            <a:gd name="connsiteY48-4544" fmla="*/ 540776 h 3266536"/>
                                            <a:gd name="connsiteX0-4545" fmla="*/ 1813303 w 3464789"/>
                                            <a:gd name="connsiteY0-4546" fmla="*/ 534838 h 3266536"/>
                                            <a:gd name="connsiteX1-4547" fmla="*/ 1934308 w 3464789"/>
                                            <a:gd name="connsiteY1-4548" fmla="*/ 446987 h 3266536"/>
                                            <a:gd name="connsiteX2-4549" fmla="*/ 1925334 w 3464789"/>
                                            <a:gd name="connsiteY2-4550" fmla="*/ 766931 h 3266536"/>
                                            <a:gd name="connsiteX3-4551" fmla="*/ 2420808 w 3464789"/>
                                            <a:gd name="connsiteY3-4552" fmla="*/ 450027 h 3266536"/>
                                            <a:gd name="connsiteX4-4553" fmla="*/ 2805000 w 3464789"/>
                                            <a:gd name="connsiteY4-4554" fmla="*/ 33969 h 3266536"/>
                                            <a:gd name="connsiteX5-4555" fmla="*/ 2576963 w 3464789"/>
                                            <a:gd name="connsiteY5-4556" fmla="*/ 365105 h 3266536"/>
                                            <a:gd name="connsiteX6-4557" fmla="*/ 1901903 w 3464789"/>
                                            <a:gd name="connsiteY6-4558" fmla="*/ 958551 h 3266536"/>
                                            <a:gd name="connsiteX7-4559" fmla="*/ 1808765 w 3464789"/>
                                            <a:gd name="connsiteY7-4560" fmla="*/ 1289935 h 3266536"/>
                                            <a:gd name="connsiteX8-4561" fmla="*/ 2517740 w 3464789"/>
                                            <a:gd name="connsiteY8-4562" fmla="*/ 1013912 h 3266536"/>
                                            <a:gd name="connsiteX9-4563" fmla="*/ 3464390 w 3464789"/>
                                            <a:gd name="connsiteY9-4564" fmla="*/ 918135 h 3266536"/>
                                            <a:gd name="connsiteX10-4565" fmla="*/ 2519113 w 3464789"/>
                                            <a:gd name="connsiteY10-4566" fmla="*/ 1079909 h 3266536"/>
                                            <a:gd name="connsiteX11-4567" fmla="*/ 1801988 w 3464789"/>
                                            <a:gd name="connsiteY11-4568" fmla="*/ 1518250 h 3266536"/>
                                            <a:gd name="connsiteX12-4569" fmla="*/ 1836494 w 3464789"/>
                                            <a:gd name="connsiteY12-4570" fmla="*/ 2162355 h 3266536"/>
                                            <a:gd name="connsiteX13-4571" fmla="*/ 1894003 w 3464789"/>
                                            <a:gd name="connsiteY13-4572" fmla="*/ 2794959 h 3266536"/>
                                            <a:gd name="connsiteX14-4573" fmla="*/ 1991769 w 3464789"/>
                                            <a:gd name="connsiteY14-4574" fmla="*/ 3266536 h 3266536"/>
                                            <a:gd name="connsiteX15-4575" fmla="*/ 1301656 w 3464789"/>
                                            <a:gd name="connsiteY15-4576" fmla="*/ 3255034 h 3266536"/>
                                            <a:gd name="connsiteX16-4577" fmla="*/ 1399422 w 3464789"/>
                                            <a:gd name="connsiteY16-4578" fmla="*/ 2748951 h 3266536"/>
                                            <a:gd name="connsiteX17-4579" fmla="*/ 1433928 w 3464789"/>
                                            <a:gd name="connsiteY17-4580" fmla="*/ 1817299 h 3266536"/>
                                            <a:gd name="connsiteX18-4581" fmla="*/ 1285742 w 3464789"/>
                                            <a:gd name="connsiteY18-4582" fmla="*/ 1457160 h 3266536"/>
                                            <a:gd name="connsiteX19-4583" fmla="*/ 1232480 w 3464789"/>
                                            <a:gd name="connsiteY19-4584" fmla="*/ 1424050 h 3266536"/>
                                            <a:gd name="connsiteX20-4585" fmla="*/ 1179677 w 3464789"/>
                                            <a:gd name="connsiteY20-4586" fmla="*/ 1403596 h 3266536"/>
                                            <a:gd name="connsiteX21-4587" fmla="*/ 1136639 w 3464789"/>
                                            <a:gd name="connsiteY21-4588" fmla="*/ 1416936 h 3266536"/>
                                            <a:gd name="connsiteX22-4589" fmla="*/ 694936 w 3464789"/>
                                            <a:gd name="connsiteY22-4590" fmla="*/ 1509564 h 3266536"/>
                                            <a:gd name="connsiteX23-4591" fmla="*/ 258308 w 3464789"/>
                                            <a:gd name="connsiteY23-4592" fmla="*/ 1444933 h 3266536"/>
                                            <a:gd name="connsiteX24-4593" fmla="*/ 727310 w 3464789"/>
                                            <a:gd name="connsiteY24-4594" fmla="*/ 1471078 h 3266536"/>
                                            <a:gd name="connsiteX25-4595" fmla="*/ 1021202 w 3464789"/>
                                            <a:gd name="connsiteY25-4596" fmla="*/ 1362956 h 3266536"/>
                                            <a:gd name="connsiteX26-4597" fmla="*/ 1022716 w 3464789"/>
                                            <a:gd name="connsiteY26-4598" fmla="*/ 1362285 h 3266536"/>
                                            <a:gd name="connsiteX27-4599" fmla="*/ 997892 w 3464789"/>
                                            <a:gd name="connsiteY27-4600" fmla="*/ 1356839 h 3266536"/>
                                            <a:gd name="connsiteX28-4601" fmla="*/ 645036 w 3464789"/>
                                            <a:gd name="connsiteY28-4602" fmla="*/ 1265612 h 3266536"/>
                                            <a:gd name="connsiteX29-4603" fmla="*/ 8889 w 3464789"/>
                                            <a:gd name="connsiteY29-4604" fmla="*/ 833848 h 3266536"/>
                                            <a:gd name="connsiteX30-4605" fmla="*/ 634343 w 3464789"/>
                                            <a:gd name="connsiteY30-4606" fmla="*/ 1185400 h 3266536"/>
                                            <a:gd name="connsiteX31-4607" fmla="*/ 1214583 w 3464789"/>
                                            <a:gd name="connsiteY31-4608" fmla="*/ 1318398 h 3266536"/>
                                            <a:gd name="connsiteX32-4609" fmla="*/ 1395036 w 3464789"/>
                                            <a:gd name="connsiteY32-4610" fmla="*/ 1363511 h 3266536"/>
                                            <a:gd name="connsiteX33-4611" fmla="*/ 1209641 w 3464789"/>
                                            <a:gd name="connsiteY33-4612" fmla="*/ 1046672 h 3266536"/>
                                            <a:gd name="connsiteX34-4613" fmla="*/ 1084324 w 3464789"/>
                                            <a:gd name="connsiteY34-4614" fmla="*/ 744014 h 3266536"/>
                                            <a:gd name="connsiteX35-4615" fmla="*/ 946281 w 3464789"/>
                                            <a:gd name="connsiteY35-4616" fmla="*/ 655437 h 3266536"/>
                                            <a:gd name="connsiteX36-4617" fmla="*/ 776340 w 3464789"/>
                                            <a:gd name="connsiteY36-4618" fmla="*/ 711158 h 3266536"/>
                                            <a:gd name="connsiteX37-4619" fmla="*/ 529066 w 3464789"/>
                                            <a:gd name="connsiteY37-4620" fmla="*/ 680248 h 3266536"/>
                                            <a:gd name="connsiteX38-4621" fmla="*/ 781493 w 3464789"/>
                                            <a:gd name="connsiteY38-4622" fmla="*/ 667370 h 3266536"/>
                                            <a:gd name="connsiteX39-4623" fmla="*/ 912857 w 3464789"/>
                                            <a:gd name="connsiteY39-4624" fmla="*/ 600399 h 3266536"/>
                                            <a:gd name="connsiteX40-4625" fmla="*/ 1037113 w 3464789"/>
                                            <a:gd name="connsiteY40-4626" fmla="*/ 477330 h 3266536"/>
                                            <a:gd name="connsiteX41-4627" fmla="*/ 991105 w 3464789"/>
                                            <a:gd name="connsiteY41-4628" fmla="*/ 0 h 3266536"/>
                                            <a:gd name="connsiteX42-4629" fmla="*/ 1058784 w 3464789"/>
                                            <a:gd name="connsiteY42-4630" fmla="*/ 197808 h 3266536"/>
                                            <a:gd name="connsiteX43-4631" fmla="*/ 1227158 w 3464789"/>
                                            <a:gd name="connsiteY43-4632" fmla="*/ 847118 h 3266536"/>
                                            <a:gd name="connsiteX44-4633" fmla="*/ 1427277 w 3464789"/>
                                            <a:gd name="connsiteY44-4634" fmla="*/ 333382 h 3266536"/>
                                            <a:gd name="connsiteX45-4635" fmla="*/ 1295158 w 3464789"/>
                                            <a:gd name="connsiteY45-4636" fmla="*/ 976590 h 3266536"/>
                                            <a:gd name="connsiteX46-4637" fmla="*/ 1629460 w 3464789"/>
                                            <a:gd name="connsiteY46-4638" fmla="*/ 1408982 h 3266536"/>
                                            <a:gd name="connsiteX47-4639" fmla="*/ 1692720 w 3464789"/>
                                            <a:gd name="connsiteY47-4640" fmla="*/ 1052423 h 3266536"/>
                                            <a:gd name="connsiteX48-4641" fmla="*/ 1813303 w 3464789"/>
                                            <a:gd name="connsiteY48-4642" fmla="*/ 534838 h 3266536"/>
                                            <a:gd name="connsiteX0-4643" fmla="*/ 1813303 w 3464789"/>
                                            <a:gd name="connsiteY0-4644" fmla="*/ 534838 h 3266536"/>
                                            <a:gd name="connsiteX1-4645" fmla="*/ 1934308 w 3464789"/>
                                            <a:gd name="connsiteY1-4646" fmla="*/ 446987 h 3266536"/>
                                            <a:gd name="connsiteX2-4647" fmla="*/ 1925334 w 3464789"/>
                                            <a:gd name="connsiteY2-4648" fmla="*/ 766931 h 3266536"/>
                                            <a:gd name="connsiteX3-4649" fmla="*/ 2420808 w 3464789"/>
                                            <a:gd name="connsiteY3-4650" fmla="*/ 450027 h 3266536"/>
                                            <a:gd name="connsiteX4-4651" fmla="*/ 2805000 w 3464789"/>
                                            <a:gd name="connsiteY4-4652" fmla="*/ 33969 h 3266536"/>
                                            <a:gd name="connsiteX5-4653" fmla="*/ 2576963 w 3464789"/>
                                            <a:gd name="connsiteY5-4654" fmla="*/ 365105 h 3266536"/>
                                            <a:gd name="connsiteX6-4655" fmla="*/ 1901903 w 3464789"/>
                                            <a:gd name="connsiteY6-4656" fmla="*/ 958551 h 3266536"/>
                                            <a:gd name="connsiteX7-4657" fmla="*/ 1808765 w 3464789"/>
                                            <a:gd name="connsiteY7-4658" fmla="*/ 1289935 h 3266536"/>
                                            <a:gd name="connsiteX8-4659" fmla="*/ 2517740 w 3464789"/>
                                            <a:gd name="connsiteY8-4660" fmla="*/ 1013912 h 3266536"/>
                                            <a:gd name="connsiteX9-4661" fmla="*/ 3464390 w 3464789"/>
                                            <a:gd name="connsiteY9-4662" fmla="*/ 918135 h 3266536"/>
                                            <a:gd name="connsiteX10-4663" fmla="*/ 2519113 w 3464789"/>
                                            <a:gd name="connsiteY10-4664" fmla="*/ 1079909 h 3266536"/>
                                            <a:gd name="connsiteX11-4665" fmla="*/ 1801988 w 3464789"/>
                                            <a:gd name="connsiteY11-4666" fmla="*/ 1518250 h 3266536"/>
                                            <a:gd name="connsiteX12-4667" fmla="*/ 1836494 w 3464789"/>
                                            <a:gd name="connsiteY12-4668" fmla="*/ 2162355 h 3266536"/>
                                            <a:gd name="connsiteX13-4669" fmla="*/ 1894003 w 3464789"/>
                                            <a:gd name="connsiteY13-4670" fmla="*/ 2794959 h 3266536"/>
                                            <a:gd name="connsiteX14-4671" fmla="*/ 1991769 w 3464789"/>
                                            <a:gd name="connsiteY14-4672" fmla="*/ 3266536 h 3266536"/>
                                            <a:gd name="connsiteX15-4673" fmla="*/ 1301656 w 3464789"/>
                                            <a:gd name="connsiteY15-4674" fmla="*/ 3255034 h 3266536"/>
                                            <a:gd name="connsiteX16-4675" fmla="*/ 1399422 w 3464789"/>
                                            <a:gd name="connsiteY16-4676" fmla="*/ 2748951 h 3266536"/>
                                            <a:gd name="connsiteX17-4677" fmla="*/ 1433928 w 3464789"/>
                                            <a:gd name="connsiteY17-4678" fmla="*/ 1817299 h 3266536"/>
                                            <a:gd name="connsiteX18-4679" fmla="*/ 1285742 w 3464789"/>
                                            <a:gd name="connsiteY18-4680" fmla="*/ 1457160 h 3266536"/>
                                            <a:gd name="connsiteX19-4681" fmla="*/ 1232480 w 3464789"/>
                                            <a:gd name="connsiteY19-4682" fmla="*/ 1424050 h 3266536"/>
                                            <a:gd name="connsiteX20-4683" fmla="*/ 1179677 w 3464789"/>
                                            <a:gd name="connsiteY20-4684" fmla="*/ 1403596 h 3266536"/>
                                            <a:gd name="connsiteX21-4685" fmla="*/ 1136639 w 3464789"/>
                                            <a:gd name="connsiteY21-4686" fmla="*/ 1416936 h 3266536"/>
                                            <a:gd name="connsiteX22-4687" fmla="*/ 694936 w 3464789"/>
                                            <a:gd name="connsiteY22-4688" fmla="*/ 1509564 h 3266536"/>
                                            <a:gd name="connsiteX23-4689" fmla="*/ 258308 w 3464789"/>
                                            <a:gd name="connsiteY23-4690" fmla="*/ 1444933 h 3266536"/>
                                            <a:gd name="connsiteX24-4691" fmla="*/ 727310 w 3464789"/>
                                            <a:gd name="connsiteY24-4692" fmla="*/ 1471078 h 3266536"/>
                                            <a:gd name="connsiteX25-4693" fmla="*/ 1021202 w 3464789"/>
                                            <a:gd name="connsiteY25-4694" fmla="*/ 1362956 h 3266536"/>
                                            <a:gd name="connsiteX26-4695" fmla="*/ 1022716 w 3464789"/>
                                            <a:gd name="connsiteY26-4696" fmla="*/ 1362285 h 3266536"/>
                                            <a:gd name="connsiteX27-4697" fmla="*/ 997892 w 3464789"/>
                                            <a:gd name="connsiteY27-4698" fmla="*/ 1356839 h 3266536"/>
                                            <a:gd name="connsiteX28-4699" fmla="*/ 645036 w 3464789"/>
                                            <a:gd name="connsiteY28-4700" fmla="*/ 1265612 h 3266536"/>
                                            <a:gd name="connsiteX29-4701" fmla="*/ 8889 w 3464789"/>
                                            <a:gd name="connsiteY29-4702" fmla="*/ 833848 h 3266536"/>
                                            <a:gd name="connsiteX30-4703" fmla="*/ 634343 w 3464789"/>
                                            <a:gd name="connsiteY30-4704" fmla="*/ 1185400 h 3266536"/>
                                            <a:gd name="connsiteX31-4705" fmla="*/ 1214583 w 3464789"/>
                                            <a:gd name="connsiteY31-4706" fmla="*/ 1318398 h 3266536"/>
                                            <a:gd name="connsiteX32-4707" fmla="*/ 1395036 w 3464789"/>
                                            <a:gd name="connsiteY32-4708" fmla="*/ 1363511 h 3266536"/>
                                            <a:gd name="connsiteX33-4709" fmla="*/ 1209641 w 3464789"/>
                                            <a:gd name="connsiteY33-4710" fmla="*/ 1046672 h 3266536"/>
                                            <a:gd name="connsiteX34-4711" fmla="*/ 1084324 w 3464789"/>
                                            <a:gd name="connsiteY34-4712" fmla="*/ 744014 h 3266536"/>
                                            <a:gd name="connsiteX35-4713" fmla="*/ 946281 w 3464789"/>
                                            <a:gd name="connsiteY35-4714" fmla="*/ 655437 h 3266536"/>
                                            <a:gd name="connsiteX36-4715" fmla="*/ 776340 w 3464789"/>
                                            <a:gd name="connsiteY36-4716" fmla="*/ 711158 h 3266536"/>
                                            <a:gd name="connsiteX37-4717" fmla="*/ 529066 w 3464789"/>
                                            <a:gd name="connsiteY37-4718" fmla="*/ 680248 h 3266536"/>
                                            <a:gd name="connsiteX38-4719" fmla="*/ 781493 w 3464789"/>
                                            <a:gd name="connsiteY38-4720" fmla="*/ 667370 h 3266536"/>
                                            <a:gd name="connsiteX39-4721" fmla="*/ 912857 w 3464789"/>
                                            <a:gd name="connsiteY39-4722" fmla="*/ 600399 h 3266536"/>
                                            <a:gd name="connsiteX40-4723" fmla="*/ 1037113 w 3464789"/>
                                            <a:gd name="connsiteY40-4724" fmla="*/ 477330 h 3266536"/>
                                            <a:gd name="connsiteX41-4725" fmla="*/ 991105 w 3464789"/>
                                            <a:gd name="connsiteY41-4726" fmla="*/ 0 h 3266536"/>
                                            <a:gd name="connsiteX42-4727" fmla="*/ 1058784 w 3464789"/>
                                            <a:gd name="connsiteY42-4728" fmla="*/ 197808 h 3266536"/>
                                            <a:gd name="connsiteX43-4729" fmla="*/ 1227158 w 3464789"/>
                                            <a:gd name="connsiteY43-4730" fmla="*/ 847118 h 3266536"/>
                                            <a:gd name="connsiteX44-4731" fmla="*/ 1427277 w 3464789"/>
                                            <a:gd name="connsiteY44-4732" fmla="*/ 333382 h 3266536"/>
                                            <a:gd name="connsiteX45-4733" fmla="*/ 1295158 w 3464789"/>
                                            <a:gd name="connsiteY45-4734" fmla="*/ 976590 h 3266536"/>
                                            <a:gd name="connsiteX46-4735" fmla="*/ 1629460 w 3464789"/>
                                            <a:gd name="connsiteY46-4736" fmla="*/ 1408982 h 3266536"/>
                                            <a:gd name="connsiteX47-4737" fmla="*/ 1692720 w 3464789"/>
                                            <a:gd name="connsiteY47-4738" fmla="*/ 1052423 h 3266536"/>
                                            <a:gd name="connsiteX48-4739" fmla="*/ 1813303 w 3464789"/>
                                            <a:gd name="connsiteY48-4740" fmla="*/ 534838 h 3266536"/>
                                            <a:gd name="connsiteX0-4741" fmla="*/ 1813303 w 3464789"/>
                                            <a:gd name="connsiteY0-4742" fmla="*/ 534838 h 3266536"/>
                                            <a:gd name="connsiteX1-4743" fmla="*/ 1934308 w 3464789"/>
                                            <a:gd name="connsiteY1-4744" fmla="*/ 446987 h 3266536"/>
                                            <a:gd name="connsiteX2-4745" fmla="*/ 1925334 w 3464789"/>
                                            <a:gd name="connsiteY2-4746" fmla="*/ 766931 h 3266536"/>
                                            <a:gd name="connsiteX3-4747" fmla="*/ 2420808 w 3464789"/>
                                            <a:gd name="connsiteY3-4748" fmla="*/ 450027 h 3266536"/>
                                            <a:gd name="connsiteX4-4749" fmla="*/ 2805000 w 3464789"/>
                                            <a:gd name="connsiteY4-4750" fmla="*/ 33969 h 3266536"/>
                                            <a:gd name="connsiteX5-4751" fmla="*/ 2576963 w 3464789"/>
                                            <a:gd name="connsiteY5-4752" fmla="*/ 365105 h 3266536"/>
                                            <a:gd name="connsiteX6-4753" fmla="*/ 1901903 w 3464789"/>
                                            <a:gd name="connsiteY6-4754" fmla="*/ 958551 h 3266536"/>
                                            <a:gd name="connsiteX7-4755" fmla="*/ 1808765 w 3464789"/>
                                            <a:gd name="connsiteY7-4756" fmla="*/ 1289935 h 3266536"/>
                                            <a:gd name="connsiteX8-4757" fmla="*/ 2517740 w 3464789"/>
                                            <a:gd name="connsiteY8-4758" fmla="*/ 1013912 h 3266536"/>
                                            <a:gd name="connsiteX9-4759" fmla="*/ 3464390 w 3464789"/>
                                            <a:gd name="connsiteY9-4760" fmla="*/ 918135 h 3266536"/>
                                            <a:gd name="connsiteX10-4761" fmla="*/ 2519113 w 3464789"/>
                                            <a:gd name="connsiteY10-4762" fmla="*/ 1079909 h 3266536"/>
                                            <a:gd name="connsiteX11-4763" fmla="*/ 1801988 w 3464789"/>
                                            <a:gd name="connsiteY11-4764" fmla="*/ 1518250 h 3266536"/>
                                            <a:gd name="connsiteX12-4765" fmla="*/ 1836494 w 3464789"/>
                                            <a:gd name="connsiteY12-4766" fmla="*/ 2162355 h 3266536"/>
                                            <a:gd name="connsiteX13-4767" fmla="*/ 1894003 w 3464789"/>
                                            <a:gd name="connsiteY13-4768" fmla="*/ 2794959 h 3266536"/>
                                            <a:gd name="connsiteX14-4769" fmla="*/ 1991769 w 3464789"/>
                                            <a:gd name="connsiteY14-4770" fmla="*/ 3266536 h 3266536"/>
                                            <a:gd name="connsiteX15-4771" fmla="*/ 1301656 w 3464789"/>
                                            <a:gd name="connsiteY15-4772" fmla="*/ 3255034 h 3266536"/>
                                            <a:gd name="connsiteX16-4773" fmla="*/ 1399422 w 3464789"/>
                                            <a:gd name="connsiteY16-4774" fmla="*/ 2748951 h 3266536"/>
                                            <a:gd name="connsiteX17-4775" fmla="*/ 1433928 w 3464789"/>
                                            <a:gd name="connsiteY17-4776" fmla="*/ 1817299 h 3266536"/>
                                            <a:gd name="connsiteX18-4777" fmla="*/ 1285742 w 3464789"/>
                                            <a:gd name="connsiteY18-4778" fmla="*/ 1457160 h 3266536"/>
                                            <a:gd name="connsiteX19-4779" fmla="*/ 1232480 w 3464789"/>
                                            <a:gd name="connsiteY19-4780" fmla="*/ 1424050 h 3266536"/>
                                            <a:gd name="connsiteX20-4781" fmla="*/ 1179677 w 3464789"/>
                                            <a:gd name="connsiteY20-4782" fmla="*/ 1403596 h 3266536"/>
                                            <a:gd name="connsiteX21-4783" fmla="*/ 1136639 w 3464789"/>
                                            <a:gd name="connsiteY21-4784" fmla="*/ 1416936 h 3266536"/>
                                            <a:gd name="connsiteX22-4785" fmla="*/ 694936 w 3464789"/>
                                            <a:gd name="connsiteY22-4786" fmla="*/ 1509564 h 3266536"/>
                                            <a:gd name="connsiteX23-4787" fmla="*/ 258308 w 3464789"/>
                                            <a:gd name="connsiteY23-4788" fmla="*/ 1444933 h 3266536"/>
                                            <a:gd name="connsiteX24-4789" fmla="*/ 727310 w 3464789"/>
                                            <a:gd name="connsiteY24-4790" fmla="*/ 1471078 h 3266536"/>
                                            <a:gd name="connsiteX25-4791" fmla="*/ 1021202 w 3464789"/>
                                            <a:gd name="connsiteY25-4792" fmla="*/ 1362956 h 3266536"/>
                                            <a:gd name="connsiteX26-4793" fmla="*/ 1022716 w 3464789"/>
                                            <a:gd name="connsiteY26-4794" fmla="*/ 1362285 h 3266536"/>
                                            <a:gd name="connsiteX27-4795" fmla="*/ 997892 w 3464789"/>
                                            <a:gd name="connsiteY27-4796" fmla="*/ 1356839 h 3266536"/>
                                            <a:gd name="connsiteX28-4797" fmla="*/ 645036 w 3464789"/>
                                            <a:gd name="connsiteY28-4798" fmla="*/ 1265612 h 3266536"/>
                                            <a:gd name="connsiteX29-4799" fmla="*/ 8889 w 3464789"/>
                                            <a:gd name="connsiteY29-4800" fmla="*/ 833848 h 3266536"/>
                                            <a:gd name="connsiteX30-4801" fmla="*/ 634343 w 3464789"/>
                                            <a:gd name="connsiteY30-4802" fmla="*/ 1185400 h 3266536"/>
                                            <a:gd name="connsiteX31-4803" fmla="*/ 1214583 w 3464789"/>
                                            <a:gd name="connsiteY31-4804" fmla="*/ 1318398 h 3266536"/>
                                            <a:gd name="connsiteX32-4805" fmla="*/ 1395036 w 3464789"/>
                                            <a:gd name="connsiteY32-4806" fmla="*/ 1363511 h 3266536"/>
                                            <a:gd name="connsiteX33-4807" fmla="*/ 1209641 w 3464789"/>
                                            <a:gd name="connsiteY33-4808" fmla="*/ 1046672 h 3266536"/>
                                            <a:gd name="connsiteX34-4809" fmla="*/ 1084324 w 3464789"/>
                                            <a:gd name="connsiteY34-4810" fmla="*/ 744014 h 3266536"/>
                                            <a:gd name="connsiteX35-4811" fmla="*/ 946281 w 3464789"/>
                                            <a:gd name="connsiteY35-4812" fmla="*/ 655437 h 3266536"/>
                                            <a:gd name="connsiteX36-4813" fmla="*/ 776340 w 3464789"/>
                                            <a:gd name="connsiteY36-4814" fmla="*/ 711158 h 3266536"/>
                                            <a:gd name="connsiteX37-4815" fmla="*/ 529066 w 3464789"/>
                                            <a:gd name="connsiteY37-4816" fmla="*/ 680248 h 3266536"/>
                                            <a:gd name="connsiteX38-4817" fmla="*/ 781493 w 3464789"/>
                                            <a:gd name="connsiteY38-4818" fmla="*/ 667370 h 3266536"/>
                                            <a:gd name="connsiteX39-4819" fmla="*/ 912857 w 3464789"/>
                                            <a:gd name="connsiteY39-4820" fmla="*/ 600399 h 3266536"/>
                                            <a:gd name="connsiteX40-4821" fmla="*/ 1037113 w 3464789"/>
                                            <a:gd name="connsiteY40-4822" fmla="*/ 477330 h 3266536"/>
                                            <a:gd name="connsiteX41-4823" fmla="*/ 991105 w 3464789"/>
                                            <a:gd name="connsiteY41-4824" fmla="*/ 0 h 3266536"/>
                                            <a:gd name="connsiteX42-4825" fmla="*/ 1058784 w 3464789"/>
                                            <a:gd name="connsiteY42-4826" fmla="*/ 197808 h 3266536"/>
                                            <a:gd name="connsiteX43-4827" fmla="*/ 1227158 w 3464789"/>
                                            <a:gd name="connsiteY43-4828" fmla="*/ 847118 h 3266536"/>
                                            <a:gd name="connsiteX44-4829" fmla="*/ 1427277 w 3464789"/>
                                            <a:gd name="connsiteY44-4830" fmla="*/ 333382 h 3266536"/>
                                            <a:gd name="connsiteX45-4831" fmla="*/ 1295158 w 3464789"/>
                                            <a:gd name="connsiteY45-4832" fmla="*/ 976590 h 3266536"/>
                                            <a:gd name="connsiteX46-4833" fmla="*/ 1629460 w 3464789"/>
                                            <a:gd name="connsiteY46-4834" fmla="*/ 1408982 h 3266536"/>
                                            <a:gd name="connsiteX47-4835" fmla="*/ 1692720 w 3464789"/>
                                            <a:gd name="connsiteY47-4836" fmla="*/ 1052423 h 3266536"/>
                                            <a:gd name="connsiteX48-4837" fmla="*/ 1813303 w 3464789"/>
                                            <a:gd name="connsiteY48-4838" fmla="*/ 534838 h 3266536"/>
                                            <a:gd name="connsiteX0-4839" fmla="*/ 1813303 w 3464789"/>
                                            <a:gd name="connsiteY0-4840" fmla="*/ 534838 h 3266536"/>
                                            <a:gd name="connsiteX1-4841" fmla="*/ 1934308 w 3464789"/>
                                            <a:gd name="connsiteY1-4842" fmla="*/ 446987 h 3266536"/>
                                            <a:gd name="connsiteX2-4843" fmla="*/ 1925334 w 3464789"/>
                                            <a:gd name="connsiteY2-4844" fmla="*/ 766931 h 3266536"/>
                                            <a:gd name="connsiteX3-4845" fmla="*/ 2420808 w 3464789"/>
                                            <a:gd name="connsiteY3-4846" fmla="*/ 450027 h 3266536"/>
                                            <a:gd name="connsiteX4-4847" fmla="*/ 2805000 w 3464789"/>
                                            <a:gd name="connsiteY4-4848" fmla="*/ 33969 h 3266536"/>
                                            <a:gd name="connsiteX5-4849" fmla="*/ 2576963 w 3464789"/>
                                            <a:gd name="connsiteY5-4850" fmla="*/ 365105 h 3266536"/>
                                            <a:gd name="connsiteX6-4851" fmla="*/ 1901903 w 3464789"/>
                                            <a:gd name="connsiteY6-4852" fmla="*/ 958551 h 3266536"/>
                                            <a:gd name="connsiteX7-4853" fmla="*/ 1808765 w 3464789"/>
                                            <a:gd name="connsiteY7-4854" fmla="*/ 1289935 h 3266536"/>
                                            <a:gd name="connsiteX8-4855" fmla="*/ 2517740 w 3464789"/>
                                            <a:gd name="connsiteY8-4856" fmla="*/ 1013912 h 3266536"/>
                                            <a:gd name="connsiteX9-4857" fmla="*/ 3464390 w 3464789"/>
                                            <a:gd name="connsiteY9-4858" fmla="*/ 918135 h 3266536"/>
                                            <a:gd name="connsiteX10-4859" fmla="*/ 2519113 w 3464789"/>
                                            <a:gd name="connsiteY10-4860" fmla="*/ 1079909 h 3266536"/>
                                            <a:gd name="connsiteX11-4861" fmla="*/ 1801988 w 3464789"/>
                                            <a:gd name="connsiteY11-4862" fmla="*/ 1518250 h 3266536"/>
                                            <a:gd name="connsiteX12-4863" fmla="*/ 1836494 w 3464789"/>
                                            <a:gd name="connsiteY12-4864" fmla="*/ 2162355 h 3266536"/>
                                            <a:gd name="connsiteX13-4865" fmla="*/ 1894003 w 3464789"/>
                                            <a:gd name="connsiteY13-4866" fmla="*/ 2794959 h 3266536"/>
                                            <a:gd name="connsiteX14-4867" fmla="*/ 1991769 w 3464789"/>
                                            <a:gd name="connsiteY14-4868" fmla="*/ 3266536 h 3266536"/>
                                            <a:gd name="connsiteX15-4869" fmla="*/ 1301656 w 3464789"/>
                                            <a:gd name="connsiteY15-4870" fmla="*/ 3255034 h 3266536"/>
                                            <a:gd name="connsiteX16-4871" fmla="*/ 1399422 w 3464789"/>
                                            <a:gd name="connsiteY16-4872" fmla="*/ 2748951 h 3266536"/>
                                            <a:gd name="connsiteX17-4873" fmla="*/ 1433928 w 3464789"/>
                                            <a:gd name="connsiteY17-4874" fmla="*/ 1817299 h 3266536"/>
                                            <a:gd name="connsiteX18-4875" fmla="*/ 1285742 w 3464789"/>
                                            <a:gd name="connsiteY18-4876" fmla="*/ 1457160 h 3266536"/>
                                            <a:gd name="connsiteX19-4877" fmla="*/ 1232480 w 3464789"/>
                                            <a:gd name="connsiteY19-4878" fmla="*/ 1424050 h 3266536"/>
                                            <a:gd name="connsiteX20-4879" fmla="*/ 1179677 w 3464789"/>
                                            <a:gd name="connsiteY20-4880" fmla="*/ 1403596 h 3266536"/>
                                            <a:gd name="connsiteX21-4881" fmla="*/ 1136639 w 3464789"/>
                                            <a:gd name="connsiteY21-4882" fmla="*/ 1416936 h 3266536"/>
                                            <a:gd name="connsiteX22-4883" fmla="*/ 694936 w 3464789"/>
                                            <a:gd name="connsiteY22-4884" fmla="*/ 1509564 h 3266536"/>
                                            <a:gd name="connsiteX23-4885" fmla="*/ 258308 w 3464789"/>
                                            <a:gd name="connsiteY23-4886" fmla="*/ 1444933 h 3266536"/>
                                            <a:gd name="connsiteX24-4887" fmla="*/ 727310 w 3464789"/>
                                            <a:gd name="connsiteY24-4888" fmla="*/ 1471078 h 3266536"/>
                                            <a:gd name="connsiteX25-4889" fmla="*/ 1021202 w 3464789"/>
                                            <a:gd name="connsiteY25-4890" fmla="*/ 1362956 h 3266536"/>
                                            <a:gd name="connsiteX26-4891" fmla="*/ 1022716 w 3464789"/>
                                            <a:gd name="connsiteY26-4892" fmla="*/ 1362285 h 3266536"/>
                                            <a:gd name="connsiteX27-4893" fmla="*/ 997892 w 3464789"/>
                                            <a:gd name="connsiteY27-4894" fmla="*/ 1356839 h 3266536"/>
                                            <a:gd name="connsiteX28-4895" fmla="*/ 645036 w 3464789"/>
                                            <a:gd name="connsiteY28-4896" fmla="*/ 1265612 h 3266536"/>
                                            <a:gd name="connsiteX29-4897" fmla="*/ 8889 w 3464789"/>
                                            <a:gd name="connsiteY29-4898" fmla="*/ 833848 h 3266536"/>
                                            <a:gd name="connsiteX30-4899" fmla="*/ 634343 w 3464789"/>
                                            <a:gd name="connsiteY30-4900" fmla="*/ 1185400 h 3266536"/>
                                            <a:gd name="connsiteX31-4901" fmla="*/ 1214583 w 3464789"/>
                                            <a:gd name="connsiteY31-4902" fmla="*/ 1318398 h 3266536"/>
                                            <a:gd name="connsiteX32-4903" fmla="*/ 1395036 w 3464789"/>
                                            <a:gd name="connsiteY32-4904" fmla="*/ 1363511 h 3266536"/>
                                            <a:gd name="connsiteX33-4905" fmla="*/ 1209641 w 3464789"/>
                                            <a:gd name="connsiteY33-4906" fmla="*/ 1046672 h 3266536"/>
                                            <a:gd name="connsiteX34-4907" fmla="*/ 1084324 w 3464789"/>
                                            <a:gd name="connsiteY34-4908" fmla="*/ 744014 h 3266536"/>
                                            <a:gd name="connsiteX35-4909" fmla="*/ 946281 w 3464789"/>
                                            <a:gd name="connsiteY35-4910" fmla="*/ 655437 h 3266536"/>
                                            <a:gd name="connsiteX36-4911" fmla="*/ 776340 w 3464789"/>
                                            <a:gd name="connsiteY36-4912" fmla="*/ 711158 h 3266536"/>
                                            <a:gd name="connsiteX37-4913" fmla="*/ 529066 w 3464789"/>
                                            <a:gd name="connsiteY37-4914" fmla="*/ 680248 h 3266536"/>
                                            <a:gd name="connsiteX38-4915" fmla="*/ 781493 w 3464789"/>
                                            <a:gd name="connsiteY38-4916" fmla="*/ 667370 h 3266536"/>
                                            <a:gd name="connsiteX39-4917" fmla="*/ 912857 w 3464789"/>
                                            <a:gd name="connsiteY39-4918" fmla="*/ 600399 h 3266536"/>
                                            <a:gd name="connsiteX40-4919" fmla="*/ 1037113 w 3464789"/>
                                            <a:gd name="connsiteY40-4920" fmla="*/ 477330 h 3266536"/>
                                            <a:gd name="connsiteX41-4921" fmla="*/ 991105 w 3464789"/>
                                            <a:gd name="connsiteY41-4922" fmla="*/ 0 h 3266536"/>
                                            <a:gd name="connsiteX42-4923" fmla="*/ 1058784 w 3464789"/>
                                            <a:gd name="connsiteY42-4924" fmla="*/ 197808 h 3266536"/>
                                            <a:gd name="connsiteX43-4925" fmla="*/ 1227158 w 3464789"/>
                                            <a:gd name="connsiteY43-4926" fmla="*/ 847118 h 3266536"/>
                                            <a:gd name="connsiteX44-4927" fmla="*/ 1427277 w 3464789"/>
                                            <a:gd name="connsiteY44-4928" fmla="*/ 333382 h 3266536"/>
                                            <a:gd name="connsiteX45-4929" fmla="*/ 1295158 w 3464789"/>
                                            <a:gd name="connsiteY45-4930" fmla="*/ 976590 h 3266536"/>
                                            <a:gd name="connsiteX46-4931" fmla="*/ 1629460 w 3464789"/>
                                            <a:gd name="connsiteY46-4932" fmla="*/ 1408982 h 3266536"/>
                                            <a:gd name="connsiteX47-4933" fmla="*/ 1674907 w 3464789"/>
                                            <a:gd name="connsiteY47-4934" fmla="*/ 1052423 h 3266536"/>
                                            <a:gd name="connsiteX48-4935" fmla="*/ 1813303 w 3464789"/>
                                            <a:gd name="connsiteY48-4936" fmla="*/ 534838 h 3266536"/>
                                            <a:gd name="connsiteX0-4937" fmla="*/ 1813303 w 3073248"/>
                                            <a:gd name="connsiteY0-4938" fmla="*/ 534838 h 3266536"/>
                                            <a:gd name="connsiteX1-4939" fmla="*/ 1934308 w 3073248"/>
                                            <a:gd name="connsiteY1-4940" fmla="*/ 446987 h 3266536"/>
                                            <a:gd name="connsiteX2-4941" fmla="*/ 1925334 w 3073248"/>
                                            <a:gd name="connsiteY2-4942" fmla="*/ 766931 h 3266536"/>
                                            <a:gd name="connsiteX3-4943" fmla="*/ 2420808 w 3073248"/>
                                            <a:gd name="connsiteY3-4944" fmla="*/ 450027 h 3266536"/>
                                            <a:gd name="connsiteX4-4945" fmla="*/ 2805000 w 3073248"/>
                                            <a:gd name="connsiteY4-4946" fmla="*/ 33969 h 3266536"/>
                                            <a:gd name="connsiteX5-4947" fmla="*/ 2576963 w 3073248"/>
                                            <a:gd name="connsiteY5-4948" fmla="*/ 365105 h 3266536"/>
                                            <a:gd name="connsiteX6-4949" fmla="*/ 1901903 w 3073248"/>
                                            <a:gd name="connsiteY6-4950" fmla="*/ 958551 h 3266536"/>
                                            <a:gd name="connsiteX7-4951" fmla="*/ 1808765 w 3073248"/>
                                            <a:gd name="connsiteY7-4952" fmla="*/ 1289935 h 3266536"/>
                                            <a:gd name="connsiteX8-4953" fmla="*/ 2517740 w 3073248"/>
                                            <a:gd name="connsiteY8-4954" fmla="*/ 1013912 h 3266536"/>
                                            <a:gd name="connsiteX9-4955" fmla="*/ 3072504 w 3073248"/>
                                            <a:gd name="connsiteY9-4956" fmla="*/ 1120016 h 3266536"/>
                                            <a:gd name="connsiteX10-4957" fmla="*/ 2519113 w 3073248"/>
                                            <a:gd name="connsiteY10-4958" fmla="*/ 1079909 h 3266536"/>
                                            <a:gd name="connsiteX11-4959" fmla="*/ 1801988 w 3073248"/>
                                            <a:gd name="connsiteY11-4960" fmla="*/ 1518250 h 3266536"/>
                                            <a:gd name="connsiteX12-4961" fmla="*/ 1836494 w 3073248"/>
                                            <a:gd name="connsiteY12-4962" fmla="*/ 2162355 h 3266536"/>
                                            <a:gd name="connsiteX13-4963" fmla="*/ 1894003 w 3073248"/>
                                            <a:gd name="connsiteY13-4964" fmla="*/ 2794959 h 3266536"/>
                                            <a:gd name="connsiteX14-4965" fmla="*/ 1991769 w 3073248"/>
                                            <a:gd name="connsiteY14-4966" fmla="*/ 3266536 h 3266536"/>
                                            <a:gd name="connsiteX15-4967" fmla="*/ 1301656 w 3073248"/>
                                            <a:gd name="connsiteY15-4968" fmla="*/ 3255034 h 3266536"/>
                                            <a:gd name="connsiteX16-4969" fmla="*/ 1399422 w 3073248"/>
                                            <a:gd name="connsiteY16-4970" fmla="*/ 2748951 h 3266536"/>
                                            <a:gd name="connsiteX17-4971" fmla="*/ 1433928 w 3073248"/>
                                            <a:gd name="connsiteY17-4972" fmla="*/ 1817299 h 3266536"/>
                                            <a:gd name="connsiteX18-4973" fmla="*/ 1285742 w 3073248"/>
                                            <a:gd name="connsiteY18-4974" fmla="*/ 1457160 h 3266536"/>
                                            <a:gd name="connsiteX19-4975" fmla="*/ 1232480 w 3073248"/>
                                            <a:gd name="connsiteY19-4976" fmla="*/ 1424050 h 3266536"/>
                                            <a:gd name="connsiteX20-4977" fmla="*/ 1179677 w 3073248"/>
                                            <a:gd name="connsiteY20-4978" fmla="*/ 1403596 h 3266536"/>
                                            <a:gd name="connsiteX21-4979" fmla="*/ 1136639 w 3073248"/>
                                            <a:gd name="connsiteY21-4980" fmla="*/ 1416936 h 3266536"/>
                                            <a:gd name="connsiteX22-4981" fmla="*/ 694936 w 3073248"/>
                                            <a:gd name="connsiteY22-4982" fmla="*/ 1509564 h 3266536"/>
                                            <a:gd name="connsiteX23-4983" fmla="*/ 258308 w 3073248"/>
                                            <a:gd name="connsiteY23-4984" fmla="*/ 1444933 h 3266536"/>
                                            <a:gd name="connsiteX24-4985" fmla="*/ 727310 w 3073248"/>
                                            <a:gd name="connsiteY24-4986" fmla="*/ 1471078 h 3266536"/>
                                            <a:gd name="connsiteX25-4987" fmla="*/ 1021202 w 3073248"/>
                                            <a:gd name="connsiteY25-4988" fmla="*/ 1362956 h 3266536"/>
                                            <a:gd name="connsiteX26-4989" fmla="*/ 1022716 w 3073248"/>
                                            <a:gd name="connsiteY26-4990" fmla="*/ 1362285 h 3266536"/>
                                            <a:gd name="connsiteX27-4991" fmla="*/ 997892 w 3073248"/>
                                            <a:gd name="connsiteY27-4992" fmla="*/ 1356839 h 3266536"/>
                                            <a:gd name="connsiteX28-4993" fmla="*/ 645036 w 3073248"/>
                                            <a:gd name="connsiteY28-4994" fmla="*/ 1265612 h 3266536"/>
                                            <a:gd name="connsiteX29-4995" fmla="*/ 8889 w 3073248"/>
                                            <a:gd name="connsiteY29-4996" fmla="*/ 833848 h 3266536"/>
                                            <a:gd name="connsiteX30-4997" fmla="*/ 634343 w 3073248"/>
                                            <a:gd name="connsiteY30-4998" fmla="*/ 1185400 h 3266536"/>
                                            <a:gd name="connsiteX31-4999" fmla="*/ 1214583 w 3073248"/>
                                            <a:gd name="connsiteY31-5000" fmla="*/ 1318398 h 3266536"/>
                                            <a:gd name="connsiteX32-5001" fmla="*/ 1395036 w 3073248"/>
                                            <a:gd name="connsiteY32-5002" fmla="*/ 1363511 h 3266536"/>
                                            <a:gd name="connsiteX33-5003" fmla="*/ 1209641 w 3073248"/>
                                            <a:gd name="connsiteY33-5004" fmla="*/ 1046672 h 3266536"/>
                                            <a:gd name="connsiteX34-5005" fmla="*/ 1084324 w 3073248"/>
                                            <a:gd name="connsiteY34-5006" fmla="*/ 744014 h 3266536"/>
                                            <a:gd name="connsiteX35-5007" fmla="*/ 946281 w 3073248"/>
                                            <a:gd name="connsiteY35-5008" fmla="*/ 655437 h 3266536"/>
                                            <a:gd name="connsiteX36-5009" fmla="*/ 776340 w 3073248"/>
                                            <a:gd name="connsiteY36-5010" fmla="*/ 711158 h 3266536"/>
                                            <a:gd name="connsiteX37-5011" fmla="*/ 529066 w 3073248"/>
                                            <a:gd name="connsiteY37-5012" fmla="*/ 680248 h 3266536"/>
                                            <a:gd name="connsiteX38-5013" fmla="*/ 781493 w 3073248"/>
                                            <a:gd name="connsiteY38-5014" fmla="*/ 667370 h 3266536"/>
                                            <a:gd name="connsiteX39-5015" fmla="*/ 912857 w 3073248"/>
                                            <a:gd name="connsiteY39-5016" fmla="*/ 600399 h 3266536"/>
                                            <a:gd name="connsiteX40-5017" fmla="*/ 1037113 w 3073248"/>
                                            <a:gd name="connsiteY40-5018" fmla="*/ 477330 h 3266536"/>
                                            <a:gd name="connsiteX41-5019" fmla="*/ 991105 w 3073248"/>
                                            <a:gd name="connsiteY41-5020" fmla="*/ 0 h 3266536"/>
                                            <a:gd name="connsiteX42-5021" fmla="*/ 1058784 w 3073248"/>
                                            <a:gd name="connsiteY42-5022" fmla="*/ 197808 h 3266536"/>
                                            <a:gd name="connsiteX43-5023" fmla="*/ 1227158 w 3073248"/>
                                            <a:gd name="connsiteY43-5024" fmla="*/ 847118 h 3266536"/>
                                            <a:gd name="connsiteX44-5025" fmla="*/ 1427277 w 3073248"/>
                                            <a:gd name="connsiteY44-5026" fmla="*/ 333382 h 3266536"/>
                                            <a:gd name="connsiteX45-5027" fmla="*/ 1295158 w 3073248"/>
                                            <a:gd name="connsiteY45-5028" fmla="*/ 976590 h 3266536"/>
                                            <a:gd name="connsiteX46-5029" fmla="*/ 1629460 w 3073248"/>
                                            <a:gd name="connsiteY46-5030" fmla="*/ 1408982 h 3266536"/>
                                            <a:gd name="connsiteX47-5031" fmla="*/ 1674907 w 3073248"/>
                                            <a:gd name="connsiteY47-5032" fmla="*/ 1052423 h 3266536"/>
                                            <a:gd name="connsiteX48-5033" fmla="*/ 1813303 w 3073248"/>
                                            <a:gd name="connsiteY48-5034" fmla="*/ 534838 h 3266536"/>
                                            <a:gd name="connsiteX0-5035" fmla="*/ 1813303 w 3399509"/>
                                            <a:gd name="connsiteY0-5036" fmla="*/ 534838 h 3266536"/>
                                            <a:gd name="connsiteX1-5037" fmla="*/ 1934308 w 3399509"/>
                                            <a:gd name="connsiteY1-5038" fmla="*/ 446987 h 3266536"/>
                                            <a:gd name="connsiteX2-5039" fmla="*/ 1925334 w 3399509"/>
                                            <a:gd name="connsiteY2-5040" fmla="*/ 766931 h 3266536"/>
                                            <a:gd name="connsiteX3-5041" fmla="*/ 2420808 w 3399509"/>
                                            <a:gd name="connsiteY3-5042" fmla="*/ 450027 h 3266536"/>
                                            <a:gd name="connsiteX4-5043" fmla="*/ 2805000 w 3399509"/>
                                            <a:gd name="connsiteY4-5044" fmla="*/ 33969 h 3266536"/>
                                            <a:gd name="connsiteX5-5045" fmla="*/ 2576963 w 3399509"/>
                                            <a:gd name="connsiteY5-5046" fmla="*/ 365105 h 3266536"/>
                                            <a:gd name="connsiteX6-5047" fmla="*/ 1901903 w 3399509"/>
                                            <a:gd name="connsiteY6-5048" fmla="*/ 958551 h 3266536"/>
                                            <a:gd name="connsiteX7-5049" fmla="*/ 1808765 w 3399509"/>
                                            <a:gd name="connsiteY7-5050" fmla="*/ 1289935 h 3266536"/>
                                            <a:gd name="connsiteX8-5051" fmla="*/ 2517740 w 3399509"/>
                                            <a:gd name="connsiteY8-5052" fmla="*/ 1013912 h 3266536"/>
                                            <a:gd name="connsiteX9-5053" fmla="*/ 3399076 w 3399509"/>
                                            <a:gd name="connsiteY9-5054" fmla="*/ 959699 h 3266536"/>
                                            <a:gd name="connsiteX10-5055" fmla="*/ 2519113 w 3399509"/>
                                            <a:gd name="connsiteY10-5056" fmla="*/ 1079909 h 3266536"/>
                                            <a:gd name="connsiteX11-5057" fmla="*/ 1801988 w 3399509"/>
                                            <a:gd name="connsiteY11-5058" fmla="*/ 1518250 h 3266536"/>
                                            <a:gd name="connsiteX12-5059" fmla="*/ 1836494 w 3399509"/>
                                            <a:gd name="connsiteY12-5060" fmla="*/ 2162355 h 3266536"/>
                                            <a:gd name="connsiteX13-5061" fmla="*/ 1894003 w 3399509"/>
                                            <a:gd name="connsiteY13-5062" fmla="*/ 2794959 h 3266536"/>
                                            <a:gd name="connsiteX14-5063" fmla="*/ 1991769 w 3399509"/>
                                            <a:gd name="connsiteY14-5064" fmla="*/ 3266536 h 3266536"/>
                                            <a:gd name="connsiteX15-5065" fmla="*/ 1301656 w 3399509"/>
                                            <a:gd name="connsiteY15-5066" fmla="*/ 3255034 h 3266536"/>
                                            <a:gd name="connsiteX16-5067" fmla="*/ 1399422 w 3399509"/>
                                            <a:gd name="connsiteY16-5068" fmla="*/ 2748951 h 3266536"/>
                                            <a:gd name="connsiteX17-5069" fmla="*/ 1433928 w 3399509"/>
                                            <a:gd name="connsiteY17-5070" fmla="*/ 1817299 h 3266536"/>
                                            <a:gd name="connsiteX18-5071" fmla="*/ 1285742 w 3399509"/>
                                            <a:gd name="connsiteY18-5072" fmla="*/ 1457160 h 3266536"/>
                                            <a:gd name="connsiteX19-5073" fmla="*/ 1232480 w 3399509"/>
                                            <a:gd name="connsiteY19-5074" fmla="*/ 1424050 h 3266536"/>
                                            <a:gd name="connsiteX20-5075" fmla="*/ 1179677 w 3399509"/>
                                            <a:gd name="connsiteY20-5076" fmla="*/ 1403596 h 3266536"/>
                                            <a:gd name="connsiteX21-5077" fmla="*/ 1136639 w 3399509"/>
                                            <a:gd name="connsiteY21-5078" fmla="*/ 1416936 h 3266536"/>
                                            <a:gd name="connsiteX22-5079" fmla="*/ 694936 w 3399509"/>
                                            <a:gd name="connsiteY22-5080" fmla="*/ 1509564 h 3266536"/>
                                            <a:gd name="connsiteX23-5081" fmla="*/ 258308 w 3399509"/>
                                            <a:gd name="connsiteY23-5082" fmla="*/ 1444933 h 3266536"/>
                                            <a:gd name="connsiteX24-5083" fmla="*/ 727310 w 3399509"/>
                                            <a:gd name="connsiteY24-5084" fmla="*/ 1471078 h 3266536"/>
                                            <a:gd name="connsiteX25-5085" fmla="*/ 1021202 w 3399509"/>
                                            <a:gd name="connsiteY25-5086" fmla="*/ 1362956 h 3266536"/>
                                            <a:gd name="connsiteX26-5087" fmla="*/ 1022716 w 3399509"/>
                                            <a:gd name="connsiteY26-5088" fmla="*/ 1362285 h 3266536"/>
                                            <a:gd name="connsiteX27-5089" fmla="*/ 997892 w 3399509"/>
                                            <a:gd name="connsiteY27-5090" fmla="*/ 1356839 h 3266536"/>
                                            <a:gd name="connsiteX28-5091" fmla="*/ 645036 w 3399509"/>
                                            <a:gd name="connsiteY28-5092" fmla="*/ 1265612 h 3266536"/>
                                            <a:gd name="connsiteX29-5093" fmla="*/ 8889 w 3399509"/>
                                            <a:gd name="connsiteY29-5094" fmla="*/ 833848 h 3266536"/>
                                            <a:gd name="connsiteX30-5095" fmla="*/ 634343 w 3399509"/>
                                            <a:gd name="connsiteY30-5096" fmla="*/ 1185400 h 3266536"/>
                                            <a:gd name="connsiteX31-5097" fmla="*/ 1214583 w 3399509"/>
                                            <a:gd name="connsiteY31-5098" fmla="*/ 1318398 h 3266536"/>
                                            <a:gd name="connsiteX32-5099" fmla="*/ 1395036 w 3399509"/>
                                            <a:gd name="connsiteY32-5100" fmla="*/ 1363511 h 3266536"/>
                                            <a:gd name="connsiteX33-5101" fmla="*/ 1209641 w 3399509"/>
                                            <a:gd name="connsiteY33-5102" fmla="*/ 1046672 h 3266536"/>
                                            <a:gd name="connsiteX34-5103" fmla="*/ 1084324 w 3399509"/>
                                            <a:gd name="connsiteY34-5104" fmla="*/ 744014 h 3266536"/>
                                            <a:gd name="connsiteX35-5105" fmla="*/ 946281 w 3399509"/>
                                            <a:gd name="connsiteY35-5106" fmla="*/ 655437 h 3266536"/>
                                            <a:gd name="connsiteX36-5107" fmla="*/ 776340 w 3399509"/>
                                            <a:gd name="connsiteY36-5108" fmla="*/ 711158 h 3266536"/>
                                            <a:gd name="connsiteX37-5109" fmla="*/ 529066 w 3399509"/>
                                            <a:gd name="connsiteY37-5110" fmla="*/ 680248 h 3266536"/>
                                            <a:gd name="connsiteX38-5111" fmla="*/ 781493 w 3399509"/>
                                            <a:gd name="connsiteY38-5112" fmla="*/ 667370 h 3266536"/>
                                            <a:gd name="connsiteX39-5113" fmla="*/ 912857 w 3399509"/>
                                            <a:gd name="connsiteY39-5114" fmla="*/ 600399 h 3266536"/>
                                            <a:gd name="connsiteX40-5115" fmla="*/ 1037113 w 3399509"/>
                                            <a:gd name="connsiteY40-5116" fmla="*/ 477330 h 3266536"/>
                                            <a:gd name="connsiteX41-5117" fmla="*/ 991105 w 3399509"/>
                                            <a:gd name="connsiteY41-5118" fmla="*/ 0 h 3266536"/>
                                            <a:gd name="connsiteX42-5119" fmla="*/ 1058784 w 3399509"/>
                                            <a:gd name="connsiteY42-5120" fmla="*/ 197808 h 3266536"/>
                                            <a:gd name="connsiteX43-5121" fmla="*/ 1227158 w 3399509"/>
                                            <a:gd name="connsiteY43-5122" fmla="*/ 847118 h 3266536"/>
                                            <a:gd name="connsiteX44-5123" fmla="*/ 1427277 w 3399509"/>
                                            <a:gd name="connsiteY44-5124" fmla="*/ 333382 h 3266536"/>
                                            <a:gd name="connsiteX45-5125" fmla="*/ 1295158 w 3399509"/>
                                            <a:gd name="connsiteY45-5126" fmla="*/ 976590 h 3266536"/>
                                            <a:gd name="connsiteX46-5127" fmla="*/ 1629460 w 3399509"/>
                                            <a:gd name="connsiteY46-5128" fmla="*/ 1408982 h 3266536"/>
                                            <a:gd name="connsiteX47-5129" fmla="*/ 1674907 w 3399509"/>
                                            <a:gd name="connsiteY47-5130" fmla="*/ 1052423 h 3266536"/>
                                            <a:gd name="connsiteX48-5131" fmla="*/ 1813303 w 3399509"/>
                                            <a:gd name="connsiteY48-5132" fmla="*/ 534838 h 3266536"/>
                                            <a:gd name="connsiteX0-5133" fmla="*/ 1813303 w 3464789"/>
                                            <a:gd name="connsiteY0-5134" fmla="*/ 534838 h 3266536"/>
                                            <a:gd name="connsiteX1-5135" fmla="*/ 1934308 w 3464789"/>
                                            <a:gd name="connsiteY1-5136" fmla="*/ 446987 h 3266536"/>
                                            <a:gd name="connsiteX2-5137" fmla="*/ 1925334 w 3464789"/>
                                            <a:gd name="connsiteY2-5138" fmla="*/ 766931 h 3266536"/>
                                            <a:gd name="connsiteX3-5139" fmla="*/ 2420808 w 3464789"/>
                                            <a:gd name="connsiteY3-5140" fmla="*/ 450027 h 3266536"/>
                                            <a:gd name="connsiteX4-5141" fmla="*/ 2805000 w 3464789"/>
                                            <a:gd name="connsiteY4-5142" fmla="*/ 33969 h 3266536"/>
                                            <a:gd name="connsiteX5-5143" fmla="*/ 2576963 w 3464789"/>
                                            <a:gd name="connsiteY5-5144" fmla="*/ 365105 h 3266536"/>
                                            <a:gd name="connsiteX6-5145" fmla="*/ 1901903 w 3464789"/>
                                            <a:gd name="connsiteY6-5146" fmla="*/ 958551 h 3266536"/>
                                            <a:gd name="connsiteX7-5147" fmla="*/ 1808765 w 3464789"/>
                                            <a:gd name="connsiteY7-5148" fmla="*/ 1289935 h 3266536"/>
                                            <a:gd name="connsiteX8-5149" fmla="*/ 2517740 w 3464789"/>
                                            <a:gd name="connsiteY8-5150" fmla="*/ 1013912 h 3266536"/>
                                            <a:gd name="connsiteX9-5151" fmla="*/ 3464390 w 3464789"/>
                                            <a:gd name="connsiteY9-5152" fmla="*/ 959699 h 3266536"/>
                                            <a:gd name="connsiteX10-5153" fmla="*/ 2519113 w 3464789"/>
                                            <a:gd name="connsiteY10-5154" fmla="*/ 1079909 h 3266536"/>
                                            <a:gd name="connsiteX11-5155" fmla="*/ 1801988 w 3464789"/>
                                            <a:gd name="connsiteY11-5156" fmla="*/ 1518250 h 3266536"/>
                                            <a:gd name="connsiteX12-5157" fmla="*/ 1836494 w 3464789"/>
                                            <a:gd name="connsiteY12-5158" fmla="*/ 2162355 h 3266536"/>
                                            <a:gd name="connsiteX13-5159" fmla="*/ 1894003 w 3464789"/>
                                            <a:gd name="connsiteY13-5160" fmla="*/ 2794959 h 3266536"/>
                                            <a:gd name="connsiteX14-5161" fmla="*/ 1991769 w 3464789"/>
                                            <a:gd name="connsiteY14-5162" fmla="*/ 3266536 h 3266536"/>
                                            <a:gd name="connsiteX15-5163" fmla="*/ 1301656 w 3464789"/>
                                            <a:gd name="connsiteY15-5164" fmla="*/ 3255034 h 3266536"/>
                                            <a:gd name="connsiteX16-5165" fmla="*/ 1399422 w 3464789"/>
                                            <a:gd name="connsiteY16-5166" fmla="*/ 2748951 h 3266536"/>
                                            <a:gd name="connsiteX17-5167" fmla="*/ 1433928 w 3464789"/>
                                            <a:gd name="connsiteY17-5168" fmla="*/ 1817299 h 3266536"/>
                                            <a:gd name="connsiteX18-5169" fmla="*/ 1285742 w 3464789"/>
                                            <a:gd name="connsiteY18-5170" fmla="*/ 1457160 h 3266536"/>
                                            <a:gd name="connsiteX19-5171" fmla="*/ 1232480 w 3464789"/>
                                            <a:gd name="connsiteY19-5172" fmla="*/ 1424050 h 3266536"/>
                                            <a:gd name="connsiteX20-5173" fmla="*/ 1179677 w 3464789"/>
                                            <a:gd name="connsiteY20-5174" fmla="*/ 1403596 h 3266536"/>
                                            <a:gd name="connsiteX21-5175" fmla="*/ 1136639 w 3464789"/>
                                            <a:gd name="connsiteY21-5176" fmla="*/ 1416936 h 3266536"/>
                                            <a:gd name="connsiteX22-5177" fmla="*/ 694936 w 3464789"/>
                                            <a:gd name="connsiteY22-5178" fmla="*/ 1509564 h 3266536"/>
                                            <a:gd name="connsiteX23-5179" fmla="*/ 258308 w 3464789"/>
                                            <a:gd name="connsiteY23-5180" fmla="*/ 1444933 h 3266536"/>
                                            <a:gd name="connsiteX24-5181" fmla="*/ 727310 w 3464789"/>
                                            <a:gd name="connsiteY24-5182" fmla="*/ 1471078 h 3266536"/>
                                            <a:gd name="connsiteX25-5183" fmla="*/ 1021202 w 3464789"/>
                                            <a:gd name="connsiteY25-5184" fmla="*/ 1362956 h 3266536"/>
                                            <a:gd name="connsiteX26-5185" fmla="*/ 1022716 w 3464789"/>
                                            <a:gd name="connsiteY26-5186" fmla="*/ 1362285 h 3266536"/>
                                            <a:gd name="connsiteX27-5187" fmla="*/ 997892 w 3464789"/>
                                            <a:gd name="connsiteY27-5188" fmla="*/ 1356839 h 3266536"/>
                                            <a:gd name="connsiteX28-5189" fmla="*/ 645036 w 3464789"/>
                                            <a:gd name="connsiteY28-5190" fmla="*/ 1265612 h 3266536"/>
                                            <a:gd name="connsiteX29-5191" fmla="*/ 8889 w 3464789"/>
                                            <a:gd name="connsiteY29-5192" fmla="*/ 833848 h 3266536"/>
                                            <a:gd name="connsiteX30-5193" fmla="*/ 634343 w 3464789"/>
                                            <a:gd name="connsiteY30-5194" fmla="*/ 1185400 h 3266536"/>
                                            <a:gd name="connsiteX31-5195" fmla="*/ 1214583 w 3464789"/>
                                            <a:gd name="connsiteY31-5196" fmla="*/ 1318398 h 3266536"/>
                                            <a:gd name="connsiteX32-5197" fmla="*/ 1395036 w 3464789"/>
                                            <a:gd name="connsiteY32-5198" fmla="*/ 1363511 h 3266536"/>
                                            <a:gd name="connsiteX33-5199" fmla="*/ 1209641 w 3464789"/>
                                            <a:gd name="connsiteY33-5200" fmla="*/ 1046672 h 3266536"/>
                                            <a:gd name="connsiteX34-5201" fmla="*/ 1084324 w 3464789"/>
                                            <a:gd name="connsiteY34-5202" fmla="*/ 744014 h 3266536"/>
                                            <a:gd name="connsiteX35-5203" fmla="*/ 946281 w 3464789"/>
                                            <a:gd name="connsiteY35-5204" fmla="*/ 655437 h 3266536"/>
                                            <a:gd name="connsiteX36-5205" fmla="*/ 776340 w 3464789"/>
                                            <a:gd name="connsiteY36-5206" fmla="*/ 711158 h 3266536"/>
                                            <a:gd name="connsiteX37-5207" fmla="*/ 529066 w 3464789"/>
                                            <a:gd name="connsiteY37-5208" fmla="*/ 680248 h 3266536"/>
                                            <a:gd name="connsiteX38-5209" fmla="*/ 781493 w 3464789"/>
                                            <a:gd name="connsiteY38-5210" fmla="*/ 667370 h 3266536"/>
                                            <a:gd name="connsiteX39-5211" fmla="*/ 912857 w 3464789"/>
                                            <a:gd name="connsiteY39-5212" fmla="*/ 600399 h 3266536"/>
                                            <a:gd name="connsiteX40-5213" fmla="*/ 1037113 w 3464789"/>
                                            <a:gd name="connsiteY40-5214" fmla="*/ 477330 h 3266536"/>
                                            <a:gd name="connsiteX41-5215" fmla="*/ 991105 w 3464789"/>
                                            <a:gd name="connsiteY41-5216" fmla="*/ 0 h 3266536"/>
                                            <a:gd name="connsiteX42-5217" fmla="*/ 1058784 w 3464789"/>
                                            <a:gd name="connsiteY42-5218" fmla="*/ 197808 h 3266536"/>
                                            <a:gd name="connsiteX43-5219" fmla="*/ 1227158 w 3464789"/>
                                            <a:gd name="connsiteY43-5220" fmla="*/ 847118 h 3266536"/>
                                            <a:gd name="connsiteX44-5221" fmla="*/ 1427277 w 3464789"/>
                                            <a:gd name="connsiteY44-5222" fmla="*/ 333382 h 3266536"/>
                                            <a:gd name="connsiteX45-5223" fmla="*/ 1295158 w 3464789"/>
                                            <a:gd name="connsiteY45-5224" fmla="*/ 976590 h 3266536"/>
                                            <a:gd name="connsiteX46-5225" fmla="*/ 1629460 w 3464789"/>
                                            <a:gd name="connsiteY46-5226" fmla="*/ 1408982 h 3266536"/>
                                            <a:gd name="connsiteX47-5227" fmla="*/ 1674907 w 3464789"/>
                                            <a:gd name="connsiteY47-5228" fmla="*/ 1052423 h 3266536"/>
                                            <a:gd name="connsiteX48-5229" fmla="*/ 1813303 w 3464789"/>
                                            <a:gd name="connsiteY48-5230" fmla="*/ 534838 h 3266536"/>
                                            <a:gd name="connsiteX0-5231" fmla="*/ 1813303 w 3464789"/>
                                            <a:gd name="connsiteY0-5232" fmla="*/ 534838 h 3266536"/>
                                            <a:gd name="connsiteX1-5233" fmla="*/ 1934308 w 3464789"/>
                                            <a:gd name="connsiteY1-5234" fmla="*/ 446987 h 3266536"/>
                                            <a:gd name="connsiteX2-5235" fmla="*/ 1925334 w 3464789"/>
                                            <a:gd name="connsiteY2-5236" fmla="*/ 766931 h 3266536"/>
                                            <a:gd name="connsiteX3-5237" fmla="*/ 2420808 w 3464789"/>
                                            <a:gd name="connsiteY3-5238" fmla="*/ 450027 h 3266536"/>
                                            <a:gd name="connsiteX4-5239" fmla="*/ 2576963 w 3464789"/>
                                            <a:gd name="connsiteY4-5240" fmla="*/ 365105 h 3266536"/>
                                            <a:gd name="connsiteX5-5241" fmla="*/ 1901903 w 3464789"/>
                                            <a:gd name="connsiteY5-5242" fmla="*/ 958551 h 3266536"/>
                                            <a:gd name="connsiteX6-5243" fmla="*/ 1808765 w 3464789"/>
                                            <a:gd name="connsiteY6-5244" fmla="*/ 1289935 h 3266536"/>
                                            <a:gd name="connsiteX7-5245" fmla="*/ 2517740 w 3464789"/>
                                            <a:gd name="connsiteY7-5246" fmla="*/ 1013912 h 3266536"/>
                                            <a:gd name="connsiteX8-5247" fmla="*/ 3464390 w 3464789"/>
                                            <a:gd name="connsiteY8-5248" fmla="*/ 959699 h 3266536"/>
                                            <a:gd name="connsiteX9-5249" fmla="*/ 2519113 w 3464789"/>
                                            <a:gd name="connsiteY9-5250" fmla="*/ 1079909 h 3266536"/>
                                            <a:gd name="connsiteX10-5251" fmla="*/ 1801988 w 3464789"/>
                                            <a:gd name="connsiteY10-5252" fmla="*/ 1518250 h 3266536"/>
                                            <a:gd name="connsiteX11-5253" fmla="*/ 1836494 w 3464789"/>
                                            <a:gd name="connsiteY11-5254" fmla="*/ 2162355 h 3266536"/>
                                            <a:gd name="connsiteX12-5255" fmla="*/ 1894003 w 3464789"/>
                                            <a:gd name="connsiteY12-5256" fmla="*/ 2794959 h 3266536"/>
                                            <a:gd name="connsiteX13-5257" fmla="*/ 1991769 w 3464789"/>
                                            <a:gd name="connsiteY13-5258" fmla="*/ 3266536 h 3266536"/>
                                            <a:gd name="connsiteX14-5259" fmla="*/ 1301656 w 3464789"/>
                                            <a:gd name="connsiteY14-5260" fmla="*/ 3255034 h 3266536"/>
                                            <a:gd name="connsiteX15-5261" fmla="*/ 1399422 w 3464789"/>
                                            <a:gd name="connsiteY15-5262" fmla="*/ 2748951 h 3266536"/>
                                            <a:gd name="connsiteX16-5263" fmla="*/ 1433928 w 3464789"/>
                                            <a:gd name="connsiteY16-5264" fmla="*/ 1817299 h 3266536"/>
                                            <a:gd name="connsiteX17-5265" fmla="*/ 1285742 w 3464789"/>
                                            <a:gd name="connsiteY17-5266" fmla="*/ 1457160 h 3266536"/>
                                            <a:gd name="connsiteX18-5267" fmla="*/ 1232480 w 3464789"/>
                                            <a:gd name="connsiteY18-5268" fmla="*/ 1424050 h 3266536"/>
                                            <a:gd name="connsiteX19-5269" fmla="*/ 1179677 w 3464789"/>
                                            <a:gd name="connsiteY19-5270" fmla="*/ 1403596 h 3266536"/>
                                            <a:gd name="connsiteX20-5271" fmla="*/ 1136639 w 3464789"/>
                                            <a:gd name="connsiteY20-5272" fmla="*/ 1416936 h 3266536"/>
                                            <a:gd name="connsiteX21-5273" fmla="*/ 694936 w 3464789"/>
                                            <a:gd name="connsiteY21-5274" fmla="*/ 1509564 h 3266536"/>
                                            <a:gd name="connsiteX22-5275" fmla="*/ 258308 w 3464789"/>
                                            <a:gd name="connsiteY22-5276" fmla="*/ 1444933 h 3266536"/>
                                            <a:gd name="connsiteX23-5277" fmla="*/ 727310 w 3464789"/>
                                            <a:gd name="connsiteY23-5278" fmla="*/ 1471078 h 3266536"/>
                                            <a:gd name="connsiteX24-5279" fmla="*/ 1021202 w 3464789"/>
                                            <a:gd name="connsiteY24-5280" fmla="*/ 1362956 h 3266536"/>
                                            <a:gd name="connsiteX25-5281" fmla="*/ 1022716 w 3464789"/>
                                            <a:gd name="connsiteY25-5282" fmla="*/ 1362285 h 3266536"/>
                                            <a:gd name="connsiteX26-5283" fmla="*/ 997892 w 3464789"/>
                                            <a:gd name="connsiteY26-5284" fmla="*/ 1356839 h 3266536"/>
                                            <a:gd name="connsiteX27-5285" fmla="*/ 645036 w 3464789"/>
                                            <a:gd name="connsiteY27-5286" fmla="*/ 1265612 h 3266536"/>
                                            <a:gd name="connsiteX28-5287" fmla="*/ 8889 w 3464789"/>
                                            <a:gd name="connsiteY28-5288" fmla="*/ 833848 h 3266536"/>
                                            <a:gd name="connsiteX29-5289" fmla="*/ 634343 w 3464789"/>
                                            <a:gd name="connsiteY29-5290" fmla="*/ 1185400 h 3266536"/>
                                            <a:gd name="connsiteX30-5291" fmla="*/ 1214583 w 3464789"/>
                                            <a:gd name="connsiteY30-5292" fmla="*/ 1318398 h 3266536"/>
                                            <a:gd name="connsiteX31-5293" fmla="*/ 1395036 w 3464789"/>
                                            <a:gd name="connsiteY31-5294" fmla="*/ 1363511 h 3266536"/>
                                            <a:gd name="connsiteX32-5295" fmla="*/ 1209641 w 3464789"/>
                                            <a:gd name="connsiteY32-5296" fmla="*/ 1046672 h 3266536"/>
                                            <a:gd name="connsiteX33-5297" fmla="*/ 1084324 w 3464789"/>
                                            <a:gd name="connsiteY33-5298" fmla="*/ 744014 h 3266536"/>
                                            <a:gd name="connsiteX34-5299" fmla="*/ 946281 w 3464789"/>
                                            <a:gd name="connsiteY34-5300" fmla="*/ 655437 h 3266536"/>
                                            <a:gd name="connsiteX35-5301" fmla="*/ 776340 w 3464789"/>
                                            <a:gd name="connsiteY35-5302" fmla="*/ 711158 h 3266536"/>
                                            <a:gd name="connsiteX36-5303" fmla="*/ 529066 w 3464789"/>
                                            <a:gd name="connsiteY36-5304" fmla="*/ 680248 h 3266536"/>
                                            <a:gd name="connsiteX37-5305" fmla="*/ 781493 w 3464789"/>
                                            <a:gd name="connsiteY37-5306" fmla="*/ 667370 h 3266536"/>
                                            <a:gd name="connsiteX38-5307" fmla="*/ 912857 w 3464789"/>
                                            <a:gd name="connsiteY38-5308" fmla="*/ 600399 h 3266536"/>
                                            <a:gd name="connsiteX39-5309" fmla="*/ 1037113 w 3464789"/>
                                            <a:gd name="connsiteY39-5310" fmla="*/ 477330 h 3266536"/>
                                            <a:gd name="connsiteX40-5311" fmla="*/ 991105 w 3464789"/>
                                            <a:gd name="connsiteY40-5312" fmla="*/ 0 h 3266536"/>
                                            <a:gd name="connsiteX41-5313" fmla="*/ 1058784 w 3464789"/>
                                            <a:gd name="connsiteY41-5314" fmla="*/ 197808 h 3266536"/>
                                            <a:gd name="connsiteX42-5315" fmla="*/ 1227158 w 3464789"/>
                                            <a:gd name="connsiteY42-5316" fmla="*/ 847118 h 3266536"/>
                                            <a:gd name="connsiteX43-5317" fmla="*/ 1427277 w 3464789"/>
                                            <a:gd name="connsiteY43-5318" fmla="*/ 333382 h 3266536"/>
                                            <a:gd name="connsiteX44-5319" fmla="*/ 1295158 w 3464789"/>
                                            <a:gd name="connsiteY44-5320" fmla="*/ 976590 h 3266536"/>
                                            <a:gd name="connsiteX45-5321" fmla="*/ 1629460 w 3464789"/>
                                            <a:gd name="connsiteY45-5322" fmla="*/ 1408982 h 3266536"/>
                                            <a:gd name="connsiteX46-5323" fmla="*/ 1674907 w 3464789"/>
                                            <a:gd name="connsiteY46-5324" fmla="*/ 1052423 h 3266536"/>
                                            <a:gd name="connsiteX47-5325" fmla="*/ 1813303 w 3464789"/>
                                            <a:gd name="connsiteY47-5326" fmla="*/ 534838 h 3266536"/>
                                            <a:gd name="connsiteX0-5327" fmla="*/ 1813303 w 3464789"/>
                                            <a:gd name="connsiteY0-5328" fmla="*/ 534838 h 3266536"/>
                                            <a:gd name="connsiteX1-5329" fmla="*/ 1934308 w 3464789"/>
                                            <a:gd name="connsiteY1-5330" fmla="*/ 446987 h 3266536"/>
                                            <a:gd name="connsiteX2-5331" fmla="*/ 1925334 w 3464789"/>
                                            <a:gd name="connsiteY2-5332" fmla="*/ 766931 h 3266536"/>
                                            <a:gd name="connsiteX3-5333" fmla="*/ 2420808 w 3464789"/>
                                            <a:gd name="connsiteY3-5334" fmla="*/ 450027 h 3266536"/>
                                            <a:gd name="connsiteX4-5335" fmla="*/ 1901903 w 3464789"/>
                                            <a:gd name="connsiteY4-5336" fmla="*/ 958551 h 3266536"/>
                                            <a:gd name="connsiteX5-5337" fmla="*/ 1808765 w 3464789"/>
                                            <a:gd name="connsiteY5-5338" fmla="*/ 1289935 h 3266536"/>
                                            <a:gd name="connsiteX6-5339" fmla="*/ 2517740 w 3464789"/>
                                            <a:gd name="connsiteY6-5340" fmla="*/ 1013912 h 3266536"/>
                                            <a:gd name="connsiteX7-5341" fmla="*/ 3464390 w 3464789"/>
                                            <a:gd name="connsiteY7-5342" fmla="*/ 959699 h 3266536"/>
                                            <a:gd name="connsiteX8-5343" fmla="*/ 2519113 w 3464789"/>
                                            <a:gd name="connsiteY8-5344" fmla="*/ 1079909 h 3266536"/>
                                            <a:gd name="connsiteX9-5345" fmla="*/ 1801988 w 3464789"/>
                                            <a:gd name="connsiteY9-5346" fmla="*/ 1518250 h 3266536"/>
                                            <a:gd name="connsiteX10-5347" fmla="*/ 1836494 w 3464789"/>
                                            <a:gd name="connsiteY10-5348" fmla="*/ 2162355 h 3266536"/>
                                            <a:gd name="connsiteX11-5349" fmla="*/ 1894003 w 3464789"/>
                                            <a:gd name="connsiteY11-5350" fmla="*/ 2794959 h 3266536"/>
                                            <a:gd name="connsiteX12-5351" fmla="*/ 1991769 w 3464789"/>
                                            <a:gd name="connsiteY12-5352" fmla="*/ 3266536 h 3266536"/>
                                            <a:gd name="connsiteX13-5353" fmla="*/ 1301656 w 3464789"/>
                                            <a:gd name="connsiteY13-5354" fmla="*/ 3255034 h 3266536"/>
                                            <a:gd name="connsiteX14-5355" fmla="*/ 1399422 w 3464789"/>
                                            <a:gd name="connsiteY14-5356" fmla="*/ 2748951 h 3266536"/>
                                            <a:gd name="connsiteX15-5357" fmla="*/ 1433928 w 3464789"/>
                                            <a:gd name="connsiteY15-5358" fmla="*/ 1817299 h 3266536"/>
                                            <a:gd name="connsiteX16-5359" fmla="*/ 1285742 w 3464789"/>
                                            <a:gd name="connsiteY16-5360" fmla="*/ 1457160 h 3266536"/>
                                            <a:gd name="connsiteX17-5361" fmla="*/ 1232480 w 3464789"/>
                                            <a:gd name="connsiteY17-5362" fmla="*/ 1424050 h 3266536"/>
                                            <a:gd name="connsiteX18-5363" fmla="*/ 1179677 w 3464789"/>
                                            <a:gd name="connsiteY18-5364" fmla="*/ 1403596 h 3266536"/>
                                            <a:gd name="connsiteX19-5365" fmla="*/ 1136639 w 3464789"/>
                                            <a:gd name="connsiteY19-5366" fmla="*/ 1416936 h 3266536"/>
                                            <a:gd name="connsiteX20-5367" fmla="*/ 694936 w 3464789"/>
                                            <a:gd name="connsiteY20-5368" fmla="*/ 1509564 h 3266536"/>
                                            <a:gd name="connsiteX21-5369" fmla="*/ 258308 w 3464789"/>
                                            <a:gd name="connsiteY21-5370" fmla="*/ 1444933 h 3266536"/>
                                            <a:gd name="connsiteX22-5371" fmla="*/ 727310 w 3464789"/>
                                            <a:gd name="connsiteY22-5372" fmla="*/ 1471078 h 3266536"/>
                                            <a:gd name="connsiteX23-5373" fmla="*/ 1021202 w 3464789"/>
                                            <a:gd name="connsiteY23-5374" fmla="*/ 1362956 h 3266536"/>
                                            <a:gd name="connsiteX24-5375" fmla="*/ 1022716 w 3464789"/>
                                            <a:gd name="connsiteY24-5376" fmla="*/ 1362285 h 3266536"/>
                                            <a:gd name="connsiteX25-5377" fmla="*/ 997892 w 3464789"/>
                                            <a:gd name="connsiteY25-5378" fmla="*/ 1356839 h 3266536"/>
                                            <a:gd name="connsiteX26-5379" fmla="*/ 645036 w 3464789"/>
                                            <a:gd name="connsiteY26-5380" fmla="*/ 1265612 h 3266536"/>
                                            <a:gd name="connsiteX27-5381" fmla="*/ 8889 w 3464789"/>
                                            <a:gd name="connsiteY27-5382" fmla="*/ 833848 h 3266536"/>
                                            <a:gd name="connsiteX28-5383" fmla="*/ 634343 w 3464789"/>
                                            <a:gd name="connsiteY28-5384" fmla="*/ 1185400 h 3266536"/>
                                            <a:gd name="connsiteX29-5385" fmla="*/ 1214583 w 3464789"/>
                                            <a:gd name="connsiteY29-5386" fmla="*/ 1318398 h 3266536"/>
                                            <a:gd name="connsiteX30-5387" fmla="*/ 1395036 w 3464789"/>
                                            <a:gd name="connsiteY30-5388" fmla="*/ 1363511 h 3266536"/>
                                            <a:gd name="connsiteX31-5389" fmla="*/ 1209641 w 3464789"/>
                                            <a:gd name="connsiteY31-5390" fmla="*/ 1046672 h 3266536"/>
                                            <a:gd name="connsiteX32-5391" fmla="*/ 1084324 w 3464789"/>
                                            <a:gd name="connsiteY32-5392" fmla="*/ 744014 h 3266536"/>
                                            <a:gd name="connsiteX33-5393" fmla="*/ 946281 w 3464789"/>
                                            <a:gd name="connsiteY33-5394" fmla="*/ 655437 h 3266536"/>
                                            <a:gd name="connsiteX34-5395" fmla="*/ 776340 w 3464789"/>
                                            <a:gd name="connsiteY34-5396" fmla="*/ 711158 h 3266536"/>
                                            <a:gd name="connsiteX35-5397" fmla="*/ 529066 w 3464789"/>
                                            <a:gd name="connsiteY35-5398" fmla="*/ 680248 h 3266536"/>
                                            <a:gd name="connsiteX36-5399" fmla="*/ 781493 w 3464789"/>
                                            <a:gd name="connsiteY36-5400" fmla="*/ 667370 h 3266536"/>
                                            <a:gd name="connsiteX37-5401" fmla="*/ 912857 w 3464789"/>
                                            <a:gd name="connsiteY37-5402" fmla="*/ 600399 h 3266536"/>
                                            <a:gd name="connsiteX38-5403" fmla="*/ 1037113 w 3464789"/>
                                            <a:gd name="connsiteY38-5404" fmla="*/ 477330 h 3266536"/>
                                            <a:gd name="connsiteX39-5405" fmla="*/ 991105 w 3464789"/>
                                            <a:gd name="connsiteY39-5406" fmla="*/ 0 h 3266536"/>
                                            <a:gd name="connsiteX40-5407" fmla="*/ 1058784 w 3464789"/>
                                            <a:gd name="connsiteY40-5408" fmla="*/ 197808 h 3266536"/>
                                            <a:gd name="connsiteX41-5409" fmla="*/ 1227158 w 3464789"/>
                                            <a:gd name="connsiteY41-5410" fmla="*/ 847118 h 3266536"/>
                                            <a:gd name="connsiteX42-5411" fmla="*/ 1427277 w 3464789"/>
                                            <a:gd name="connsiteY42-5412" fmla="*/ 333382 h 3266536"/>
                                            <a:gd name="connsiteX43-5413" fmla="*/ 1295158 w 3464789"/>
                                            <a:gd name="connsiteY43-5414" fmla="*/ 976590 h 3266536"/>
                                            <a:gd name="connsiteX44-5415" fmla="*/ 1629460 w 3464789"/>
                                            <a:gd name="connsiteY44-5416" fmla="*/ 1408982 h 3266536"/>
                                            <a:gd name="connsiteX45-5417" fmla="*/ 1674907 w 3464789"/>
                                            <a:gd name="connsiteY45-5418" fmla="*/ 1052423 h 3266536"/>
                                            <a:gd name="connsiteX46-5419" fmla="*/ 1813303 w 3464789"/>
                                            <a:gd name="connsiteY46-5420" fmla="*/ 534838 h 3266536"/>
                                            <a:gd name="connsiteX0-5421" fmla="*/ 1813303 w 3464789"/>
                                            <a:gd name="connsiteY0-5422" fmla="*/ 534838 h 3266536"/>
                                            <a:gd name="connsiteX1-5423" fmla="*/ 1934308 w 3464789"/>
                                            <a:gd name="connsiteY1-5424" fmla="*/ 446987 h 3266536"/>
                                            <a:gd name="connsiteX2-5425" fmla="*/ 1925334 w 3464789"/>
                                            <a:gd name="connsiteY2-5426" fmla="*/ 766931 h 3266536"/>
                                            <a:gd name="connsiteX3-5427" fmla="*/ 1901903 w 3464789"/>
                                            <a:gd name="connsiteY3-5428" fmla="*/ 958551 h 3266536"/>
                                            <a:gd name="connsiteX4-5429" fmla="*/ 1808765 w 3464789"/>
                                            <a:gd name="connsiteY4-5430" fmla="*/ 1289935 h 3266536"/>
                                            <a:gd name="connsiteX5-5431" fmla="*/ 2517740 w 3464789"/>
                                            <a:gd name="connsiteY5-5432" fmla="*/ 1013912 h 3266536"/>
                                            <a:gd name="connsiteX6-5433" fmla="*/ 3464390 w 3464789"/>
                                            <a:gd name="connsiteY6-5434" fmla="*/ 959699 h 3266536"/>
                                            <a:gd name="connsiteX7-5435" fmla="*/ 2519113 w 3464789"/>
                                            <a:gd name="connsiteY7-5436" fmla="*/ 1079909 h 3266536"/>
                                            <a:gd name="connsiteX8-5437" fmla="*/ 1801988 w 3464789"/>
                                            <a:gd name="connsiteY8-5438" fmla="*/ 1518250 h 3266536"/>
                                            <a:gd name="connsiteX9-5439" fmla="*/ 1836494 w 3464789"/>
                                            <a:gd name="connsiteY9-5440" fmla="*/ 2162355 h 3266536"/>
                                            <a:gd name="connsiteX10-5441" fmla="*/ 1894003 w 3464789"/>
                                            <a:gd name="connsiteY10-5442" fmla="*/ 2794959 h 3266536"/>
                                            <a:gd name="connsiteX11-5443" fmla="*/ 1991769 w 3464789"/>
                                            <a:gd name="connsiteY11-5444" fmla="*/ 3266536 h 3266536"/>
                                            <a:gd name="connsiteX12-5445" fmla="*/ 1301656 w 3464789"/>
                                            <a:gd name="connsiteY12-5446" fmla="*/ 3255034 h 3266536"/>
                                            <a:gd name="connsiteX13-5447" fmla="*/ 1399422 w 3464789"/>
                                            <a:gd name="connsiteY13-5448" fmla="*/ 2748951 h 3266536"/>
                                            <a:gd name="connsiteX14-5449" fmla="*/ 1433928 w 3464789"/>
                                            <a:gd name="connsiteY14-5450" fmla="*/ 1817299 h 3266536"/>
                                            <a:gd name="connsiteX15-5451" fmla="*/ 1285742 w 3464789"/>
                                            <a:gd name="connsiteY15-5452" fmla="*/ 1457160 h 3266536"/>
                                            <a:gd name="connsiteX16-5453" fmla="*/ 1232480 w 3464789"/>
                                            <a:gd name="connsiteY16-5454" fmla="*/ 1424050 h 3266536"/>
                                            <a:gd name="connsiteX17-5455" fmla="*/ 1179677 w 3464789"/>
                                            <a:gd name="connsiteY17-5456" fmla="*/ 1403596 h 3266536"/>
                                            <a:gd name="connsiteX18-5457" fmla="*/ 1136639 w 3464789"/>
                                            <a:gd name="connsiteY18-5458" fmla="*/ 1416936 h 3266536"/>
                                            <a:gd name="connsiteX19-5459" fmla="*/ 694936 w 3464789"/>
                                            <a:gd name="connsiteY19-5460" fmla="*/ 1509564 h 3266536"/>
                                            <a:gd name="connsiteX20-5461" fmla="*/ 258308 w 3464789"/>
                                            <a:gd name="connsiteY20-5462" fmla="*/ 1444933 h 3266536"/>
                                            <a:gd name="connsiteX21-5463" fmla="*/ 727310 w 3464789"/>
                                            <a:gd name="connsiteY21-5464" fmla="*/ 1471078 h 3266536"/>
                                            <a:gd name="connsiteX22-5465" fmla="*/ 1021202 w 3464789"/>
                                            <a:gd name="connsiteY22-5466" fmla="*/ 1362956 h 3266536"/>
                                            <a:gd name="connsiteX23-5467" fmla="*/ 1022716 w 3464789"/>
                                            <a:gd name="connsiteY23-5468" fmla="*/ 1362285 h 3266536"/>
                                            <a:gd name="connsiteX24-5469" fmla="*/ 997892 w 3464789"/>
                                            <a:gd name="connsiteY24-5470" fmla="*/ 1356839 h 3266536"/>
                                            <a:gd name="connsiteX25-5471" fmla="*/ 645036 w 3464789"/>
                                            <a:gd name="connsiteY25-5472" fmla="*/ 1265612 h 3266536"/>
                                            <a:gd name="connsiteX26-5473" fmla="*/ 8889 w 3464789"/>
                                            <a:gd name="connsiteY26-5474" fmla="*/ 833848 h 3266536"/>
                                            <a:gd name="connsiteX27-5475" fmla="*/ 634343 w 3464789"/>
                                            <a:gd name="connsiteY27-5476" fmla="*/ 1185400 h 3266536"/>
                                            <a:gd name="connsiteX28-5477" fmla="*/ 1214583 w 3464789"/>
                                            <a:gd name="connsiteY28-5478" fmla="*/ 1318398 h 3266536"/>
                                            <a:gd name="connsiteX29-5479" fmla="*/ 1395036 w 3464789"/>
                                            <a:gd name="connsiteY29-5480" fmla="*/ 1363511 h 3266536"/>
                                            <a:gd name="connsiteX30-5481" fmla="*/ 1209641 w 3464789"/>
                                            <a:gd name="connsiteY30-5482" fmla="*/ 1046672 h 3266536"/>
                                            <a:gd name="connsiteX31-5483" fmla="*/ 1084324 w 3464789"/>
                                            <a:gd name="connsiteY31-5484" fmla="*/ 744014 h 3266536"/>
                                            <a:gd name="connsiteX32-5485" fmla="*/ 946281 w 3464789"/>
                                            <a:gd name="connsiteY32-5486" fmla="*/ 655437 h 3266536"/>
                                            <a:gd name="connsiteX33-5487" fmla="*/ 776340 w 3464789"/>
                                            <a:gd name="connsiteY33-5488" fmla="*/ 711158 h 3266536"/>
                                            <a:gd name="connsiteX34-5489" fmla="*/ 529066 w 3464789"/>
                                            <a:gd name="connsiteY34-5490" fmla="*/ 680248 h 3266536"/>
                                            <a:gd name="connsiteX35-5491" fmla="*/ 781493 w 3464789"/>
                                            <a:gd name="connsiteY35-5492" fmla="*/ 667370 h 3266536"/>
                                            <a:gd name="connsiteX36-5493" fmla="*/ 912857 w 3464789"/>
                                            <a:gd name="connsiteY36-5494" fmla="*/ 600399 h 3266536"/>
                                            <a:gd name="connsiteX37-5495" fmla="*/ 1037113 w 3464789"/>
                                            <a:gd name="connsiteY37-5496" fmla="*/ 477330 h 3266536"/>
                                            <a:gd name="connsiteX38-5497" fmla="*/ 991105 w 3464789"/>
                                            <a:gd name="connsiteY38-5498" fmla="*/ 0 h 3266536"/>
                                            <a:gd name="connsiteX39-5499" fmla="*/ 1058784 w 3464789"/>
                                            <a:gd name="connsiteY39-5500" fmla="*/ 197808 h 3266536"/>
                                            <a:gd name="connsiteX40-5501" fmla="*/ 1227158 w 3464789"/>
                                            <a:gd name="connsiteY40-5502" fmla="*/ 847118 h 3266536"/>
                                            <a:gd name="connsiteX41-5503" fmla="*/ 1427277 w 3464789"/>
                                            <a:gd name="connsiteY41-5504" fmla="*/ 333382 h 3266536"/>
                                            <a:gd name="connsiteX42-5505" fmla="*/ 1295158 w 3464789"/>
                                            <a:gd name="connsiteY42-5506" fmla="*/ 976590 h 3266536"/>
                                            <a:gd name="connsiteX43-5507" fmla="*/ 1629460 w 3464789"/>
                                            <a:gd name="connsiteY43-5508" fmla="*/ 1408982 h 3266536"/>
                                            <a:gd name="connsiteX44-5509" fmla="*/ 1674907 w 3464789"/>
                                            <a:gd name="connsiteY44-5510" fmla="*/ 1052423 h 3266536"/>
                                            <a:gd name="connsiteX45-5511" fmla="*/ 1813303 w 3464789"/>
                                            <a:gd name="connsiteY45-5512" fmla="*/ 534838 h 3266536"/>
                                            <a:gd name="connsiteX0-5513" fmla="*/ 1813303 w 3464789"/>
                                            <a:gd name="connsiteY0-5514" fmla="*/ 534838 h 3266536"/>
                                            <a:gd name="connsiteX1-5515" fmla="*/ 1934308 w 3464789"/>
                                            <a:gd name="connsiteY1-5516" fmla="*/ 446987 h 3266536"/>
                                            <a:gd name="connsiteX2-5517" fmla="*/ 1925334 w 3464789"/>
                                            <a:gd name="connsiteY2-5518" fmla="*/ 766931 h 3266536"/>
                                            <a:gd name="connsiteX3-5519" fmla="*/ 1901903 w 3464789"/>
                                            <a:gd name="connsiteY3-5520" fmla="*/ 958551 h 3266536"/>
                                            <a:gd name="connsiteX4-5521" fmla="*/ 1808765 w 3464789"/>
                                            <a:gd name="connsiteY4-5522" fmla="*/ 1289935 h 3266536"/>
                                            <a:gd name="connsiteX5-5523" fmla="*/ 2517740 w 3464789"/>
                                            <a:gd name="connsiteY5-5524" fmla="*/ 1013912 h 3266536"/>
                                            <a:gd name="connsiteX6-5525" fmla="*/ 3464390 w 3464789"/>
                                            <a:gd name="connsiteY6-5526" fmla="*/ 959699 h 3266536"/>
                                            <a:gd name="connsiteX7-5527" fmla="*/ 2519113 w 3464789"/>
                                            <a:gd name="connsiteY7-5528" fmla="*/ 1079909 h 3266536"/>
                                            <a:gd name="connsiteX8-5529" fmla="*/ 1801988 w 3464789"/>
                                            <a:gd name="connsiteY8-5530" fmla="*/ 1518250 h 3266536"/>
                                            <a:gd name="connsiteX9-5531" fmla="*/ 1836494 w 3464789"/>
                                            <a:gd name="connsiteY9-5532" fmla="*/ 2162355 h 3266536"/>
                                            <a:gd name="connsiteX10-5533" fmla="*/ 1894003 w 3464789"/>
                                            <a:gd name="connsiteY10-5534" fmla="*/ 2794959 h 3266536"/>
                                            <a:gd name="connsiteX11-5535" fmla="*/ 1991769 w 3464789"/>
                                            <a:gd name="connsiteY11-5536" fmla="*/ 3266536 h 3266536"/>
                                            <a:gd name="connsiteX12-5537" fmla="*/ 1301656 w 3464789"/>
                                            <a:gd name="connsiteY12-5538" fmla="*/ 3255034 h 3266536"/>
                                            <a:gd name="connsiteX13-5539" fmla="*/ 1399422 w 3464789"/>
                                            <a:gd name="connsiteY13-5540" fmla="*/ 2748951 h 3266536"/>
                                            <a:gd name="connsiteX14-5541" fmla="*/ 1433928 w 3464789"/>
                                            <a:gd name="connsiteY14-5542" fmla="*/ 1817299 h 3266536"/>
                                            <a:gd name="connsiteX15-5543" fmla="*/ 1285742 w 3464789"/>
                                            <a:gd name="connsiteY15-5544" fmla="*/ 1457160 h 3266536"/>
                                            <a:gd name="connsiteX16-5545" fmla="*/ 1232480 w 3464789"/>
                                            <a:gd name="connsiteY16-5546" fmla="*/ 1424050 h 3266536"/>
                                            <a:gd name="connsiteX17-5547" fmla="*/ 1179677 w 3464789"/>
                                            <a:gd name="connsiteY17-5548" fmla="*/ 1403596 h 3266536"/>
                                            <a:gd name="connsiteX18-5549" fmla="*/ 1136639 w 3464789"/>
                                            <a:gd name="connsiteY18-5550" fmla="*/ 1416936 h 3266536"/>
                                            <a:gd name="connsiteX19-5551" fmla="*/ 694936 w 3464789"/>
                                            <a:gd name="connsiteY19-5552" fmla="*/ 1509564 h 3266536"/>
                                            <a:gd name="connsiteX20-5553" fmla="*/ 258308 w 3464789"/>
                                            <a:gd name="connsiteY20-5554" fmla="*/ 1444933 h 3266536"/>
                                            <a:gd name="connsiteX21-5555" fmla="*/ 727310 w 3464789"/>
                                            <a:gd name="connsiteY21-5556" fmla="*/ 1471078 h 3266536"/>
                                            <a:gd name="connsiteX22-5557" fmla="*/ 1021202 w 3464789"/>
                                            <a:gd name="connsiteY22-5558" fmla="*/ 1362956 h 3266536"/>
                                            <a:gd name="connsiteX23-5559" fmla="*/ 1022716 w 3464789"/>
                                            <a:gd name="connsiteY23-5560" fmla="*/ 1362285 h 3266536"/>
                                            <a:gd name="connsiteX24-5561" fmla="*/ 997892 w 3464789"/>
                                            <a:gd name="connsiteY24-5562" fmla="*/ 1356839 h 3266536"/>
                                            <a:gd name="connsiteX25-5563" fmla="*/ 645036 w 3464789"/>
                                            <a:gd name="connsiteY25-5564" fmla="*/ 1265612 h 3266536"/>
                                            <a:gd name="connsiteX26-5565" fmla="*/ 8889 w 3464789"/>
                                            <a:gd name="connsiteY26-5566" fmla="*/ 833848 h 3266536"/>
                                            <a:gd name="connsiteX27-5567" fmla="*/ 634343 w 3464789"/>
                                            <a:gd name="connsiteY27-5568" fmla="*/ 1185400 h 3266536"/>
                                            <a:gd name="connsiteX28-5569" fmla="*/ 1214583 w 3464789"/>
                                            <a:gd name="connsiteY28-5570" fmla="*/ 1318398 h 3266536"/>
                                            <a:gd name="connsiteX29-5571" fmla="*/ 1395036 w 3464789"/>
                                            <a:gd name="connsiteY29-5572" fmla="*/ 1363511 h 3266536"/>
                                            <a:gd name="connsiteX30-5573" fmla="*/ 1209641 w 3464789"/>
                                            <a:gd name="connsiteY30-5574" fmla="*/ 1046672 h 3266536"/>
                                            <a:gd name="connsiteX31-5575" fmla="*/ 1084324 w 3464789"/>
                                            <a:gd name="connsiteY31-5576" fmla="*/ 744014 h 3266536"/>
                                            <a:gd name="connsiteX32-5577" fmla="*/ 946281 w 3464789"/>
                                            <a:gd name="connsiteY32-5578" fmla="*/ 655437 h 3266536"/>
                                            <a:gd name="connsiteX33-5579" fmla="*/ 776340 w 3464789"/>
                                            <a:gd name="connsiteY33-5580" fmla="*/ 711158 h 3266536"/>
                                            <a:gd name="connsiteX34-5581" fmla="*/ 529066 w 3464789"/>
                                            <a:gd name="connsiteY34-5582" fmla="*/ 680248 h 3266536"/>
                                            <a:gd name="connsiteX35-5583" fmla="*/ 781493 w 3464789"/>
                                            <a:gd name="connsiteY35-5584" fmla="*/ 667370 h 3266536"/>
                                            <a:gd name="connsiteX36-5585" fmla="*/ 912857 w 3464789"/>
                                            <a:gd name="connsiteY36-5586" fmla="*/ 600399 h 3266536"/>
                                            <a:gd name="connsiteX37-5587" fmla="*/ 1037113 w 3464789"/>
                                            <a:gd name="connsiteY37-5588" fmla="*/ 477330 h 3266536"/>
                                            <a:gd name="connsiteX38-5589" fmla="*/ 991105 w 3464789"/>
                                            <a:gd name="connsiteY38-5590" fmla="*/ 0 h 3266536"/>
                                            <a:gd name="connsiteX39-5591" fmla="*/ 1058784 w 3464789"/>
                                            <a:gd name="connsiteY39-5592" fmla="*/ 197808 h 3266536"/>
                                            <a:gd name="connsiteX40-5593" fmla="*/ 1227158 w 3464789"/>
                                            <a:gd name="connsiteY40-5594" fmla="*/ 847118 h 3266536"/>
                                            <a:gd name="connsiteX41-5595" fmla="*/ 1295158 w 3464789"/>
                                            <a:gd name="connsiteY41-5596" fmla="*/ 976590 h 3266536"/>
                                            <a:gd name="connsiteX42-5597" fmla="*/ 1629460 w 3464789"/>
                                            <a:gd name="connsiteY42-5598" fmla="*/ 1408982 h 3266536"/>
                                            <a:gd name="connsiteX43-5599" fmla="*/ 1674907 w 3464789"/>
                                            <a:gd name="connsiteY43-5600" fmla="*/ 1052423 h 3266536"/>
                                            <a:gd name="connsiteX44-5601" fmla="*/ 1813303 w 3464789"/>
                                            <a:gd name="connsiteY44-5602" fmla="*/ 534838 h 3266536"/>
                                            <a:gd name="connsiteX0-5603" fmla="*/ 1813303 w 3464789"/>
                                            <a:gd name="connsiteY0-5604" fmla="*/ 534838 h 3266536"/>
                                            <a:gd name="connsiteX1-5605" fmla="*/ 1934308 w 3464789"/>
                                            <a:gd name="connsiteY1-5606" fmla="*/ 446987 h 3266536"/>
                                            <a:gd name="connsiteX2-5607" fmla="*/ 1925334 w 3464789"/>
                                            <a:gd name="connsiteY2-5608" fmla="*/ 766931 h 3266536"/>
                                            <a:gd name="connsiteX3-5609" fmla="*/ 1901903 w 3464789"/>
                                            <a:gd name="connsiteY3-5610" fmla="*/ 958551 h 3266536"/>
                                            <a:gd name="connsiteX4-5611" fmla="*/ 1808765 w 3464789"/>
                                            <a:gd name="connsiteY4-5612" fmla="*/ 1289935 h 3266536"/>
                                            <a:gd name="connsiteX5-5613" fmla="*/ 2517740 w 3464789"/>
                                            <a:gd name="connsiteY5-5614" fmla="*/ 1013912 h 3266536"/>
                                            <a:gd name="connsiteX6-5615" fmla="*/ 3464390 w 3464789"/>
                                            <a:gd name="connsiteY6-5616" fmla="*/ 959699 h 3266536"/>
                                            <a:gd name="connsiteX7-5617" fmla="*/ 2519113 w 3464789"/>
                                            <a:gd name="connsiteY7-5618" fmla="*/ 1079909 h 3266536"/>
                                            <a:gd name="connsiteX8-5619" fmla="*/ 1801988 w 3464789"/>
                                            <a:gd name="connsiteY8-5620" fmla="*/ 1518250 h 3266536"/>
                                            <a:gd name="connsiteX9-5621" fmla="*/ 1836494 w 3464789"/>
                                            <a:gd name="connsiteY9-5622" fmla="*/ 2162355 h 3266536"/>
                                            <a:gd name="connsiteX10-5623" fmla="*/ 1894003 w 3464789"/>
                                            <a:gd name="connsiteY10-5624" fmla="*/ 2794959 h 3266536"/>
                                            <a:gd name="connsiteX11-5625" fmla="*/ 1991769 w 3464789"/>
                                            <a:gd name="connsiteY11-5626" fmla="*/ 3266536 h 3266536"/>
                                            <a:gd name="connsiteX12-5627" fmla="*/ 1301656 w 3464789"/>
                                            <a:gd name="connsiteY12-5628" fmla="*/ 3255034 h 3266536"/>
                                            <a:gd name="connsiteX13-5629" fmla="*/ 1399422 w 3464789"/>
                                            <a:gd name="connsiteY13-5630" fmla="*/ 2748951 h 3266536"/>
                                            <a:gd name="connsiteX14-5631" fmla="*/ 1433928 w 3464789"/>
                                            <a:gd name="connsiteY14-5632" fmla="*/ 1817299 h 3266536"/>
                                            <a:gd name="connsiteX15-5633" fmla="*/ 1285742 w 3464789"/>
                                            <a:gd name="connsiteY15-5634" fmla="*/ 1457160 h 3266536"/>
                                            <a:gd name="connsiteX16-5635" fmla="*/ 1232480 w 3464789"/>
                                            <a:gd name="connsiteY16-5636" fmla="*/ 1424050 h 3266536"/>
                                            <a:gd name="connsiteX17-5637" fmla="*/ 1179677 w 3464789"/>
                                            <a:gd name="connsiteY17-5638" fmla="*/ 1403596 h 3266536"/>
                                            <a:gd name="connsiteX18-5639" fmla="*/ 1136639 w 3464789"/>
                                            <a:gd name="connsiteY18-5640" fmla="*/ 1416936 h 3266536"/>
                                            <a:gd name="connsiteX19-5641" fmla="*/ 694936 w 3464789"/>
                                            <a:gd name="connsiteY19-5642" fmla="*/ 1509564 h 3266536"/>
                                            <a:gd name="connsiteX20-5643" fmla="*/ 258308 w 3464789"/>
                                            <a:gd name="connsiteY20-5644" fmla="*/ 1444933 h 3266536"/>
                                            <a:gd name="connsiteX21-5645" fmla="*/ 727310 w 3464789"/>
                                            <a:gd name="connsiteY21-5646" fmla="*/ 1471078 h 3266536"/>
                                            <a:gd name="connsiteX22-5647" fmla="*/ 1021202 w 3464789"/>
                                            <a:gd name="connsiteY22-5648" fmla="*/ 1362956 h 3266536"/>
                                            <a:gd name="connsiteX23-5649" fmla="*/ 1022716 w 3464789"/>
                                            <a:gd name="connsiteY23-5650" fmla="*/ 1362285 h 3266536"/>
                                            <a:gd name="connsiteX24-5651" fmla="*/ 997892 w 3464789"/>
                                            <a:gd name="connsiteY24-5652" fmla="*/ 1356839 h 3266536"/>
                                            <a:gd name="connsiteX25-5653" fmla="*/ 645036 w 3464789"/>
                                            <a:gd name="connsiteY25-5654" fmla="*/ 1265612 h 3266536"/>
                                            <a:gd name="connsiteX26-5655" fmla="*/ 8889 w 3464789"/>
                                            <a:gd name="connsiteY26-5656" fmla="*/ 833848 h 3266536"/>
                                            <a:gd name="connsiteX27-5657" fmla="*/ 634343 w 3464789"/>
                                            <a:gd name="connsiteY27-5658" fmla="*/ 1185400 h 3266536"/>
                                            <a:gd name="connsiteX28-5659" fmla="*/ 1214583 w 3464789"/>
                                            <a:gd name="connsiteY28-5660" fmla="*/ 1318398 h 3266536"/>
                                            <a:gd name="connsiteX29-5661" fmla="*/ 1395036 w 3464789"/>
                                            <a:gd name="connsiteY29-5662" fmla="*/ 1363511 h 3266536"/>
                                            <a:gd name="connsiteX30-5663" fmla="*/ 1209641 w 3464789"/>
                                            <a:gd name="connsiteY30-5664" fmla="*/ 1046672 h 3266536"/>
                                            <a:gd name="connsiteX31-5665" fmla="*/ 1084324 w 3464789"/>
                                            <a:gd name="connsiteY31-5666" fmla="*/ 744014 h 3266536"/>
                                            <a:gd name="connsiteX32-5667" fmla="*/ 946281 w 3464789"/>
                                            <a:gd name="connsiteY32-5668" fmla="*/ 655437 h 3266536"/>
                                            <a:gd name="connsiteX33-5669" fmla="*/ 776340 w 3464789"/>
                                            <a:gd name="connsiteY33-5670" fmla="*/ 711158 h 3266536"/>
                                            <a:gd name="connsiteX34-5671" fmla="*/ 529066 w 3464789"/>
                                            <a:gd name="connsiteY34-5672" fmla="*/ 680248 h 3266536"/>
                                            <a:gd name="connsiteX35-5673" fmla="*/ 781493 w 3464789"/>
                                            <a:gd name="connsiteY35-5674" fmla="*/ 667370 h 3266536"/>
                                            <a:gd name="connsiteX36-5675" fmla="*/ 912857 w 3464789"/>
                                            <a:gd name="connsiteY36-5676" fmla="*/ 600399 h 3266536"/>
                                            <a:gd name="connsiteX37-5677" fmla="*/ 1037113 w 3464789"/>
                                            <a:gd name="connsiteY37-5678" fmla="*/ 477330 h 3266536"/>
                                            <a:gd name="connsiteX38-5679" fmla="*/ 991105 w 3464789"/>
                                            <a:gd name="connsiteY38-5680" fmla="*/ 0 h 3266536"/>
                                            <a:gd name="connsiteX39-5681" fmla="*/ 1058784 w 3464789"/>
                                            <a:gd name="connsiteY39-5682" fmla="*/ 197808 h 3266536"/>
                                            <a:gd name="connsiteX40-5683" fmla="*/ 1227158 w 3464789"/>
                                            <a:gd name="connsiteY40-5684" fmla="*/ 847118 h 3266536"/>
                                            <a:gd name="connsiteX41-5685" fmla="*/ 1295158 w 3464789"/>
                                            <a:gd name="connsiteY41-5686" fmla="*/ 976590 h 3266536"/>
                                            <a:gd name="connsiteX42-5687" fmla="*/ 1629460 w 3464789"/>
                                            <a:gd name="connsiteY42-5688" fmla="*/ 1408982 h 3266536"/>
                                            <a:gd name="connsiteX43-5689" fmla="*/ 1674907 w 3464789"/>
                                            <a:gd name="connsiteY43-5690" fmla="*/ 1052423 h 3266536"/>
                                            <a:gd name="connsiteX44-5691" fmla="*/ 1813303 w 3464789"/>
                                            <a:gd name="connsiteY44-5692" fmla="*/ 534838 h 3266536"/>
                                            <a:gd name="connsiteX0-5693" fmla="*/ 1813303 w 3464789"/>
                                            <a:gd name="connsiteY0-5694" fmla="*/ 534838 h 3266536"/>
                                            <a:gd name="connsiteX1-5695" fmla="*/ 1934308 w 3464789"/>
                                            <a:gd name="connsiteY1-5696" fmla="*/ 446987 h 3266536"/>
                                            <a:gd name="connsiteX2-5697" fmla="*/ 1883770 w 3464789"/>
                                            <a:gd name="connsiteY2-5698" fmla="*/ 808495 h 3266536"/>
                                            <a:gd name="connsiteX3-5699" fmla="*/ 1901903 w 3464789"/>
                                            <a:gd name="connsiteY3-5700" fmla="*/ 958551 h 3266536"/>
                                            <a:gd name="connsiteX4-5701" fmla="*/ 1808765 w 3464789"/>
                                            <a:gd name="connsiteY4-5702" fmla="*/ 1289935 h 3266536"/>
                                            <a:gd name="connsiteX5-5703" fmla="*/ 2517740 w 3464789"/>
                                            <a:gd name="connsiteY5-5704" fmla="*/ 1013912 h 3266536"/>
                                            <a:gd name="connsiteX6-5705" fmla="*/ 3464390 w 3464789"/>
                                            <a:gd name="connsiteY6-5706" fmla="*/ 959699 h 3266536"/>
                                            <a:gd name="connsiteX7-5707" fmla="*/ 2519113 w 3464789"/>
                                            <a:gd name="connsiteY7-5708" fmla="*/ 1079909 h 3266536"/>
                                            <a:gd name="connsiteX8-5709" fmla="*/ 1801988 w 3464789"/>
                                            <a:gd name="connsiteY8-5710" fmla="*/ 1518250 h 3266536"/>
                                            <a:gd name="connsiteX9-5711" fmla="*/ 1836494 w 3464789"/>
                                            <a:gd name="connsiteY9-5712" fmla="*/ 2162355 h 3266536"/>
                                            <a:gd name="connsiteX10-5713" fmla="*/ 1894003 w 3464789"/>
                                            <a:gd name="connsiteY10-5714" fmla="*/ 2794959 h 3266536"/>
                                            <a:gd name="connsiteX11-5715" fmla="*/ 1991769 w 3464789"/>
                                            <a:gd name="connsiteY11-5716" fmla="*/ 3266536 h 3266536"/>
                                            <a:gd name="connsiteX12-5717" fmla="*/ 1301656 w 3464789"/>
                                            <a:gd name="connsiteY12-5718" fmla="*/ 3255034 h 3266536"/>
                                            <a:gd name="connsiteX13-5719" fmla="*/ 1399422 w 3464789"/>
                                            <a:gd name="connsiteY13-5720" fmla="*/ 2748951 h 3266536"/>
                                            <a:gd name="connsiteX14-5721" fmla="*/ 1433928 w 3464789"/>
                                            <a:gd name="connsiteY14-5722" fmla="*/ 1817299 h 3266536"/>
                                            <a:gd name="connsiteX15-5723" fmla="*/ 1285742 w 3464789"/>
                                            <a:gd name="connsiteY15-5724" fmla="*/ 1457160 h 3266536"/>
                                            <a:gd name="connsiteX16-5725" fmla="*/ 1232480 w 3464789"/>
                                            <a:gd name="connsiteY16-5726" fmla="*/ 1424050 h 3266536"/>
                                            <a:gd name="connsiteX17-5727" fmla="*/ 1179677 w 3464789"/>
                                            <a:gd name="connsiteY17-5728" fmla="*/ 1403596 h 3266536"/>
                                            <a:gd name="connsiteX18-5729" fmla="*/ 1136639 w 3464789"/>
                                            <a:gd name="connsiteY18-5730" fmla="*/ 1416936 h 3266536"/>
                                            <a:gd name="connsiteX19-5731" fmla="*/ 694936 w 3464789"/>
                                            <a:gd name="connsiteY19-5732" fmla="*/ 1509564 h 3266536"/>
                                            <a:gd name="connsiteX20-5733" fmla="*/ 258308 w 3464789"/>
                                            <a:gd name="connsiteY20-5734" fmla="*/ 1444933 h 3266536"/>
                                            <a:gd name="connsiteX21-5735" fmla="*/ 727310 w 3464789"/>
                                            <a:gd name="connsiteY21-5736" fmla="*/ 1471078 h 3266536"/>
                                            <a:gd name="connsiteX22-5737" fmla="*/ 1021202 w 3464789"/>
                                            <a:gd name="connsiteY22-5738" fmla="*/ 1362956 h 3266536"/>
                                            <a:gd name="connsiteX23-5739" fmla="*/ 1022716 w 3464789"/>
                                            <a:gd name="connsiteY23-5740" fmla="*/ 1362285 h 3266536"/>
                                            <a:gd name="connsiteX24-5741" fmla="*/ 997892 w 3464789"/>
                                            <a:gd name="connsiteY24-5742" fmla="*/ 1356839 h 3266536"/>
                                            <a:gd name="connsiteX25-5743" fmla="*/ 645036 w 3464789"/>
                                            <a:gd name="connsiteY25-5744" fmla="*/ 1265612 h 3266536"/>
                                            <a:gd name="connsiteX26-5745" fmla="*/ 8889 w 3464789"/>
                                            <a:gd name="connsiteY26-5746" fmla="*/ 833848 h 3266536"/>
                                            <a:gd name="connsiteX27-5747" fmla="*/ 634343 w 3464789"/>
                                            <a:gd name="connsiteY27-5748" fmla="*/ 1185400 h 3266536"/>
                                            <a:gd name="connsiteX28-5749" fmla="*/ 1214583 w 3464789"/>
                                            <a:gd name="connsiteY28-5750" fmla="*/ 1318398 h 3266536"/>
                                            <a:gd name="connsiteX29-5751" fmla="*/ 1395036 w 3464789"/>
                                            <a:gd name="connsiteY29-5752" fmla="*/ 1363511 h 3266536"/>
                                            <a:gd name="connsiteX30-5753" fmla="*/ 1209641 w 3464789"/>
                                            <a:gd name="connsiteY30-5754" fmla="*/ 1046672 h 3266536"/>
                                            <a:gd name="connsiteX31-5755" fmla="*/ 1084324 w 3464789"/>
                                            <a:gd name="connsiteY31-5756" fmla="*/ 744014 h 3266536"/>
                                            <a:gd name="connsiteX32-5757" fmla="*/ 946281 w 3464789"/>
                                            <a:gd name="connsiteY32-5758" fmla="*/ 655437 h 3266536"/>
                                            <a:gd name="connsiteX33-5759" fmla="*/ 776340 w 3464789"/>
                                            <a:gd name="connsiteY33-5760" fmla="*/ 711158 h 3266536"/>
                                            <a:gd name="connsiteX34-5761" fmla="*/ 529066 w 3464789"/>
                                            <a:gd name="connsiteY34-5762" fmla="*/ 680248 h 3266536"/>
                                            <a:gd name="connsiteX35-5763" fmla="*/ 781493 w 3464789"/>
                                            <a:gd name="connsiteY35-5764" fmla="*/ 667370 h 3266536"/>
                                            <a:gd name="connsiteX36-5765" fmla="*/ 912857 w 3464789"/>
                                            <a:gd name="connsiteY36-5766" fmla="*/ 600399 h 3266536"/>
                                            <a:gd name="connsiteX37-5767" fmla="*/ 1037113 w 3464789"/>
                                            <a:gd name="connsiteY37-5768" fmla="*/ 477330 h 3266536"/>
                                            <a:gd name="connsiteX38-5769" fmla="*/ 991105 w 3464789"/>
                                            <a:gd name="connsiteY38-5770" fmla="*/ 0 h 3266536"/>
                                            <a:gd name="connsiteX39-5771" fmla="*/ 1058784 w 3464789"/>
                                            <a:gd name="connsiteY39-5772" fmla="*/ 197808 h 3266536"/>
                                            <a:gd name="connsiteX40-5773" fmla="*/ 1227158 w 3464789"/>
                                            <a:gd name="connsiteY40-5774" fmla="*/ 847118 h 3266536"/>
                                            <a:gd name="connsiteX41-5775" fmla="*/ 1295158 w 3464789"/>
                                            <a:gd name="connsiteY41-5776" fmla="*/ 976590 h 3266536"/>
                                            <a:gd name="connsiteX42-5777" fmla="*/ 1629460 w 3464789"/>
                                            <a:gd name="connsiteY42-5778" fmla="*/ 1408982 h 3266536"/>
                                            <a:gd name="connsiteX43-5779" fmla="*/ 1674907 w 3464789"/>
                                            <a:gd name="connsiteY43-5780" fmla="*/ 1052423 h 3266536"/>
                                            <a:gd name="connsiteX44-5781" fmla="*/ 1813303 w 3464789"/>
                                            <a:gd name="connsiteY44-5782" fmla="*/ 534838 h 3266536"/>
                                            <a:gd name="connsiteX0-5783" fmla="*/ 1813303 w 3464789"/>
                                            <a:gd name="connsiteY0-5784" fmla="*/ 534838 h 3266536"/>
                                            <a:gd name="connsiteX1-5785" fmla="*/ 1934308 w 3464789"/>
                                            <a:gd name="connsiteY1-5786" fmla="*/ 446987 h 3266536"/>
                                            <a:gd name="connsiteX2-5787" fmla="*/ 1883770 w 3464789"/>
                                            <a:gd name="connsiteY2-5788" fmla="*/ 808495 h 3266536"/>
                                            <a:gd name="connsiteX3-5789" fmla="*/ 1901903 w 3464789"/>
                                            <a:gd name="connsiteY3-5790" fmla="*/ 958551 h 3266536"/>
                                            <a:gd name="connsiteX4-5791" fmla="*/ 1808765 w 3464789"/>
                                            <a:gd name="connsiteY4-5792" fmla="*/ 1289935 h 3266536"/>
                                            <a:gd name="connsiteX5-5793" fmla="*/ 2517740 w 3464789"/>
                                            <a:gd name="connsiteY5-5794" fmla="*/ 1013912 h 3266536"/>
                                            <a:gd name="connsiteX6-5795" fmla="*/ 3464390 w 3464789"/>
                                            <a:gd name="connsiteY6-5796" fmla="*/ 959699 h 3266536"/>
                                            <a:gd name="connsiteX7-5797" fmla="*/ 2519113 w 3464789"/>
                                            <a:gd name="connsiteY7-5798" fmla="*/ 1079909 h 3266536"/>
                                            <a:gd name="connsiteX8-5799" fmla="*/ 1801988 w 3464789"/>
                                            <a:gd name="connsiteY8-5800" fmla="*/ 1518250 h 3266536"/>
                                            <a:gd name="connsiteX9-5801" fmla="*/ 1836494 w 3464789"/>
                                            <a:gd name="connsiteY9-5802" fmla="*/ 2162355 h 3266536"/>
                                            <a:gd name="connsiteX10-5803" fmla="*/ 1894003 w 3464789"/>
                                            <a:gd name="connsiteY10-5804" fmla="*/ 2794959 h 3266536"/>
                                            <a:gd name="connsiteX11-5805" fmla="*/ 1991769 w 3464789"/>
                                            <a:gd name="connsiteY11-5806" fmla="*/ 3266536 h 3266536"/>
                                            <a:gd name="connsiteX12-5807" fmla="*/ 1301656 w 3464789"/>
                                            <a:gd name="connsiteY12-5808" fmla="*/ 3255034 h 3266536"/>
                                            <a:gd name="connsiteX13-5809" fmla="*/ 1399422 w 3464789"/>
                                            <a:gd name="connsiteY13-5810" fmla="*/ 2748951 h 3266536"/>
                                            <a:gd name="connsiteX14-5811" fmla="*/ 1433928 w 3464789"/>
                                            <a:gd name="connsiteY14-5812" fmla="*/ 1817299 h 3266536"/>
                                            <a:gd name="connsiteX15-5813" fmla="*/ 1285742 w 3464789"/>
                                            <a:gd name="connsiteY15-5814" fmla="*/ 1457160 h 3266536"/>
                                            <a:gd name="connsiteX16-5815" fmla="*/ 1232480 w 3464789"/>
                                            <a:gd name="connsiteY16-5816" fmla="*/ 1424050 h 3266536"/>
                                            <a:gd name="connsiteX17-5817" fmla="*/ 1179677 w 3464789"/>
                                            <a:gd name="connsiteY17-5818" fmla="*/ 1403596 h 3266536"/>
                                            <a:gd name="connsiteX18-5819" fmla="*/ 1136639 w 3464789"/>
                                            <a:gd name="connsiteY18-5820" fmla="*/ 1416936 h 3266536"/>
                                            <a:gd name="connsiteX19-5821" fmla="*/ 694936 w 3464789"/>
                                            <a:gd name="connsiteY19-5822" fmla="*/ 1509564 h 3266536"/>
                                            <a:gd name="connsiteX20-5823" fmla="*/ 258308 w 3464789"/>
                                            <a:gd name="connsiteY20-5824" fmla="*/ 1444933 h 3266536"/>
                                            <a:gd name="connsiteX21-5825" fmla="*/ 727310 w 3464789"/>
                                            <a:gd name="connsiteY21-5826" fmla="*/ 1471078 h 3266536"/>
                                            <a:gd name="connsiteX22-5827" fmla="*/ 1021202 w 3464789"/>
                                            <a:gd name="connsiteY22-5828" fmla="*/ 1362956 h 3266536"/>
                                            <a:gd name="connsiteX23-5829" fmla="*/ 1022716 w 3464789"/>
                                            <a:gd name="connsiteY23-5830" fmla="*/ 1362285 h 3266536"/>
                                            <a:gd name="connsiteX24-5831" fmla="*/ 997892 w 3464789"/>
                                            <a:gd name="connsiteY24-5832" fmla="*/ 1356839 h 3266536"/>
                                            <a:gd name="connsiteX25-5833" fmla="*/ 645036 w 3464789"/>
                                            <a:gd name="connsiteY25-5834" fmla="*/ 1265612 h 3266536"/>
                                            <a:gd name="connsiteX26-5835" fmla="*/ 8889 w 3464789"/>
                                            <a:gd name="connsiteY26-5836" fmla="*/ 833848 h 3266536"/>
                                            <a:gd name="connsiteX27-5837" fmla="*/ 634343 w 3464789"/>
                                            <a:gd name="connsiteY27-5838" fmla="*/ 1185400 h 3266536"/>
                                            <a:gd name="connsiteX28-5839" fmla="*/ 1214583 w 3464789"/>
                                            <a:gd name="connsiteY28-5840" fmla="*/ 1318398 h 3266536"/>
                                            <a:gd name="connsiteX29-5841" fmla="*/ 1395036 w 3464789"/>
                                            <a:gd name="connsiteY29-5842" fmla="*/ 1363511 h 3266536"/>
                                            <a:gd name="connsiteX30-5843" fmla="*/ 1209641 w 3464789"/>
                                            <a:gd name="connsiteY30-5844" fmla="*/ 1046672 h 3266536"/>
                                            <a:gd name="connsiteX31-5845" fmla="*/ 1084324 w 3464789"/>
                                            <a:gd name="connsiteY31-5846" fmla="*/ 744014 h 3266536"/>
                                            <a:gd name="connsiteX32-5847" fmla="*/ 946281 w 3464789"/>
                                            <a:gd name="connsiteY32-5848" fmla="*/ 655437 h 3266536"/>
                                            <a:gd name="connsiteX33-5849" fmla="*/ 776340 w 3464789"/>
                                            <a:gd name="connsiteY33-5850" fmla="*/ 711158 h 3266536"/>
                                            <a:gd name="connsiteX34-5851" fmla="*/ 529066 w 3464789"/>
                                            <a:gd name="connsiteY34-5852" fmla="*/ 680248 h 3266536"/>
                                            <a:gd name="connsiteX35-5853" fmla="*/ 781493 w 3464789"/>
                                            <a:gd name="connsiteY35-5854" fmla="*/ 667370 h 3266536"/>
                                            <a:gd name="connsiteX36-5855" fmla="*/ 912857 w 3464789"/>
                                            <a:gd name="connsiteY36-5856" fmla="*/ 600399 h 3266536"/>
                                            <a:gd name="connsiteX37-5857" fmla="*/ 1037113 w 3464789"/>
                                            <a:gd name="connsiteY37-5858" fmla="*/ 477330 h 3266536"/>
                                            <a:gd name="connsiteX38-5859" fmla="*/ 991105 w 3464789"/>
                                            <a:gd name="connsiteY38-5860" fmla="*/ 0 h 3266536"/>
                                            <a:gd name="connsiteX39-5861" fmla="*/ 1058784 w 3464789"/>
                                            <a:gd name="connsiteY39-5862" fmla="*/ 197808 h 3266536"/>
                                            <a:gd name="connsiteX40-5863" fmla="*/ 1227158 w 3464789"/>
                                            <a:gd name="connsiteY40-5864" fmla="*/ 847118 h 3266536"/>
                                            <a:gd name="connsiteX41-5865" fmla="*/ 1295158 w 3464789"/>
                                            <a:gd name="connsiteY41-5866" fmla="*/ 976590 h 3266536"/>
                                            <a:gd name="connsiteX42-5867" fmla="*/ 1629460 w 3464789"/>
                                            <a:gd name="connsiteY42-5868" fmla="*/ 1408982 h 3266536"/>
                                            <a:gd name="connsiteX43-5869" fmla="*/ 1674907 w 3464789"/>
                                            <a:gd name="connsiteY43-5870" fmla="*/ 1052423 h 3266536"/>
                                            <a:gd name="connsiteX44-5871" fmla="*/ 1813303 w 3464789"/>
                                            <a:gd name="connsiteY44-5872" fmla="*/ 534838 h 3266536"/>
                                            <a:gd name="connsiteX0-5873" fmla="*/ 1813303 w 3464789"/>
                                            <a:gd name="connsiteY0-5874" fmla="*/ 534838 h 3266536"/>
                                            <a:gd name="connsiteX1-5875" fmla="*/ 1934308 w 3464789"/>
                                            <a:gd name="connsiteY1-5876" fmla="*/ 446987 h 3266536"/>
                                            <a:gd name="connsiteX2-5877" fmla="*/ 1883770 w 3464789"/>
                                            <a:gd name="connsiteY2-5878" fmla="*/ 808495 h 3266536"/>
                                            <a:gd name="connsiteX3-5879" fmla="*/ 1901903 w 3464789"/>
                                            <a:gd name="connsiteY3-5880" fmla="*/ 958551 h 3266536"/>
                                            <a:gd name="connsiteX4-5881" fmla="*/ 1808765 w 3464789"/>
                                            <a:gd name="connsiteY4-5882" fmla="*/ 1289935 h 3266536"/>
                                            <a:gd name="connsiteX5-5883" fmla="*/ 2517740 w 3464789"/>
                                            <a:gd name="connsiteY5-5884" fmla="*/ 1013912 h 3266536"/>
                                            <a:gd name="connsiteX6-5885" fmla="*/ 3464390 w 3464789"/>
                                            <a:gd name="connsiteY6-5886" fmla="*/ 959699 h 3266536"/>
                                            <a:gd name="connsiteX7-5887" fmla="*/ 2519113 w 3464789"/>
                                            <a:gd name="connsiteY7-5888" fmla="*/ 1079909 h 3266536"/>
                                            <a:gd name="connsiteX8-5889" fmla="*/ 1801988 w 3464789"/>
                                            <a:gd name="connsiteY8-5890" fmla="*/ 1518250 h 3266536"/>
                                            <a:gd name="connsiteX9-5891" fmla="*/ 1836494 w 3464789"/>
                                            <a:gd name="connsiteY9-5892" fmla="*/ 2162355 h 3266536"/>
                                            <a:gd name="connsiteX10-5893" fmla="*/ 1894003 w 3464789"/>
                                            <a:gd name="connsiteY10-5894" fmla="*/ 2794959 h 3266536"/>
                                            <a:gd name="connsiteX11-5895" fmla="*/ 1991769 w 3464789"/>
                                            <a:gd name="connsiteY11-5896" fmla="*/ 3266536 h 3266536"/>
                                            <a:gd name="connsiteX12-5897" fmla="*/ 1301656 w 3464789"/>
                                            <a:gd name="connsiteY12-5898" fmla="*/ 3255034 h 3266536"/>
                                            <a:gd name="connsiteX13-5899" fmla="*/ 1399422 w 3464789"/>
                                            <a:gd name="connsiteY13-5900" fmla="*/ 2748951 h 3266536"/>
                                            <a:gd name="connsiteX14-5901" fmla="*/ 1433928 w 3464789"/>
                                            <a:gd name="connsiteY14-5902" fmla="*/ 1817299 h 3266536"/>
                                            <a:gd name="connsiteX15-5903" fmla="*/ 1285742 w 3464789"/>
                                            <a:gd name="connsiteY15-5904" fmla="*/ 1457160 h 3266536"/>
                                            <a:gd name="connsiteX16-5905" fmla="*/ 1232480 w 3464789"/>
                                            <a:gd name="connsiteY16-5906" fmla="*/ 1424050 h 3266536"/>
                                            <a:gd name="connsiteX17-5907" fmla="*/ 1179677 w 3464789"/>
                                            <a:gd name="connsiteY17-5908" fmla="*/ 1403596 h 3266536"/>
                                            <a:gd name="connsiteX18-5909" fmla="*/ 1136639 w 3464789"/>
                                            <a:gd name="connsiteY18-5910" fmla="*/ 1416936 h 3266536"/>
                                            <a:gd name="connsiteX19-5911" fmla="*/ 694936 w 3464789"/>
                                            <a:gd name="connsiteY19-5912" fmla="*/ 1509564 h 3266536"/>
                                            <a:gd name="connsiteX20-5913" fmla="*/ 258308 w 3464789"/>
                                            <a:gd name="connsiteY20-5914" fmla="*/ 1444933 h 3266536"/>
                                            <a:gd name="connsiteX21-5915" fmla="*/ 727310 w 3464789"/>
                                            <a:gd name="connsiteY21-5916" fmla="*/ 1471078 h 3266536"/>
                                            <a:gd name="connsiteX22-5917" fmla="*/ 1021202 w 3464789"/>
                                            <a:gd name="connsiteY22-5918" fmla="*/ 1362956 h 3266536"/>
                                            <a:gd name="connsiteX23-5919" fmla="*/ 1022716 w 3464789"/>
                                            <a:gd name="connsiteY23-5920" fmla="*/ 1362285 h 3266536"/>
                                            <a:gd name="connsiteX24-5921" fmla="*/ 997892 w 3464789"/>
                                            <a:gd name="connsiteY24-5922" fmla="*/ 1356839 h 3266536"/>
                                            <a:gd name="connsiteX25-5923" fmla="*/ 645036 w 3464789"/>
                                            <a:gd name="connsiteY25-5924" fmla="*/ 1265612 h 3266536"/>
                                            <a:gd name="connsiteX26-5925" fmla="*/ 8889 w 3464789"/>
                                            <a:gd name="connsiteY26-5926" fmla="*/ 833848 h 3266536"/>
                                            <a:gd name="connsiteX27-5927" fmla="*/ 634343 w 3464789"/>
                                            <a:gd name="connsiteY27-5928" fmla="*/ 1185400 h 3266536"/>
                                            <a:gd name="connsiteX28-5929" fmla="*/ 1214583 w 3464789"/>
                                            <a:gd name="connsiteY28-5930" fmla="*/ 1318398 h 3266536"/>
                                            <a:gd name="connsiteX29-5931" fmla="*/ 1395036 w 3464789"/>
                                            <a:gd name="connsiteY29-5932" fmla="*/ 1363511 h 3266536"/>
                                            <a:gd name="connsiteX30-5933" fmla="*/ 1209641 w 3464789"/>
                                            <a:gd name="connsiteY30-5934" fmla="*/ 1046672 h 3266536"/>
                                            <a:gd name="connsiteX31-5935" fmla="*/ 1084324 w 3464789"/>
                                            <a:gd name="connsiteY31-5936" fmla="*/ 744014 h 3266536"/>
                                            <a:gd name="connsiteX32-5937" fmla="*/ 946281 w 3464789"/>
                                            <a:gd name="connsiteY32-5938" fmla="*/ 655437 h 3266536"/>
                                            <a:gd name="connsiteX33-5939" fmla="*/ 776340 w 3464789"/>
                                            <a:gd name="connsiteY33-5940" fmla="*/ 711158 h 3266536"/>
                                            <a:gd name="connsiteX34-5941" fmla="*/ 529066 w 3464789"/>
                                            <a:gd name="connsiteY34-5942" fmla="*/ 680248 h 3266536"/>
                                            <a:gd name="connsiteX35-5943" fmla="*/ 781493 w 3464789"/>
                                            <a:gd name="connsiteY35-5944" fmla="*/ 667370 h 3266536"/>
                                            <a:gd name="connsiteX36-5945" fmla="*/ 912857 w 3464789"/>
                                            <a:gd name="connsiteY36-5946" fmla="*/ 600399 h 3266536"/>
                                            <a:gd name="connsiteX37-5947" fmla="*/ 1037113 w 3464789"/>
                                            <a:gd name="connsiteY37-5948" fmla="*/ 477330 h 3266536"/>
                                            <a:gd name="connsiteX38-5949" fmla="*/ 991105 w 3464789"/>
                                            <a:gd name="connsiteY38-5950" fmla="*/ 0 h 3266536"/>
                                            <a:gd name="connsiteX39-5951" fmla="*/ 1058784 w 3464789"/>
                                            <a:gd name="connsiteY39-5952" fmla="*/ 197808 h 3266536"/>
                                            <a:gd name="connsiteX40-5953" fmla="*/ 1227158 w 3464789"/>
                                            <a:gd name="connsiteY40-5954" fmla="*/ 847118 h 3266536"/>
                                            <a:gd name="connsiteX41-5955" fmla="*/ 1295158 w 3464789"/>
                                            <a:gd name="connsiteY41-5956" fmla="*/ 976590 h 3266536"/>
                                            <a:gd name="connsiteX42-5957" fmla="*/ 1629460 w 3464789"/>
                                            <a:gd name="connsiteY42-5958" fmla="*/ 1408982 h 3266536"/>
                                            <a:gd name="connsiteX43-5959" fmla="*/ 1674907 w 3464789"/>
                                            <a:gd name="connsiteY43-5960" fmla="*/ 1052423 h 3266536"/>
                                            <a:gd name="connsiteX44-5961" fmla="*/ 1813303 w 3464789"/>
                                            <a:gd name="connsiteY44-5962" fmla="*/ 534838 h 3266536"/>
                                            <a:gd name="connsiteX0-5963" fmla="*/ 1813303 w 3464789"/>
                                            <a:gd name="connsiteY0-5964" fmla="*/ 534838 h 3266536"/>
                                            <a:gd name="connsiteX1-5965" fmla="*/ 1934308 w 3464789"/>
                                            <a:gd name="connsiteY1-5966" fmla="*/ 446987 h 3266536"/>
                                            <a:gd name="connsiteX2-5967" fmla="*/ 1883770 w 3464789"/>
                                            <a:gd name="connsiteY2-5968" fmla="*/ 808495 h 3266536"/>
                                            <a:gd name="connsiteX3-5969" fmla="*/ 1913778 w 3464789"/>
                                            <a:gd name="connsiteY3-5970" fmla="*/ 881362 h 3266536"/>
                                            <a:gd name="connsiteX4-5971" fmla="*/ 1808765 w 3464789"/>
                                            <a:gd name="connsiteY4-5972" fmla="*/ 1289935 h 3266536"/>
                                            <a:gd name="connsiteX5-5973" fmla="*/ 2517740 w 3464789"/>
                                            <a:gd name="connsiteY5-5974" fmla="*/ 1013912 h 3266536"/>
                                            <a:gd name="connsiteX6-5975" fmla="*/ 3464390 w 3464789"/>
                                            <a:gd name="connsiteY6-5976" fmla="*/ 959699 h 3266536"/>
                                            <a:gd name="connsiteX7-5977" fmla="*/ 2519113 w 3464789"/>
                                            <a:gd name="connsiteY7-5978" fmla="*/ 1079909 h 3266536"/>
                                            <a:gd name="connsiteX8-5979" fmla="*/ 1801988 w 3464789"/>
                                            <a:gd name="connsiteY8-5980" fmla="*/ 1518250 h 3266536"/>
                                            <a:gd name="connsiteX9-5981" fmla="*/ 1836494 w 3464789"/>
                                            <a:gd name="connsiteY9-5982" fmla="*/ 2162355 h 3266536"/>
                                            <a:gd name="connsiteX10-5983" fmla="*/ 1894003 w 3464789"/>
                                            <a:gd name="connsiteY10-5984" fmla="*/ 2794959 h 3266536"/>
                                            <a:gd name="connsiteX11-5985" fmla="*/ 1991769 w 3464789"/>
                                            <a:gd name="connsiteY11-5986" fmla="*/ 3266536 h 3266536"/>
                                            <a:gd name="connsiteX12-5987" fmla="*/ 1301656 w 3464789"/>
                                            <a:gd name="connsiteY12-5988" fmla="*/ 3255034 h 3266536"/>
                                            <a:gd name="connsiteX13-5989" fmla="*/ 1399422 w 3464789"/>
                                            <a:gd name="connsiteY13-5990" fmla="*/ 2748951 h 3266536"/>
                                            <a:gd name="connsiteX14-5991" fmla="*/ 1433928 w 3464789"/>
                                            <a:gd name="connsiteY14-5992" fmla="*/ 1817299 h 3266536"/>
                                            <a:gd name="connsiteX15-5993" fmla="*/ 1285742 w 3464789"/>
                                            <a:gd name="connsiteY15-5994" fmla="*/ 1457160 h 3266536"/>
                                            <a:gd name="connsiteX16-5995" fmla="*/ 1232480 w 3464789"/>
                                            <a:gd name="connsiteY16-5996" fmla="*/ 1424050 h 3266536"/>
                                            <a:gd name="connsiteX17-5997" fmla="*/ 1179677 w 3464789"/>
                                            <a:gd name="connsiteY17-5998" fmla="*/ 1403596 h 3266536"/>
                                            <a:gd name="connsiteX18-5999" fmla="*/ 1136639 w 3464789"/>
                                            <a:gd name="connsiteY18-6000" fmla="*/ 1416936 h 3266536"/>
                                            <a:gd name="connsiteX19-6001" fmla="*/ 694936 w 3464789"/>
                                            <a:gd name="connsiteY19-6002" fmla="*/ 1509564 h 3266536"/>
                                            <a:gd name="connsiteX20-6003" fmla="*/ 258308 w 3464789"/>
                                            <a:gd name="connsiteY20-6004" fmla="*/ 1444933 h 3266536"/>
                                            <a:gd name="connsiteX21-6005" fmla="*/ 727310 w 3464789"/>
                                            <a:gd name="connsiteY21-6006" fmla="*/ 1471078 h 3266536"/>
                                            <a:gd name="connsiteX22-6007" fmla="*/ 1021202 w 3464789"/>
                                            <a:gd name="connsiteY22-6008" fmla="*/ 1362956 h 3266536"/>
                                            <a:gd name="connsiteX23-6009" fmla="*/ 1022716 w 3464789"/>
                                            <a:gd name="connsiteY23-6010" fmla="*/ 1362285 h 3266536"/>
                                            <a:gd name="connsiteX24-6011" fmla="*/ 997892 w 3464789"/>
                                            <a:gd name="connsiteY24-6012" fmla="*/ 1356839 h 3266536"/>
                                            <a:gd name="connsiteX25-6013" fmla="*/ 645036 w 3464789"/>
                                            <a:gd name="connsiteY25-6014" fmla="*/ 1265612 h 3266536"/>
                                            <a:gd name="connsiteX26-6015" fmla="*/ 8889 w 3464789"/>
                                            <a:gd name="connsiteY26-6016" fmla="*/ 833848 h 3266536"/>
                                            <a:gd name="connsiteX27-6017" fmla="*/ 634343 w 3464789"/>
                                            <a:gd name="connsiteY27-6018" fmla="*/ 1185400 h 3266536"/>
                                            <a:gd name="connsiteX28-6019" fmla="*/ 1214583 w 3464789"/>
                                            <a:gd name="connsiteY28-6020" fmla="*/ 1318398 h 3266536"/>
                                            <a:gd name="connsiteX29-6021" fmla="*/ 1395036 w 3464789"/>
                                            <a:gd name="connsiteY29-6022" fmla="*/ 1363511 h 3266536"/>
                                            <a:gd name="connsiteX30-6023" fmla="*/ 1209641 w 3464789"/>
                                            <a:gd name="connsiteY30-6024" fmla="*/ 1046672 h 3266536"/>
                                            <a:gd name="connsiteX31-6025" fmla="*/ 1084324 w 3464789"/>
                                            <a:gd name="connsiteY31-6026" fmla="*/ 744014 h 3266536"/>
                                            <a:gd name="connsiteX32-6027" fmla="*/ 946281 w 3464789"/>
                                            <a:gd name="connsiteY32-6028" fmla="*/ 655437 h 3266536"/>
                                            <a:gd name="connsiteX33-6029" fmla="*/ 776340 w 3464789"/>
                                            <a:gd name="connsiteY33-6030" fmla="*/ 711158 h 3266536"/>
                                            <a:gd name="connsiteX34-6031" fmla="*/ 529066 w 3464789"/>
                                            <a:gd name="connsiteY34-6032" fmla="*/ 680248 h 3266536"/>
                                            <a:gd name="connsiteX35-6033" fmla="*/ 781493 w 3464789"/>
                                            <a:gd name="connsiteY35-6034" fmla="*/ 667370 h 3266536"/>
                                            <a:gd name="connsiteX36-6035" fmla="*/ 912857 w 3464789"/>
                                            <a:gd name="connsiteY36-6036" fmla="*/ 600399 h 3266536"/>
                                            <a:gd name="connsiteX37-6037" fmla="*/ 1037113 w 3464789"/>
                                            <a:gd name="connsiteY37-6038" fmla="*/ 477330 h 3266536"/>
                                            <a:gd name="connsiteX38-6039" fmla="*/ 991105 w 3464789"/>
                                            <a:gd name="connsiteY38-6040" fmla="*/ 0 h 3266536"/>
                                            <a:gd name="connsiteX39-6041" fmla="*/ 1058784 w 3464789"/>
                                            <a:gd name="connsiteY39-6042" fmla="*/ 197808 h 3266536"/>
                                            <a:gd name="connsiteX40-6043" fmla="*/ 1227158 w 3464789"/>
                                            <a:gd name="connsiteY40-6044" fmla="*/ 847118 h 3266536"/>
                                            <a:gd name="connsiteX41-6045" fmla="*/ 1295158 w 3464789"/>
                                            <a:gd name="connsiteY41-6046" fmla="*/ 976590 h 3266536"/>
                                            <a:gd name="connsiteX42-6047" fmla="*/ 1629460 w 3464789"/>
                                            <a:gd name="connsiteY42-6048" fmla="*/ 1408982 h 3266536"/>
                                            <a:gd name="connsiteX43-6049" fmla="*/ 1674907 w 3464789"/>
                                            <a:gd name="connsiteY43-6050" fmla="*/ 1052423 h 3266536"/>
                                            <a:gd name="connsiteX44-6051" fmla="*/ 1813303 w 3464789"/>
                                            <a:gd name="connsiteY44-6052" fmla="*/ 534838 h 3266536"/>
                                            <a:gd name="connsiteX0-6053" fmla="*/ 1813303 w 3464789"/>
                                            <a:gd name="connsiteY0-6054" fmla="*/ 534838 h 3266536"/>
                                            <a:gd name="connsiteX1-6055" fmla="*/ 1934308 w 3464789"/>
                                            <a:gd name="connsiteY1-6056" fmla="*/ 446987 h 3266536"/>
                                            <a:gd name="connsiteX2-6057" fmla="*/ 1883770 w 3464789"/>
                                            <a:gd name="connsiteY2-6058" fmla="*/ 808495 h 3266536"/>
                                            <a:gd name="connsiteX3-6059" fmla="*/ 1913778 w 3464789"/>
                                            <a:gd name="connsiteY3-6060" fmla="*/ 881362 h 3266536"/>
                                            <a:gd name="connsiteX4-6061" fmla="*/ 1808765 w 3464789"/>
                                            <a:gd name="connsiteY4-6062" fmla="*/ 1289935 h 3266536"/>
                                            <a:gd name="connsiteX5-6063" fmla="*/ 2517740 w 3464789"/>
                                            <a:gd name="connsiteY5-6064" fmla="*/ 1013912 h 3266536"/>
                                            <a:gd name="connsiteX6-6065" fmla="*/ 3464390 w 3464789"/>
                                            <a:gd name="connsiteY6-6066" fmla="*/ 959699 h 3266536"/>
                                            <a:gd name="connsiteX7-6067" fmla="*/ 2519113 w 3464789"/>
                                            <a:gd name="connsiteY7-6068" fmla="*/ 1079909 h 3266536"/>
                                            <a:gd name="connsiteX8-6069" fmla="*/ 1801988 w 3464789"/>
                                            <a:gd name="connsiteY8-6070" fmla="*/ 1518250 h 3266536"/>
                                            <a:gd name="connsiteX9-6071" fmla="*/ 1836494 w 3464789"/>
                                            <a:gd name="connsiteY9-6072" fmla="*/ 2162355 h 3266536"/>
                                            <a:gd name="connsiteX10-6073" fmla="*/ 1894003 w 3464789"/>
                                            <a:gd name="connsiteY10-6074" fmla="*/ 2794959 h 3266536"/>
                                            <a:gd name="connsiteX11-6075" fmla="*/ 1991769 w 3464789"/>
                                            <a:gd name="connsiteY11-6076" fmla="*/ 3266536 h 3266536"/>
                                            <a:gd name="connsiteX12-6077" fmla="*/ 1301656 w 3464789"/>
                                            <a:gd name="connsiteY12-6078" fmla="*/ 3255034 h 3266536"/>
                                            <a:gd name="connsiteX13-6079" fmla="*/ 1399422 w 3464789"/>
                                            <a:gd name="connsiteY13-6080" fmla="*/ 2748951 h 3266536"/>
                                            <a:gd name="connsiteX14-6081" fmla="*/ 1433928 w 3464789"/>
                                            <a:gd name="connsiteY14-6082" fmla="*/ 1817299 h 3266536"/>
                                            <a:gd name="connsiteX15-6083" fmla="*/ 1285742 w 3464789"/>
                                            <a:gd name="connsiteY15-6084" fmla="*/ 1457160 h 3266536"/>
                                            <a:gd name="connsiteX16-6085" fmla="*/ 1232480 w 3464789"/>
                                            <a:gd name="connsiteY16-6086" fmla="*/ 1424050 h 3266536"/>
                                            <a:gd name="connsiteX17-6087" fmla="*/ 1179677 w 3464789"/>
                                            <a:gd name="connsiteY17-6088" fmla="*/ 1403596 h 3266536"/>
                                            <a:gd name="connsiteX18-6089" fmla="*/ 1136639 w 3464789"/>
                                            <a:gd name="connsiteY18-6090" fmla="*/ 1416936 h 3266536"/>
                                            <a:gd name="connsiteX19-6091" fmla="*/ 694936 w 3464789"/>
                                            <a:gd name="connsiteY19-6092" fmla="*/ 1509564 h 3266536"/>
                                            <a:gd name="connsiteX20-6093" fmla="*/ 258308 w 3464789"/>
                                            <a:gd name="connsiteY20-6094" fmla="*/ 1444933 h 3266536"/>
                                            <a:gd name="connsiteX21-6095" fmla="*/ 727310 w 3464789"/>
                                            <a:gd name="connsiteY21-6096" fmla="*/ 1471078 h 3266536"/>
                                            <a:gd name="connsiteX22-6097" fmla="*/ 1021202 w 3464789"/>
                                            <a:gd name="connsiteY22-6098" fmla="*/ 1362956 h 3266536"/>
                                            <a:gd name="connsiteX23-6099" fmla="*/ 1022716 w 3464789"/>
                                            <a:gd name="connsiteY23-6100" fmla="*/ 1362285 h 3266536"/>
                                            <a:gd name="connsiteX24-6101" fmla="*/ 997892 w 3464789"/>
                                            <a:gd name="connsiteY24-6102" fmla="*/ 1356839 h 3266536"/>
                                            <a:gd name="connsiteX25-6103" fmla="*/ 645036 w 3464789"/>
                                            <a:gd name="connsiteY25-6104" fmla="*/ 1265612 h 3266536"/>
                                            <a:gd name="connsiteX26-6105" fmla="*/ 8889 w 3464789"/>
                                            <a:gd name="connsiteY26-6106" fmla="*/ 833848 h 3266536"/>
                                            <a:gd name="connsiteX27-6107" fmla="*/ 634343 w 3464789"/>
                                            <a:gd name="connsiteY27-6108" fmla="*/ 1185400 h 3266536"/>
                                            <a:gd name="connsiteX28-6109" fmla="*/ 1214583 w 3464789"/>
                                            <a:gd name="connsiteY28-6110" fmla="*/ 1318398 h 3266536"/>
                                            <a:gd name="connsiteX29-6111" fmla="*/ 1395036 w 3464789"/>
                                            <a:gd name="connsiteY29-6112" fmla="*/ 1363511 h 3266536"/>
                                            <a:gd name="connsiteX30-6113" fmla="*/ 1209641 w 3464789"/>
                                            <a:gd name="connsiteY30-6114" fmla="*/ 1046672 h 3266536"/>
                                            <a:gd name="connsiteX31-6115" fmla="*/ 1084324 w 3464789"/>
                                            <a:gd name="connsiteY31-6116" fmla="*/ 744014 h 3266536"/>
                                            <a:gd name="connsiteX32-6117" fmla="*/ 946281 w 3464789"/>
                                            <a:gd name="connsiteY32-6118" fmla="*/ 655437 h 3266536"/>
                                            <a:gd name="connsiteX33-6119" fmla="*/ 776340 w 3464789"/>
                                            <a:gd name="connsiteY33-6120" fmla="*/ 711158 h 3266536"/>
                                            <a:gd name="connsiteX34-6121" fmla="*/ 529066 w 3464789"/>
                                            <a:gd name="connsiteY34-6122" fmla="*/ 680248 h 3266536"/>
                                            <a:gd name="connsiteX35-6123" fmla="*/ 781493 w 3464789"/>
                                            <a:gd name="connsiteY35-6124" fmla="*/ 667370 h 3266536"/>
                                            <a:gd name="connsiteX36-6125" fmla="*/ 912857 w 3464789"/>
                                            <a:gd name="connsiteY36-6126" fmla="*/ 600399 h 3266536"/>
                                            <a:gd name="connsiteX37-6127" fmla="*/ 1037113 w 3464789"/>
                                            <a:gd name="connsiteY37-6128" fmla="*/ 477330 h 3266536"/>
                                            <a:gd name="connsiteX38-6129" fmla="*/ 991105 w 3464789"/>
                                            <a:gd name="connsiteY38-6130" fmla="*/ 0 h 3266536"/>
                                            <a:gd name="connsiteX39-6131" fmla="*/ 1058784 w 3464789"/>
                                            <a:gd name="connsiteY39-6132" fmla="*/ 197808 h 3266536"/>
                                            <a:gd name="connsiteX40-6133" fmla="*/ 1227158 w 3464789"/>
                                            <a:gd name="connsiteY40-6134" fmla="*/ 847118 h 3266536"/>
                                            <a:gd name="connsiteX41-6135" fmla="*/ 1295158 w 3464789"/>
                                            <a:gd name="connsiteY41-6136" fmla="*/ 976590 h 3266536"/>
                                            <a:gd name="connsiteX42-6137" fmla="*/ 1629460 w 3464789"/>
                                            <a:gd name="connsiteY42-6138" fmla="*/ 1408982 h 3266536"/>
                                            <a:gd name="connsiteX43-6139" fmla="*/ 1674907 w 3464789"/>
                                            <a:gd name="connsiteY43-6140" fmla="*/ 1052423 h 3266536"/>
                                            <a:gd name="connsiteX44-6141" fmla="*/ 1813303 w 3464789"/>
                                            <a:gd name="connsiteY44-6142" fmla="*/ 534838 h 3266536"/>
                                            <a:gd name="connsiteX0-6143" fmla="*/ 1813303 w 3464789"/>
                                            <a:gd name="connsiteY0-6144" fmla="*/ 534838 h 3266536"/>
                                            <a:gd name="connsiteX1-6145" fmla="*/ 1934308 w 3464789"/>
                                            <a:gd name="connsiteY1-6146" fmla="*/ 446987 h 3266536"/>
                                            <a:gd name="connsiteX2-6147" fmla="*/ 1883770 w 3464789"/>
                                            <a:gd name="connsiteY2-6148" fmla="*/ 808495 h 3266536"/>
                                            <a:gd name="connsiteX3-6149" fmla="*/ 1913778 w 3464789"/>
                                            <a:gd name="connsiteY3-6150" fmla="*/ 881362 h 3266536"/>
                                            <a:gd name="connsiteX4-6151" fmla="*/ 1808765 w 3464789"/>
                                            <a:gd name="connsiteY4-6152" fmla="*/ 1289935 h 3266536"/>
                                            <a:gd name="connsiteX5-6153" fmla="*/ 2517740 w 3464789"/>
                                            <a:gd name="connsiteY5-6154" fmla="*/ 1013912 h 3266536"/>
                                            <a:gd name="connsiteX6-6155" fmla="*/ 3464390 w 3464789"/>
                                            <a:gd name="connsiteY6-6156" fmla="*/ 959699 h 3266536"/>
                                            <a:gd name="connsiteX7-6157" fmla="*/ 2519113 w 3464789"/>
                                            <a:gd name="connsiteY7-6158" fmla="*/ 1079909 h 3266536"/>
                                            <a:gd name="connsiteX8-6159" fmla="*/ 1801988 w 3464789"/>
                                            <a:gd name="connsiteY8-6160" fmla="*/ 1518250 h 3266536"/>
                                            <a:gd name="connsiteX9-6161" fmla="*/ 1836494 w 3464789"/>
                                            <a:gd name="connsiteY9-6162" fmla="*/ 2162355 h 3266536"/>
                                            <a:gd name="connsiteX10-6163" fmla="*/ 1894003 w 3464789"/>
                                            <a:gd name="connsiteY10-6164" fmla="*/ 2794959 h 3266536"/>
                                            <a:gd name="connsiteX11-6165" fmla="*/ 1991769 w 3464789"/>
                                            <a:gd name="connsiteY11-6166" fmla="*/ 3266536 h 3266536"/>
                                            <a:gd name="connsiteX12-6167" fmla="*/ 1301656 w 3464789"/>
                                            <a:gd name="connsiteY12-6168" fmla="*/ 3255034 h 3266536"/>
                                            <a:gd name="connsiteX13-6169" fmla="*/ 1399422 w 3464789"/>
                                            <a:gd name="connsiteY13-6170" fmla="*/ 2748951 h 3266536"/>
                                            <a:gd name="connsiteX14-6171" fmla="*/ 1433928 w 3464789"/>
                                            <a:gd name="connsiteY14-6172" fmla="*/ 1817299 h 3266536"/>
                                            <a:gd name="connsiteX15-6173" fmla="*/ 1285742 w 3464789"/>
                                            <a:gd name="connsiteY15-6174" fmla="*/ 1457160 h 3266536"/>
                                            <a:gd name="connsiteX16-6175" fmla="*/ 1232480 w 3464789"/>
                                            <a:gd name="connsiteY16-6176" fmla="*/ 1424050 h 3266536"/>
                                            <a:gd name="connsiteX17-6177" fmla="*/ 1179677 w 3464789"/>
                                            <a:gd name="connsiteY17-6178" fmla="*/ 1403596 h 3266536"/>
                                            <a:gd name="connsiteX18-6179" fmla="*/ 1136639 w 3464789"/>
                                            <a:gd name="connsiteY18-6180" fmla="*/ 1416936 h 3266536"/>
                                            <a:gd name="connsiteX19-6181" fmla="*/ 694936 w 3464789"/>
                                            <a:gd name="connsiteY19-6182" fmla="*/ 1509564 h 3266536"/>
                                            <a:gd name="connsiteX20-6183" fmla="*/ 258308 w 3464789"/>
                                            <a:gd name="connsiteY20-6184" fmla="*/ 1444933 h 3266536"/>
                                            <a:gd name="connsiteX21-6185" fmla="*/ 727310 w 3464789"/>
                                            <a:gd name="connsiteY21-6186" fmla="*/ 1471078 h 3266536"/>
                                            <a:gd name="connsiteX22-6187" fmla="*/ 1021202 w 3464789"/>
                                            <a:gd name="connsiteY22-6188" fmla="*/ 1362956 h 3266536"/>
                                            <a:gd name="connsiteX23-6189" fmla="*/ 1022716 w 3464789"/>
                                            <a:gd name="connsiteY23-6190" fmla="*/ 1362285 h 3266536"/>
                                            <a:gd name="connsiteX24-6191" fmla="*/ 997892 w 3464789"/>
                                            <a:gd name="connsiteY24-6192" fmla="*/ 1356839 h 3266536"/>
                                            <a:gd name="connsiteX25-6193" fmla="*/ 645036 w 3464789"/>
                                            <a:gd name="connsiteY25-6194" fmla="*/ 1265612 h 3266536"/>
                                            <a:gd name="connsiteX26-6195" fmla="*/ 8889 w 3464789"/>
                                            <a:gd name="connsiteY26-6196" fmla="*/ 833848 h 3266536"/>
                                            <a:gd name="connsiteX27-6197" fmla="*/ 634343 w 3464789"/>
                                            <a:gd name="connsiteY27-6198" fmla="*/ 1185400 h 3266536"/>
                                            <a:gd name="connsiteX28-6199" fmla="*/ 1214583 w 3464789"/>
                                            <a:gd name="connsiteY28-6200" fmla="*/ 1318398 h 3266536"/>
                                            <a:gd name="connsiteX29-6201" fmla="*/ 1395036 w 3464789"/>
                                            <a:gd name="connsiteY29-6202" fmla="*/ 1363511 h 3266536"/>
                                            <a:gd name="connsiteX30-6203" fmla="*/ 1209641 w 3464789"/>
                                            <a:gd name="connsiteY30-6204" fmla="*/ 1046672 h 3266536"/>
                                            <a:gd name="connsiteX31-6205" fmla="*/ 1084324 w 3464789"/>
                                            <a:gd name="connsiteY31-6206" fmla="*/ 744014 h 3266536"/>
                                            <a:gd name="connsiteX32-6207" fmla="*/ 946281 w 3464789"/>
                                            <a:gd name="connsiteY32-6208" fmla="*/ 655437 h 3266536"/>
                                            <a:gd name="connsiteX33-6209" fmla="*/ 776340 w 3464789"/>
                                            <a:gd name="connsiteY33-6210" fmla="*/ 711158 h 3266536"/>
                                            <a:gd name="connsiteX34-6211" fmla="*/ 529066 w 3464789"/>
                                            <a:gd name="connsiteY34-6212" fmla="*/ 680248 h 3266536"/>
                                            <a:gd name="connsiteX35-6213" fmla="*/ 781493 w 3464789"/>
                                            <a:gd name="connsiteY35-6214" fmla="*/ 667370 h 3266536"/>
                                            <a:gd name="connsiteX36-6215" fmla="*/ 912857 w 3464789"/>
                                            <a:gd name="connsiteY36-6216" fmla="*/ 600399 h 3266536"/>
                                            <a:gd name="connsiteX37-6217" fmla="*/ 1037113 w 3464789"/>
                                            <a:gd name="connsiteY37-6218" fmla="*/ 477330 h 3266536"/>
                                            <a:gd name="connsiteX38-6219" fmla="*/ 991105 w 3464789"/>
                                            <a:gd name="connsiteY38-6220" fmla="*/ 0 h 3266536"/>
                                            <a:gd name="connsiteX39-6221" fmla="*/ 1058784 w 3464789"/>
                                            <a:gd name="connsiteY39-6222" fmla="*/ 197808 h 3266536"/>
                                            <a:gd name="connsiteX40-6223" fmla="*/ 1227158 w 3464789"/>
                                            <a:gd name="connsiteY40-6224" fmla="*/ 847118 h 3266536"/>
                                            <a:gd name="connsiteX41-6225" fmla="*/ 1295158 w 3464789"/>
                                            <a:gd name="connsiteY41-6226" fmla="*/ 976590 h 3266536"/>
                                            <a:gd name="connsiteX42-6227" fmla="*/ 1629460 w 3464789"/>
                                            <a:gd name="connsiteY42-6228" fmla="*/ 1408982 h 3266536"/>
                                            <a:gd name="connsiteX43-6229" fmla="*/ 1674907 w 3464789"/>
                                            <a:gd name="connsiteY43-6230" fmla="*/ 1052423 h 3266536"/>
                                            <a:gd name="connsiteX44-6231" fmla="*/ 1813303 w 3464789"/>
                                            <a:gd name="connsiteY44-6232" fmla="*/ 534838 h 3266536"/>
                                            <a:gd name="connsiteX0-6233" fmla="*/ 1813303 w 3464789"/>
                                            <a:gd name="connsiteY0-6234" fmla="*/ 534838 h 3266536"/>
                                            <a:gd name="connsiteX1-6235" fmla="*/ 1934308 w 3464789"/>
                                            <a:gd name="connsiteY1-6236" fmla="*/ 446987 h 3266536"/>
                                            <a:gd name="connsiteX2-6237" fmla="*/ 1883770 w 3464789"/>
                                            <a:gd name="connsiteY2-6238" fmla="*/ 808495 h 3266536"/>
                                            <a:gd name="connsiteX3-6239" fmla="*/ 1913778 w 3464789"/>
                                            <a:gd name="connsiteY3-6240" fmla="*/ 881362 h 3266536"/>
                                            <a:gd name="connsiteX4-6241" fmla="*/ 1808765 w 3464789"/>
                                            <a:gd name="connsiteY4-6242" fmla="*/ 1289935 h 3266536"/>
                                            <a:gd name="connsiteX5-6243" fmla="*/ 2517740 w 3464789"/>
                                            <a:gd name="connsiteY5-6244" fmla="*/ 1013912 h 3266536"/>
                                            <a:gd name="connsiteX6-6245" fmla="*/ 3464390 w 3464789"/>
                                            <a:gd name="connsiteY6-6246" fmla="*/ 959699 h 3266536"/>
                                            <a:gd name="connsiteX7-6247" fmla="*/ 2519113 w 3464789"/>
                                            <a:gd name="connsiteY7-6248" fmla="*/ 1079909 h 3266536"/>
                                            <a:gd name="connsiteX8-6249" fmla="*/ 1801988 w 3464789"/>
                                            <a:gd name="connsiteY8-6250" fmla="*/ 1518250 h 3266536"/>
                                            <a:gd name="connsiteX9-6251" fmla="*/ 1836494 w 3464789"/>
                                            <a:gd name="connsiteY9-6252" fmla="*/ 2162355 h 3266536"/>
                                            <a:gd name="connsiteX10-6253" fmla="*/ 1894003 w 3464789"/>
                                            <a:gd name="connsiteY10-6254" fmla="*/ 2794959 h 3266536"/>
                                            <a:gd name="connsiteX11-6255" fmla="*/ 1991769 w 3464789"/>
                                            <a:gd name="connsiteY11-6256" fmla="*/ 3266536 h 3266536"/>
                                            <a:gd name="connsiteX12-6257" fmla="*/ 1301656 w 3464789"/>
                                            <a:gd name="connsiteY12-6258" fmla="*/ 3255034 h 3266536"/>
                                            <a:gd name="connsiteX13-6259" fmla="*/ 1399422 w 3464789"/>
                                            <a:gd name="connsiteY13-6260" fmla="*/ 2748951 h 3266536"/>
                                            <a:gd name="connsiteX14-6261" fmla="*/ 1433928 w 3464789"/>
                                            <a:gd name="connsiteY14-6262" fmla="*/ 1817299 h 3266536"/>
                                            <a:gd name="connsiteX15-6263" fmla="*/ 1285742 w 3464789"/>
                                            <a:gd name="connsiteY15-6264" fmla="*/ 1457160 h 3266536"/>
                                            <a:gd name="connsiteX16-6265" fmla="*/ 1232480 w 3464789"/>
                                            <a:gd name="connsiteY16-6266" fmla="*/ 1424050 h 3266536"/>
                                            <a:gd name="connsiteX17-6267" fmla="*/ 1179677 w 3464789"/>
                                            <a:gd name="connsiteY17-6268" fmla="*/ 1403596 h 3266536"/>
                                            <a:gd name="connsiteX18-6269" fmla="*/ 1136639 w 3464789"/>
                                            <a:gd name="connsiteY18-6270" fmla="*/ 1416936 h 3266536"/>
                                            <a:gd name="connsiteX19-6271" fmla="*/ 694936 w 3464789"/>
                                            <a:gd name="connsiteY19-6272" fmla="*/ 1509564 h 3266536"/>
                                            <a:gd name="connsiteX20-6273" fmla="*/ 258308 w 3464789"/>
                                            <a:gd name="connsiteY20-6274" fmla="*/ 1444933 h 3266536"/>
                                            <a:gd name="connsiteX21-6275" fmla="*/ 727310 w 3464789"/>
                                            <a:gd name="connsiteY21-6276" fmla="*/ 1471078 h 3266536"/>
                                            <a:gd name="connsiteX22-6277" fmla="*/ 1021202 w 3464789"/>
                                            <a:gd name="connsiteY22-6278" fmla="*/ 1362956 h 3266536"/>
                                            <a:gd name="connsiteX23-6279" fmla="*/ 1022716 w 3464789"/>
                                            <a:gd name="connsiteY23-6280" fmla="*/ 1362285 h 3266536"/>
                                            <a:gd name="connsiteX24-6281" fmla="*/ 997892 w 3464789"/>
                                            <a:gd name="connsiteY24-6282" fmla="*/ 1356839 h 3266536"/>
                                            <a:gd name="connsiteX25-6283" fmla="*/ 645036 w 3464789"/>
                                            <a:gd name="connsiteY25-6284" fmla="*/ 1265612 h 3266536"/>
                                            <a:gd name="connsiteX26-6285" fmla="*/ 8889 w 3464789"/>
                                            <a:gd name="connsiteY26-6286" fmla="*/ 833848 h 3266536"/>
                                            <a:gd name="connsiteX27-6287" fmla="*/ 634343 w 3464789"/>
                                            <a:gd name="connsiteY27-6288" fmla="*/ 1185400 h 3266536"/>
                                            <a:gd name="connsiteX28-6289" fmla="*/ 1214583 w 3464789"/>
                                            <a:gd name="connsiteY28-6290" fmla="*/ 1318398 h 3266536"/>
                                            <a:gd name="connsiteX29-6291" fmla="*/ 1395036 w 3464789"/>
                                            <a:gd name="connsiteY29-6292" fmla="*/ 1363511 h 3266536"/>
                                            <a:gd name="connsiteX30-6293" fmla="*/ 1209641 w 3464789"/>
                                            <a:gd name="connsiteY30-6294" fmla="*/ 1046672 h 3266536"/>
                                            <a:gd name="connsiteX31-6295" fmla="*/ 1084324 w 3464789"/>
                                            <a:gd name="connsiteY31-6296" fmla="*/ 744014 h 3266536"/>
                                            <a:gd name="connsiteX32-6297" fmla="*/ 946281 w 3464789"/>
                                            <a:gd name="connsiteY32-6298" fmla="*/ 655437 h 3266536"/>
                                            <a:gd name="connsiteX33-6299" fmla="*/ 776340 w 3464789"/>
                                            <a:gd name="connsiteY33-6300" fmla="*/ 711158 h 3266536"/>
                                            <a:gd name="connsiteX34-6301" fmla="*/ 529066 w 3464789"/>
                                            <a:gd name="connsiteY34-6302" fmla="*/ 680248 h 3266536"/>
                                            <a:gd name="connsiteX35-6303" fmla="*/ 781493 w 3464789"/>
                                            <a:gd name="connsiteY35-6304" fmla="*/ 667370 h 3266536"/>
                                            <a:gd name="connsiteX36-6305" fmla="*/ 912857 w 3464789"/>
                                            <a:gd name="connsiteY36-6306" fmla="*/ 600399 h 3266536"/>
                                            <a:gd name="connsiteX37-6307" fmla="*/ 1037113 w 3464789"/>
                                            <a:gd name="connsiteY37-6308" fmla="*/ 477330 h 3266536"/>
                                            <a:gd name="connsiteX38-6309" fmla="*/ 991105 w 3464789"/>
                                            <a:gd name="connsiteY38-6310" fmla="*/ 0 h 3266536"/>
                                            <a:gd name="connsiteX39-6311" fmla="*/ 1058784 w 3464789"/>
                                            <a:gd name="connsiteY39-6312" fmla="*/ 197808 h 3266536"/>
                                            <a:gd name="connsiteX40-6313" fmla="*/ 1227158 w 3464789"/>
                                            <a:gd name="connsiteY40-6314" fmla="*/ 847118 h 3266536"/>
                                            <a:gd name="connsiteX41-6315" fmla="*/ 1295158 w 3464789"/>
                                            <a:gd name="connsiteY41-6316" fmla="*/ 976590 h 3266536"/>
                                            <a:gd name="connsiteX42-6317" fmla="*/ 1629460 w 3464789"/>
                                            <a:gd name="connsiteY42-6318" fmla="*/ 1408982 h 3266536"/>
                                            <a:gd name="connsiteX43-6319" fmla="*/ 1674907 w 3464789"/>
                                            <a:gd name="connsiteY43-6320" fmla="*/ 1052423 h 3266536"/>
                                            <a:gd name="connsiteX44-6321" fmla="*/ 1813303 w 3464789"/>
                                            <a:gd name="connsiteY44-6322" fmla="*/ 534838 h 3266536"/>
                                            <a:gd name="connsiteX0-6323" fmla="*/ 1813303 w 3464789"/>
                                            <a:gd name="connsiteY0-6324" fmla="*/ 534838 h 3266536"/>
                                            <a:gd name="connsiteX1-6325" fmla="*/ 1934308 w 3464789"/>
                                            <a:gd name="connsiteY1-6326" fmla="*/ 446987 h 3266536"/>
                                            <a:gd name="connsiteX2-6327" fmla="*/ 1883770 w 3464789"/>
                                            <a:gd name="connsiteY2-6328" fmla="*/ 808495 h 3266536"/>
                                            <a:gd name="connsiteX3-6329" fmla="*/ 1913778 w 3464789"/>
                                            <a:gd name="connsiteY3-6330" fmla="*/ 881362 h 3266536"/>
                                            <a:gd name="connsiteX4-6331" fmla="*/ 1808765 w 3464789"/>
                                            <a:gd name="connsiteY4-6332" fmla="*/ 1289935 h 3266536"/>
                                            <a:gd name="connsiteX5-6333" fmla="*/ 2517740 w 3464789"/>
                                            <a:gd name="connsiteY5-6334" fmla="*/ 1013912 h 3266536"/>
                                            <a:gd name="connsiteX6-6335" fmla="*/ 3464390 w 3464789"/>
                                            <a:gd name="connsiteY6-6336" fmla="*/ 959699 h 3266536"/>
                                            <a:gd name="connsiteX7-6337" fmla="*/ 2519113 w 3464789"/>
                                            <a:gd name="connsiteY7-6338" fmla="*/ 1079909 h 3266536"/>
                                            <a:gd name="connsiteX8-6339" fmla="*/ 1801988 w 3464789"/>
                                            <a:gd name="connsiteY8-6340" fmla="*/ 1518250 h 3266536"/>
                                            <a:gd name="connsiteX9-6341" fmla="*/ 1836494 w 3464789"/>
                                            <a:gd name="connsiteY9-6342" fmla="*/ 2162355 h 3266536"/>
                                            <a:gd name="connsiteX10-6343" fmla="*/ 1894003 w 3464789"/>
                                            <a:gd name="connsiteY10-6344" fmla="*/ 2794959 h 3266536"/>
                                            <a:gd name="connsiteX11-6345" fmla="*/ 1991769 w 3464789"/>
                                            <a:gd name="connsiteY11-6346" fmla="*/ 3266536 h 3266536"/>
                                            <a:gd name="connsiteX12-6347" fmla="*/ 1301656 w 3464789"/>
                                            <a:gd name="connsiteY12-6348" fmla="*/ 3255034 h 3266536"/>
                                            <a:gd name="connsiteX13-6349" fmla="*/ 1399422 w 3464789"/>
                                            <a:gd name="connsiteY13-6350" fmla="*/ 2748951 h 3266536"/>
                                            <a:gd name="connsiteX14-6351" fmla="*/ 1433928 w 3464789"/>
                                            <a:gd name="connsiteY14-6352" fmla="*/ 1817299 h 3266536"/>
                                            <a:gd name="connsiteX15-6353" fmla="*/ 1285742 w 3464789"/>
                                            <a:gd name="connsiteY15-6354" fmla="*/ 1457160 h 3266536"/>
                                            <a:gd name="connsiteX16-6355" fmla="*/ 1232480 w 3464789"/>
                                            <a:gd name="connsiteY16-6356" fmla="*/ 1424050 h 3266536"/>
                                            <a:gd name="connsiteX17-6357" fmla="*/ 1179677 w 3464789"/>
                                            <a:gd name="connsiteY17-6358" fmla="*/ 1403596 h 3266536"/>
                                            <a:gd name="connsiteX18-6359" fmla="*/ 1136639 w 3464789"/>
                                            <a:gd name="connsiteY18-6360" fmla="*/ 1416936 h 3266536"/>
                                            <a:gd name="connsiteX19-6361" fmla="*/ 694936 w 3464789"/>
                                            <a:gd name="connsiteY19-6362" fmla="*/ 1509564 h 3266536"/>
                                            <a:gd name="connsiteX20-6363" fmla="*/ 258308 w 3464789"/>
                                            <a:gd name="connsiteY20-6364" fmla="*/ 1444933 h 3266536"/>
                                            <a:gd name="connsiteX21-6365" fmla="*/ 727310 w 3464789"/>
                                            <a:gd name="connsiteY21-6366" fmla="*/ 1471078 h 3266536"/>
                                            <a:gd name="connsiteX22-6367" fmla="*/ 1021202 w 3464789"/>
                                            <a:gd name="connsiteY22-6368" fmla="*/ 1362956 h 3266536"/>
                                            <a:gd name="connsiteX23-6369" fmla="*/ 1022716 w 3464789"/>
                                            <a:gd name="connsiteY23-6370" fmla="*/ 1362285 h 3266536"/>
                                            <a:gd name="connsiteX24-6371" fmla="*/ 997892 w 3464789"/>
                                            <a:gd name="connsiteY24-6372" fmla="*/ 1356839 h 3266536"/>
                                            <a:gd name="connsiteX25-6373" fmla="*/ 645036 w 3464789"/>
                                            <a:gd name="connsiteY25-6374" fmla="*/ 1265612 h 3266536"/>
                                            <a:gd name="connsiteX26-6375" fmla="*/ 8889 w 3464789"/>
                                            <a:gd name="connsiteY26-6376" fmla="*/ 833848 h 3266536"/>
                                            <a:gd name="connsiteX27-6377" fmla="*/ 634343 w 3464789"/>
                                            <a:gd name="connsiteY27-6378" fmla="*/ 1185400 h 3266536"/>
                                            <a:gd name="connsiteX28-6379" fmla="*/ 1214583 w 3464789"/>
                                            <a:gd name="connsiteY28-6380" fmla="*/ 1318398 h 3266536"/>
                                            <a:gd name="connsiteX29-6381" fmla="*/ 1395036 w 3464789"/>
                                            <a:gd name="connsiteY29-6382" fmla="*/ 1363511 h 3266536"/>
                                            <a:gd name="connsiteX30-6383" fmla="*/ 1209641 w 3464789"/>
                                            <a:gd name="connsiteY30-6384" fmla="*/ 1046672 h 3266536"/>
                                            <a:gd name="connsiteX31-6385" fmla="*/ 1084324 w 3464789"/>
                                            <a:gd name="connsiteY31-6386" fmla="*/ 744014 h 3266536"/>
                                            <a:gd name="connsiteX32-6387" fmla="*/ 946281 w 3464789"/>
                                            <a:gd name="connsiteY32-6388" fmla="*/ 655437 h 3266536"/>
                                            <a:gd name="connsiteX33-6389" fmla="*/ 776340 w 3464789"/>
                                            <a:gd name="connsiteY33-6390" fmla="*/ 711158 h 3266536"/>
                                            <a:gd name="connsiteX34-6391" fmla="*/ 529066 w 3464789"/>
                                            <a:gd name="connsiteY34-6392" fmla="*/ 680248 h 3266536"/>
                                            <a:gd name="connsiteX35-6393" fmla="*/ 781493 w 3464789"/>
                                            <a:gd name="connsiteY35-6394" fmla="*/ 667370 h 3266536"/>
                                            <a:gd name="connsiteX36-6395" fmla="*/ 912857 w 3464789"/>
                                            <a:gd name="connsiteY36-6396" fmla="*/ 600399 h 3266536"/>
                                            <a:gd name="connsiteX37-6397" fmla="*/ 1037113 w 3464789"/>
                                            <a:gd name="connsiteY37-6398" fmla="*/ 477330 h 3266536"/>
                                            <a:gd name="connsiteX38-6399" fmla="*/ 991105 w 3464789"/>
                                            <a:gd name="connsiteY38-6400" fmla="*/ 0 h 3266536"/>
                                            <a:gd name="connsiteX39-6401" fmla="*/ 1058784 w 3464789"/>
                                            <a:gd name="connsiteY39-6402" fmla="*/ 197808 h 3266536"/>
                                            <a:gd name="connsiteX40-6403" fmla="*/ 1227158 w 3464789"/>
                                            <a:gd name="connsiteY40-6404" fmla="*/ 847118 h 3266536"/>
                                            <a:gd name="connsiteX41-6405" fmla="*/ 1295158 w 3464789"/>
                                            <a:gd name="connsiteY41-6406" fmla="*/ 976590 h 3266536"/>
                                            <a:gd name="connsiteX42-6407" fmla="*/ 1629460 w 3464789"/>
                                            <a:gd name="connsiteY42-6408" fmla="*/ 1408982 h 3266536"/>
                                            <a:gd name="connsiteX43-6409" fmla="*/ 1674907 w 3464789"/>
                                            <a:gd name="connsiteY43-6410" fmla="*/ 1052423 h 3266536"/>
                                            <a:gd name="connsiteX44-6411" fmla="*/ 1813303 w 3464789"/>
                                            <a:gd name="connsiteY44-6412" fmla="*/ 534838 h 3266536"/>
                                            <a:gd name="connsiteX0-6413" fmla="*/ 1813303 w 3464789"/>
                                            <a:gd name="connsiteY0-6414" fmla="*/ 534838 h 3266536"/>
                                            <a:gd name="connsiteX1-6415" fmla="*/ 1934308 w 3464789"/>
                                            <a:gd name="connsiteY1-6416" fmla="*/ 446987 h 3266536"/>
                                            <a:gd name="connsiteX2-6417" fmla="*/ 1883770 w 3464789"/>
                                            <a:gd name="connsiteY2-6418" fmla="*/ 808495 h 3266536"/>
                                            <a:gd name="connsiteX3-6419" fmla="*/ 1913778 w 3464789"/>
                                            <a:gd name="connsiteY3-6420" fmla="*/ 881362 h 3266536"/>
                                            <a:gd name="connsiteX4-6421" fmla="*/ 1808765 w 3464789"/>
                                            <a:gd name="connsiteY4-6422" fmla="*/ 1289935 h 3266536"/>
                                            <a:gd name="connsiteX5-6423" fmla="*/ 2517740 w 3464789"/>
                                            <a:gd name="connsiteY5-6424" fmla="*/ 1013912 h 3266536"/>
                                            <a:gd name="connsiteX6-6425" fmla="*/ 3464390 w 3464789"/>
                                            <a:gd name="connsiteY6-6426" fmla="*/ 959699 h 3266536"/>
                                            <a:gd name="connsiteX7-6427" fmla="*/ 2519113 w 3464789"/>
                                            <a:gd name="connsiteY7-6428" fmla="*/ 1079909 h 3266536"/>
                                            <a:gd name="connsiteX8-6429" fmla="*/ 1801988 w 3464789"/>
                                            <a:gd name="connsiteY8-6430" fmla="*/ 1518250 h 3266536"/>
                                            <a:gd name="connsiteX9-6431" fmla="*/ 1836494 w 3464789"/>
                                            <a:gd name="connsiteY9-6432" fmla="*/ 2162355 h 3266536"/>
                                            <a:gd name="connsiteX10-6433" fmla="*/ 1894003 w 3464789"/>
                                            <a:gd name="connsiteY10-6434" fmla="*/ 2794959 h 3266536"/>
                                            <a:gd name="connsiteX11-6435" fmla="*/ 1991769 w 3464789"/>
                                            <a:gd name="connsiteY11-6436" fmla="*/ 3266536 h 3266536"/>
                                            <a:gd name="connsiteX12-6437" fmla="*/ 1301656 w 3464789"/>
                                            <a:gd name="connsiteY12-6438" fmla="*/ 3255034 h 3266536"/>
                                            <a:gd name="connsiteX13-6439" fmla="*/ 1399422 w 3464789"/>
                                            <a:gd name="connsiteY13-6440" fmla="*/ 2748951 h 3266536"/>
                                            <a:gd name="connsiteX14-6441" fmla="*/ 1433928 w 3464789"/>
                                            <a:gd name="connsiteY14-6442" fmla="*/ 1817299 h 3266536"/>
                                            <a:gd name="connsiteX15-6443" fmla="*/ 1285742 w 3464789"/>
                                            <a:gd name="connsiteY15-6444" fmla="*/ 1457160 h 3266536"/>
                                            <a:gd name="connsiteX16-6445" fmla="*/ 1232480 w 3464789"/>
                                            <a:gd name="connsiteY16-6446" fmla="*/ 1424050 h 3266536"/>
                                            <a:gd name="connsiteX17-6447" fmla="*/ 1179677 w 3464789"/>
                                            <a:gd name="connsiteY17-6448" fmla="*/ 1403596 h 3266536"/>
                                            <a:gd name="connsiteX18-6449" fmla="*/ 1136639 w 3464789"/>
                                            <a:gd name="connsiteY18-6450" fmla="*/ 1416936 h 3266536"/>
                                            <a:gd name="connsiteX19-6451" fmla="*/ 694936 w 3464789"/>
                                            <a:gd name="connsiteY19-6452" fmla="*/ 1509564 h 3266536"/>
                                            <a:gd name="connsiteX20-6453" fmla="*/ 258308 w 3464789"/>
                                            <a:gd name="connsiteY20-6454" fmla="*/ 1444933 h 3266536"/>
                                            <a:gd name="connsiteX21-6455" fmla="*/ 727310 w 3464789"/>
                                            <a:gd name="connsiteY21-6456" fmla="*/ 1471078 h 3266536"/>
                                            <a:gd name="connsiteX22-6457" fmla="*/ 1021202 w 3464789"/>
                                            <a:gd name="connsiteY22-6458" fmla="*/ 1362956 h 3266536"/>
                                            <a:gd name="connsiteX23-6459" fmla="*/ 1022716 w 3464789"/>
                                            <a:gd name="connsiteY23-6460" fmla="*/ 1362285 h 3266536"/>
                                            <a:gd name="connsiteX24-6461" fmla="*/ 997892 w 3464789"/>
                                            <a:gd name="connsiteY24-6462" fmla="*/ 1356839 h 3266536"/>
                                            <a:gd name="connsiteX25-6463" fmla="*/ 645036 w 3464789"/>
                                            <a:gd name="connsiteY25-6464" fmla="*/ 1265612 h 3266536"/>
                                            <a:gd name="connsiteX26-6465" fmla="*/ 8889 w 3464789"/>
                                            <a:gd name="connsiteY26-6466" fmla="*/ 833848 h 3266536"/>
                                            <a:gd name="connsiteX27-6467" fmla="*/ 634343 w 3464789"/>
                                            <a:gd name="connsiteY27-6468" fmla="*/ 1185400 h 3266536"/>
                                            <a:gd name="connsiteX28-6469" fmla="*/ 1214583 w 3464789"/>
                                            <a:gd name="connsiteY28-6470" fmla="*/ 1318398 h 3266536"/>
                                            <a:gd name="connsiteX29-6471" fmla="*/ 1395036 w 3464789"/>
                                            <a:gd name="connsiteY29-6472" fmla="*/ 1363511 h 3266536"/>
                                            <a:gd name="connsiteX30-6473" fmla="*/ 1209641 w 3464789"/>
                                            <a:gd name="connsiteY30-6474" fmla="*/ 1046672 h 3266536"/>
                                            <a:gd name="connsiteX31-6475" fmla="*/ 1084324 w 3464789"/>
                                            <a:gd name="connsiteY31-6476" fmla="*/ 744014 h 3266536"/>
                                            <a:gd name="connsiteX32-6477" fmla="*/ 946281 w 3464789"/>
                                            <a:gd name="connsiteY32-6478" fmla="*/ 655437 h 3266536"/>
                                            <a:gd name="connsiteX33-6479" fmla="*/ 776340 w 3464789"/>
                                            <a:gd name="connsiteY33-6480" fmla="*/ 711158 h 3266536"/>
                                            <a:gd name="connsiteX34-6481" fmla="*/ 529066 w 3464789"/>
                                            <a:gd name="connsiteY34-6482" fmla="*/ 680248 h 3266536"/>
                                            <a:gd name="connsiteX35-6483" fmla="*/ 781493 w 3464789"/>
                                            <a:gd name="connsiteY35-6484" fmla="*/ 667370 h 3266536"/>
                                            <a:gd name="connsiteX36-6485" fmla="*/ 912857 w 3464789"/>
                                            <a:gd name="connsiteY36-6486" fmla="*/ 600399 h 3266536"/>
                                            <a:gd name="connsiteX37-6487" fmla="*/ 1037113 w 3464789"/>
                                            <a:gd name="connsiteY37-6488" fmla="*/ 477330 h 3266536"/>
                                            <a:gd name="connsiteX38-6489" fmla="*/ 991105 w 3464789"/>
                                            <a:gd name="connsiteY38-6490" fmla="*/ 0 h 3266536"/>
                                            <a:gd name="connsiteX39-6491" fmla="*/ 1058784 w 3464789"/>
                                            <a:gd name="connsiteY39-6492" fmla="*/ 197808 h 3266536"/>
                                            <a:gd name="connsiteX40-6493" fmla="*/ 1227158 w 3464789"/>
                                            <a:gd name="connsiteY40-6494" fmla="*/ 847118 h 3266536"/>
                                            <a:gd name="connsiteX41-6495" fmla="*/ 1295158 w 3464789"/>
                                            <a:gd name="connsiteY41-6496" fmla="*/ 976590 h 3266536"/>
                                            <a:gd name="connsiteX42-6497" fmla="*/ 1629460 w 3464789"/>
                                            <a:gd name="connsiteY42-6498" fmla="*/ 1408982 h 3266536"/>
                                            <a:gd name="connsiteX43-6499" fmla="*/ 1674907 w 3464789"/>
                                            <a:gd name="connsiteY43-6500" fmla="*/ 1052423 h 3266536"/>
                                            <a:gd name="connsiteX44-6501" fmla="*/ 1813303 w 3464789"/>
                                            <a:gd name="connsiteY44-6502" fmla="*/ 534838 h 3266536"/>
                                            <a:gd name="connsiteX0-6503" fmla="*/ 1813303 w 3464789"/>
                                            <a:gd name="connsiteY0-6504" fmla="*/ 534838 h 3266536"/>
                                            <a:gd name="connsiteX1-6505" fmla="*/ 1934308 w 3464789"/>
                                            <a:gd name="connsiteY1-6506" fmla="*/ 446987 h 3266536"/>
                                            <a:gd name="connsiteX2-6507" fmla="*/ 1883770 w 3464789"/>
                                            <a:gd name="connsiteY2-6508" fmla="*/ 808495 h 3266536"/>
                                            <a:gd name="connsiteX3-6509" fmla="*/ 1931591 w 3464789"/>
                                            <a:gd name="connsiteY3-6510" fmla="*/ 893237 h 3266536"/>
                                            <a:gd name="connsiteX4-6511" fmla="*/ 1808765 w 3464789"/>
                                            <a:gd name="connsiteY4-6512" fmla="*/ 1289935 h 3266536"/>
                                            <a:gd name="connsiteX5-6513" fmla="*/ 2517740 w 3464789"/>
                                            <a:gd name="connsiteY5-6514" fmla="*/ 1013912 h 3266536"/>
                                            <a:gd name="connsiteX6-6515" fmla="*/ 3464390 w 3464789"/>
                                            <a:gd name="connsiteY6-6516" fmla="*/ 959699 h 3266536"/>
                                            <a:gd name="connsiteX7-6517" fmla="*/ 2519113 w 3464789"/>
                                            <a:gd name="connsiteY7-6518" fmla="*/ 1079909 h 3266536"/>
                                            <a:gd name="connsiteX8-6519" fmla="*/ 1801988 w 3464789"/>
                                            <a:gd name="connsiteY8-6520" fmla="*/ 1518250 h 3266536"/>
                                            <a:gd name="connsiteX9-6521" fmla="*/ 1836494 w 3464789"/>
                                            <a:gd name="connsiteY9-6522" fmla="*/ 2162355 h 3266536"/>
                                            <a:gd name="connsiteX10-6523" fmla="*/ 1894003 w 3464789"/>
                                            <a:gd name="connsiteY10-6524" fmla="*/ 2794959 h 3266536"/>
                                            <a:gd name="connsiteX11-6525" fmla="*/ 1991769 w 3464789"/>
                                            <a:gd name="connsiteY11-6526" fmla="*/ 3266536 h 3266536"/>
                                            <a:gd name="connsiteX12-6527" fmla="*/ 1301656 w 3464789"/>
                                            <a:gd name="connsiteY12-6528" fmla="*/ 3255034 h 3266536"/>
                                            <a:gd name="connsiteX13-6529" fmla="*/ 1399422 w 3464789"/>
                                            <a:gd name="connsiteY13-6530" fmla="*/ 2748951 h 3266536"/>
                                            <a:gd name="connsiteX14-6531" fmla="*/ 1433928 w 3464789"/>
                                            <a:gd name="connsiteY14-6532" fmla="*/ 1817299 h 3266536"/>
                                            <a:gd name="connsiteX15-6533" fmla="*/ 1285742 w 3464789"/>
                                            <a:gd name="connsiteY15-6534" fmla="*/ 1457160 h 3266536"/>
                                            <a:gd name="connsiteX16-6535" fmla="*/ 1232480 w 3464789"/>
                                            <a:gd name="connsiteY16-6536" fmla="*/ 1424050 h 3266536"/>
                                            <a:gd name="connsiteX17-6537" fmla="*/ 1179677 w 3464789"/>
                                            <a:gd name="connsiteY17-6538" fmla="*/ 1403596 h 3266536"/>
                                            <a:gd name="connsiteX18-6539" fmla="*/ 1136639 w 3464789"/>
                                            <a:gd name="connsiteY18-6540" fmla="*/ 1416936 h 3266536"/>
                                            <a:gd name="connsiteX19-6541" fmla="*/ 694936 w 3464789"/>
                                            <a:gd name="connsiteY19-6542" fmla="*/ 1509564 h 3266536"/>
                                            <a:gd name="connsiteX20-6543" fmla="*/ 258308 w 3464789"/>
                                            <a:gd name="connsiteY20-6544" fmla="*/ 1444933 h 3266536"/>
                                            <a:gd name="connsiteX21-6545" fmla="*/ 727310 w 3464789"/>
                                            <a:gd name="connsiteY21-6546" fmla="*/ 1471078 h 3266536"/>
                                            <a:gd name="connsiteX22-6547" fmla="*/ 1021202 w 3464789"/>
                                            <a:gd name="connsiteY22-6548" fmla="*/ 1362956 h 3266536"/>
                                            <a:gd name="connsiteX23-6549" fmla="*/ 1022716 w 3464789"/>
                                            <a:gd name="connsiteY23-6550" fmla="*/ 1362285 h 3266536"/>
                                            <a:gd name="connsiteX24-6551" fmla="*/ 997892 w 3464789"/>
                                            <a:gd name="connsiteY24-6552" fmla="*/ 1356839 h 3266536"/>
                                            <a:gd name="connsiteX25-6553" fmla="*/ 645036 w 3464789"/>
                                            <a:gd name="connsiteY25-6554" fmla="*/ 1265612 h 3266536"/>
                                            <a:gd name="connsiteX26-6555" fmla="*/ 8889 w 3464789"/>
                                            <a:gd name="connsiteY26-6556" fmla="*/ 833848 h 3266536"/>
                                            <a:gd name="connsiteX27-6557" fmla="*/ 634343 w 3464789"/>
                                            <a:gd name="connsiteY27-6558" fmla="*/ 1185400 h 3266536"/>
                                            <a:gd name="connsiteX28-6559" fmla="*/ 1214583 w 3464789"/>
                                            <a:gd name="connsiteY28-6560" fmla="*/ 1318398 h 3266536"/>
                                            <a:gd name="connsiteX29-6561" fmla="*/ 1395036 w 3464789"/>
                                            <a:gd name="connsiteY29-6562" fmla="*/ 1363511 h 3266536"/>
                                            <a:gd name="connsiteX30-6563" fmla="*/ 1209641 w 3464789"/>
                                            <a:gd name="connsiteY30-6564" fmla="*/ 1046672 h 3266536"/>
                                            <a:gd name="connsiteX31-6565" fmla="*/ 1084324 w 3464789"/>
                                            <a:gd name="connsiteY31-6566" fmla="*/ 744014 h 3266536"/>
                                            <a:gd name="connsiteX32-6567" fmla="*/ 946281 w 3464789"/>
                                            <a:gd name="connsiteY32-6568" fmla="*/ 655437 h 3266536"/>
                                            <a:gd name="connsiteX33-6569" fmla="*/ 776340 w 3464789"/>
                                            <a:gd name="connsiteY33-6570" fmla="*/ 711158 h 3266536"/>
                                            <a:gd name="connsiteX34-6571" fmla="*/ 529066 w 3464789"/>
                                            <a:gd name="connsiteY34-6572" fmla="*/ 680248 h 3266536"/>
                                            <a:gd name="connsiteX35-6573" fmla="*/ 781493 w 3464789"/>
                                            <a:gd name="connsiteY35-6574" fmla="*/ 667370 h 3266536"/>
                                            <a:gd name="connsiteX36-6575" fmla="*/ 912857 w 3464789"/>
                                            <a:gd name="connsiteY36-6576" fmla="*/ 600399 h 3266536"/>
                                            <a:gd name="connsiteX37-6577" fmla="*/ 1037113 w 3464789"/>
                                            <a:gd name="connsiteY37-6578" fmla="*/ 477330 h 3266536"/>
                                            <a:gd name="connsiteX38-6579" fmla="*/ 991105 w 3464789"/>
                                            <a:gd name="connsiteY38-6580" fmla="*/ 0 h 3266536"/>
                                            <a:gd name="connsiteX39-6581" fmla="*/ 1058784 w 3464789"/>
                                            <a:gd name="connsiteY39-6582" fmla="*/ 197808 h 3266536"/>
                                            <a:gd name="connsiteX40-6583" fmla="*/ 1227158 w 3464789"/>
                                            <a:gd name="connsiteY40-6584" fmla="*/ 847118 h 3266536"/>
                                            <a:gd name="connsiteX41-6585" fmla="*/ 1295158 w 3464789"/>
                                            <a:gd name="connsiteY41-6586" fmla="*/ 976590 h 3266536"/>
                                            <a:gd name="connsiteX42-6587" fmla="*/ 1629460 w 3464789"/>
                                            <a:gd name="connsiteY42-6588" fmla="*/ 1408982 h 3266536"/>
                                            <a:gd name="connsiteX43-6589" fmla="*/ 1674907 w 3464789"/>
                                            <a:gd name="connsiteY43-6590" fmla="*/ 1052423 h 3266536"/>
                                            <a:gd name="connsiteX44-6591" fmla="*/ 1813303 w 3464789"/>
                                            <a:gd name="connsiteY44-6592" fmla="*/ 534838 h 3266536"/>
                                            <a:gd name="connsiteX0-6593" fmla="*/ 1813303 w 3464789"/>
                                            <a:gd name="connsiteY0-6594" fmla="*/ 534838 h 3266536"/>
                                            <a:gd name="connsiteX1-6595" fmla="*/ 1934308 w 3464789"/>
                                            <a:gd name="connsiteY1-6596" fmla="*/ 446987 h 3266536"/>
                                            <a:gd name="connsiteX2-6597" fmla="*/ 1877832 w 3464789"/>
                                            <a:gd name="connsiteY2-6598" fmla="*/ 796620 h 3266536"/>
                                            <a:gd name="connsiteX3-6599" fmla="*/ 1931591 w 3464789"/>
                                            <a:gd name="connsiteY3-6600" fmla="*/ 893237 h 3266536"/>
                                            <a:gd name="connsiteX4-6601" fmla="*/ 1808765 w 3464789"/>
                                            <a:gd name="connsiteY4-6602" fmla="*/ 1289935 h 3266536"/>
                                            <a:gd name="connsiteX5-6603" fmla="*/ 2517740 w 3464789"/>
                                            <a:gd name="connsiteY5-6604" fmla="*/ 1013912 h 3266536"/>
                                            <a:gd name="connsiteX6-6605" fmla="*/ 3464390 w 3464789"/>
                                            <a:gd name="connsiteY6-6606" fmla="*/ 959699 h 3266536"/>
                                            <a:gd name="connsiteX7-6607" fmla="*/ 2519113 w 3464789"/>
                                            <a:gd name="connsiteY7-6608" fmla="*/ 1079909 h 3266536"/>
                                            <a:gd name="connsiteX8-6609" fmla="*/ 1801988 w 3464789"/>
                                            <a:gd name="connsiteY8-6610" fmla="*/ 1518250 h 3266536"/>
                                            <a:gd name="connsiteX9-6611" fmla="*/ 1836494 w 3464789"/>
                                            <a:gd name="connsiteY9-6612" fmla="*/ 2162355 h 3266536"/>
                                            <a:gd name="connsiteX10-6613" fmla="*/ 1894003 w 3464789"/>
                                            <a:gd name="connsiteY10-6614" fmla="*/ 2794959 h 3266536"/>
                                            <a:gd name="connsiteX11-6615" fmla="*/ 1991769 w 3464789"/>
                                            <a:gd name="connsiteY11-6616" fmla="*/ 3266536 h 3266536"/>
                                            <a:gd name="connsiteX12-6617" fmla="*/ 1301656 w 3464789"/>
                                            <a:gd name="connsiteY12-6618" fmla="*/ 3255034 h 3266536"/>
                                            <a:gd name="connsiteX13-6619" fmla="*/ 1399422 w 3464789"/>
                                            <a:gd name="connsiteY13-6620" fmla="*/ 2748951 h 3266536"/>
                                            <a:gd name="connsiteX14-6621" fmla="*/ 1433928 w 3464789"/>
                                            <a:gd name="connsiteY14-6622" fmla="*/ 1817299 h 3266536"/>
                                            <a:gd name="connsiteX15-6623" fmla="*/ 1285742 w 3464789"/>
                                            <a:gd name="connsiteY15-6624" fmla="*/ 1457160 h 3266536"/>
                                            <a:gd name="connsiteX16-6625" fmla="*/ 1232480 w 3464789"/>
                                            <a:gd name="connsiteY16-6626" fmla="*/ 1424050 h 3266536"/>
                                            <a:gd name="connsiteX17-6627" fmla="*/ 1179677 w 3464789"/>
                                            <a:gd name="connsiteY17-6628" fmla="*/ 1403596 h 3266536"/>
                                            <a:gd name="connsiteX18-6629" fmla="*/ 1136639 w 3464789"/>
                                            <a:gd name="connsiteY18-6630" fmla="*/ 1416936 h 3266536"/>
                                            <a:gd name="connsiteX19-6631" fmla="*/ 694936 w 3464789"/>
                                            <a:gd name="connsiteY19-6632" fmla="*/ 1509564 h 3266536"/>
                                            <a:gd name="connsiteX20-6633" fmla="*/ 258308 w 3464789"/>
                                            <a:gd name="connsiteY20-6634" fmla="*/ 1444933 h 3266536"/>
                                            <a:gd name="connsiteX21-6635" fmla="*/ 727310 w 3464789"/>
                                            <a:gd name="connsiteY21-6636" fmla="*/ 1471078 h 3266536"/>
                                            <a:gd name="connsiteX22-6637" fmla="*/ 1021202 w 3464789"/>
                                            <a:gd name="connsiteY22-6638" fmla="*/ 1362956 h 3266536"/>
                                            <a:gd name="connsiteX23-6639" fmla="*/ 1022716 w 3464789"/>
                                            <a:gd name="connsiteY23-6640" fmla="*/ 1362285 h 3266536"/>
                                            <a:gd name="connsiteX24-6641" fmla="*/ 997892 w 3464789"/>
                                            <a:gd name="connsiteY24-6642" fmla="*/ 1356839 h 3266536"/>
                                            <a:gd name="connsiteX25-6643" fmla="*/ 645036 w 3464789"/>
                                            <a:gd name="connsiteY25-6644" fmla="*/ 1265612 h 3266536"/>
                                            <a:gd name="connsiteX26-6645" fmla="*/ 8889 w 3464789"/>
                                            <a:gd name="connsiteY26-6646" fmla="*/ 833848 h 3266536"/>
                                            <a:gd name="connsiteX27-6647" fmla="*/ 634343 w 3464789"/>
                                            <a:gd name="connsiteY27-6648" fmla="*/ 1185400 h 3266536"/>
                                            <a:gd name="connsiteX28-6649" fmla="*/ 1214583 w 3464789"/>
                                            <a:gd name="connsiteY28-6650" fmla="*/ 1318398 h 3266536"/>
                                            <a:gd name="connsiteX29-6651" fmla="*/ 1395036 w 3464789"/>
                                            <a:gd name="connsiteY29-6652" fmla="*/ 1363511 h 3266536"/>
                                            <a:gd name="connsiteX30-6653" fmla="*/ 1209641 w 3464789"/>
                                            <a:gd name="connsiteY30-6654" fmla="*/ 1046672 h 3266536"/>
                                            <a:gd name="connsiteX31-6655" fmla="*/ 1084324 w 3464789"/>
                                            <a:gd name="connsiteY31-6656" fmla="*/ 744014 h 3266536"/>
                                            <a:gd name="connsiteX32-6657" fmla="*/ 946281 w 3464789"/>
                                            <a:gd name="connsiteY32-6658" fmla="*/ 655437 h 3266536"/>
                                            <a:gd name="connsiteX33-6659" fmla="*/ 776340 w 3464789"/>
                                            <a:gd name="connsiteY33-6660" fmla="*/ 711158 h 3266536"/>
                                            <a:gd name="connsiteX34-6661" fmla="*/ 529066 w 3464789"/>
                                            <a:gd name="connsiteY34-6662" fmla="*/ 680248 h 3266536"/>
                                            <a:gd name="connsiteX35-6663" fmla="*/ 781493 w 3464789"/>
                                            <a:gd name="connsiteY35-6664" fmla="*/ 667370 h 3266536"/>
                                            <a:gd name="connsiteX36-6665" fmla="*/ 912857 w 3464789"/>
                                            <a:gd name="connsiteY36-6666" fmla="*/ 600399 h 3266536"/>
                                            <a:gd name="connsiteX37-6667" fmla="*/ 1037113 w 3464789"/>
                                            <a:gd name="connsiteY37-6668" fmla="*/ 477330 h 3266536"/>
                                            <a:gd name="connsiteX38-6669" fmla="*/ 991105 w 3464789"/>
                                            <a:gd name="connsiteY38-6670" fmla="*/ 0 h 3266536"/>
                                            <a:gd name="connsiteX39-6671" fmla="*/ 1058784 w 3464789"/>
                                            <a:gd name="connsiteY39-6672" fmla="*/ 197808 h 3266536"/>
                                            <a:gd name="connsiteX40-6673" fmla="*/ 1227158 w 3464789"/>
                                            <a:gd name="connsiteY40-6674" fmla="*/ 847118 h 3266536"/>
                                            <a:gd name="connsiteX41-6675" fmla="*/ 1295158 w 3464789"/>
                                            <a:gd name="connsiteY41-6676" fmla="*/ 976590 h 3266536"/>
                                            <a:gd name="connsiteX42-6677" fmla="*/ 1629460 w 3464789"/>
                                            <a:gd name="connsiteY42-6678" fmla="*/ 1408982 h 3266536"/>
                                            <a:gd name="connsiteX43-6679" fmla="*/ 1674907 w 3464789"/>
                                            <a:gd name="connsiteY43-6680" fmla="*/ 1052423 h 3266536"/>
                                            <a:gd name="connsiteX44-6681" fmla="*/ 1813303 w 3464789"/>
                                            <a:gd name="connsiteY44-6682" fmla="*/ 534838 h 3266536"/>
                                            <a:gd name="connsiteX0-6683" fmla="*/ 1813303 w 3464789"/>
                                            <a:gd name="connsiteY0-6684" fmla="*/ 534838 h 3266536"/>
                                            <a:gd name="connsiteX1-6685" fmla="*/ 1934308 w 3464789"/>
                                            <a:gd name="connsiteY1-6686" fmla="*/ 446987 h 3266536"/>
                                            <a:gd name="connsiteX2-6687" fmla="*/ 1895645 w 3464789"/>
                                            <a:gd name="connsiteY2-6688" fmla="*/ 820371 h 3266536"/>
                                            <a:gd name="connsiteX3-6689" fmla="*/ 1931591 w 3464789"/>
                                            <a:gd name="connsiteY3-6690" fmla="*/ 893237 h 3266536"/>
                                            <a:gd name="connsiteX4-6691" fmla="*/ 1808765 w 3464789"/>
                                            <a:gd name="connsiteY4-6692" fmla="*/ 1289935 h 3266536"/>
                                            <a:gd name="connsiteX5-6693" fmla="*/ 2517740 w 3464789"/>
                                            <a:gd name="connsiteY5-6694" fmla="*/ 1013912 h 3266536"/>
                                            <a:gd name="connsiteX6-6695" fmla="*/ 3464390 w 3464789"/>
                                            <a:gd name="connsiteY6-6696" fmla="*/ 959699 h 3266536"/>
                                            <a:gd name="connsiteX7-6697" fmla="*/ 2519113 w 3464789"/>
                                            <a:gd name="connsiteY7-6698" fmla="*/ 1079909 h 3266536"/>
                                            <a:gd name="connsiteX8-6699" fmla="*/ 1801988 w 3464789"/>
                                            <a:gd name="connsiteY8-6700" fmla="*/ 1518250 h 3266536"/>
                                            <a:gd name="connsiteX9-6701" fmla="*/ 1836494 w 3464789"/>
                                            <a:gd name="connsiteY9-6702" fmla="*/ 2162355 h 3266536"/>
                                            <a:gd name="connsiteX10-6703" fmla="*/ 1894003 w 3464789"/>
                                            <a:gd name="connsiteY10-6704" fmla="*/ 2794959 h 3266536"/>
                                            <a:gd name="connsiteX11-6705" fmla="*/ 1991769 w 3464789"/>
                                            <a:gd name="connsiteY11-6706" fmla="*/ 3266536 h 3266536"/>
                                            <a:gd name="connsiteX12-6707" fmla="*/ 1301656 w 3464789"/>
                                            <a:gd name="connsiteY12-6708" fmla="*/ 3255034 h 3266536"/>
                                            <a:gd name="connsiteX13-6709" fmla="*/ 1399422 w 3464789"/>
                                            <a:gd name="connsiteY13-6710" fmla="*/ 2748951 h 3266536"/>
                                            <a:gd name="connsiteX14-6711" fmla="*/ 1433928 w 3464789"/>
                                            <a:gd name="connsiteY14-6712" fmla="*/ 1817299 h 3266536"/>
                                            <a:gd name="connsiteX15-6713" fmla="*/ 1285742 w 3464789"/>
                                            <a:gd name="connsiteY15-6714" fmla="*/ 1457160 h 3266536"/>
                                            <a:gd name="connsiteX16-6715" fmla="*/ 1232480 w 3464789"/>
                                            <a:gd name="connsiteY16-6716" fmla="*/ 1424050 h 3266536"/>
                                            <a:gd name="connsiteX17-6717" fmla="*/ 1179677 w 3464789"/>
                                            <a:gd name="connsiteY17-6718" fmla="*/ 1403596 h 3266536"/>
                                            <a:gd name="connsiteX18-6719" fmla="*/ 1136639 w 3464789"/>
                                            <a:gd name="connsiteY18-6720" fmla="*/ 1416936 h 3266536"/>
                                            <a:gd name="connsiteX19-6721" fmla="*/ 694936 w 3464789"/>
                                            <a:gd name="connsiteY19-6722" fmla="*/ 1509564 h 3266536"/>
                                            <a:gd name="connsiteX20-6723" fmla="*/ 258308 w 3464789"/>
                                            <a:gd name="connsiteY20-6724" fmla="*/ 1444933 h 3266536"/>
                                            <a:gd name="connsiteX21-6725" fmla="*/ 727310 w 3464789"/>
                                            <a:gd name="connsiteY21-6726" fmla="*/ 1471078 h 3266536"/>
                                            <a:gd name="connsiteX22-6727" fmla="*/ 1021202 w 3464789"/>
                                            <a:gd name="connsiteY22-6728" fmla="*/ 1362956 h 3266536"/>
                                            <a:gd name="connsiteX23-6729" fmla="*/ 1022716 w 3464789"/>
                                            <a:gd name="connsiteY23-6730" fmla="*/ 1362285 h 3266536"/>
                                            <a:gd name="connsiteX24-6731" fmla="*/ 997892 w 3464789"/>
                                            <a:gd name="connsiteY24-6732" fmla="*/ 1356839 h 3266536"/>
                                            <a:gd name="connsiteX25-6733" fmla="*/ 645036 w 3464789"/>
                                            <a:gd name="connsiteY25-6734" fmla="*/ 1265612 h 3266536"/>
                                            <a:gd name="connsiteX26-6735" fmla="*/ 8889 w 3464789"/>
                                            <a:gd name="connsiteY26-6736" fmla="*/ 833848 h 3266536"/>
                                            <a:gd name="connsiteX27-6737" fmla="*/ 634343 w 3464789"/>
                                            <a:gd name="connsiteY27-6738" fmla="*/ 1185400 h 3266536"/>
                                            <a:gd name="connsiteX28-6739" fmla="*/ 1214583 w 3464789"/>
                                            <a:gd name="connsiteY28-6740" fmla="*/ 1318398 h 3266536"/>
                                            <a:gd name="connsiteX29-6741" fmla="*/ 1395036 w 3464789"/>
                                            <a:gd name="connsiteY29-6742" fmla="*/ 1363511 h 3266536"/>
                                            <a:gd name="connsiteX30-6743" fmla="*/ 1209641 w 3464789"/>
                                            <a:gd name="connsiteY30-6744" fmla="*/ 1046672 h 3266536"/>
                                            <a:gd name="connsiteX31-6745" fmla="*/ 1084324 w 3464789"/>
                                            <a:gd name="connsiteY31-6746" fmla="*/ 744014 h 3266536"/>
                                            <a:gd name="connsiteX32-6747" fmla="*/ 946281 w 3464789"/>
                                            <a:gd name="connsiteY32-6748" fmla="*/ 655437 h 3266536"/>
                                            <a:gd name="connsiteX33-6749" fmla="*/ 776340 w 3464789"/>
                                            <a:gd name="connsiteY33-6750" fmla="*/ 711158 h 3266536"/>
                                            <a:gd name="connsiteX34-6751" fmla="*/ 529066 w 3464789"/>
                                            <a:gd name="connsiteY34-6752" fmla="*/ 680248 h 3266536"/>
                                            <a:gd name="connsiteX35-6753" fmla="*/ 781493 w 3464789"/>
                                            <a:gd name="connsiteY35-6754" fmla="*/ 667370 h 3266536"/>
                                            <a:gd name="connsiteX36-6755" fmla="*/ 912857 w 3464789"/>
                                            <a:gd name="connsiteY36-6756" fmla="*/ 600399 h 3266536"/>
                                            <a:gd name="connsiteX37-6757" fmla="*/ 1037113 w 3464789"/>
                                            <a:gd name="connsiteY37-6758" fmla="*/ 477330 h 3266536"/>
                                            <a:gd name="connsiteX38-6759" fmla="*/ 991105 w 3464789"/>
                                            <a:gd name="connsiteY38-6760" fmla="*/ 0 h 3266536"/>
                                            <a:gd name="connsiteX39-6761" fmla="*/ 1058784 w 3464789"/>
                                            <a:gd name="connsiteY39-6762" fmla="*/ 197808 h 3266536"/>
                                            <a:gd name="connsiteX40-6763" fmla="*/ 1227158 w 3464789"/>
                                            <a:gd name="connsiteY40-6764" fmla="*/ 847118 h 3266536"/>
                                            <a:gd name="connsiteX41-6765" fmla="*/ 1295158 w 3464789"/>
                                            <a:gd name="connsiteY41-6766" fmla="*/ 976590 h 3266536"/>
                                            <a:gd name="connsiteX42-6767" fmla="*/ 1629460 w 3464789"/>
                                            <a:gd name="connsiteY42-6768" fmla="*/ 1408982 h 3266536"/>
                                            <a:gd name="connsiteX43-6769" fmla="*/ 1674907 w 3464789"/>
                                            <a:gd name="connsiteY43-6770" fmla="*/ 1052423 h 3266536"/>
                                            <a:gd name="connsiteX44-6771" fmla="*/ 1813303 w 3464789"/>
                                            <a:gd name="connsiteY44-6772" fmla="*/ 534838 h 3266536"/>
                                            <a:gd name="connsiteX0-6773" fmla="*/ 1813303 w 3464789"/>
                                            <a:gd name="connsiteY0-6774" fmla="*/ 534838 h 3266536"/>
                                            <a:gd name="connsiteX1-6775" fmla="*/ 1934308 w 3464789"/>
                                            <a:gd name="connsiteY1-6776" fmla="*/ 446987 h 3266536"/>
                                            <a:gd name="connsiteX2-6777" fmla="*/ 1895645 w 3464789"/>
                                            <a:gd name="connsiteY2-6778" fmla="*/ 820371 h 3266536"/>
                                            <a:gd name="connsiteX3-6779" fmla="*/ 1949404 w 3464789"/>
                                            <a:gd name="connsiteY3-6780" fmla="*/ 881362 h 3266536"/>
                                            <a:gd name="connsiteX4-6781" fmla="*/ 1808765 w 3464789"/>
                                            <a:gd name="connsiteY4-6782" fmla="*/ 1289935 h 3266536"/>
                                            <a:gd name="connsiteX5-6783" fmla="*/ 2517740 w 3464789"/>
                                            <a:gd name="connsiteY5-6784" fmla="*/ 1013912 h 3266536"/>
                                            <a:gd name="connsiteX6-6785" fmla="*/ 3464390 w 3464789"/>
                                            <a:gd name="connsiteY6-6786" fmla="*/ 959699 h 3266536"/>
                                            <a:gd name="connsiteX7-6787" fmla="*/ 2519113 w 3464789"/>
                                            <a:gd name="connsiteY7-6788" fmla="*/ 1079909 h 3266536"/>
                                            <a:gd name="connsiteX8-6789" fmla="*/ 1801988 w 3464789"/>
                                            <a:gd name="connsiteY8-6790" fmla="*/ 1518250 h 3266536"/>
                                            <a:gd name="connsiteX9-6791" fmla="*/ 1836494 w 3464789"/>
                                            <a:gd name="connsiteY9-6792" fmla="*/ 2162355 h 3266536"/>
                                            <a:gd name="connsiteX10-6793" fmla="*/ 1894003 w 3464789"/>
                                            <a:gd name="connsiteY10-6794" fmla="*/ 2794959 h 3266536"/>
                                            <a:gd name="connsiteX11-6795" fmla="*/ 1991769 w 3464789"/>
                                            <a:gd name="connsiteY11-6796" fmla="*/ 3266536 h 3266536"/>
                                            <a:gd name="connsiteX12-6797" fmla="*/ 1301656 w 3464789"/>
                                            <a:gd name="connsiteY12-6798" fmla="*/ 3255034 h 3266536"/>
                                            <a:gd name="connsiteX13-6799" fmla="*/ 1399422 w 3464789"/>
                                            <a:gd name="connsiteY13-6800" fmla="*/ 2748951 h 3266536"/>
                                            <a:gd name="connsiteX14-6801" fmla="*/ 1433928 w 3464789"/>
                                            <a:gd name="connsiteY14-6802" fmla="*/ 1817299 h 3266536"/>
                                            <a:gd name="connsiteX15-6803" fmla="*/ 1285742 w 3464789"/>
                                            <a:gd name="connsiteY15-6804" fmla="*/ 1457160 h 3266536"/>
                                            <a:gd name="connsiteX16-6805" fmla="*/ 1232480 w 3464789"/>
                                            <a:gd name="connsiteY16-6806" fmla="*/ 1424050 h 3266536"/>
                                            <a:gd name="connsiteX17-6807" fmla="*/ 1179677 w 3464789"/>
                                            <a:gd name="connsiteY17-6808" fmla="*/ 1403596 h 3266536"/>
                                            <a:gd name="connsiteX18-6809" fmla="*/ 1136639 w 3464789"/>
                                            <a:gd name="connsiteY18-6810" fmla="*/ 1416936 h 3266536"/>
                                            <a:gd name="connsiteX19-6811" fmla="*/ 694936 w 3464789"/>
                                            <a:gd name="connsiteY19-6812" fmla="*/ 1509564 h 3266536"/>
                                            <a:gd name="connsiteX20-6813" fmla="*/ 258308 w 3464789"/>
                                            <a:gd name="connsiteY20-6814" fmla="*/ 1444933 h 3266536"/>
                                            <a:gd name="connsiteX21-6815" fmla="*/ 727310 w 3464789"/>
                                            <a:gd name="connsiteY21-6816" fmla="*/ 1471078 h 3266536"/>
                                            <a:gd name="connsiteX22-6817" fmla="*/ 1021202 w 3464789"/>
                                            <a:gd name="connsiteY22-6818" fmla="*/ 1362956 h 3266536"/>
                                            <a:gd name="connsiteX23-6819" fmla="*/ 1022716 w 3464789"/>
                                            <a:gd name="connsiteY23-6820" fmla="*/ 1362285 h 3266536"/>
                                            <a:gd name="connsiteX24-6821" fmla="*/ 997892 w 3464789"/>
                                            <a:gd name="connsiteY24-6822" fmla="*/ 1356839 h 3266536"/>
                                            <a:gd name="connsiteX25-6823" fmla="*/ 645036 w 3464789"/>
                                            <a:gd name="connsiteY25-6824" fmla="*/ 1265612 h 3266536"/>
                                            <a:gd name="connsiteX26-6825" fmla="*/ 8889 w 3464789"/>
                                            <a:gd name="connsiteY26-6826" fmla="*/ 833848 h 3266536"/>
                                            <a:gd name="connsiteX27-6827" fmla="*/ 634343 w 3464789"/>
                                            <a:gd name="connsiteY27-6828" fmla="*/ 1185400 h 3266536"/>
                                            <a:gd name="connsiteX28-6829" fmla="*/ 1214583 w 3464789"/>
                                            <a:gd name="connsiteY28-6830" fmla="*/ 1318398 h 3266536"/>
                                            <a:gd name="connsiteX29-6831" fmla="*/ 1395036 w 3464789"/>
                                            <a:gd name="connsiteY29-6832" fmla="*/ 1363511 h 3266536"/>
                                            <a:gd name="connsiteX30-6833" fmla="*/ 1209641 w 3464789"/>
                                            <a:gd name="connsiteY30-6834" fmla="*/ 1046672 h 3266536"/>
                                            <a:gd name="connsiteX31-6835" fmla="*/ 1084324 w 3464789"/>
                                            <a:gd name="connsiteY31-6836" fmla="*/ 744014 h 3266536"/>
                                            <a:gd name="connsiteX32-6837" fmla="*/ 946281 w 3464789"/>
                                            <a:gd name="connsiteY32-6838" fmla="*/ 655437 h 3266536"/>
                                            <a:gd name="connsiteX33-6839" fmla="*/ 776340 w 3464789"/>
                                            <a:gd name="connsiteY33-6840" fmla="*/ 711158 h 3266536"/>
                                            <a:gd name="connsiteX34-6841" fmla="*/ 529066 w 3464789"/>
                                            <a:gd name="connsiteY34-6842" fmla="*/ 680248 h 3266536"/>
                                            <a:gd name="connsiteX35-6843" fmla="*/ 781493 w 3464789"/>
                                            <a:gd name="connsiteY35-6844" fmla="*/ 667370 h 3266536"/>
                                            <a:gd name="connsiteX36-6845" fmla="*/ 912857 w 3464789"/>
                                            <a:gd name="connsiteY36-6846" fmla="*/ 600399 h 3266536"/>
                                            <a:gd name="connsiteX37-6847" fmla="*/ 1037113 w 3464789"/>
                                            <a:gd name="connsiteY37-6848" fmla="*/ 477330 h 3266536"/>
                                            <a:gd name="connsiteX38-6849" fmla="*/ 991105 w 3464789"/>
                                            <a:gd name="connsiteY38-6850" fmla="*/ 0 h 3266536"/>
                                            <a:gd name="connsiteX39-6851" fmla="*/ 1058784 w 3464789"/>
                                            <a:gd name="connsiteY39-6852" fmla="*/ 197808 h 3266536"/>
                                            <a:gd name="connsiteX40-6853" fmla="*/ 1227158 w 3464789"/>
                                            <a:gd name="connsiteY40-6854" fmla="*/ 847118 h 3266536"/>
                                            <a:gd name="connsiteX41-6855" fmla="*/ 1295158 w 3464789"/>
                                            <a:gd name="connsiteY41-6856" fmla="*/ 976590 h 3266536"/>
                                            <a:gd name="connsiteX42-6857" fmla="*/ 1629460 w 3464789"/>
                                            <a:gd name="connsiteY42-6858" fmla="*/ 1408982 h 3266536"/>
                                            <a:gd name="connsiteX43-6859" fmla="*/ 1674907 w 3464789"/>
                                            <a:gd name="connsiteY43-6860" fmla="*/ 1052423 h 3266536"/>
                                            <a:gd name="connsiteX44-6861" fmla="*/ 1813303 w 3464789"/>
                                            <a:gd name="connsiteY44-6862" fmla="*/ 534838 h 3266536"/>
                                            <a:gd name="connsiteX0-6863" fmla="*/ 1813303 w 3464789"/>
                                            <a:gd name="connsiteY0-6864" fmla="*/ 534838 h 3266536"/>
                                            <a:gd name="connsiteX1-6865" fmla="*/ 1934308 w 3464789"/>
                                            <a:gd name="connsiteY1-6866" fmla="*/ 446987 h 3266536"/>
                                            <a:gd name="connsiteX2-6867" fmla="*/ 1895645 w 3464789"/>
                                            <a:gd name="connsiteY2-6868" fmla="*/ 820371 h 3266536"/>
                                            <a:gd name="connsiteX3-6869" fmla="*/ 1949404 w 3464789"/>
                                            <a:gd name="connsiteY3-6870" fmla="*/ 881362 h 3266536"/>
                                            <a:gd name="connsiteX4-6871" fmla="*/ 1808765 w 3464789"/>
                                            <a:gd name="connsiteY4-6872" fmla="*/ 1289935 h 3266536"/>
                                            <a:gd name="connsiteX5-6873" fmla="*/ 2517740 w 3464789"/>
                                            <a:gd name="connsiteY5-6874" fmla="*/ 1013912 h 3266536"/>
                                            <a:gd name="connsiteX6-6875" fmla="*/ 3464390 w 3464789"/>
                                            <a:gd name="connsiteY6-6876" fmla="*/ 959699 h 3266536"/>
                                            <a:gd name="connsiteX7-6877" fmla="*/ 2519113 w 3464789"/>
                                            <a:gd name="connsiteY7-6878" fmla="*/ 1079909 h 3266536"/>
                                            <a:gd name="connsiteX8-6879" fmla="*/ 1801988 w 3464789"/>
                                            <a:gd name="connsiteY8-6880" fmla="*/ 1518250 h 3266536"/>
                                            <a:gd name="connsiteX9-6881" fmla="*/ 1836494 w 3464789"/>
                                            <a:gd name="connsiteY9-6882" fmla="*/ 2162355 h 3266536"/>
                                            <a:gd name="connsiteX10-6883" fmla="*/ 1894003 w 3464789"/>
                                            <a:gd name="connsiteY10-6884" fmla="*/ 2794959 h 3266536"/>
                                            <a:gd name="connsiteX11-6885" fmla="*/ 1991769 w 3464789"/>
                                            <a:gd name="connsiteY11-6886" fmla="*/ 3266536 h 3266536"/>
                                            <a:gd name="connsiteX12-6887" fmla="*/ 1301656 w 3464789"/>
                                            <a:gd name="connsiteY12-6888" fmla="*/ 3255034 h 3266536"/>
                                            <a:gd name="connsiteX13-6889" fmla="*/ 1399422 w 3464789"/>
                                            <a:gd name="connsiteY13-6890" fmla="*/ 2748951 h 3266536"/>
                                            <a:gd name="connsiteX14-6891" fmla="*/ 1433928 w 3464789"/>
                                            <a:gd name="connsiteY14-6892" fmla="*/ 1817299 h 3266536"/>
                                            <a:gd name="connsiteX15-6893" fmla="*/ 1285742 w 3464789"/>
                                            <a:gd name="connsiteY15-6894" fmla="*/ 1457160 h 3266536"/>
                                            <a:gd name="connsiteX16-6895" fmla="*/ 1232480 w 3464789"/>
                                            <a:gd name="connsiteY16-6896" fmla="*/ 1424050 h 3266536"/>
                                            <a:gd name="connsiteX17-6897" fmla="*/ 1179677 w 3464789"/>
                                            <a:gd name="connsiteY17-6898" fmla="*/ 1403596 h 3266536"/>
                                            <a:gd name="connsiteX18-6899" fmla="*/ 1136639 w 3464789"/>
                                            <a:gd name="connsiteY18-6900" fmla="*/ 1416936 h 3266536"/>
                                            <a:gd name="connsiteX19-6901" fmla="*/ 694936 w 3464789"/>
                                            <a:gd name="connsiteY19-6902" fmla="*/ 1509564 h 3266536"/>
                                            <a:gd name="connsiteX20-6903" fmla="*/ 258308 w 3464789"/>
                                            <a:gd name="connsiteY20-6904" fmla="*/ 1444933 h 3266536"/>
                                            <a:gd name="connsiteX21-6905" fmla="*/ 727310 w 3464789"/>
                                            <a:gd name="connsiteY21-6906" fmla="*/ 1471078 h 3266536"/>
                                            <a:gd name="connsiteX22-6907" fmla="*/ 1021202 w 3464789"/>
                                            <a:gd name="connsiteY22-6908" fmla="*/ 1362956 h 3266536"/>
                                            <a:gd name="connsiteX23-6909" fmla="*/ 1022716 w 3464789"/>
                                            <a:gd name="connsiteY23-6910" fmla="*/ 1362285 h 3266536"/>
                                            <a:gd name="connsiteX24-6911" fmla="*/ 997892 w 3464789"/>
                                            <a:gd name="connsiteY24-6912" fmla="*/ 1356839 h 3266536"/>
                                            <a:gd name="connsiteX25-6913" fmla="*/ 645036 w 3464789"/>
                                            <a:gd name="connsiteY25-6914" fmla="*/ 1265612 h 3266536"/>
                                            <a:gd name="connsiteX26-6915" fmla="*/ 8889 w 3464789"/>
                                            <a:gd name="connsiteY26-6916" fmla="*/ 833848 h 3266536"/>
                                            <a:gd name="connsiteX27-6917" fmla="*/ 634343 w 3464789"/>
                                            <a:gd name="connsiteY27-6918" fmla="*/ 1185400 h 3266536"/>
                                            <a:gd name="connsiteX28-6919" fmla="*/ 1214583 w 3464789"/>
                                            <a:gd name="connsiteY28-6920" fmla="*/ 1318398 h 3266536"/>
                                            <a:gd name="connsiteX29-6921" fmla="*/ 1395036 w 3464789"/>
                                            <a:gd name="connsiteY29-6922" fmla="*/ 1363511 h 3266536"/>
                                            <a:gd name="connsiteX30-6923" fmla="*/ 1209641 w 3464789"/>
                                            <a:gd name="connsiteY30-6924" fmla="*/ 1046672 h 3266536"/>
                                            <a:gd name="connsiteX31-6925" fmla="*/ 1084324 w 3464789"/>
                                            <a:gd name="connsiteY31-6926" fmla="*/ 744014 h 3266536"/>
                                            <a:gd name="connsiteX32-6927" fmla="*/ 946281 w 3464789"/>
                                            <a:gd name="connsiteY32-6928" fmla="*/ 655437 h 3266536"/>
                                            <a:gd name="connsiteX33-6929" fmla="*/ 776340 w 3464789"/>
                                            <a:gd name="connsiteY33-6930" fmla="*/ 711158 h 3266536"/>
                                            <a:gd name="connsiteX34-6931" fmla="*/ 529066 w 3464789"/>
                                            <a:gd name="connsiteY34-6932" fmla="*/ 680248 h 3266536"/>
                                            <a:gd name="connsiteX35-6933" fmla="*/ 781493 w 3464789"/>
                                            <a:gd name="connsiteY35-6934" fmla="*/ 667370 h 3266536"/>
                                            <a:gd name="connsiteX36-6935" fmla="*/ 912857 w 3464789"/>
                                            <a:gd name="connsiteY36-6936" fmla="*/ 600399 h 3266536"/>
                                            <a:gd name="connsiteX37-6937" fmla="*/ 1037113 w 3464789"/>
                                            <a:gd name="connsiteY37-6938" fmla="*/ 477330 h 3266536"/>
                                            <a:gd name="connsiteX38-6939" fmla="*/ 991105 w 3464789"/>
                                            <a:gd name="connsiteY38-6940" fmla="*/ 0 h 3266536"/>
                                            <a:gd name="connsiteX39-6941" fmla="*/ 1058784 w 3464789"/>
                                            <a:gd name="connsiteY39-6942" fmla="*/ 197808 h 3266536"/>
                                            <a:gd name="connsiteX40-6943" fmla="*/ 1227158 w 3464789"/>
                                            <a:gd name="connsiteY40-6944" fmla="*/ 847118 h 3266536"/>
                                            <a:gd name="connsiteX41-6945" fmla="*/ 1295158 w 3464789"/>
                                            <a:gd name="connsiteY41-6946" fmla="*/ 976590 h 3266536"/>
                                            <a:gd name="connsiteX42-6947" fmla="*/ 1629460 w 3464789"/>
                                            <a:gd name="connsiteY42-6948" fmla="*/ 1408982 h 3266536"/>
                                            <a:gd name="connsiteX43-6949" fmla="*/ 1674907 w 3464789"/>
                                            <a:gd name="connsiteY43-6950" fmla="*/ 1052423 h 3266536"/>
                                            <a:gd name="connsiteX44-6951" fmla="*/ 1813303 w 3464789"/>
                                            <a:gd name="connsiteY44-6952" fmla="*/ 534838 h 3266536"/>
                                            <a:gd name="connsiteX0-6953" fmla="*/ 1813303 w 3464789"/>
                                            <a:gd name="connsiteY0-6954" fmla="*/ 534838 h 3266536"/>
                                            <a:gd name="connsiteX1-6955" fmla="*/ 1934308 w 3464789"/>
                                            <a:gd name="connsiteY1-6956" fmla="*/ 446987 h 3266536"/>
                                            <a:gd name="connsiteX2-6957" fmla="*/ 1895645 w 3464789"/>
                                            <a:gd name="connsiteY2-6958" fmla="*/ 820371 h 3266536"/>
                                            <a:gd name="connsiteX3-6959" fmla="*/ 1949404 w 3464789"/>
                                            <a:gd name="connsiteY3-6960" fmla="*/ 881362 h 3266536"/>
                                            <a:gd name="connsiteX4-6961" fmla="*/ 1808765 w 3464789"/>
                                            <a:gd name="connsiteY4-6962" fmla="*/ 1289935 h 3266536"/>
                                            <a:gd name="connsiteX5-6963" fmla="*/ 2517740 w 3464789"/>
                                            <a:gd name="connsiteY5-6964" fmla="*/ 1013912 h 3266536"/>
                                            <a:gd name="connsiteX6-6965" fmla="*/ 3464390 w 3464789"/>
                                            <a:gd name="connsiteY6-6966" fmla="*/ 959699 h 3266536"/>
                                            <a:gd name="connsiteX7-6967" fmla="*/ 2519113 w 3464789"/>
                                            <a:gd name="connsiteY7-6968" fmla="*/ 1079909 h 3266536"/>
                                            <a:gd name="connsiteX8-6969" fmla="*/ 1801988 w 3464789"/>
                                            <a:gd name="connsiteY8-6970" fmla="*/ 1518250 h 3266536"/>
                                            <a:gd name="connsiteX9-6971" fmla="*/ 1836494 w 3464789"/>
                                            <a:gd name="connsiteY9-6972" fmla="*/ 2162355 h 3266536"/>
                                            <a:gd name="connsiteX10-6973" fmla="*/ 1894003 w 3464789"/>
                                            <a:gd name="connsiteY10-6974" fmla="*/ 2794959 h 3266536"/>
                                            <a:gd name="connsiteX11-6975" fmla="*/ 1991769 w 3464789"/>
                                            <a:gd name="connsiteY11-6976" fmla="*/ 3266536 h 3266536"/>
                                            <a:gd name="connsiteX12-6977" fmla="*/ 1301656 w 3464789"/>
                                            <a:gd name="connsiteY12-6978" fmla="*/ 3255034 h 3266536"/>
                                            <a:gd name="connsiteX13-6979" fmla="*/ 1399422 w 3464789"/>
                                            <a:gd name="connsiteY13-6980" fmla="*/ 2748951 h 3266536"/>
                                            <a:gd name="connsiteX14-6981" fmla="*/ 1433928 w 3464789"/>
                                            <a:gd name="connsiteY14-6982" fmla="*/ 1817299 h 3266536"/>
                                            <a:gd name="connsiteX15-6983" fmla="*/ 1285742 w 3464789"/>
                                            <a:gd name="connsiteY15-6984" fmla="*/ 1457160 h 3266536"/>
                                            <a:gd name="connsiteX16-6985" fmla="*/ 1232480 w 3464789"/>
                                            <a:gd name="connsiteY16-6986" fmla="*/ 1424050 h 3266536"/>
                                            <a:gd name="connsiteX17-6987" fmla="*/ 1179677 w 3464789"/>
                                            <a:gd name="connsiteY17-6988" fmla="*/ 1403596 h 3266536"/>
                                            <a:gd name="connsiteX18-6989" fmla="*/ 1136639 w 3464789"/>
                                            <a:gd name="connsiteY18-6990" fmla="*/ 1416936 h 3266536"/>
                                            <a:gd name="connsiteX19-6991" fmla="*/ 694936 w 3464789"/>
                                            <a:gd name="connsiteY19-6992" fmla="*/ 1509564 h 3266536"/>
                                            <a:gd name="connsiteX20-6993" fmla="*/ 258308 w 3464789"/>
                                            <a:gd name="connsiteY20-6994" fmla="*/ 1444933 h 3266536"/>
                                            <a:gd name="connsiteX21-6995" fmla="*/ 727310 w 3464789"/>
                                            <a:gd name="connsiteY21-6996" fmla="*/ 1471078 h 3266536"/>
                                            <a:gd name="connsiteX22-6997" fmla="*/ 1021202 w 3464789"/>
                                            <a:gd name="connsiteY22-6998" fmla="*/ 1362956 h 3266536"/>
                                            <a:gd name="connsiteX23-6999" fmla="*/ 1022716 w 3464789"/>
                                            <a:gd name="connsiteY23-7000" fmla="*/ 1362285 h 3266536"/>
                                            <a:gd name="connsiteX24-7001" fmla="*/ 997892 w 3464789"/>
                                            <a:gd name="connsiteY24-7002" fmla="*/ 1356839 h 3266536"/>
                                            <a:gd name="connsiteX25-7003" fmla="*/ 645036 w 3464789"/>
                                            <a:gd name="connsiteY25-7004" fmla="*/ 1265612 h 3266536"/>
                                            <a:gd name="connsiteX26-7005" fmla="*/ 8889 w 3464789"/>
                                            <a:gd name="connsiteY26-7006" fmla="*/ 833848 h 3266536"/>
                                            <a:gd name="connsiteX27-7007" fmla="*/ 634343 w 3464789"/>
                                            <a:gd name="connsiteY27-7008" fmla="*/ 1185400 h 3266536"/>
                                            <a:gd name="connsiteX28-7009" fmla="*/ 1214583 w 3464789"/>
                                            <a:gd name="connsiteY28-7010" fmla="*/ 1318398 h 3266536"/>
                                            <a:gd name="connsiteX29-7011" fmla="*/ 1395036 w 3464789"/>
                                            <a:gd name="connsiteY29-7012" fmla="*/ 1363511 h 3266536"/>
                                            <a:gd name="connsiteX30-7013" fmla="*/ 1209641 w 3464789"/>
                                            <a:gd name="connsiteY30-7014" fmla="*/ 1046672 h 3266536"/>
                                            <a:gd name="connsiteX31-7015" fmla="*/ 1084324 w 3464789"/>
                                            <a:gd name="connsiteY31-7016" fmla="*/ 744014 h 3266536"/>
                                            <a:gd name="connsiteX32-7017" fmla="*/ 946281 w 3464789"/>
                                            <a:gd name="connsiteY32-7018" fmla="*/ 655437 h 3266536"/>
                                            <a:gd name="connsiteX33-7019" fmla="*/ 776340 w 3464789"/>
                                            <a:gd name="connsiteY33-7020" fmla="*/ 711158 h 3266536"/>
                                            <a:gd name="connsiteX34-7021" fmla="*/ 529066 w 3464789"/>
                                            <a:gd name="connsiteY34-7022" fmla="*/ 680248 h 3266536"/>
                                            <a:gd name="connsiteX35-7023" fmla="*/ 781493 w 3464789"/>
                                            <a:gd name="connsiteY35-7024" fmla="*/ 667370 h 3266536"/>
                                            <a:gd name="connsiteX36-7025" fmla="*/ 912857 w 3464789"/>
                                            <a:gd name="connsiteY36-7026" fmla="*/ 600399 h 3266536"/>
                                            <a:gd name="connsiteX37-7027" fmla="*/ 1037113 w 3464789"/>
                                            <a:gd name="connsiteY37-7028" fmla="*/ 477330 h 3266536"/>
                                            <a:gd name="connsiteX38-7029" fmla="*/ 991105 w 3464789"/>
                                            <a:gd name="connsiteY38-7030" fmla="*/ 0 h 3266536"/>
                                            <a:gd name="connsiteX39-7031" fmla="*/ 1058784 w 3464789"/>
                                            <a:gd name="connsiteY39-7032" fmla="*/ 197808 h 3266536"/>
                                            <a:gd name="connsiteX40-7033" fmla="*/ 1227158 w 3464789"/>
                                            <a:gd name="connsiteY40-7034" fmla="*/ 847118 h 3266536"/>
                                            <a:gd name="connsiteX41-7035" fmla="*/ 1295158 w 3464789"/>
                                            <a:gd name="connsiteY41-7036" fmla="*/ 976590 h 3266536"/>
                                            <a:gd name="connsiteX42-7037" fmla="*/ 1629460 w 3464789"/>
                                            <a:gd name="connsiteY42-7038" fmla="*/ 1408982 h 3266536"/>
                                            <a:gd name="connsiteX43-7039" fmla="*/ 1674907 w 3464789"/>
                                            <a:gd name="connsiteY43-7040" fmla="*/ 1052423 h 3266536"/>
                                            <a:gd name="connsiteX44-7041" fmla="*/ 1813303 w 3464789"/>
                                            <a:gd name="connsiteY44-7042" fmla="*/ 534838 h 3266536"/>
                                            <a:gd name="connsiteX0-7043" fmla="*/ 1813303 w 3464789"/>
                                            <a:gd name="connsiteY0-7044" fmla="*/ 534838 h 3266536"/>
                                            <a:gd name="connsiteX1-7045" fmla="*/ 1934308 w 3464789"/>
                                            <a:gd name="connsiteY1-7046" fmla="*/ 446987 h 3266536"/>
                                            <a:gd name="connsiteX2-7047" fmla="*/ 1895645 w 3464789"/>
                                            <a:gd name="connsiteY2-7048" fmla="*/ 820371 h 3266536"/>
                                            <a:gd name="connsiteX3-7049" fmla="*/ 1949404 w 3464789"/>
                                            <a:gd name="connsiteY3-7050" fmla="*/ 881362 h 3266536"/>
                                            <a:gd name="connsiteX4-7051" fmla="*/ 1808765 w 3464789"/>
                                            <a:gd name="connsiteY4-7052" fmla="*/ 1289935 h 3266536"/>
                                            <a:gd name="connsiteX5-7053" fmla="*/ 2517740 w 3464789"/>
                                            <a:gd name="connsiteY5-7054" fmla="*/ 1013912 h 3266536"/>
                                            <a:gd name="connsiteX6-7055" fmla="*/ 3464390 w 3464789"/>
                                            <a:gd name="connsiteY6-7056" fmla="*/ 959699 h 3266536"/>
                                            <a:gd name="connsiteX7-7057" fmla="*/ 2519113 w 3464789"/>
                                            <a:gd name="connsiteY7-7058" fmla="*/ 1079909 h 3266536"/>
                                            <a:gd name="connsiteX8-7059" fmla="*/ 1801988 w 3464789"/>
                                            <a:gd name="connsiteY8-7060" fmla="*/ 1518250 h 3266536"/>
                                            <a:gd name="connsiteX9-7061" fmla="*/ 1836494 w 3464789"/>
                                            <a:gd name="connsiteY9-7062" fmla="*/ 2162355 h 3266536"/>
                                            <a:gd name="connsiteX10-7063" fmla="*/ 1894003 w 3464789"/>
                                            <a:gd name="connsiteY10-7064" fmla="*/ 2794959 h 3266536"/>
                                            <a:gd name="connsiteX11-7065" fmla="*/ 1991769 w 3464789"/>
                                            <a:gd name="connsiteY11-7066" fmla="*/ 3266536 h 3266536"/>
                                            <a:gd name="connsiteX12-7067" fmla="*/ 1301656 w 3464789"/>
                                            <a:gd name="connsiteY12-7068" fmla="*/ 3255034 h 3266536"/>
                                            <a:gd name="connsiteX13-7069" fmla="*/ 1399422 w 3464789"/>
                                            <a:gd name="connsiteY13-7070" fmla="*/ 2748951 h 3266536"/>
                                            <a:gd name="connsiteX14-7071" fmla="*/ 1433928 w 3464789"/>
                                            <a:gd name="connsiteY14-7072" fmla="*/ 1817299 h 3266536"/>
                                            <a:gd name="connsiteX15-7073" fmla="*/ 1285742 w 3464789"/>
                                            <a:gd name="connsiteY15-7074" fmla="*/ 1457160 h 3266536"/>
                                            <a:gd name="connsiteX16-7075" fmla="*/ 1232480 w 3464789"/>
                                            <a:gd name="connsiteY16-7076" fmla="*/ 1424050 h 3266536"/>
                                            <a:gd name="connsiteX17-7077" fmla="*/ 1179677 w 3464789"/>
                                            <a:gd name="connsiteY17-7078" fmla="*/ 1403596 h 3266536"/>
                                            <a:gd name="connsiteX18-7079" fmla="*/ 1136639 w 3464789"/>
                                            <a:gd name="connsiteY18-7080" fmla="*/ 1416936 h 3266536"/>
                                            <a:gd name="connsiteX19-7081" fmla="*/ 694936 w 3464789"/>
                                            <a:gd name="connsiteY19-7082" fmla="*/ 1509564 h 3266536"/>
                                            <a:gd name="connsiteX20-7083" fmla="*/ 258308 w 3464789"/>
                                            <a:gd name="connsiteY20-7084" fmla="*/ 1444933 h 3266536"/>
                                            <a:gd name="connsiteX21-7085" fmla="*/ 727310 w 3464789"/>
                                            <a:gd name="connsiteY21-7086" fmla="*/ 1471078 h 3266536"/>
                                            <a:gd name="connsiteX22-7087" fmla="*/ 1021202 w 3464789"/>
                                            <a:gd name="connsiteY22-7088" fmla="*/ 1362956 h 3266536"/>
                                            <a:gd name="connsiteX23-7089" fmla="*/ 1022716 w 3464789"/>
                                            <a:gd name="connsiteY23-7090" fmla="*/ 1362285 h 3266536"/>
                                            <a:gd name="connsiteX24-7091" fmla="*/ 997892 w 3464789"/>
                                            <a:gd name="connsiteY24-7092" fmla="*/ 1356839 h 3266536"/>
                                            <a:gd name="connsiteX25-7093" fmla="*/ 645036 w 3464789"/>
                                            <a:gd name="connsiteY25-7094" fmla="*/ 1265612 h 3266536"/>
                                            <a:gd name="connsiteX26-7095" fmla="*/ 8889 w 3464789"/>
                                            <a:gd name="connsiteY26-7096" fmla="*/ 833848 h 3266536"/>
                                            <a:gd name="connsiteX27-7097" fmla="*/ 634343 w 3464789"/>
                                            <a:gd name="connsiteY27-7098" fmla="*/ 1185400 h 3266536"/>
                                            <a:gd name="connsiteX28-7099" fmla="*/ 1214583 w 3464789"/>
                                            <a:gd name="connsiteY28-7100" fmla="*/ 1318398 h 3266536"/>
                                            <a:gd name="connsiteX29-7101" fmla="*/ 1395036 w 3464789"/>
                                            <a:gd name="connsiteY29-7102" fmla="*/ 1363511 h 3266536"/>
                                            <a:gd name="connsiteX30-7103" fmla="*/ 1209641 w 3464789"/>
                                            <a:gd name="connsiteY30-7104" fmla="*/ 1046672 h 3266536"/>
                                            <a:gd name="connsiteX31-7105" fmla="*/ 1084324 w 3464789"/>
                                            <a:gd name="connsiteY31-7106" fmla="*/ 744014 h 3266536"/>
                                            <a:gd name="connsiteX32-7107" fmla="*/ 946281 w 3464789"/>
                                            <a:gd name="connsiteY32-7108" fmla="*/ 655437 h 3266536"/>
                                            <a:gd name="connsiteX33-7109" fmla="*/ 776340 w 3464789"/>
                                            <a:gd name="connsiteY33-7110" fmla="*/ 711158 h 3266536"/>
                                            <a:gd name="connsiteX34-7111" fmla="*/ 529066 w 3464789"/>
                                            <a:gd name="connsiteY34-7112" fmla="*/ 680248 h 3266536"/>
                                            <a:gd name="connsiteX35-7113" fmla="*/ 781493 w 3464789"/>
                                            <a:gd name="connsiteY35-7114" fmla="*/ 667370 h 3266536"/>
                                            <a:gd name="connsiteX36-7115" fmla="*/ 912857 w 3464789"/>
                                            <a:gd name="connsiteY36-7116" fmla="*/ 600399 h 3266536"/>
                                            <a:gd name="connsiteX37-7117" fmla="*/ 1037113 w 3464789"/>
                                            <a:gd name="connsiteY37-7118" fmla="*/ 477330 h 3266536"/>
                                            <a:gd name="connsiteX38-7119" fmla="*/ 991105 w 3464789"/>
                                            <a:gd name="connsiteY38-7120" fmla="*/ 0 h 3266536"/>
                                            <a:gd name="connsiteX39-7121" fmla="*/ 1058784 w 3464789"/>
                                            <a:gd name="connsiteY39-7122" fmla="*/ 197808 h 3266536"/>
                                            <a:gd name="connsiteX40-7123" fmla="*/ 1227158 w 3464789"/>
                                            <a:gd name="connsiteY40-7124" fmla="*/ 847118 h 3266536"/>
                                            <a:gd name="connsiteX41-7125" fmla="*/ 1295158 w 3464789"/>
                                            <a:gd name="connsiteY41-7126" fmla="*/ 976590 h 3266536"/>
                                            <a:gd name="connsiteX42-7127" fmla="*/ 1629460 w 3464789"/>
                                            <a:gd name="connsiteY42-7128" fmla="*/ 1408982 h 3266536"/>
                                            <a:gd name="connsiteX43-7129" fmla="*/ 1674907 w 3464789"/>
                                            <a:gd name="connsiteY43-7130" fmla="*/ 1052423 h 3266536"/>
                                            <a:gd name="connsiteX44-7131" fmla="*/ 1813303 w 3464789"/>
                                            <a:gd name="connsiteY44-7132" fmla="*/ 534838 h 3266536"/>
                                            <a:gd name="connsiteX0-7133" fmla="*/ 1813303 w 3464789"/>
                                            <a:gd name="connsiteY0-7134" fmla="*/ 534838 h 3266536"/>
                                            <a:gd name="connsiteX1-7135" fmla="*/ 1934308 w 3464789"/>
                                            <a:gd name="connsiteY1-7136" fmla="*/ 446987 h 3266536"/>
                                            <a:gd name="connsiteX2-7137" fmla="*/ 1895645 w 3464789"/>
                                            <a:gd name="connsiteY2-7138" fmla="*/ 820371 h 3266536"/>
                                            <a:gd name="connsiteX3-7139" fmla="*/ 1949404 w 3464789"/>
                                            <a:gd name="connsiteY3-7140" fmla="*/ 881362 h 3266536"/>
                                            <a:gd name="connsiteX4-7141" fmla="*/ 1808765 w 3464789"/>
                                            <a:gd name="connsiteY4-7142" fmla="*/ 1289935 h 3266536"/>
                                            <a:gd name="connsiteX5-7143" fmla="*/ 2517740 w 3464789"/>
                                            <a:gd name="connsiteY5-7144" fmla="*/ 1013912 h 3266536"/>
                                            <a:gd name="connsiteX6-7145" fmla="*/ 3464390 w 3464789"/>
                                            <a:gd name="connsiteY6-7146" fmla="*/ 959699 h 3266536"/>
                                            <a:gd name="connsiteX7-7147" fmla="*/ 2519113 w 3464789"/>
                                            <a:gd name="connsiteY7-7148" fmla="*/ 1079909 h 3266536"/>
                                            <a:gd name="connsiteX8-7149" fmla="*/ 1801988 w 3464789"/>
                                            <a:gd name="connsiteY8-7150" fmla="*/ 1518250 h 3266536"/>
                                            <a:gd name="connsiteX9-7151" fmla="*/ 1836494 w 3464789"/>
                                            <a:gd name="connsiteY9-7152" fmla="*/ 2162355 h 3266536"/>
                                            <a:gd name="connsiteX10-7153" fmla="*/ 1894003 w 3464789"/>
                                            <a:gd name="connsiteY10-7154" fmla="*/ 2794959 h 3266536"/>
                                            <a:gd name="connsiteX11-7155" fmla="*/ 1991769 w 3464789"/>
                                            <a:gd name="connsiteY11-7156" fmla="*/ 3266536 h 3266536"/>
                                            <a:gd name="connsiteX12-7157" fmla="*/ 1301656 w 3464789"/>
                                            <a:gd name="connsiteY12-7158" fmla="*/ 3255034 h 3266536"/>
                                            <a:gd name="connsiteX13-7159" fmla="*/ 1399422 w 3464789"/>
                                            <a:gd name="connsiteY13-7160" fmla="*/ 2748951 h 3266536"/>
                                            <a:gd name="connsiteX14-7161" fmla="*/ 1433928 w 3464789"/>
                                            <a:gd name="connsiteY14-7162" fmla="*/ 1817299 h 3266536"/>
                                            <a:gd name="connsiteX15-7163" fmla="*/ 1285742 w 3464789"/>
                                            <a:gd name="connsiteY15-7164" fmla="*/ 1457160 h 3266536"/>
                                            <a:gd name="connsiteX16-7165" fmla="*/ 1232480 w 3464789"/>
                                            <a:gd name="connsiteY16-7166" fmla="*/ 1424050 h 3266536"/>
                                            <a:gd name="connsiteX17-7167" fmla="*/ 1179677 w 3464789"/>
                                            <a:gd name="connsiteY17-7168" fmla="*/ 1403596 h 3266536"/>
                                            <a:gd name="connsiteX18-7169" fmla="*/ 1136639 w 3464789"/>
                                            <a:gd name="connsiteY18-7170" fmla="*/ 1416936 h 3266536"/>
                                            <a:gd name="connsiteX19-7171" fmla="*/ 694936 w 3464789"/>
                                            <a:gd name="connsiteY19-7172" fmla="*/ 1509564 h 3266536"/>
                                            <a:gd name="connsiteX20-7173" fmla="*/ 258308 w 3464789"/>
                                            <a:gd name="connsiteY20-7174" fmla="*/ 1444933 h 3266536"/>
                                            <a:gd name="connsiteX21-7175" fmla="*/ 727310 w 3464789"/>
                                            <a:gd name="connsiteY21-7176" fmla="*/ 1471078 h 3266536"/>
                                            <a:gd name="connsiteX22-7177" fmla="*/ 1021202 w 3464789"/>
                                            <a:gd name="connsiteY22-7178" fmla="*/ 1362956 h 3266536"/>
                                            <a:gd name="connsiteX23-7179" fmla="*/ 1022716 w 3464789"/>
                                            <a:gd name="connsiteY23-7180" fmla="*/ 1362285 h 3266536"/>
                                            <a:gd name="connsiteX24-7181" fmla="*/ 997892 w 3464789"/>
                                            <a:gd name="connsiteY24-7182" fmla="*/ 1356839 h 3266536"/>
                                            <a:gd name="connsiteX25-7183" fmla="*/ 645036 w 3464789"/>
                                            <a:gd name="connsiteY25-7184" fmla="*/ 1265612 h 3266536"/>
                                            <a:gd name="connsiteX26-7185" fmla="*/ 8889 w 3464789"/>
                                            <a:gd name="connsiteY26-7186" fmla="*/ 833848 h 3266536"/>
                                            <a:gd name="connsiteX27-7187" fmla="*/ 634343 w 3464789"/>
                                            <a:gd name="connsiteY27-7188" fmla="*/ 1185400 h 3266536"/>
                                            <a:gd name="connsiteX28-7189" fmla="*/ 1214583 w 3464789"/>
                                            <a:gd name="connsiteY28-7190" fmla="*/ 1318398 h 3266536"/>
                                            <a:gd name="connsiteX29-7191" fmla="*/ 1395036 w 3464789"/>
                                            <a:gd name="connsiteY29-7192" fmla="*/ 1363511 h 3266536"/>
                                            <a:gd name="connsiteX30-7193" fmla="*/ 1209641 w 3464789"/>
                                            <a:gd name="connsiteY30-7194" fmla="*/ 1046672 h 3266536"/>
                                            <a:gd name="connsiteX31-7195" fmla="*/ 1084324 w 3464789"/>
                                            <a:gd name="connsiteY31-7196" fmla="*/ 744014 h 3266536"/>
                                            <a:gd name="connsiteX32-7197" fmla="*/ 946281 w 3464789"/>
                                            <a:gd name="connsiteY32-7198" fmla="*/ 655437 h 3266536"/>
                                            <a:gd name="connsiteX33-7199" fmla="*/ 776340 w 3464789"/>
                                            <a:gd name="connsiteY33-7200" fmla="*/ 711158 h 3266536"/>
                                            <a:gd name="connsiteX34-7201" fmla="*/ 529066 w 3464789"/>
                                            <a:gd name="connsiteY34-7202" fmla="*/ 680248 h 3266536"/>
                                            <a:gd name="connsiteX35-7203" fmla="*/ 781493 w 3464789"/>
                                            <a:gd name="connsiteY35-7204" fmla="*/ 667370 h 3266536"/>
                                            <a:gd name="connsiteX36-7205" fmla="*/ 912857 w 3464789"/>
                                            <a:gd name="connsiteY36-7206" fmla="*/ 600399 h 3266536"/>
                                            <a:gd name="connsiteX37-7207" fmla="*/ 1037113 w 3464789"/>
                                            <a:gd name="connsiteY37-7208" fmla="*/ 477330 h 3266536"/>
                                            <a:gd name="connsiteX38-7209" fmla="*/ 991105 w 3464789"/>
                                            <a:gd name="connsiteY38-7210" fmla="*/ 0 h 3266536"/>
                                            <a:gd name="connsiteX39-7211" fmla="*/ 1058784 w 3464789"/>
                                            <a:gd name="connsiteY39-7212" fmla="*/ 197808 h 3266536"/>
                                            <a:gd name="connsiteX40-7213" fmla="*/ 1227158 w 3464789"/>
                                            <a:gd name="connsiteY40-7214" fmla="*/ 847118 h 3266536"/>
                                            <a:gd name="connsiteX41-7215" fmla="*/ 1295158 w 3464789"/>
                                            <a:gd name="connsiteY41-7216" fmla="*/ 976590 h 3266536"/>
                                            <a:gd name="connsiteX42-7217" fmla="*/ 1629460 w 3464789"/>
                                            <a:gd name="connsiteY42-7218" fmla="*/ 1408982 h 3266536"/>
                                            <a:gd name="connsiteX43-7219" fmla="*/ 1674907 w 3464789"/>
                                            <a:gd name="connsiteY43-7220" fmla="*/ 1052423 h 3266536"/>
                                            <a:gd name="connsiteX44-7221" fmla="*/ 1813303 w 3464789"/>
                                            <a:gd name="connsiteY44-7222" fmla="*/ 534838 h 3266536"/>
                                            <a:gd name="connsiteX0-7223" fmla="*/ 1813303 w 3464789"/>
                                            <a:gd name="connsiteY0-7224" fmla="*/ 534838 h 3266536"/>
                                            <a:gd name="connsiteX1-7225" fmla="*/ 1934308 w 3464789"/>
                                            <a:gd name="connsiteY1-7226" fmla="*/ 446987 h 3266536"/>
                                            <a:gd name="connsiteX2-7227" fmla="*/ 1895645 w 3464789"/>
                                            <a:gd name="connsiteY2-7228" fmla="*/ 820371 h 3266536"/>
                                            <a:gd name="connsiteX3-7229" fmla="*/ 1949404 w 3464789"/>
                                            <a:gd name="connsiteY3-7230" fmla="*/ 881362 h 3266536"/>
                                            <a:gd name="connsiteX4-7231" fmla="*/ 1808765 w 3464789"/>
                                            <a:gd name="connsiteY4-7232" fmla="*/ 1289935 h 3266536"/>
                                            <a:gd name="connsiteX5-7233" fmla="*/ 2517740 w 3464789"/>
                                            <a:gd name="connsiteY5-7234" fmla="*/ 1013912 h 3266536"/>
                                            <a:gd name="connsiteX6-7235" fmla="*/ 3464390 w 3464789"/>
                                            <a:gd name="connsiteY6-7236" fmla="*/ 959699 h 3266536"/>
                                            <a:gd name="connsiteX7-7237" fmla="*/ 2519113 w 3464789"/>
                                            <a:gd name="connsiteY7-7238" fmla="*/ 1079909 h 3266536"/>
                                            <a:gd name="connsiteX8-7239" fmla="*/ 1801988 w 3464789"/>
                                            <a:gd name="connsiteY8-7240" fmla="*/ 1518250 h 3266536"/>
                                            <a:gd name="connsiteX9-7241" fmla="*/ 1836494 w 3464789"/>
                                            <a:gd name="connsiteY9-7242" fmla="*/ 2162355 h 3266536"/>
                                            <a:gd name="connsiteX10-7243" fmla="*/ 1894003 w 3464789"/>
                                            <a:gd name="connsiteY10-7244" fmla="*/ 2794959 h 3266536"/>
                                            <a:gd name="connsiteX11-7245" fmla="*/ 1991769 w 3464789"/>
                                            <a:gd name="connsiteY11-7246" fmla="*/ 3266536 h 3266536"/>
                                            <a:gd name="connsiteX12-7247" fmla="*/ 1301656 w 3464789"/>
                                            <a:gd name="connsiteY12-7248" fmla="*/ 3255034 h 3266536"/>
                                            <a:gd name="connsiteX13-7249" fmla="*/ 1399422 w 3464789"/>
                                            <a:gd name="connsiteY13-7250" fmla="*/ 2748951 h 3266536"/>
                                            <a:gd name="connsiteX14-7251" fmla="*/ 1433928 w 3464789"/>
                                            <a:gd name="connsiteY14-7252" fmla="*/ 1817299 h 3266536"/>
                                            <a:gd name="connsiteX15-7253" fmla="*/ 1285742 w 3464789"/>
                                            <a:gd name="connsiteY15-7254" fmla="*/ 1457160 h 3266536"/>
                                            <a:gd name="connsiteX16-7255" fmla="*/ 1232480 w 3464789"/>
                                            <a:gd name="connsiteY16-7256" fmla="*/ 1424050 h 3266536"/>
                                            <a:gd name="connsiteX17-7257" fmla="*/ 1179677 w 3464789"/>
                                            <a:gd name="connsiteY17-7258" fmla="*/ 1403596 h 3266536"/>
                                            <a:gd name="connsiteX18-7259" fmla="*/ 1136639 w 3464789"/>
                                            <a:gd name="connsiteY18-7260" fmla="*/ 1416936 h 3266536"/>
                                            <a:gd name="connsiteX19-7261" fmla="*/ 694936 w 3464789"/>
                                            <a:gd name="connsiteY19-7262" fmla="*/ 1509564 h 3266536"/>
                                            <a:gd name="connsiteX20-7263" fmla="*/ 258308 w 3464789"/>
                                            <a:gd name="connsiteY20-7264" fmla="*/ 1444933 h 3266536"/>
                                            <a:gd name="connsiteX21-7265" fmla="*/ 727310 w 3464789"/>
                                            <a:gd name="connsiteY21-7266" fmla="*/ 1471078 h 3266536"/>
                                            <a:gd name="connsiteX22-7267" fmla="*/ 1021202 w 3464789"/>
                                            <a:gd name="connsiteY22-7268" fmla="*/ 1362956 h 3266536"/>
                                            <a:gd name="connsiteX23-7269" fmla="*/ 1022716 w 3464789"/>
                                            <a:gd name="connsiteY23-7270" fmla="*/ 1362285 h 3266536"/>
                                            <a:gd name="connsiteX24-7271" fmla="*/ 997892 w 3464789"/>
                                            <a:gd name="connsiteY24-7272" fmla="*/ 1356839 h 3266536"/>
                                            <a:gd name="connsiteX25-7273" fmla="*/ 645036 w 3464789"/>
                                            <a:gd name="connsiteY25-7274" fmla="*/ 1265612 h 3266536"/>
                                            <a:gd name="connsiteX26-7275" fmla="*/ 8889 w 3464789"/>
                                            <a:gd name="connsiteY26-7276" fmla="*/ 833848 h 3266536"/>
                                            <a:gd name="connsiteX27-7277" fmla="*/ 634343 w 3464789"/>
                                            <a:gd name="connsiteY27-7278" fmla="*/ 1185400 h 3266536"/>
                                            <a:gd name="connsiteX28-7279" fmla="*/ 1214583 w 3464789"/>
                                            <a:gd name="connsiteY28-7280" fmla="*/ 1318398 h 3266536"/>
                                            <a:gd name="connsiteX29-7281" fmla="*/ 1395036 w 3464789"/>
                                            <a:gd name="connsiteY29-7282" fmla="*/ 1363511 h 3266536"/>
                                            <a:gd name="connsiteX30-7283" fmla="*/ 1209641 w 3464789"/>
                                            <a:gd name="connsiteY30-7284" fmla="*/ 1046672 h 3266536"/>
                                            <a:gd name="connsiteX31-7285" fmla="*/ 1084324 w 3464789"/>
                                            <a:gd name="connsiteY31-7286" fmla="*/ 744014 h 3266536"/>
                                            <a:gd name="connsiteX32-7287" fmla="*/ 946281 w 3464789"/>
                                            <a:gd name="connsiteY32-7288" fmla="*/ 655437 h 3266536"/>
                                            <a:gd name="connsiteX33-7289" fmla="*/ 776340 w 3464789"/>
                                            <a:gd name="connsiteY33-7290" fmla="*/ 711158 h 3266536"/>
                                            <a:gd name="connsiteX34-7291" fmla="*/ 529066 w 3464789"/>
                                            <a:gd name="connsiteY34-7292" fmla="*/ 680248 h 3266536"/>
                                            <a:gd name="connsiteX35-7293" fmla="*/ 781493 w 3464789"/>
                                            <a:gd name="connsiteY35-7294" fmla="*/ 667370 h 3266536"/>
                                            <a:gd name="connsiteX36-7295" fmla="*/ 912857 w 3464789"/>
                                            <a:gd name="connsiteY36-7296" fmla="*/ 600399 h 3266536"/>
                                            <a:gd name="connsiteX37-7297" fmla="*/ 1037113 w 3464789"/>
                                            <a:gd name="connsiteY37-7298" fmla="*/ 477330 h 3266536"/>
                                            <a:gd name="connsiteX38-7299" fmla="*/ 991105 w 3464789"/>
                                            <a:gd name="connsiteY38-7300" fmla="*/ 0 h 3266536"/>
                                            <a:gd name="connsiteX39-7301" fmla="*/ 1058784 w 3464789"/>
                                            <a:gd name="connsiteY39-7302" fmla="*/ 197808 h 3266536"/>
                                            <a:gd name="connsiteX40-7303" fmla="*/ 1227158 w 3464789"/>
                                            <a:gd name="connsiteY40-7304" fmla="*/ 847118 h 3266536"/>
                                            <a:gd name="connsiteX41-7305" fmla="*/ 1295158 w 3464789"/>
                                            <a:gd name="connsiteY41-7306" fmla="*/ 976590 h 3266536"/>
                                            <a:gd name="connsiteX42-7307" fmla="*/ 1629460 w 3464789"/>
                                            <a:gd name="connsiteY42-7308" fmla="*/ 1408982 h 3266536"/>
                                            <a:gd name="connsiteX43-7309" fmla="*/ 1674907 w 3464789"/>
                                            <a:gd name="connsiteY43-7310" fmla="*/ 1052423 h 3266536"/>
                                            <a:gd name="connsiteX44-7311" fmla="*/ 1813303 w 3464789"/>
                                            <a:gd name="connsiteY44-7312" fmla="*/ 534838 h 3266536"/>
                                            <a:gd name="connsiteX0-7313" fmla="*/ 1813303 w 3464789"/>
                                            <a:gd name="connsiteY0-7314" fmla="*/ 534838 h 3266536"/>
                                            <a:gd name="connsiteX1-7315" fmla="*/ 1934308 w 3464789"/>
                                            <a:gd name="connsiteY1-7316" fmla="*/ 446987 h 3266536"/>
                                            <a:gd name="connsiteX2-7317" fmla="*/ 1895645 w 3464789"/>
                                            <a:gd name="connsiteY2-7318" fmla="*/ 820371 h 3266536"/>
                                            <a:gd name="connsiteX3-7319" fmla="*/ 1949404 w 3464789"/>
                                            <a:gd name="connsiteY3-7320" fmla="*/ 881362 h 3266536"/>
                                            <a:gd name="connsiteX4-7321" fmla="*/ 1808765 w 3464789"/>
                                            <a:gd name="connsiteY4-7322" fmla="*/ 1289935 h 3266536"/>
                                            <a:gd name="connsiteX5-7323" fmla="*/ 2517740 w 3464789"/>
                                            <a:gd name="connsiteY5-7324" fmla="*/ 1013912 h 3266536"/>
                                            <a:gd name="connsiteX6-7325" fmla="*/ 3464390 w 3464789"/>
                                            <a:gd name="connsiteY6-7326" fmla="*/ 959699 h 3266536"/>
                                            <a:gd name="connsiteX7-7327" fmla="*/ 2519113 w 3464789"/>
                                            <a:gd name="connsiteY7-7328" fmla="*/ 1079909 h 3266536"/>
                                            <a:gd name="connsiteX8-7329" fmla="*/ 1801988 w 3464789"/>
                                            <a:gd name="connsiteY8-7330" fmla="*/ 1518250 h 3266536"/>
                                            <a:gd name="connsiteX9-7331" fmla="*/ 1836494 w 3464789"/>
                                            <a:gd name="connsiteY9-7332" fmla="*/ 2162355 h 3266536"/>
                                            <a:gd name="connsiteX10-7333" fmla="*/ 1894003 w 3464789"/>
                                            <a:gd name="connsiteY10-7334" fmla="*/ 2794959 h 3266536"/>
                                            <a:gd name="connsiteX11-7335" fmla="*/ 1991769 w 3464789"/>
                                            <a:gd name="connsiteY11-7336" fmla="*/ 3266536 h 3266536"/>
                                            <a:gd name="connsiteX12-7337" fmla="*/ 1301656 w 3464789"/>
                                            <a:gd name="connsiteY12-7338" fmla="*/ 3255034 h 3266536"/>
                                            <a:gd name="connsiteX13-7339" fmla="*/ 1399422 w 3464789"/>
                                            <a:gd name="connsiteY13-7340" fmla="*/ 2748951 h 3266536"/>
                                            <a:gd name="connsiteX14-7341" fmla="*/ 1433928 w 3464789"/>
                                            <a:gd name="connsiteY14-7342" fmla="*/ 1817299 h 3266536"/>
                                            <a:gd name="connsiteX15-7343" fmla="*/ 1285742 w 3464789"/>
                                            <a:gd name="connsiteY15-7344" fmla="*/ 1457160 h 3266536"/>
                                            <a:gd name="connsiteX16-7345" fmla="*/ 1232480 w 3464789"/>
                                            <a:gd name="connsiteY16-7346" fmla="*/ 1424050 h 3266536"/>
                                            <a:gd name="connsiteX17-7347" fmla="*/ 1179677 w 3464789"/>
                                            <a:gd name="connsiteY17-7348" fmla="*/ 1403596 h 3266536"/>
                                            <a:gd name="connsiteX18-7349" fmla="*/ 1136639 w 3464789"/>
                                            <a:gd name="connsiteY18-7350" fmla="*/ 1416936 h 3266536"/>
                                            <a:gd name="connsiteX19-7351" fmla="*/ 694936 w 3464789"/>
                                            <a:gd name="connsiteY19-7352" fmla="*/ 1509564 h 3266536"/>
                                            <a:gd name="connsiteX20-7353" fmla="*/ 258308 w 3464789"/>
                                            <a:gd name="connsiteY20-7354" fmla="*/ 1444933 h 3266536"/>
                                            <a:gd name="connsiteX21-7355" fmla="*/ 727310 w 3464789"/>
                                            <a:gd name="connsiteY21-7356" fmla="*/ 1471078 h 3266536"/>
                                            <a:gd name="connsiteX22-7357" fmla="*/ 1021202 w 3464789"/>
                                            <a:gd name="connsiteY22-7358" fmla="*/ 1362956 h 3266536"/>
                                            <a:gd name="connsiteX23-7359" fmla="*/ 1022716 w 3464789"/>
                                            <a:gd name="connsiteY23-7360" fmla="*/ 1362285 h 3266536"/>
                                            <a:gd name="connsiteX24-7361" fmla="*/ 997892 w 3464789"/>
                                            <a:gd name="connsiteY24-7362" fmla="*/ 1356839 h 3266536"/>
                                            <a:gd name="connsiteX25-7363" fmla="*/ 645036 w 3464789"/>
                                            <a:gd name="connsiteY25-7364" fmla="*/ 1265612 h 3266536"/>
                                            <a:gd name="connsiteX26-7365" fmla="*/ 8889 w 3464789"/>
                                            <a:gd name="connsiteY26-7366" fmla="*/ 833848 h 3266536"/>
                                            <a:gd name="connsiteX27-7367" fmla="*/ 634343 w 3464789"/>
                                            <a:gd name="connsiteY27-7368" fmla="*/ 1185400 h 3266536"/>
                                            <a:gd name="connsiteX28-7369" fmla="*/ 1214583 w 3464789"/>
                                            <a:gd name="connsiteY28-7370" fmla="*/ 1318398 h 3266536"/>
                                            <a:gd name="connsiteX29-7371" fmla="*/ 1395036 w 3464789"/>
                                            <a:gd name="connsiteY29-7372" fmla="*/ 1363511 h 3266536"/>
                                            <a:gd name="connsiteX30-7373" fmla="*/ 1209641 w 3464789"/>
                                            <a:gd name="connsiteY30-7374" fmla="*/ 1046672 h 3266536"/>
                                            <a:gd name="connsiteX31-7375" fmla="*/ 1084324 w 3464789"/>
                                            <a:gd name="connsiteY31-7376" fmla="*/ 744014 h 3266536"/>
                                            <a:gd name="connsiteX32-7377" fmla="*/ 946281 w 3464789"/>
                                            <a:gd name="connsiteY32-7378" fmla="*/ 655437 h 3266536"/>
                                            <a:gd name="connsiteX33-7379" fmla="*/ 776340 w 3464789"/>
                                            <a:gd name="connsiteY33-7380" fmla="*/ 711158 h 3266536"/>
                                            <a:gd name="connsiteX34-7381" fmla="*/ 529066 w 3464789"/>
                                            <a:gd name="connsiteY34-7382" fmla="*/ 680248 h 3266536"/>
                                            <a:gd name="connsiteX35-7383" fmla="*/ 781493 w 3464789"/>
                                            <a:gd name="connsiteY35-7384" fmla="*/ 667370 h 3266536"/>
                                            <a:gd name="connsiteX36-7385" fmla="*/ 912857 w 3464789"/>
                                            <a:gd name="connsiteY36-7386" fmla="*/ 600399 h 3266536"/>
                                            <a:gd name="connsiteX37-7387" fmla="*/ 1037113 w 3464789"/>
                                            <a:gd name="connsiteY37-7388" fmla="*/ 477330 h 3266536"/>
                                            <a:gd name="connsiteX38-7389" fmla="*/ 991105 w 3464789"/>
                                            <a:gd name="connsiteY38-7390" fmla="*/ 0 h 3266536"/>
                                            <a:gd name="connsiteX39-7391" fmla="*/ 1058784 w 3464789"/>
                                            <a:gd name="connsiteY39-7392" fmla="*/ 197808 h 3266536"/>
                                            <a:gd name="connsiteX40-7393" fmla="*/ 1227158 w 3464789"/>
                                            <a:gd name="connsiteY40-7394" fmla="*/ 847118 h 3266536"/>
                                            <a:gd name="connsiteX41-7395" fmla="*/ 1295158 w 3464789"/>
                                            <a:gd name="connsiteY41-7396" fmla="*/ 976590 h 3266536"/>
                                            <a:gd name="connsiteX42-7397" fmla="*/ 1629460 w 3464789"/>
                                            <a:gd name="connsiteY42-7398" fmla="*/ 1408982 h 3266536"/>
                                            <a:gd name="connsiteX43-7399" fmla="*/ 1674907 w 3464789"/>
                                            <a:gd name="connsiteY43-7400" fmla="*/ 1052423 h 3266536"/>
                                            <a:gd name="connsiteX44-7401" fmla="*/ 1813303 w 3464789"/>
                                            <a:gd name="connsiteY44-7402" fmla="*/ 534838 h 3266536"/>
                                            <a:gd name="connsiteX0-7403" fmla="*/ 1813303 w 3464789"/>
                                            <a:gd name="connsiteY0-7404" fmla="*/ 534838 h 3266536"/>
                                            <a:gd name="connsiteX1-7405" fmla="*/ 1934308 w 3464789"/>
                                            <a:gd name="connsiteY1-7406" fmla="*/ 446987 h 3266536"/>
                                            <a:gd name="connsiteX2-7407" fmla="*/ 1895645 w 3464789"/>
                                            <a:gd name="connsiteY2-7408" fmla="*/ 820371 h 3266536"/>
                                            <a:gd name="connsiteX3-7409" fmla="*/ 1949404 w 3464789"/>
                                            <a:gd name="connsiteY3-7410" fmla="*/ 881362 h 3266536"/>
                                            <a:gd name="connsiteX4-7411" fmla="*/ 1808765 w 3464789"/>
                                            <a:gd name="connsiteY4-7412" fmla="*/ 1289935 h 3266536"/>
                                            <a:gd name="connsiteX5-7413" fmla="*/ 2517740 w 3464789"/>
                                            <a:gd name="connsiteY5-7414" fmla="*/ 1013912 h 3266536"/>
                                            <a:gd name="connsiteX6-7415" fmla="*/ 3464390 w 3464789"/>
                                            <a:gd name="connsiteY6-7416" fmla="*/ 959699 h 3266536"/>
                                            <a:gd name="connsiteX7-7417" fmla="*/ 2519113 w 3464789"/>
                                            <a:gd name="connsiteY7-7418" fmla="*/ 1079909 h 3266536"/>
                                            <a:gd name="connsiteX8-7419" fmla="*/ 1801988 w 3464789"/>
                                            <a:gd name="connsiteY8-7420" fmla="*/ 1518250 h 3266536"/>
                                            <a:gd name="connsiteX9-7421" fmla="*/ 1836494 w 3464789"/>
                                            <a:gd name="connsiteY9-7422" fmla="*/ 2162355 h 3266536"/>
                                            <a:gd name="connsiteX10-7423" fmla="*/ 1894003 w 3464789"/>
                                            <a:gd name="connsiteY10-7424" fmla="*/ 2794959 h 3266536"/>
                                            <a:gd name="connsiteX11-7425" fmla="*/ 1991769 w 3464789"/>
                                            <a:gd name="connsiteY11-7426" fmla="*/ 3266536 h 3266536"/>
                                            <a:gd name="connsiteX12-7427" fmla="*/ 1301656 w 3464789"/>
                                            <a:gd name="connsiteY12-7428" fmla="*/ 3255034 h 3266536"/>
                                            <a:gd name="connsiteX13-7429" fmla="*/ 1399422 w 3464789"/>
                                            <a:gd name="connsiteY13-7430" fmla="*/ 2748951 h 3266536"/>
                                            <a:gd name="connsiteX14-7431" fmla="*/ 1433928 w 3464789"/>
                                            <a:gd name="connsiteY14-7432" fmla="*/ 1817299 h 3266536"/>
                                            <a:gd name="connsiteX15-7433" fmla="*/ 1285742 w 3464789"/>
                                            <a:gd name="connsiteY15-7434" fmla="*/ 1457160 h 3266536"/>
                                            <a:gd name="connsiteX16-7435" fmla="*/ 1232480 w 3464789"/>
                                            <a:gd name="connsiteY16-7436" fmla="*/ 1424050 h 3266536"/>
                                            <a:gd name="connsiteX17-7437" fmla="*/ 1179677 w 3464789"/>
                                            <a:gd name="connsiteY17-7438" fmla="*/ 1403596 h 3266536"/>
                                            <a:gd name="connsiteX18-7439" fmla="*/ 1136639 w 3464789"/>
                                            <a:gd name="connsiteY18-7440" fmla="*/ 1416936 h 3266536"/>
                                            <a:gd name="connsiteX19-7441" fmla="*/ 694936 w 3464789"/>
                                            <a:gd name="connsiteY19-7442" fmla="*/ 1509564 h 3266536"/>
                                            <a:gd name="connsiteX20-7443" fmla="*/ 258308 w 3464789"/>
                                            <a:gd name="connsiteY20-7444" fmla="*/ 1444933 h 3266536"/>
                                            <a:gd name="connsiteX21-7445" fmla="*/ 727310 w 3464789"/>
                                            <a:gd name="connsiteY21-7446" fmla="*/ 1471078 h 3266536"/>
                                            <a:gd name="connsiteX22-7447" fmla="*/ 1021202 w 3464789"/>
                                            <a:gd name="connsiteY22-7448" fmla="*/ 1362956 h 3266536"/>
                                            <a:gd name="connsiteX23-7449" fmla="*/ 1022716 w 3464789"/>
                                            <a:gd name="connsiteY23-7450" fmla="*/ 1362285 h 3266536"/>
                                            <a:gd name="connsiteX24-7451" fmla="*/ 997892 w 3464789"/>
                                            <a:gd name="connsiteY24-7452" fmla="*/ 1356839 h 3266536"/>
                                            <a:gd name="connsiteX25-7453" fmla="*/ 645036 w 3464789"/>
                                            <a:gd name="connsiteY25-7454" fmla="*/ 1265612 h 3266536"/>
                                            <a:gd name="connsiteX26-7455" fmla="*/ 8889 w 3464789"/>
                                            <a:gd name="connsiteY26-7456" fmla="*/ 833848 h 3266536"/>
                                            <a:gd name="connsiteX27-7457" fmla="*/ 634343 w 3464789"/>
                                            <a:gd name="connsiteY27-7458" fmla="*/ 1185400 h 3266536"/>
                                            <a:gd name="connsiteX28-7459" fmla="*/ 1214583 w 3464789"/>
                                            <a:gd name="connsiteY28-7460" fmla="*/ 1318398 h 3266536"/>
                                            <a:gd name="connsiteX29-7461" fmla="*/ 1395036 w 3464789"/>
                                            <a:gd name="connsiteY29-7462" fmla="*/ 1363511 h 3266536"/>
                                            <a:gd name="connsiteX30-7463" fmla="*/ 1209641 w 3464789"/>
                                            <a:gd name="connsiteY30-7464" fmla="*/ 1046672 h 3266536"/>
                                            <a:gd name="connsiteX31-7465" fmla="*/ 1084324 w 3464789"/>
                                            <a:gd name="connsiteY31-7466" fmla="*/ 744014 h 3266536"/>
                                            <a:gd name="connsiteX32-7467" fmla="*/ 946281 w 3464789"/>
                                            <a:gd name="connsiteY32-7468" fmla="*/ 655437 h 3266536"/>
                                            <a:gd name="connsiteX33-7469" fmla="*/ 776340 w 3464789"/>
                                            <a:gd name="connsiteY33-7470" fmla="*/ 711158 h 3266536"/>
                                            <a:gd name="connsiteX34-7471" fmla="*/ 529066 w 3464789"/>
                                            <a:gd name="connsiteY34-7472" fmla="*/ 680248 h 3266536"/>
                                            <a:gd name="connsiteX35-7473" fmla="*/ 781493 w 3464789"/>
                                            <a:gd name="connsiteY35-7474" fmla="*/ 667370 h 3266536"/>
                                            <a:gd name="connsiteX36-7475" fmla="*/ 912857 w 3464789"/>
                                            <a:gd name="connsiteY36-7476" fmla="*/ 600399 h 3266536"/>
                                            <a:gd name="connsiteX37-7477" fmla="*/ 1037113 w 3464789"/>
                                            <a:gd name="connsiteY37-7478" fmla="*/ 477330 h 3266536"/>
                                            <a:gd name="connsiteX38-7479" fmla="*/ 991105 w 3464789"/>
                                            <a:gd name="connsiteY38-7480" fmla="*/ 0 h 3266536"/>
                                            <a:gd name="connsiteX39-7481" fmla="*/ 1058784 w 3464789"/>
                                            <a:gd name="connsiteY39-7482" fmla="*/ 197808 h 3266536"/>
                                            <a:gd name="connsiteX40-7483" fmla="*/ 1227158 w 3464789"/>
                                            <a:gd name="connsiteY40-7484" fmla="*/ 847118 h 3266536"/>
                                            <a:gd name="connsiteX41-7485" fmla="*/ 1295158 w 3464789"/>
                                            <a:gd name="connsiteY41-7486" fmla="*/ 976590 h 3266536"/>
                                            <a:gd name="connsiteX42-7487" fmla="*/ 1629460 w 3464789"/>
                                            <a:gd name="connsiteY42-7488" fmla="*/ 1408982 h 3266536"/>
                                            <a:gd name="connsiteX43-7489" fmla="*/ 1674907 w 3464789"/>
                                            <a:gd name="connsiteY43-7490" fmla="*/ 1052423 h 3266536"/>
                                            <a:gd name="connsiteX44-7491" fmla="*/ 1813303 w 3464789"/>
                                            <a:gd name="connsiteY44-7492" fmla="*/ 534838 h 3266536"/>
                                            <a:gd name="connsiteX0-7493" fmla="*/ 1813303 w 3464789"/>
                                            <a:gd name="connsiteY0-7494" fmla="*/ 534838 h 3266536"/>
                                            <a:gd name="connsiteX1-7495" fmla="*/ 1934308 w 3464789"/>
                                            <a:gd name="connsiteY1-7496" fmla="*/ 446987 h 3266536"/>
                                            <a:gd name="connsiteX2-7497" fmla="*/ 1895645 w 3464789"/>
                                            <a:gd name="connsiteY2-7498" fmla="*/ 820371 h 3266536"/>
                                            <a:gd name="connsiteX3-7499" fmla="*/ 1949404 w 3464789"/>
                                            <a:gd name="connsiteY3-7500" fmla="*/ 881362 h 3266536"/>
                                            <a:gd name="connsiteX4-7501" fmla="*/ 1808765 w 3464789"/>
                                            <a:gd name="connsiteY4-7502" fmla="*/ 1289935 h 3266536"/>
                                            <a:gd name="connsiteX5-7503" fmla="*/ 2517740 w 3464789"/>
                                            <a:gd name="connsiteY5-7504" fmla="*/ 1013912 h 3266536"/>
                                            <a:gd name="connsiteX6-7505" fmla="*/ 3464390 w 3464789"/>
                                            <a:gd name="connsiteY6-7506" fmla="*/ 959699 h 3266536"/>
                                            <a:gd name="connsiteX7-7507" fmla="*/ 2519113 w 3464789"/>
                                            <a:gd name="connsiteY7-7508" fmla="*/ 1079909 h 3266536"/>
                                            <a:gd name="connsiteX8-7509" fmla="*/ 1801988 w 3464789"/>
                                            <a:gd name="connsiteY8-7510" fmla="*/ 1518250 h 3266536"/>
                                            <a:gd name="connsiteX9-7511" fmla="*/ 1836494 w 3464789"/>
                                            <a:gd name="connsiteY9-7512" fmla="*/ 2162355 h 3266536"/>
                                            <a:gd name="connsiteX10-7513" fmla="*/ 1894003 w 3464789"/>
                                            <a:gd name="connsiteY10-7514" fmla="*/ 2794959 h 3266536"/>
                                            <a:gd name="connsiteX11-7515" fmla="*/ 1991769 w 3464789"/>
                                            <a:gd name="connsiteY11-7516" fmla="*/ 3266536 h 3266536"/>
                                            <a:gd name="connsiteX12-7517" fmla="*/ 1301656 w 3464789"/>
                                            <a:gd name="connsiteY12-7518" fmla="*/ 3255034 h 3266536"/>
                                            <a:gd name="connsiteX13-7519" fmla="*/ 1399422 w 3464789"/>
                                            <a:gd name="connsiteY13-7520" fmla="*/ 2748951 h 3266536"/>
                                            <a:gd name="connsiteX14-7521" fmla="*/ 1433928 w 3464789"/>
                                            <a:gd name="connsiteY14-7522" fmla="*/ 1817299 h 3266536"/>
                                            <a:gd name="connsiteX15-7523" fmla="*/ 1285742 w 3464789"/>
                                            <a:gd name="connsiteY15-7524" fmla="*/ 1457160 h 3266536"/>
                                            <a:gd name="connsiteX16-7525" fmla="*/ 1232480 w 3464789"/>
                                            <a:gd name="connsiteY16-7526" fmla="*/ 1424050 h 3266536"/>
                                            <a:gd name="connsiteX17-7527" fmla="*/ 1179677 w 3464789"/>
                                            <a:gd name="connsiteY17-7528" fmla="*/ 1403596 h 3266536"/>
                                            <a:gd name="connsiteX18-7529" fmla="*/ 1136639 w 3464789"/>
                                            <a:gd name="connsiteY18-7530" fmla="*/ 1416936 h 3266536"/>
                                            <a:gd name="connsiteX19-7531" fmla="*/ 694936 w 3464789"/>
                                            <a:gd name="connsiteY19-7532" fmla="*/ 1509564 h 3266536"/>
                                            <a:gd name="connsiteX20-7533" fmla="*/ 258308 w 3464789"/>
                                            <a:gd name="connsiteY20-7534" fmla="*/ 1444933 h 3266536"/>
                                            <a:gd name="connsiteX21-7535" fmla="*/ 727310 w 3464789"/>
                                            <a:gd name="connsiteY21-7536" fmla="*/ 1471078 h 3266536"/>
                                            <a:gd name="connsiteX22-7537" fmla="*/ 1021202 w 3464789"/>
                                            <a:gd name="connsiteY22-7538" fmla="*/ 1362956 h 3266536"/>
                                            <a:gd name="connsiteX23-7539" fmla="*/ 1022716 w 3464789"/>
                                            <a:gd name="connsiteY23-7540" fmla="*/ 1362285 h 3266536"/>
                                            <a:gd name="connsiteX24-7541" fmla="*/ 997892 w 3464789"/>
                                            <a:gd name="connsiteY24-7542" fmla="*/ 1356839 h 3266536"/>
                                            <a:gd name="connsiteX25-7543" fmla="*/ 645036 w 3464789"/>
                                            <a:gd name="connsiteY25-7544" fmla="*/ 1265612 h 3266536"/>
                                            <a:gd name="connsiteX26-7545" fmla="*/ 8889 w 3464789"/>
                                            <a:gd name="connsiteY26-7546" fmla="*/ 833848 h 3266536"/>
                                            <a:gd name="connsiteX27-7547" fmla="*/ 634343 w 3464789"/>
                                            <a:gd name="connsiteY27-7548" fmla="*/ 1185400 h 3266536"/>
                                            <a:gd name="connsiteX28-7549" fmla="*/ 1214583 w 3464789"/>
                                            <a:gd name="connsiteY28-7550" fmla="*/ 1318398 h 3266536"/>
                                            <a:gd name="connsiteX29-7551" fmla="*/ 1395036 w 3464789"/>
                                            <a:gd name="connsiteY29-7552" fmla="*/ 1363511 h 3266536"/>
                                            <a:gd name="connsiteX30-7553" fmla="*/ 1209641 w 3464789"/>
                                            <a:gd name="connsiteY30-7554" fmla="*/ 1046672 h 3266536"/>
                                            <a:gd name="connsiteX31-7555" fmla="*/ 1084324 w 3464789"/>
                                            <a:gd name="connsiteY31-7556" fmla="*/ 744014 h 3266536"/>
                                            <a:gd name="connsiteX32-7557" fmla="*/ 946281 w 3464789"/>
                                            <a:gd name="connsiteY32-7558" fmla="*/ 655437 h 3266536"/>
                                            <a:gd name="connsiteX33-7559" fmla="*/ 776340 w 3464789"/>
                                            <a:gd name="connsiteY33-7560" fmla="*/ 711158 h 3266536"/>
                                            <a:gd name="connsiteX34-7561" fmla="*/ 529066 w 3464789"/>
                                            <a:gd name="connsiteY34-7562" fmla="*/ 680248 h 3266536"/>
                                            <a:gd name="connsiteX35-7563" fmla="*/ 781493 w 3464789"/>
                                            <a:gd name="connsiteY35-7564" fmla="*/ 667370 h 3266536"/>
                                            <a:gd name="connsiteX36-7565" fmla="*/ 912857 w 3464789"/>
                                            <a:gd name="connsiteY36-7566" fmla="*/ 600399 h 3266536"/>
                                            <a:gd name="connsiteX37-7567" fmla="*/ 1069481 w 3464789"/>
                                            <a:gd name="connsiteY37-7568" fmla="*/ 566342 h 3266536"/>
                                            <a:gd name="connsiteX38-7569" fmla="*/ 991105 w 3464789"/>
                                            <a:gd name="connsiteY38-7570" fmla="*/ 0 h 3266536"/>
                                            <a:gd name="connsiteX39-7571" fmla="*/ 1058784 w 3464789"/>
                                            <a:gd name="connsiteY39-7572" fmla="*/ 197808 h 3266536"/>
                                            <a:gd name="connsiteX40-7573" fmla="*/ 1227158 w 3464789"/>
                                            <a:gd name="connsiteY40-7574" fmla="*/ 847118 h 3266536"/>
                                            <a:gd name="connsiteX41-7575" fmla="*/ 1295158 w 3464789"/>
                                            <a:gd name="connsiteY41-7576" fmla="*/ 976590 h 3266536"/>
                                            <a:gd name="connsiteX42-7577" fmla="*/ 1629460 w 3464789"/>
                                            <a:gd name="connsiteY42-7578" fmla="*/ 1408982 h 3266536"/>
                                            <a:gd name="connsiteX43-7579" fmla="*/ 1674907 w 3464789"/>
                                            <a:gd name="connsiteY43-7580" fmla="*/ 1052423 h 3266536"/>
                                            <a:gd name="connsiteX44-7581" fmla="*/ 1813303 w 3464789"/>
                                            <a:gd name="connsiteY44-7582" fmla="*/ 534838 h 3266536"/>
                                            <a:gd name="connsiteX0-7583" fmla="*/ 1813303 w 3464789"/>
                                            <a:gd name="connsiteY0-7584" fmla="*/ 534838 h 3266536"/>
                                            <a:gd name="connsiteX1-7585" fmla="*/ 1934308 w 3464789"/>
                                            <a:gd name="connsiteY1-7586" fmla="*/ 446987 h 3266536"/>
                                            <a:gd name="connsiteX2-7587" fmla="*/ 1895645 w 3464789"/>
                                            <a:gd name="connsiteY2-7588" fmla="*/ 820371 h 3266536"/>
                                            <a:gd name="connsiteX3-7589" fmla="*/ 1949404 w 3464789"/>
                                            <a:gd name="connsiteY3-7590" fmla="*/ 881362 h 3266536"/>
                                            <a:gd name="connsiteX4-7591" fmla="*/ 1808765 w 3464789"/>
                                            <a:gd name="connsiteY4-7592" fmla="*/ 1289935 h 3266536"/>
                                            <a:gd name="connsiteX5-7593" fmla="*/ 2517740 w 3464789"/>
                                            <a:gd name="connsiteY5-7594" fmla="*/ 1013912 h 3266536"/>
                                            <a:gd name="connsiteX6-7595" fmla="*/ 3464390 w 3464789"/>
                                            <a:gd name="connsiteY6-7596" fmla="*/ 959699 h 3266536"/>
                                            <a:gd name="connsiteX7-7597" fmla="*/ 2519113 w 3464789"/>
                                            <a:gd name="connsiteY7-7598" fmla="*/ 1079909 h 3266536"/>
                                            <a:gd name="connsiteX8-7599" fmla="*/ 1801988 w 3464789"/>
                                            <a:gd name="connsiteY8-7600" fmla="*/ 1518250 h 3266536"/>
                                            <a:gd name="connsiteX9-7601" fmla="*/ 1836494 w 3464789"/>
                                            <a:gd name="connsiteY9-7602" fmla="*/ 2162355 h 3266536"/>
                                            <a:gd name="connsiteX10-7603" fmla="*/ 1894003 w 3464789"/>
                                            <a:gd name="connsiteY10-7604" fmla="*/ 2794959 h 3266536"/>
                                            <a:gd name="connsiteX11-7605" fmla="*/ 1991769 w 3464789"/>
                                            <a:gd name="connsiteY11-7606" fmla="*/ 3266536 h 3266536"/>
                                            <a:gd name="connsiteX12-7607" fmla="*/ 1301656 w 3464789"/>
                                            <a:gd name="connsiteY12-7608" fmla="*/ 3255034 h 3266536"/>
                                            <a:gd name="connsiteX13-7609" fmla="*/ 1399422 w 3464789"/>
                                            <a:gd name="connsiteY13-7610" fmla="*/ 2748951 h 3266536"/>
                                            <a:gd name="connsiteX14-7611" fmla="*/ 1433928 w 3464789"/>
                                            <a:gd name="connsiteY14-7612" fmla="*/ 1817299 h 3266536"/>
                                            <a:gd name="connsiteX15-7613" fmla="*/ 1285742 w 3464789"/>
                                            <a:gd name="connsiteY15-7614" fmla="*/ 1457160 h 3266536"/>
                                            <a:gd name="connsiteX16-7615" fmla="*/ 1232480 w 3464789"/>
                                            <a:gd name="connsiteY16-7616" fmla="*/ 1424050 h 3266536"/>
                                            <a:gd name="connsiteX17-7617" fmla="*/ 1179677 w 3464789"/>
                                            <a:gd name="connsiteY17-7618" fmla="*/ 1403596 h 3266536"/>
                                            <a:gd name="connsiteX18-7619" fmla="*/ 1136639 w 3464789"/>
                                            <a:gd name="connsiteY18-7620" fmla="*/ 1416936 h 3266536"/>
                                            <a:gd name="connsiteX19-7621" fmla="*/ 694936 w 3464789"/>
                                            <a:gd name="connsiteY19-7622" fmla="*/ 1509564 h 3266536"/>
                                            <a:gd name="connsiteX20-7623" fmla="*/ 258308 w 3464789"/>
                                            <a:gd name="connsiteY20-7624" fmla="*/ 1444933 h 3266536"/>
                                            <a:gd name="connsiteX21-7625" fmla="*/ 727310 w 3464789"/>
                                            <a:gd name="connsiteY21-7626" fmla="*/ 1471078 h 3266536"/>
                                            <a:gd name="connsiteX22-7627" fmla="*/ 1021202 w 3464789"/>
                                            <a:gd name="connsiteY22-7628" fmla="*/ 1362956 h 3266536"/>
                                            <a:gd name="connsiteX23-7629" fmla="*/ 1022716 w 3464789"/>
                                            <a:gd name="connsiteY23-7630" fmla="*/ 1362285 h 3266536"/>
                                            <a:gd name="connsiteX24-7631" fmla="*/ 997892 w 3464789"/>
                                            <a:gd name="connsiteY24-7632" fmla="*/ 1356839 h 3266536"/>
                                            <a:gd name="connsiteX25-7633" fmla="*/ 645036 w 3464789"/>
                                            <a:gd name="connsiteY25-7634" fmla="*/ 1265612 h 3266536"/>
                                            <a:gd name="connsiteX26-7635" fmla="*/ 8889 w 3464789"/>
                                            <a:gd name="connsiteY26-7636" fmla="*/ 833848 h 3266536"/>
                                            <a:gd name="connsiteX27-7637" fmla="*/ 634343 w 3464789"/>
                                            <a:gd name="connsiteY27-7638" fmla="*/ 1185400 h 3266536"/>
                                            <a:gd name="connsiteX28-7639" fmla="*/ 1214583 w 3464789"/>
                                            <a:gd name="connsiteY28-7640" fmla="*/ 1318398 h 3266536"/>
                                            <a:gd name="connsiteX29-7641" fmla="*/ 1395036 w 3464789"/>
                                            <a:gd name="connsiteY29-7642" fmla="*/ 1363511 h 3266536"/>
                                            <a:gd name="connsiteX30-7643" fmla="*/ 1209641 w 3464789"/>
                                            <a:gd name="connsiteY30-7644" fmla="*/ 1046672 h 3266536"/>
                                            <a:gd name="connsiteX31-7645" fmla="*/ 1084324 w 3464789"/>
                                            <a:gd name="connsiteY31-7646" fmla="*/ 744014 h 3266536"/>
                                            <a:gd name="connsiteX32-7647" fmla="*/ 946281 w 3464789"/>
                                            <a:gd name="connsiteY32-7648" fmla="*/ 655437 h 3266536"/>
                                            <a:gd name="connsiteX33-7649" fmla="*/ 776340 w 3464789"/>
                                            <a:gd name="connsiteY33-7650" fmla="*/ 711158 h 3266536"/>
                                            <a:gd name="connsiteX34-7651" fmla="*/ 529066 w 3464789"/>
                                            <a:gd name="connsiteY34-7652" fmla="*/ 680248 h 3266536"/>
                                            <a:gd name="connsiteX35-7653" fmla="*/ 781493 w 3464789"/>
                                            <a:gd name="connsiteY35-7654" fmla="*/ 667370 h 3266536"/>
                                            <a:gd name="connsiteX36-7655" fmla="*/ 912857 w 3464789"/>
                                            <a:gd name="connsiteY36-7656" fmla="*/ 600399 h 3266536"/>
                                            <a:gd name="connsiteX37-7657" fmla="*/ 1118033 w 3464789"/>
                                            <a:gd name="connsiteY37-7658" fmla="*/ 622987 h 3266536"/>
                                            <a:gd name="connsiteX38-7659" fmla="*/ 991105 w 3464789"/>
                                            <a:gd name="connsiteY38-7660" fmla="*/ 0 h 3266536"/>
                                            <a:gd name="connsiteX39-7661" fmla="*/ 1058784 w 3464789"/>
                                            <a:gd name="connsiteY39-7662" fmla="*/ 197808 h 3266536"/>
                                            <a:gd name="connsiteX40-7663" fmla="*/ 1227158 w 3464789"/>
                                            <a:gd name="connsiteY40-7664" fmla="*/ 847118 h 3266536"/>
                                            <a:gd name="connsiteX41-7665" fmla="*/ 1295158 w 3464789"/>
                                            <a:gd name="connsiteY41-7666" fmla="*/ 976590 h 3266536"/>
                                            <a:gd name="connsiteX42-7667" fmla="*/ 1629460 w 3464789"/>
                                            <a:gd name="connsiteY42-7668" fmla="*/ 1408982 h 3266536"/>
                                            <a:gd name="connsiteX43-7669" fmla="*/ 1674907 w 3464789"/>
                                            <a:gd name="connsiteY43-7670" fmla="*/ 1052423 h 3266536"/>
                                            <a:gd name="connsiteX44-7671" fmla="*/ 1813303 w 3464789"/>
                                            <a:gd name="connsiteY44-7672" fmla="*/ 534838 h 3266536"/>
                                            <a:gd name="connsiteX0-7673" fmla="*/ 1813303 w 3464789"/>
                                            <a:gd name="connsiteY0-7674" fmla="*/ 534838 h 3266536"/>
                                            <a:gd name="connsiteX1-7675" fmla="*/ 1934308 w 3464789"/>
                                            <a:gd name="connsiteY1-7676" fmla="*/ 446987 h 3266536"/>
                                            <a:gd name="connsiteX2-7677" fmla="*/ 1895645 w 3464789"/>
                                            <a:gd name="connsiteY2-7678" fmla="*/ 820371 h 3266536"/>
                                            <a:gd name="connsiteX3-7679" fmla="*/ 1949404 w 3464789"/>
                                            <a:gd name="connsiteY3-7680" fmla="*/ 881362 h 3266536"/>
                                            <a:gd name="connsiteX4-7681" fmla="*/ 1808765 w 3464789"/>
                                            <a:gd name="connsiteY4-7682" fmla="*/ 1289935 h 3266536"/>
                                            <a:gd name="connsiteX5-7683" fmla="*/ 2517740 w 3464789"/>
                                            <a:gd name="connsiteY5-7684" fmla="*/ 1013912 h 3266536"/>
                                            <a:gd name="connsiteX6-7685" fmla="*/ 3464390 w 3464789"/>
                                            <a:gd name="connsiteY6-7686" fmla="*/ 959699 h 3266536"/>
                                            <a:gd name="connsiteX7-7687" fmla="*/ 2519113 w 3464789"/>
                                            <a:gd name="connsiteY7-7688" fmla="*/ 1079909 h 3266536"/>
                                            <a:gd name="connsiteX8-7689" fmla="*/ 1801988 w 3464789"/>
                                            <a:gd name="connsiteY8-7690" fmla="*/ 1518250 h 3266536"/>
                                            <a:gd name="connsiteX9-7691" fmla="*/ 1836494 w 3464789"/>
                                            <a:gd name="connsiteY9-7692" fmla="*/ 2162355 h 3266536"/>
                                            <a:gd name="connsiteX10-7693" fmla="*/ 1894003 w 3464789"/>
                                            <a:gd name="connsiteY10-7694" fmla="*/ 2794959 h 3266536"/>
                                            <a:gd name="connsiteX11-7695" fmla="*/ 1991769 w 3464789"/>
                                            <a:gd name="connsiteY11-7696" fmla="*/ 3266536 h 3266536"/>
                                            <a:gd name="connsiteX12-7697" fmla="*/ 1301656 w 3464789"/>
                                            <a:gd name="connsiteY12-7698" fmla="*/ 3255034 h 3266536"/>
                                            <a:gd name="connsiteX13-7699" fmla="*/ 1399422 w 3464789"/>
                                            <a:gd name="connsiteY13-7700" fmla="*/ 2748951 h 3266536"/>
                                            <a:gd name="connsiteX14-7701" fmla="*/ 1433928 w 3464789"/>
                                            <a:gd name="connsiteY14-7702" fmla="*/ 1817299 h 3266536"/>
                                            <a:gd name="connsiteX15-7703" fmla="*/ 1285742 w 3464789"/>
                                            <a:gd name="connsiteY15-7704" fmla="*/ 1457160 h 3266536"/>
                                            <a:gd name="connsiteX16-7705" fmla="*/ 1232480 w 3464789"/>
                                            <a:gd name="connsiteY16-7706" fmla="*/ 1424050 h 3266536"/>
                                            <a:gd name="connsiteX17-7707" fmla="*/ 1179677 w 3464789"/>
                                            <a:gd name="connsiteY17-7708" fmla="*/ 1403596 h 3266536"/>
                                            <a:gd name="connsiteX18-7709" fmla="*/ 1136639 w 3464789"/>
                                            <a:gd name="connsiteY18-7710" fmla="*/ 1416936 h 3266536"/>
                                            <a:gd name="connsiteX19-7711" fmla="*/ 694936 w 3464789"/>
                                            <a:gd name="connsiteY19-7712" fmla="*/ 1509564 h 3266536"/>
                                            <a:gd name="connsiteX20-7713" fmla="*/ 258308 w 3464789"/>
                                            <a:gd name="connsiteY20-7714" fmla="*/ 1444933 h 3266536"/>
                                            <a:gd name="connsiteX21-7715" fmla="*/ 727310 w 3464789"/>
                                            <a:gd name="connsiteY21-7716" fmla="*/ 1471078 h 3266536"/>
                                            <a:gd name="connsiteX22-7717" fmla="*/ 1021202 w 3464789"/>
                                            <a:gd name="connsiteY22-7718" fmla="*/ 1362956 h 3266536"/>
                                            <a:gd name="connsiteX23-7719" fmla="*/ 1022716 w 3464789"/>
                                            <a:gd name="connsiteY23-7720" fmla="*/ 1362285 h 3266536"/>
                                            <a:gd name="connsiteX24-7721" fmla="*/ 997892 w 3464789"/>
                                            <a:gd name="connsiteY24-7722" fmla="*/ 1356839 h 3266536"/>
                                            <a:gd name="connsiteX25-7723" fmla="*/ 645036 w 3464789"/>
                                            <a:gd name="connsiteY25-7724" fmla="*/ 1265612 h 3266536"/>
                                            <a:gd name="connsiteX26-7725" fmla="*/ 8889 w 3464789"/>
                                            <a:gd name="connsiteY26-7726" fmla="*/ 833848 h 3266536"/>
                                            <a:gd name="connsiteX27-7727" fmla="*/ 634343 w 3464789"/>
                                            <a:gd name="connsiteY27-7728" fmla="*/ 1185400 h 3266536"/>
                                            <a:gd name="connsiteX28-7729" fmla="*/ 1214583 w 3464789"/>
                                            <a:gd name="connsiteY28-7730" fmla="*/ 1318398 h 3266536"/>
                                            <a:gd name="connsiteX29-7731" fmla="*/ 1395036 w 3464789"/>
                                            <a:gd name="connsiteY29-7732" fmla="*/ 1363511 h 3266536"/>
                                            <a:gd name="connsiteX30-7733" fmla="*/ 1209641 w 3464789"/>
                                            <a:gd name="connsiteY30-7734" fmla="*/ 1046672 h 3266536"/>
                                            <a:gd name="connsiteX31-7735" fmla="*/ 1084324 w 3464789"/>
                                            <a:gd name="connsiteY31-7736" fmla="*/ 744014 h 3266536"/>
                                            <a:gd name="connsiteX32-7737" fmla="*/ 946281 w 3464789"/>
                                            <a:gd name="connsiteY32-7738" fmla="*/ 655437 h 3266536"/>
                                            <a:gd name="connsiteX33-7739" fmla="*/ 776340 w 3464789"/>
                                            <a:gd name="connsiteY33-7740" fmla="*/ 711158 h 3266536"/>
                                            <a:gd name="connsiteX34-7741" fmla="*/ 529066 w 3464789"/>
                                            <a:gd name="connsiteY34-7742" fmla="*/ 680248 h 3266536"/>
                                            <a:gd name="connsiteX35-7743" fmla="*/ 781493 w 3464789"/>
                                            <a:gd name="connsiteY35-7744" fmla="*/ 667370 h 3266536"/>
                                            <a:gd name="connsiteX36-7745" fmla="*/ 912857 w 3464789"/>
                                            <a:gd name="connsiteY36-7746" fmla="*/ 600399 h 3266536"/>
                                            <a:gd name="connsiteX37-7747" fmla="*/ 1118033 w 3464789"/>
                                            <a:gd name="connsiteY37-7748" fmla="*/ 622987 h 3266536"/>
                                            <a:gd name="connsiteX38-7749" fmla="*/ 991105 w 3464789"/>
                                            <a:gd name="connsiteY38-7750" fmla="*/ 0 h 3266536"/>
                                            <a:gd name="connsiteX39-7751" fmla="*/ 1058784 w 3464789"/>
                                            <a:gd name="connsiteY39-7752" fmla="*/ 197808 h 3266536"/>
                                            <a:gd name="connsiteX40-7753" fmla="*/ 1227158 w 3464789"/>
                                            <a:gd name="connsiteY40-7754" fmla="*/ 847118 h 3266536"/>
                                            <a:gd name="connsiteX41-7755" fmla="*/ 1295158 w 3464789"/>
                                            <a:gd name="connsiteY41-7756" fmla="*/ 976590 h 3266536"/>
                                            <a:gd name="connsiteX42-7757" fmla="*/ 1629460 w 3464789"/>
                                            <a:gd name="connsiteY42-7758" fmla="*/ 1408982 h 3266536"/>
                                            <a:gd name="connsiteX43-7759" fmla="*/ 1674907 w 3464789"/>
                                            <a:gd name="connsiteY43-7760" fmla="*/ 1052423 h 3266536"/>
                                            <a:gd name="connsiteX44-7761" fmla="*/ 1813303 w 3464789"/>
                                            <a:gd name="connsiteY44-7762" fmla="*/ 534838 h 3266536"/>
                                            <a:gd name="connsiteX0-7763" fmla="*/ 1813303 w 3464789"/>
                                            <a:gd name="connsiteY0-7764" fmla="*/ 534838 h 3266536"/>
                                            <a:gd name="connsiteX1-7765" fmla="*/ 1934308 w 3464789"/>
                                            <a:gd name="connsiteY1-7766" fmla="*/ 446987 h 3266536"/>
                                            <a:gd name="connsiteX2-7767" fmla="*/ 1895645 w 3464789"/>
                                            <a:gd name="connsiteY2-7768" fmla="*/ 820371 h 3266536"/>
                                            <a:gd name="connsiteX3-7769" fmla="*/ 1949404 w 3464789"/>
                                            <a:gd name="connsiteY3-7770" fmla="*/ 881362 h 3266536"/>
                                            <a:gd name="connsiteX4-7771" fmla="*/ 1808765 w 3464789"/>
                                            <a:gd name="connsiteY4-7772" fmla="*/ 1289935 h 3266536"/>
                                            <a:gd name="connsiteX5-7773" fmla="*/ 2517740 w 3464789"/>
                                            <a:gd name="connsiteY5-7774" fmla="*/ 1013912 h 3266536"/>
                                            <a:gd name="connsiteX6-7775" fmla="*/ 3464390 w 3464789"/>
                                            <a:gd name="connsiteY6-7776" fmla="*/ 959699 h 3266536"/>
                                            <a:gd name="connsiteX7-7777" fmla="*/ 2519113 w 3464789"/>
                                            <a:gd name="connsiteY7-7778" fmla="*/ 1079909 h 3266536"/>
                                            <a:gd name="connsiteX8-7779" fmla="*/ 1801988 w 3464789"/>
                                            <a:gd name="connsiteY8-7780" fmla="*/ 1518250 h 3266536"/>
                                            <a:gd name="connsiteX9-7781" fmla="*/ 1836494 w 3464789"/>
                                            <a:gd name="connsiteY9-7782" fmla="*/ 2162355 h 3266536"/>
                                            <a:gd name="connsiteX10-7783" fmla="*/ 1894003 w 3464789"/>
                                            <a:gd name="connsiteY10-7784" fmla="*/ 2794959 h 3266536"/>
                                            <a:gd name="connsiteX11-7785" fmla="*/ 1991769 w 3464789"/>
                                            <a:gd name="connsiteY11-7786" fmla="*/ 3266536 h 3266536"/>
                                            <a:gd name="connsiteX12-7787" fmla="*/ 1301656 w 3464789"/>
                                            <a:gd name="connsiteY12-7788" fmla="*/ 3255034 h 3266536"/>
                                            <a:gd name="connsiteX13-7789" fmla="*/ 1399422 w 3464789"/>
                                            <a:gd name="connsiteY13-7790" fmla="*/ 2748951 h 3266536"/>
                                            <a:gd name="connsiteX14-7791" fmla="*/ 1433928 w 3464789"/>
                                            <a:gd name="connsiteY14-7792" fmla="*/ 1817299 h 3266536"/>
                                            <a:gd name="connsiteX15-7793" fmla="*/ 1285742 w 3464789"/>
                                            <a:gd name="connsiteY15-7794" fmla="*/ 1457160 h 3266536"/>
                                            <a:gd name="connsiteX16-7795" fmla="*/ 1232480 w 3464789"/>
                                            <a:gd name="connsiteY16-7796" fmla="*/ 1424050 h 3266536"/>
                                            <a:gd name="connsiteX17-7797" fmla="*/ 1179677 w 3464789"/>
                                            <a:gd name="connsiteY17-7798" fmla="*/ 1403596 h 3266536"/>
                                            <a:gd name="connsiteX18-7799" fmla="*/ 1136639 w 3464789"/>
                                            <a:gd name="connsiteY18-7800" fmla="*/ 1416936 h 3266536"/>
                                            <a:gd name="connsiteX19-7801" fmla="*/ 694936 w 3464789"/>
                                            <a:gd name="connsiteY19-7802" fmla="*/ 1509564 h 3266536"/>
                                            <a:gd name="connsiteX20-7803" fmla="*/ 258308 w 3464789"/>
                                            <a:gd name="connsiteY20-7804" fmla="*/ 1444933 h 3266536"/>
                                            <a:gd name="connsiteX21-7805" fmla="*/ 727310 w 3464789"/>
                                            <a:gd name="connsiteY21-7806" fmla="*/ 1471078 h 3266536"/>
                                            <a:gd name="connsiteX22-7807" fmla="*/ 1021202 w 3464789"/>
                                            <a:gd name="connsiteY22-7808" fmla="*/ 1362956 h 3266536"/>
                                            <a:gd name="connsiteX23-7809" fmla="*/ 1022716 w 3464789"/>
                                            <a:gd name="connsiteY23-7810" fmla="*/ 1362285 h 3266536"/>
                                            <a:gd name="connsiteX24-7811" fmla="*/ 997892 w 3464789"/>
                                            <a:gd name="connsiteY24-7812" fmla="*/ 1356839 h 3266536"/>
                                            <a:gd name="connsiteX25-7813" fmla="*/ 645036 w 3464789"/>
                                            <a:gd name="connsiteY25-7814" fmla="*/ 1265612 h 3266536"/>
                                            <a:gd name="connsiteX26-7815" fmla="*/ 8889 w 3464789"/>
                                            <a:gd name="connsiteY26-7816" fmla="*/ 833848 h 3266536"/>
                                            <a:gd name="connsiteX27-7817" fmla="*/ 634343 w 3464789"/>
                                            <a:gd name="connsiteY27-7818" fmla="*/ 1185400 h 3266536"/>
                                            <a:gd name="connsiteX28-7819" fmla="*/ 1214583 w 3464789"/>
                                            <a:gd name="connsiteY28-7820" fmla="*/ 1318398 h 3266536"/>
                                            <a:gd name="connsiteX29-7821" fmla="*/ 1395036 w 3464789"/>
                                            <a:gd name="connsiteY29-7822" fmla="*/ 1363511 h 3266536"/>
                                            <a:gd name="connsiteX30-7823" fmla="*/ 1209641 w 3464789"/>
                                            <a:gd name="connsiteY30-7824" fmla="*/ 1046672 h 3266536"/>
                                            <a:gd name="connsiteX31-7825" fmla="*/ 1084324 w 3464789"/>
                                            <a:gd name="connsiteY31-7826" fmla="*/ 744014 h 3266536"/>
                                            <a:gd name="connsiteX32-7827" fmla="*/ 946281 w 3464789"/>
                                            <a:gd name="connsiteY32-7828" fmla="*/ 655437 h 3266536"/>
                                            <a:gd name="connsiteX33-7829" fmla="*/ 776340 w 3464789"/>
                                            <a:gd name="connsiteY33-7830" fmla="*/ 711158 h 3266536"/>
                                            <a:gd name="connsiteX34-7831" fmla="*/ 529066 w 3464789"/>
                                            <a:gd name="connsiteY34-7832" fmla="*/ 680248 h 3266536"/>
                                            <a:gd name="connsiteX35-7833" fmla="*/ 781493 w 3464789"/>
                                            <a:gd name="connsiteY35-7834" fmla="*/ 667370 h 3266536"/>
                                            <a:gd name="connsiteX36-7835" fmla="*/ 912857 w 3464789"/>
                                            <a:gd name="connsiteY36-7836" fmla="*/ 600399 h 3266536"/>
                                            <a:gd name="connsiteX37-7837" fmla="*/ 1118033 w 3464789"/>
                                            <a:gd name="connsiteY37-7838" fmla="*/ 622987 h 3266536"/>
                                            <a:gd name="connsiteX38-7839" fmla="*/ 991105 w 3464789"/>
                                            <a:gd name="connsiteY38-7840" fmla="*/ 0 h 3266536"/>
                                            <a:gd name="connsiteX39-7841" fmla="*/ 1058784 w 3464789"/>
                                            <a:gd name="connsiteY39-7842" fmla="*/ 197808 h 3266536"/>
                                            <a:gd name="connsiteX40-7843" fmla="*/ 1227158 w 3464789"/>
                                            <a:gd name="connsiteY40-7844" fmla="*/ 847118 h 3266536"/>
                                            <a:gd name="connsiteX41-7845" fmla="*/ 1295158 w 3464789"/>
                                            <a:gd name="connsiteY41-7846" fmla="*/ 976590 h 3266536"/>
                                            <a:gd name="connsiteX42-7847" fmla="*/ 1629460 w 3464789"/>
                                            <a:gd name="connsiteY42-7848" fmla="*/ 1408982 h 3266536"/>
                                            <a:gd name="connsiteX43-7849" fmla="*/ 1674907 w 3464789"/>
                                            <a:gd name="connsiteY43-7850" fmla="*/ 1052423 h 3266536"/>
                                            <a:gd name="connsiteX44-7851" fmla="*/ 1813303 w 3464789"/>
                                            <a:gd name="connsiteY44-7852" fmla="*/ 534838 h 3266536"/>
                                            <a:gd name="connsiteX0-7853" fmla="*/ 1813303 w 3464789"/>
                                            <a:gd name="connsiteY0-7854" fmla="*/ 534838 h 3266536"/>
                                            <a:gd name="connsiteX1-7855" fmla="*/ 1934308 w 3464789"/>
                                            <a:gd name="connsiteY1-7856" fmla="*/ 446987 h 3266536"/>
                                            <a:gd name="connsiteX2-7857" fmla="*/ 1895645 w 3464789"/>
                                            <a:gd name="connsiteY2-7858" fmla="*/ 820371 h 3266536"/>
                                            <a:gd name="connsiteX3-7859" fmla="*/ 1949404 w 3464789"/>
                                            <a:gd name="connsiteY3-7860" fmla="*/ 881362 h 3266536"/>
                                            <a:gd name="connsiteX4-7861" fmla="*/ 1808765 w 3464789"/>
                                            <a:gd name="connsiteY4-7862" fmla="*/ 1289935 h 3266536"/>
                                            <a:gd name="connsiteX5-7863" fmla="*/ 2517740 w 3464789"/>
                                            <a:gd name="connsiteY5-7864" fmla="*/ 1013912 h 3266536"/>
                                            <a:gd name="connsiteX6-7865" fmla="*/ 3464390 w 3464789"/>
                                            <a:gd name="connsiteY6-7866" fmla="*/ 959699 h 3266536"/>
                                            <a:gd name="connsiteX7-7867" fmla="*/ 2519113 w 3464789"/>
                                            <a:gd name="connsiteY7-7868" fmla="*/ 1079909 h 3266536"/>
                                            <a:gd name="connsiteX8-7869" fmla="*/ 1801988 w 3464789"/>
                                            <a:gd name="connsiteY8-7870" fmla="*/ 1518250 h 3266536"/>
                                            <a:gd name="connsiteX9-7871" fmla="*/ 1836494 w 3464789"/>
                                            <a:gd name="connsiteY9-7872" fmla="*/ 2162355 h 3266536"/>
                                            <a:gd name="connsiteX10-7873" fmla="*/ 1894003 w 3464789"/>
                                            <a:gd name="connsiteY10-7874" fmla="*/ 2794959 h 3266536"/>
                                            <a:gd name="connsiteX11-7875" fmla="*/ 1991769 w 3464789"/>
                                            <a:gd name="connsiteY11-7876" fmla="*/ 3266536 h 3266536"/>
                                            <a:gd name="connsiteX12-7877" fmla="*/ 1301656 w 3464789"/>
                                            <a:gd name="connsiteY12-7878" fmla="*/ 3255034 h 3266536"/>
                                            <a:gd name="connsiteX13-7879" fmla="*/ 1399422 w 3464789"/>
                                            <a:gd name="connsiteY13-7880" fmla="*/ 2748951 h 3266536"/>
                                            <a:gd name="connsiteX14-7881" fmla="*/ 1433928 w 3464789"/>
                                            <a:gd name="connsiteY14-7882" fmla="*/ 1817299 h 3266536"/>
                                            <a:gd name="connsiteX15-7883" fmla="*/ 1285742 w 3464789"/>
                                            <a:gd name="connsiteY15-7884" fmla="*/ 1457160 h 3266536"/>
                                            <a:gd name="connsiteX16-7885" fmla="*/ 1232480 w 3464789"/>
                                            <a:gd name="connsiteY16-7886" fmla="*/ 1424050 h 3266536"/>
                                            <a:gd name="connsiteX17-7887" fmla="*/ 1179677 w 3464789"/>
                                            <a:gd name="connsiteY17-7888" fmla="*/ 1403596 h 3266536"/>
                                            <a:gd name="connsiteX18-7889" fmla="*/ 1136639 w 3464789"/>
                                            <a:gd name="connsiteY18-7890" fmla="*/ 1416936 h 3266536"/>
                                            <a:gd name="connsiteX19-7891" fmla="*/ 694936 w 3464789"/>
                                            <a:gd name="connsiteY19-7892" fmla="*/ 1509564 h 3266536"/>
                                            <a:gd name="connsiteX20-7893" fmla="*/ 258308 w 3464789"/>
                                            <a:gd name="connsiteY20-7894" fmla="*/ 1444933 h 3266536"/>
                                            <a:gd name="connsiteX21-7895" fmla="*/ 727310 w 3464789"/>
                                            <a:gd name="connsiteY21-7896" fmla="*/ 1471078 h 3266536"/>
                                            <a:gd name="connsiteX22-7897" fmla="*/ 1021202 w 3464789"/>
                                            <a:gd name="connsiteY22-7898" fmla="*/ 1362956 h 3266536"/>
                                            <a:gd name="connsiteX23-7899" fmla="*/ 1022716 w 3464789"/>
                                            <a:gd name="connsiteY23-7900" fmla="*/ 1362285 h 3266536"/>
                                            <a:gd name="connsiteX24-7901" fmla="*/ 997892 w 3464789"/>
                                            <a:gd name="connsiteY24-7902" fmla="*/ 1356839 h 3266536"/>
                                            <a:gd name="connsiteX25-7903" fmla="*/ 645036 w 3464789"/>
                                            <a:gd name="connsiteY25-7904" fmla="*/ 1265612 h 3266536"/>
                                            <a:gd name="connsiteX26-7905" fmla="*/ 8889 w 3464789"/>
                                            <a:gd name="connsiteY26-7906" fmla="*/ 833848 h 3266536"/>
                                            <a:gd name="connsiteX27-7907" fmla="*/ 634343 w 3464789"/>
                                            <a:gd name="connsiteY27-7908" fmla="*/ 1185400 h 3266536"/>
                                            <a:gd name="connsiteX28-7909" fmla="*/ 1214583 w 3464789"/>
                                            <a:gd name="connsiteY28-7910" fmla="*/ 1318398 h 3266536"/>
                                            <a:gd name="connsiteX29-7911" fmla="*/ 1395036 w 3464789"/>
                                            <a:gd name="connsiteY29-7912" fmla="*/ 1363511 h 3266536"/>
                                            <a:gd name="connsiteX30-7913" fmla="*/ 1209641 w 3464789"/>
                                            <a:gd name="connsiteY30-7914" fmla="*/ 1046672 h 3266536"/>
                                            <a:gd name="connsiteX31-7915" fmla="*/ 1084324 w 3464789"/>
                                            <a:gd name="connsiteY31-7916" fmla="*/ 744014 h 3266536"/>
                                            <a:gd name="connsiteX32-7917" fmla="*/ 946281 w 3464789"/>
                                            <a:gd name="connsiteY32-7918" fmla="*/ 655437 h 3266536"/>
                                            <a:gd name="connsiteX33-7919" fmla="*/ 776340 w 3464789"/>
                                            <a:gd name="connsiteY33-7920" fmla="*/ 711158 h 3266536"/>
                                            <a:gd name="connsiteX34-7921" fmla="*/ 529066 w 3464789"/>
                                            <a:gd name="connsiteY34-7922" fmla="*/ 680248 h 3266536"/>
                                            <a:gd name="connsiteX35-7923" fmla="*/ 781493 w 3464789"/>
                                            <a:gd name="connsiteY35-7924" fmla="*/ 667370 h 3266536"/>
                                            <a:gd name="connsiteX36-7925" fmla="*/ 912857 w 3464789"/>
                                            <a:gd name="connsiteY36-7926" fmla="*/ 600399 h 3266536"/>
                                            <a:gd name="connsiteX37-7927" fmla="*/ 1045204 w 3464789"/>
                                            <a:gd name="connsiteY37-7928" fmla="*/ 558251 h 3266536"/>
                                            <a:gd name="connsiteX38-7929" fmla="*/ 991105 w 3464789"/>
                                            <a:gd name="connsiteY38-7930" fmla="*/ 0 h 3266536"/>
                                            <a:gd name="connsiteX39-7931" fmla="*/ 1058784 w 3464789"/>
                                            <a:gd name="connsiteY39-7932" fmla="*/ 197808 h 3266536"/>
                                            <a:gd name="connsiteX40-7933" fmla="*/ 1227158 w 3464789"/>
                                            <a:gd name="connsiteY40-7934" fmla="*/ 847118 h 3266536"/>
                                            <a:gd name="connsiteX41-7935" fmla="*/ 1295158 w 3464789"/>
                                            <a:gd name="connsiteY41-7936" fmla="*/ 976590 h 3266536"/>
                                            <a:gd name="connsiteX42-7937" fmla="*/ 1629460 w 3464789"/>
                                            <a:gd name="connsiteY42-7938" fmla="*/ 1408982 h 3266536"/>
                                            <a:gd name="connsiteX43-7939" fmla="*/ 1674907 w 3464789"/>
                                            <a:gd name="connsiteY43-7940" fmla="*/ 1052423 h 3266536"/>
                                            <a:gd name="connsiteX44-7941" fmla="*/ 1813303 w 3464789"/>
                                            <a:gd name="connsiteY44-7942" fmla="*/ 534838 h 3266536"/>
                                            <a:gd name="connsiteX0-7943" fmla="*/ 1813303 w 3464789"/>
                                            <a:gd name="connsiteY0-7944" fmla="*/ 534838 h 3266536"/>
                                            <a:gd name="connsiteX1-7945" fmla="*/ 1934308 w 3464789"/>
                                            <a:gd name="connsiteY1-7946" fmla="*/ 446987 h 3266536"/>
                                            <a:gd name="connsiteX2-7947" fmla="*/ 1895645 w 3464789"/>
                                            <a:gd name="connsiteY2-7948" fmla="*/ 820371 h 3266536"/>
                                            <a:gd name="connsiteX3-7949" fmla="*/ 1949404 w 3464789"/>
                                            <a:gd name="connsiteY3-7950" fmla="*/ 881362 h 3266536"/>
                                            <a:gd name="connsiteX4-7951" fmla="*/ 1808765 w 3464789"/>
                                            <a:gd name="connsiteY4-7952" fmla="*/ 1289935 h 3266536"/>
                                            <a:gd name="connsiteX5-7953" fmla="*/ 2517740 w 3464789"/>
                                            <a:gd name="connsiteY5-7954" fmla="*/ 1013912 h 3266536"/>
                                            <a:gd name="connsiteX6-7955" fmla="*/ 3464390 w 3464789"/>
                                            <a:gd name="connsiteY6-7956" fmla="*/ 959699 h 3266536"/>
                                            <a:gd name="connsiteX7-7957" fmla="*/ 2519113 w 3464789"/>
                                            <a:gd name="connsiteY7-7958" fmla="*/ 1079909 h 3266536"/>
                                            <a:gd name="connsiteX8-7959" fmla="*/ 1801988 w 3464789"/>
                                            <a:gd name="connsiteY8-7960" fmla="*/ 1518250 h 3266536"/>
                                            <a:gd name="connsiteX9-7961" fmla="*/ 1836494 w 3464789"/>
                                            <a:gd name="connsiteY9-7962" fmla="*/ 2162355 h 3266536"/>
                                            <a:gd name="connsiteX10-7963" fmla="*/ 1894003 w 3464789"/>
                                            <a:gd name="connsiteY10-7964" fmla="*/ 2794959 h 3266536"/>
                                            <a:gd name="connsiteX11-7965" fmla="*/ 1991769 w 3464789"/>
                                            <a:gd name="connsiteY11-7966" fmla="*/ 3266536 h 3266536"/>
                                            <a:gd name="connsiteX12-7967" fmla="*/ 1301656 w 3464789"/>
                                            <a:gd name="connsiteY12-7968" fmla="*/ 3255034 h 3266536"/>
                                            <a:gd name="connsiteX13-7969" fmla="*/ 1399422 w 3464789"/>
                                            <a:gd name="connsiteY13-7970" fmla="*/ 2748951 h 3266536"/>
                                            <a:gd name="connsiteX14-7971" fmla="*/ 1433928 w 3464789"/>
                                            <a:gd name="connsiteY14-7972" fmla="*/ 1817299 h 3266536"/>
                                            <a:gd name="connsiteX15-7973" fmla="*/ 1285742 w 3464789"/>
                                            <a:gd name="connsiteY15-7974" fmla="*/ 1457160 h 3266536"/>
                                            <a:gd name="connsiteX16-7975" fmla="*/ 1232480 w 3464789"/>
                                            <a:gd name="connsiteY16-7976" fmla="*/ 1424050 h 3266536"/>
                                            <a:gd name="connsiteX17-7977" fmla="*/ 1179677 w 3464789"/>
                                            <a:gd name="connsiteY17-7978" fmla="*/ 1403596 h 3266536"/>
                                            <a:gd name="connsiteX18-7979" fmla="*/ 1136639 w 3464789"/>
                                            <a:gd name="connsiteY18-7980" fmla="*/ 1416936 h 3266536"/>
                                            <a:gd name="connsiteX19-7981" fmla="*/ 694936 w 3464789"/>
                                            <a:gd name="connsiteY19-7982" fmla="*/ 1509564 h 3266536"/>
                                            <a:gd name="connsiteX20-7983" fmla="*/ 258308 w 3464789"/>
                                            <a:gd name="connsiteY20-7984" fmla="*/ 1444933 h 3266536"/>
                                            <a:gd name="connsiteX21-7985" fmla="*/ 727310 w 3464789"/>
                                            <a:gd name="connsiteY21-7986" fmla="*/ 1471078 h 3266536"/>
                                            <a:gd name="connsiteX22-7987" fmla="*/ 1021202 w 3464789"/>
                                            <a:gd name="connsiteY22-7988" fmla="*/ 1362956 h 3266536"/>
                                            <a:gd name="connsiteX23-7989" fmla="*/ 1022716 w 3464789"/>
                                            <a:gd name="connsiteY23-7990" fmla="*/ 1362285 h 3266536"/>
                                            <a:gd name="connsiteX24-7991" fmla="*/ 997892 w 3464789"/>
                                            <a:gd name="connsiteY24-7992" fmla="*/ 1356839 h 3266536"/>
                                            <a:gd name="connsiteX25-7993" fmla="*/ 645036 w 3464789"/>
                                            <a:gd name="connsiteY25-7994" fmla="*/ 1265612 h 3266536"/>
                                            <a:gd name="connsiteX26-7995" fmla="*/ 8889 w 3464789"/>
                                            <a:gd name="connsiteY26-7996" fmla="*/ 833848 h 3266536"/>
                                            <a:gd name="connsiteX27-7997" fmla="*/ 634343 w 3464789"/>
                                            <a:gd name="connsiteY27-7998" fmla="*/ 1185400 h 3266536"/>
                                            <a:gd name="connsiteX28-7999" fmla="*/ 1214583 w 3464789"/>
                                            <a:gd name="connsiteY28-8000" fmla="*/ 1318398 h 3266536"/>
                                            <a:gd name="connsiteX29-8001" fmla="*/ 1395036 w 3464789"/>
                                            <a:gd name="connsiteY29-8002" fmla="*/ 1363511 h 3266536"/>
                                            <a:gd name="connsiteX30-8003" fmla="*/ 1209641 w 3464789"/>
                                            <a:gd name="connsiteY30-8004" fmla="*/ 1046672 h 3266536"/>
                                            <a:gd name="connsiteX31-8005" fmla="*/ 1084324 w 3464789"/>
                                            <a:gd name="connsiteY31-8006" fmla="*/ 744014 h 3266536"/>
                                            <a:gd name="connsiteX32-8007" fmla="*/ 946281 w 3464789"/>
                                            <a:gd name="connsiteY32-8008" fmla="*/ 655437 h 3266536"/>
                                            <a:gd name="connsiteX33-8009" fmla="*/ 776340 w 3464789"/>
                                            <a:gd name="connsiteY33-8010" fmla="*/ 711158 h 3266536"/>
                                            <a:gd name="connsiteX34-8011" fmla="*/ 529066 w 3464789"/>
                                            <a:gd name="connsiteY34-8012" fmla="*/ 680248 h 3266536"/>
                                            <a:gd name="connsiteX35-8013" fmla="*/ 781493 w 3464789"/>
                                            <a:gd name="connsiteY35-8014" fmla="*/ 667370 h 3266536"/>
                                            <a:gd name="connsiteX36-8015" fmla="*/ 912857 w 3464789"/>
                                            <a:gd name="connsiteY36-8016" fmla="*/ 600399 h 3266536"/>
                                            <a:gd name="connsiteX37-8017" fmla="*/ 1109940 w 3464789"/>
                                            <a:gd name="connsiteY37-8018" fmla="*/ 606803 h 3266536"/>
                                            <a:gd name="connsiteX38-8019" fmla="*/ 991105 w 3464789"/>
                                            <a:gd name="connsiteY38-8020" fmla="*/ 0 h 3266536"/>
                                            <a:gd name="connsiteX39-8021" fmla="*/ 1058784 w 3464789"/>
                                            <a:gd name="connsiteY39-8022" fmla="*/ 197808 h 3266536"/>
                                            <a:gd name="connsiteX40-8023" fmla="*/ 1227158 w 3464789"/>
                                            <a:gd name="connsiteY40-8024" fmla="*/ 847118 h 3266536"/>
                                            <a:gd name="connsiteX41-8025" fmla="*/ 1295158 w 3464789"/>
                                            <a:gd name="connsiteY41-8026" fmla="*/ 976590 h 3266536"/>
                                            <a:gd name="connsiteX42-8027" fmla="*/ 1629460 w 3464789"/>
                                            <a:gd name="connsiteY42-8028" fmla="*/ 1408982 h 3266536"/>
                                            <a:gd name="connsiteX43-8029" fmla="*/ 1674907 w 3464789"/>
                                            <a:gd name="connsiteY43-8030" fmla="*/ 1052423 h 3266536"/>
                                            <a:gd name="connsiteX44-8031" fmla="*/ 1813303 w 3464789"/>
                                            <a:gd name="connsiteY44-8032" fmla="*/ 534838 h 3266536"/>
                                            <a:gd name="connsiteX0-8033" fmla="*/ 1813303 w 3464789"/>
                                            <a:gd name="connsiteY0-8034" fmla="*/ 534838 h 3266536"/>
                                            <a:gd name="connsiteX1-8035" fmla="*/ 1934308 w 3464789"/>
                                            <a:gd name="connsiteY1-8036" fmla="*/ 446987 h 3266536"/>
                                            <a:gd name="connsiteX2-8037" fmla="*/ 1895645 w 3464789"/>
                                            <a:gd name="connsiteY2-8038" fmla="*/ 820371 h 3266536"/>
                                            <a:gd name="connsiteX3-8039" fmla="*/ 1949404 w 3464789"/>
                                            <a:gd name="connsiteY3-8040" fmla="*/ 881362 h 3266536"/>
                                            <a:gd name="connsiteX4-8041" fmla="*/ 1808765 w 3464789"/>
                                            <a:gd name="connsiteY4-8042" fmla="*/ 1289935 h 3266536"/>
                                            <a:gd name="connsiteX5-8043" fmla="*/ 2517740 w 3464789"/>
                                            <a:gd name="connsiteY5-8044" fmla="*/ 1013912 h 3266536"/>
                                            <a:gd name="connsiteX6-8045" fmla="*/ 3464390 w 3464789"/>
                                            <a:gd name="connsiteY6-8046" fmla="*/ 959699 h 3266536"/>
                                            <a:gd name="connsiteX7-8047" fmla="*/ 2519113 w 3464789"/>
                                            <a:gd name="connsiteY7-8048" fmla="*/ 1079909 h 3266536"/>
                                            <a:gd name="connsiteX8-8049" fmla="*/ 1801988 w 3464789"/>
                                            <a:gd name="connsiteY8-8050" fmla="*/ 1518250 h 3266536"/>
                                            <a:gd name="connsiteX9-8051" fmla="*/ 1836494 w 3464789"/>
                                            <a:gd name="connsiteY9-8052" fmla="*/ 2162355 h 3266536"/>
                                            <a:gd name="connsiteX10-8053" fmla="*/ 1894003 w 3464789"/>
                                            <a:gd name="connsiteY10-8054" fmla="*/ 2794959 h 3266536"/>
                                            <a:gd name="connsiteX11-8055" fmla="*/ 1991769 w 3464789"/>
                                            <a:gd name="connsiteY11-8056" fmla="*/ 3266536 h 3266536"/>
                                            <a:gd name="connsiteX12-8057" fmla="*/ 1301656 w 3464789"/>
                                            <a:gd name="connsiteY12-8058" fmla="*/ 3255034 h 3266536"/>
                                            <a:gd name="connsiteX13-8059" fmla="*/ 1399422 w 3464789"/>
                                            <a:gd name="connsiteY13-8060" fmla="*/ 2748951 h 3266536"/>
                                            <a:gd name="connsiteX14-8061" fmla="*/ 1433928 w 3464789"/>
                                            <a:gd name="connsiteY14-8062" fmla="*/ 1817299 h 3266536"/>
                                            <a:gd name="connsiteX15-8063" fmla="*/ 1285742 w 3464789"/>
                                            <a:gd name="connsiteY15-8064" fmla="*/ 1457160 h 3266536"/>
                                            <a:gd name="connsiteX16-8065" fmla="*/ 1232480 w 3464789"/>
                                            <a:gd name="connsiteY16-8066" fmla="*/ 1424050 h 3266536"/>
                                            <a:gd name="connsiteX17-8067" fmla="*/ 1179677 w 3464789"/>
                                            <a:gd name="connsiteY17-8068" fmla="*/ 1403596 h 3266536"/>
                                            <a:gd name="connsiteX18-8069" fmla="*/ 1136639 w 3464789"/>
                                            <a:gd name="connsiteY18-8070" fmla="*/ 1416936 h 3266536"/>
                                            <a:gd name="connsiteX19-8071" fmla="*/ 694936 w 3464789"/>
                                            <a:gd name="connsiteY19-8072" fmla="*/ 1509564 h 3266536"/>
                                            <a:gd name="connsiteX20-8073" fmla="*/ 258308 w 3464789"/>
                                            <a:gd name="connsiteY20-8074" fmla="*/ 1444933 h 3266536"/>
                                            <a:gd name="connsiteX21-8075" fmla="*/ 727310 w 3464789"/>
                                            <a:gd name="connsiteY21-8076" fmla="*/ 1471078 h 3266536"/>
                                            <a:gd name="connsiteX22-8077" fmla="*/ 1021202 w 3464789"/>
                                            <a:gd name="connsiteY22-8078" fmla="*/ 1362956 h 3266536"/>
                                            <a:gd name="connsiteX23-8079" fmla="*/ 1022716 w 3464789"/>
                                            <a:gd name="connsiteY23-8080" fmla="*/ 1362285 h 3266536"/>
                                            <a:gd name="connsiteX24-8081" fmla="*/ 997892 w 3464789"/>
                                            <a:gd name="connsiteY24-8082" fmla="*/ 1356839 h 3266536"/>
                                            <a:gd name="connsiteX25-8083" fmla="*/ 645036 w 3464789"/>
                                            <a:gd name="connsiteY25-8084" fmla="*/ 1265612 h 3266536"/>
                                            <a:gd name="connsiteX26-8085" fmla="*/ 8889 w 3464789"/>
                                            <a:gd name="connsiteY26-8086" fmla="*/ 833848 h 3266536"/>
                                            <a:gd name="connsiteX27-8087" fmla="*/ 634343 w 3464789"/>
                                            <a:gd name="connsiteY27-8088" fmla="*/ 1185400 h 3266536"/>
                                            <a:gd name="connsiteX28-8089" fmla="*/ 1214583 w 3464789"/>
                                            <a:gd name="connsiteY28-8090" fmla="*/ 1318398 h 3266536"/>
                                            <a:gd name="connsiteX29-8091" fmla="*/ 1395036 w 3464789"/>
                                            <a:gd name="connsiteY29-8092" fmla="*/ 1363511 h 3266536"/>
                                            <a:gd name="connsiteX30-8093" fmla="*/ 1209641 w 3464789"/>
                                            <a:gd name="connsiteY30-8094" fmla="*/ 1046672 h 3266536"/>
                                            <a:gd name="connsiteX31-8095" fmla="*/ 1084324 w 3464789"/>
                                            <a:gd name="connsiteY31-8096" fmla="*/ 744014 h 3266536"/>
                                            <a:gd name="connsiteX32-8097" fmla="*/ 946281 w 3464789"/>
                                            <a:gd name="connsiteY32-8098" fmla="*/ 655437 h 3266536"/>
                                            <a:gd name="connsiteX33-8099" fmla="*/ 776340 w 3464789"/>
                                            <a:gd name="connsiteY33-8100" fmla="*/ 711158 h 3266536"/>
                                            <a:gd name="connsiteX34-8101" fmla="*/ 529066 w 3464789"/>
                                            <a:gd name="connsiteY34-8102" fmla="*/ 680248 h 3266536"/>
                                            <a:gd name="connsiteX35-8103" fmla="*/ 781493 w 3464789"/>
                                            <a:gd name="connsiteY35-8104" fmla="*/ 667370 h 3266536"/>
                                            <a:gd name="connsiteX36-8105" fmla="*/ 912857 w 3464789"/>
                                            <a:gd name="connsiteY36-8106" fmla="*/ 600399 h 3266536"/>
                                            <a:gd name="connsiteX37-8107" fmla="*/ 1069479 w 3464789"/>
                                            <a:gd name="connsiteY37-8108" fmla="*/ 598711 h 3266536"/>
                                            <a:gd name="connsiteX38-8109" fmla="*/ 991105 w 3464789"/>
                                            <a:gd name="connsiteY38-8110" fmla="*/ 0 h 3266536"/>
                                            <a:gd name="connsiteX39-8111" fmla="*/ 1058784 w 3464789"/>
                                            <a:gd name="connsiteY39-8112" fmla="*/ 197808 h 3266536"/>
                                            <a:gd name="connsiteX40-8113" fmla="*/ 1227158 w 3464789"/>
                                            <a:gd name="connsiteY40-8114" fmla="*/ 847118 h 3266536"/>
                                            <a:gd name="connsiteX41-8115" fmla="*/ 1295158 w 3464789"/>
                                            <a:gd name="connsiteY41-8116" fmla="*/ 976590 h 3266536"/>
                                            <a:gd name="connsiteX42-8117" fmla="*/ 1629460 w 3464789"/>
                                            <a:gd name="connsiteY42-8118" fmla="*/ 1408982 h 3266536"/>
                                            <a:gd name="connsiteX43-8119" fmla="*/ 1674907 w 3464789"/>
                                            <a:gd name="connsiteY43-8120" fmla="*/ 1052423 h 3266536"/>
                                            <a:gd name="connsiteX44-8121" fmla="*/ 1813303 w 3464789"/>
                                            <a:gd name="connsiteY44-8122" fmla="*/ 534838 h 3266536"/>
                                            <a:gd name="connsiteX0-8123" fmla="*/ 1813303 w 3464789"/>
                                            <a:gd name="connsiteY0-8124" fmla="*/ 534838 h 3266536"/>
                                            <a:gd name="connsiteX1-8125" fmla="*/ 1934308 w 3464789"/>
                                            <a:gd name="connsiteY1-8126" fmla="*/ 446987 h 3266536"/>
                                            <a:gd name="connsiteX2-8127" fmla="*/ 1895645 w 3464789"/>
                                            <a:gd name="connsiteY2-8128" fmla="*/ 820371 h 3266536"/>
                                            <a:gd name="connsiteX3-8129" fmla="*/ 1949404 w 3464789"/>
                                            <a:gd name="connsiteY3-8130" fmla="*/ 881362 h 3266536"/>
                                            <a:gd name="connsiteX4-8131" fmla="*/ 1808765 w 3464789"/>
                                            <a:gd name="connsiteY4-8132" fmla="*/ 1289935 h 3266536"/>
                                            <a:gd name="connsiteX5-8133" fmla="*/ 2517740 w 3464789"/>
                                            <a:gd name="connsiteY5-8134" fmla="*/ 1013912 h 3266536"/>
                                            <a:gd name="connsiteX6-8135" fmla="*/ 3464390 w 3464789"/>
                                            <a:gd name="connsiteY6-8136" fmla="*/ 959699 h 3266536"/>
                                            <a:gd name="connsiteX7-8137" fmla="*/ 2519113 w 3464789"/>
                                            <a:gd name="connsiteY7-8138" fmla="*/ 1079909 h 3266536"/>
                                            <a:gd name="connsiteX8-8139" fmla="*/ 1801988 w 3464789"/>
                                            <a:gd name="connsiteY8-8140" fmla="*/ 1518250 h 3266536"/>
                                            <a:gd name="connsiteX9-8141" fmla="*/ 1836494 w 3464789"/>
                                            <a:gd name="connsiteY9-8142" fmla="*/ 2162355 h 3266536"/>
                                            <a:gd name="connsiteX10-8143" fmla="*/ 1894003 w 3464789"/>
                                            <a:gd name="connsiteY10-8144" fmla="*/ 2794959 h 3266536"/>
                                            <a:gd name="connsiteX11-8145" fmla="*/ 1991769 w 3464789"/>
                                            <a:gd name="connsiteY11-8146" fmla="*/ 3266536 h 3266536"/>
                                            <a:gd name="connsiteX12-8147" fmla="*/ 1301656 w 3464789"/>
                                            <a:gd name="connsiteY12-8148" fmla="*/ 3255034 h 3266536"/>
                                            <a:gd name="connsiteX13-8149" fmla="*/ 1399422 w 3464789"/>
                                            <a:gd name="connsiteY13-8150" fmla="*/ 2748951 h 3266536"/>
                                            <a:gd name="connsiteX14-8151" fmla="*/ 1433928 w 3464789"/>
                                            <a:gd name="connsiteY14-8152" fmla="*/ 1817299 h 3266536"/>
                                            <a:gd name="connsiteX15-8153" fmla="*/ 1285742 w 3464789"/>
                                            <a:gd name="connsiteY15-8154" fmla="*/ 1457160 h 3266536"/>
                                            <a:gd name="connsiteX16-8155" fmla="*/ 1232480 w 3464789"/>
                                            <a:gd name="connsiteY16-8156" fmla="*/ 1424050 h 3266536"/>
                                            <a:gd name="connsiteX17-8157" fmla="*/ 1179677 w 3464789"/>
                                            <a:gd name="connsiteY17-8158" fmla="*/ 1403596 h 3266536"/>
                                            <a:gd name="connsiteX18-8159" fmla="*/ 1136639 w 3464789"/>
                                            <a:gd name="connsiteY18-8160" fmla="*/ 1416936 h 3266536"/>
                                            <a:gd name="connsiteX19-8161" fmla="*/ 694936 w 3464789"/>
                                            <a:gd name="connsiteY19-8162" fmla="*/ 1509564 h 3266536"/>
                                            <a:gd name="connsiteX20-8163" fmla="*/ 258308 w 3464789"/>
                                            <a:gd name="connsiteY20-8164" fmla="*/ 1444933 h 3266536"/>
                                            <a:gd name="connsiteX21-8165" fmla="*/ 727310 w 3464789"/>
                                            <a:gd name="connsiteY21-8166" fmla="*/ 1471078 h 3266536"/>
                                            <a:gd name="connsiteX22-8167" fmla="*/ 1021202 w 3464789"/>
                                            <a:gd name="connsiteY22-8168" fmla="*/ 1362956 h 3266536"/>
                                            <a:gd name="connsiteX23-8169" fmla="*/ 1022716 w 3464789"/>
                                            <a:gd name="connsiteY23-8170" fmla="*/ 1362285 h 3266536"/>
                                            <a:gd name="connsiteX24-8171" fmla="*/ 997892 w 3464789"/>
                                            <a:gd name="connsiteY24-8172" fmla="*/ 1356839 h 3266536"/>
                                            <a:gd name="connsiteX25-8173" fmla="*/ 645036 w 3464789"/>
                                            <a:gd name="connsiteY25-8174" fmla="*/ 1265612 h 3266536"/>
                                            <a:gd name="connsiteX26-8175" fmla="*/ 8889 w 3464789"/>
                                            <a:gd name="connsiteY26-8176" fmla="*/ 833848 h 3266536"/>
                                            <a:gd name="connsiteX27-8177" fmla="*/ 634343 w 3464789"/>
                                            <a:gd name="connsiteY27-8178" fmla="*/ 1185400 h 3266536"/>
                                            <a:gd name="connsiteX28-8179" fmla="*/ 1214583 w 3464789"/>
                                            <a:gd name="connsiteY28-8180" fmla="*/ 1318398 h 3266536"/>
                                            <a:gd name="connsiteX29-8181" fmla="*/ 1395036 w 3464789"/>
                                            <a:gd name="connsiteY29-8182" fmla="*/ 1363511 h 3266536"/>
                                            <a:gd name="connsiteX30-8183" fmla="*/ 1209641 w 3464789"/>
                                            <a:gd name="connsiteY30-8184" fmla="*/ 1046672 h 3266536"/>
                                            <a:gd name="connsiteX31-8185" fmla="*/ 1084324 w 3464789"/>
                                            <a:gd name="connsiteY31-8186" fmla="*/ 744014 h 3266536"/>
                                            <a:gd name="connsiteX32-8187" fmla="*/ 946281 w 3464789"/>
                                            <a:gd name="connsiteY32-8188" fmla="*/ 655437 h 3266536"/>
                                            <a:gd name="connsiteX33-8189" fmla="*/ 776340 w 3464789"/>
                                            <a:gd name="connsiteY33-8190" fmla="*/ 711158 h 3266536"/>
                                            <a:gd name="connsiteX34-8191" fmla="*/ 529066 w 3464789"/>
                                            <a:gd name="connsiteY34-8192" fmla="*/ 680248 h 3266536"/>
                                            <a:gd name="connsiteX35-8193" fmla="*/ 781493 w 3464789"/>
                                            <a:gd name="connsiteY35-8194" fmla="*/ 667370 h 3266536"/>
                                            <a:gd name="connsiteX36-8195" fmla="*/ 912857 w 3464789"/>
                                            <a:gd name="connsiteY36-8196" fmla="*/ 600399 h 3266536"/>
                                            <a:gd name="connsiteX37-8197" fmla="*/ 1101848 w 3464789"/>
                                            <a:gd name="connsiteY37-8198" fmla="*/ 550159 h 3266536"/>
                                            <a:gd name="connsiteX38-8199" fmla="*/ 991105 w 3464789"/>
                                            <a:gd name="connsiteY38-8200" fmla="*/ 0 h 3266536"/>
                                            <a:gd name="connsiteX39-8201" fmla="*/ 1058784 w 3464789"/>
                                            <a:gd name="connsiteY39-8202" fmla="*/ 197808 h 3266536"/>
                                            <a:gd name="connsiteX40-8203" fmla="*/ 1227158 w 3464789"/>
                                            <a:gd name="connsiteY40-8204" fmla="*/ 847118 h 3266536"/>
                                            <a:gd name="connsiteX41-8205" fmla="*/ 1295158 w 3464789"/>
                                            <a:gd name="connsiteY41-8206" fmla="*/ 976590 h 3266536"/>
                                            <a:gd name="connsiteX42-8207" fmla="*/ 1629460 w 3464789"/>
                                            <a:gd name="connsiteY42-8208" fmla="*/ 1408982 h 3266536"/>
                                            <a:gd name="connsiteX43-8209" fmla="*/ 1674907 w 3464789"/>
                                            <a:gd name="connsiteY43-8210" fmla="*/ 1052423 h 3266536"/>
                                            <a:gd name="connsiteX44-8211" fmla="*/ 1813303 w 3464789"/>
                                            <a:gd name="connsiteY44-8212" fmla="*/ 534838 h 3266536"/>
                                            <a:gd name="connsiteX0-8213" fmla="*/ 1813303 w 3464789"/>
                                            <a:gd name="connsiteY0-8214" fmla="*/ 534838 h 3266536"/>
                                            <a:gd name="connsiteX1-8215" fmla="*/ 1934308 w 3464789"/>
                                            <a:gd name="connsiteY1-8216" fmla="*/ 446987 h 3266536"/>
                                            <a:gd name="connsiteX2-8217" fmla="*/ 1895645 w 3464789"/>
                                            <a:gd name="connsiteY2-8218" fmla="*/ 820371 h 3266536"/>
                                            <a:gd name="connsiteX3-8219" fmla="*/ 1949404 w 3464789"/>
                                            <a:gd name="connsiteY3-8220" fmla="*/ 881362 h 3266536"/>
                                            <a:gd name="connsiteX4-8221" fmla="*/ 1808765 w 3464789"/>
                                            <a:gd name="connsiteY4-8222" fmla="*/ 1289935 h 3266536"/>
                                            <a:gd name="connsiteX5-8223" fmla="*/ 2517740 w 3464789"/>
                                            <a:gd name="connsiteY5-8224" fmla="*/ 1013912 h 3266536"/>
                                            <a:gd name="connsiteX6-8225" fmla="*/ 3464390 w 3464789"/>
                                            <a:gd name="connsiteY6-8226" fmla="*/ 959699 h 3266536"/>
                                            <a:gd name="connsiteX7-8227" fmla="*/ 2519113 w 3464789"/>
                                            <a:gd name="connsiteY7-8228" fmla="*/ 1079909 h 3266536"/>
                                            <a:gd name="connsiteX8-8229" fmla="*/ 1801988 w 3464789"/>
                                            <a:gd name="connsiteY8-8230" fmla="*/ 1518250 h 3266536"/>
                                            <a:gd name="connsiteX9-8231" fmla="*/ 1836494 w 3464789"/>
                                            <a:gd name="connsiteY9-8232" fmla="*/ 2162355 h 3266536"/>
                                            <a:gd name="connsiteX10-8233" fmla="*/ 1894003 w 3464789"/>
                                            <a:gd name="connsiteY10-8234" fmla="*/ 2794959 h 3266536"/>
                                            <a:gd name="connsiteX11-8235" fmla="*/ 1991769 w 3464789"/>
                                            <a:gd name="connsiteY11-8236" fmla="*/ 3266536 h 3266536"/>
                                            <a:gd name="connsiteX12-8237" fmla="*/ 1301656 w 3464789"/>
                                            <a:gd name="connsiteY12-8238" fmla="*/ 3255034 h 3266536"/>
                                            <a:gd name="connsiteX13-8239" fmla="*/ 1399422 w 3464789"/>
                                            <a:gd name="connsiteY13-8240" fmla="*/ 2748951 h 3266536"/>
                                            <a:gd name="connsiteX14-8241" fmla="*/ 1433928 w 3464789"/>
                                            <a:gd name="connsiteY14-8242" fmla="*/ 1817299 h 3266536"/>
                                            <a:gd name="connsiteX15-8243" fmla="*/ 1285742 w 3464789"/>
                                            <a:gd name="connsiteY15-8244" fmla="*/ 1457160 h 3266536"/>
                                            <a:gd name="connsiteX16-8245" fmla="*/ 1232480 w 3464789"/>
                                            <a:gd name="connsiteY16-8246" fmla="*/ 1424050 h 3266536"/>
                                            <a:gd name="connsiteX17-8247" fmla="*/ 1179677 w 3464789"/>
                                            <a:gd name="connsiteY17-8248" fmla="*/ 1403596 h 3266536"/>
                                            <a:gd name="connsiteX18-8249" fmla="*/ 1136639 w 3464789"/>
                                            <a:gd name="connsiteY18-8250" fmla="*/ 1416936 h 3266536"/>
                                            <a:gd name="connsiteX19-8251" fmla="*/ 694936 w 3464789"/>
                                            <a:gd name="connsiteY19-8252" fmla="*/ 1509564 h 3266536"/>
                                            <a:gd name="connsiteX20-8253" fmla="*/ 258308 w 3464789"/>
                                            <a:gd name="connsiteY20-8254" fmla="*/ 1444933 h 3266536"/>
                                            <a:gd name="connsiteX21-8255" fmla="*/ 727310 w 3464789"/>
                                            <a:gd name="connsiteY21-8256" fmla="*/ 1471078 h 3266536"/>
                                            <a:gd name="connsiteX22-8257" fmla="*/ 1021202 w 3464789"/>
                                            <a:gd name="connsiteY22-8258" fmla="*/ 1362956 h 3266536"/>
                                            <a:gd name="connsiteX23-8259" fmla="*/ 1022716 w 3464789"/>
                                            <a:gd name="connsiteY23-8260" fmla="*/ 1362285 h 3266536"/>
                                            <a:gd name="connsiteX24-8261" fmla="*/ 997892 w 3464789"/>
                                            <a:gd name="connsiteY24-8262" fmla="*/ 1356839 h 3266536"/>
                                            <a:gd name="connsiteX25-8263" fmla="*/ 645036 w 3464789"/>
                                            <a:gd name="connsiteY25-8264" fmla="*/ 1265612 h 3266536"/>
                                            <a:gd name="connsiteX26-8265" fmla="*/ 8889 w 3464789"/>
                                            <a:gd name="connsiteY26-8266" fmla="*/ 833848 h 3266536"/>
                                            <a:gd name="connsiteX27-8267" fmla="*/ 634343 w 3464789"/>
                                            <a:gd name="connsiteY27-8268" fmla="*/ 1185400 h 3266536"/>
                                            <a:gd name="connsiteX28-8269" fmla="*/ 1214583 w 3464789"/>
                                            <a:gd name="connsiteY28-8270" fmla="*/ 1318398 h 3266536"/>
                                            <a:gd name="connsiteX29-8271" fmla="*/ 1395036 w 3464789"/>
                                            <a:gd name="connsiteY29-8272" fmla="*/ 1363511 h 3266536"/>
                                            <a:gd name="connsiteX30-8273" fmla="*/ 1209641 w 3464789"/>
                                            <a:gd name="connsiteY30-8274" fmla="*/ 1046672 h 3266536"/>
                                            <a:gd name="connsiteX31-8275" fmla="*/ 1084324 w 3464789"/>
                                            <a:gd name="connsiteY31-8276" fmla="*/ 744014 h 3266536"/>
                                            <a:gd name="connsiteX32-8277" fmla="*/ 946281 w 3464789"/>
                                            <a:gd name="connsiteY32-8278" fmla="*/ 655437 h 3266536"/>
                                            <a:gd name="connsiteX33-8279" fmla="*/ 776340 w 3464789"/>
                                            <a:gd name="connsiteY33-8280" fmla="*/ 711158 h 3266536"/>
                                            <a:gd name="connsiteX34-8281" fmla="*/ 529066 w 3464789"/>
                                            <a:gd name="connsiteY34-8282" fmla="*/ 680248 h 3266536"/>
                                            <a:gd name="connsiteX35-8283" fmla="*/ 781493 w 3464789"/>
                                            <a:gd name="connsiteY35-8284" fmla="*/ 667370 h 3266536"/>
                                            <a:gd name="connsiteX36-8285" fmla="*/ 912857 w 3464789"/>
                                            <a:gd name="connsiteY36-8286" fmla="*/ 600399 h 3266536"/>
                                            <a:gd name="connsiteX37-8287" fmla="*/ 1101848 w 3464789"/>
                                            <a:gd name="connsiteY37-8288" fmla="*/ 671540 h 3266536"/>
                                            <a:gd name="connsiteX38-8289" fmla="*/ 991105 w 3464789"/>
                                            <a:gd name="connsiteY38-8290" fmla="*/ 0 h 3266536"/>
                                            <a:gd name="connsiteX39-8291" fmla="*/ 1058784 w 3464789"/>
                                            <a:gd name="connsiteY39-8292" fmla="*/ 197808 h 3266536"/>
                                            <a:gd name="connsiteX40-8293" fmla="*/ 1227158 w 3464789"/>
                                            <a:gd name="connsiteY40-8294" fmla="*/ 847118 h 3266536"/>
                                            <a:gd name="connsiteX41-8295" fmla="*/ 1295158 w 3464789"/>
                                            <a:gd name="connsiteY41-8296" fmla="*/ 976590 h 3266536"/>
                                            <a:gd name="connsiteX42-8297" fmla="*/ 1629460 w 3464789"/>
                                            <a:gd name="connsiteY42-8298" fmla="*/ 1408982 h 3266536"/>
                                            <a:gd name="connsiteX43-8299" fmla="*/ 1674907 w 3464789"/>
                                            <a:gd name="connsiteY43-8300" fmla="*/ 1052423 h 3266536"/>
                                            <a:gd name="connsiteX44-8301" fmla="*/ 1813303 w 3464789"/>
                                            <a:gd name="connsiteY44-8302" fmla="*/ 534838 h 3266536"/>
                                            <a:gd name="connsiteX0-8303" fmla="*/ 1813303 w 3464789"/>
                                            <a:gd name="connsiteY0-8304" fmla="*/ 534838 h 3266536"/>
                                            <a:gd name="connsiteX1-8305" fmla="*/ 1934308 w 3464789"/>
                                            <a:gd name="connsiteY1-8306" fmla="*/ 446987 h 3266536"/>
                                            <a:gd name="connsiteX2-8307" fmla="*/ 1895645 w 3464789"/>
                                            <a:gd name="connsiteY2-8308" fmla="*/ 820371 h 3266536"/>
                                            <a:gd name="connsiteX3-8309" fmla="*/ 1949404 w 3464789"/>
                                            <a:gd name="connsiteY3-8310" fmla="*/ 881362 h 3266536"/>
                                            <a:gd name="connsiteX4-8311" fmla="*/ 1808765 w 3464789"/>
                                            <a:gd name="connsiteY4-8312" fmla="*/ 1289935 h 3266536"/>
                                            <a:gd name="connsiteX5-8313" fmla="*/ 2517740 w 3464789"/>
                                            <a:gd name="connsiteY5-8314" fmla="*/ 1013912 h 3266536"/>
                                            <a:gd name="connsiteX6-8315" fmla="*/ 3464390 w 3464789"/>
                                            <a:gd name="connsiteY6-8316" fmla="*/ 959699 h 3266536"/>
                                            <a:gd name="connsiteX7-8317" fmla="*/ 2519113 w 3464789"/>
                                            <a:gd name="connsiteY7-8318" fmla="*/ 1079909 h 3266536"/>
                                            <a:gd name="connsiteX8-8319" fmla="*/ 1801988 w 3464789"/>
                                            <a:gd name="connsiteY8-8320" fmla="*/ 1518250 h 3266536"/>
                                            <a:gd name="connsiteX9-8321" fmla="*/ 1836494 w 3464789"/>
                                            <a:gd name="connsiteY9-8322" fmla="*/ 2162355 h 3266536"/>
                                            <a:gd name="connsiteX10-8323" fmla="*/ 1894003 w 3464789"/>
                                            <a:gd name="connsiteY10-8324" fmla="*/ 2794959 h 3266536"/>
                                            <a:gd name="connsiteX11-8325" fmla="*/ 1991769 w 3464789"/>
                                            <a:gd name="connsiteY11-8326" fmla="*/ 3266536 h 3266536"/>
                                            <a:gd name="connsiteX12-8327" fmla="*/ 1301656 w 3464789"/>
                                            <a:gd name="connsiteY12-8328" fmla="*/ 3255034 h 3266536"/>
                                            <a:gd name="connsiteX13-8329" fmla="*/ 1399422 w 3464789"/>
                                            <a:gd name="connsiteY13-8330" fmla="*/ 2748951 h 3266536"/>
                                            <a:gd name="connsiteX14-8331" fmla="*/ 1433928 w 3464789"/>
                                            <a:gd name="connsiteY14-8332" fmla="*/ 1817299 h 3266536"/>
                                            <a:gd name="connsiteX15-8333" fmla="*/ 1285742 w 3464789"/>
                                            <a:gd name="connsiteY15-8334" fmla="*/ 1457160 h 3266536"/>
                                            <a:gd name="connsiteX16-8335" fmla="*/ 1232480 w 3464789"/>
                                            <a:gd name="connsiteY16-8336" fmla="*/ 1424050 h 3266536"/>
                                            <a:gd name="connsiteX17-8337" fmla="*/ 1179677 w 3464789"/>
                                            <a:gd name="connsiteY17-8338" fmla="*/ 1403596 h 3266536"/>
                                            <a:gd name="connsiteX18-8339" fmla="*/ 1136639 w 3464789"/>
                                            <a:gd name="connsiteY18-8340" fmla="*/ 1416936 h 3266536"/>
                                            <a:gd name="connsiteX19-8341" fmla="*/ 694936 w 3464789"/>
                                            <a:gd name="connsiteY19-8342" fmla="*/ 1509564 h 3266536"/>
                                            <a:gd name="connsiteX20-8343" fmla="*/ 258308 w 3464789"/>
                                            <a:gd name="connsiteY20-8344" fmla="*/ 1444933 h 3266536"/>
                                            <a:gd name="connsiteX21-8345" fmla="*/ 727310 w 3464789"/>
                                            <a:gd name="connsiteY21-8346" fmla="*/ 1471078 h 3266536"/>
                                            <a:gd name="connsiteX22-8347" fmla="*/ 1021202 w 3464789"/>
                                            <a:gd name="connsiteY22-8348" fmla="*/ 1362956 h 3266536"/>
                                            <a:gd name="connsiteX23-8349" fmla="*/ 1022716 w 3464789"/>
                                            <a:gd name="connsiteY23-8350" fmla="*/ 1362285 h 3266536"/>
                                            <a:gd name="connsiteX24-8351" fmla="*/ 997892 w 3464789"/>
                                            <a:gd name="connsiteY24-8352" fmla="*/ 1356839 h 3266536"/>
                                            <a:gd name="connsiteX25-8353" fmla="*/ 645036 w 3464789"/>
                                            <a:gd name="connsiteY25-8354" fmla="*/ 1265612 h 3266536"/>
                                            <a:gd name="connsiteX26-8355" fmla="*/ 8889 w 3464789"/>
                                            <a:gd name="connsiteY26-8356" fmla="*/ 833848 h 3266536"/>
                                            <a:gd name="connsiteX27-8357" fmla="*/ 634343 w 3464789"/>
                                            <a:gd name="connsiteY27-8358" fmla="*/ 1185400 h 3266536"/>
                                            <a:gd name="connsiteX28-8359" fmla="*/ 1214583 w 3464789"/>
                                            <a:gd name="connsiteY28-8360" fmla="*/ 1318398 h 3266536"/>
                                            <a:gd name="connsiteX29-8361" fmla="*/ 1395036 w 3464789"/>
                                            <a:gd name="connsiteY29-8362" fmla="*/ 1363511 h 3266536"/>
                                            <a:gd name="connsiteX30-8363" fmla="*/ 1209641 w 3464789"/>
                                            <a:gd name="connsiteY30-8364" fmla="*/ 1046672 h 3266536"/>
                                            <a:gd name="connsiteX31-8365" fmla="*/ 1084324 w 3464789"/>
                                            <a:gd name="connsiteY31-8366" fmla="*/ 744014 h 3266536"/>
                                            <a:gd name="connsiteX32-8367" fmla="*/ 946281 w 3464789"/>
                                            <a:gd name="connsiteY32-8368" fmla="*/ 655437 h 3266536"/>
                                            <a:gd name="connsiteX33-8369" fmla="*/ 776340 w 3464789"/>
                                            <a:gd name="connsiteY33-8370" fmla="*/ 711158 h 3266536"/>
                                            <a:gd name="connsiteX34-8371" fmla="*/ 529066 w 3464789"/>
                                            <a:gd name="connsiteY34-8372" fmla="*/ 680248 h 3266536"/>
                                            <a:gd name="connsiteX35-8373" fmla="*/ 781493 w 3464789"/>
                                            <a:gd name="connsiteY35-8374" fmla="*/ 667370 h 3266536"/>
                                            <a:gd name="connsiteX36-8375" fmla="*/ 912857 w 3464789"/>
                                            <a:gd name="connsiteY36-8376" fmla="*/ 600399 h 3266536"/>
                                            <a:gd name="connsiteX37-8377" fmla="*/ 1101848 w 3464789"/>
                                            <a:gd name="connsiteY37-8378" fmla="*/ 598711 h 3266536"/>
                                            <a:gd name="connsiteX38-8379" fmla="*/ 991105 w 3464789"/>
                                            <a:gd name="connsiteY38-8380" fmla="*/ 0 h 3266536"/>
                                            <a:gd name="connsiteX39-8381" fmla="*/ 1058784 w 3464789"/>
                                            <a:gd name="connsiteY39-8382" fmla="*/ 197808 h 3266536"/>
                                            <a:gd name="connsiteX40-8383" fmla="*/ 1227158 w 3464789"/>
                                            <a:gd name="connsiteY40-8384" fmla="*/ 847118 h 3266536"/>
                                            <a:gd name="connsiteX41-8385" fmla="*/ 1295158 w 3464789"/>
                                            <a:gd name="connsiteY41-8386" fmla="*/ 976590 h 3266536"/>
                                            <a:gd name="connsiteX42-8387" fmla="*/ 1629460 w 3464789"/>
                                            <a:gd name="connsiteY42-8388" fmla="*/ 1408982 h 3266536"/>
                                            <a:gd name="connsiteX43-8389" fmla="*/ 1674907 w 3464789"/>
                                            <a:gd name="connsiteY43-8390" fmla="*/ 1052423 h 3266536"/>
                                            <a:gd name="connsiteX44-8391" fmla="*/ 1813303 w 3464789"/>
                                            <a:gd name="connsiteY44-8392" fmla="*/ 534838 h 3266536"/>
                                            <a:gd name="connsiteX0-8393" fmla="*/ 1813303 w 3464789"/>
                                            <a:gd name="connsiteY0-8394" fmla="*/ 534838 h 3266536"/>
                                            <a:gd name="connsiteX1-8395" fmla="*/ 1934308 w 3464789"/>
                                            <a:gd name="connsiteY1-8396" fmla="*/ 446987 h 3266536"/>
                                            <a:gd name="connsiteX2-8397" fmla="*/ 1895645 w 3464789"/>
                                            <a:gd name="connsiteY2-8398" fmla="*/ 820371 h 3266536"/>
                                            <a:gd name="connsiteX3-8399" fmla="*/ 1949404 w 3464789"/>
                                            <a:gd name="connsiteY3-8400" fmla="*/ 881362 h 3266536"/>
                                            <a:gd name="connsiteX4-8401" fmla="*/ 1808765 w 3464789"/>
                                            <a:gd name="connsiteY4-8402" fmla="*/ 1289935 h 3266536"/>
                                            <a:gd name="connsiteX5-8403" fmla="*/ 2517740 w 3464789"/>
                                            <a:gd name="connsiteY5-8404" fmla="*/ 1013912 h 3266536"/>
                                            <a:gd name="connsiteX6-8405" fmla="*/ 3464390 w 3464789"/>
                                            <a:gd name="connsiteY6-8406" fmla="*/ 959699 h 3266536"/>
                                            <a:gd name="connsiteX7-8407" fmla="*/ 2519113 w 3464789"/>
                                            <a:gd name="connsiteY7-8408" fmla="*/ 1079909 h 3266536"/>
                                            <a:gd name="connsiteX8-8409" fmla="*/ 1801988 w 3464789"/>
                                            <a:gd name="connsiteY8-8410" fmla="*/ 1518250 h 3266536"/>
                                            <a:gd name="connsiteX9-8411" fmla="*/ 1836494 w 3464789"/>
                                            <a:gd name="connsiteY9-8412" fmla="*/ 2162355 h 3266536"/>
                                            <a:gd name="connsiteX10-8413" fmla="*/ 1894003 w 3464789"/>
                                            <a:gd name="connsiteY10-8414" fmla="*/ 2794959 h 3266536"/>
                                            <a:gd name="connsiteX11-8415" fmla="*/ 1991769 w 3464789"/>
                                            <a:gd name="connsiteY11-8416" fmla="*/ 3266536 h 3266536"/>
                                            <a:gd name="connsiteX12-8417" fmla="*/ 1301656 w 3464789"/>
                                            <a:gd name="connsiteY12-8418" fmla="*/ 3255034 h 3266536"/>
                                            <a:gd name="connsiteX13-8419" fmla="*/ 1399422 w 3464789"/>
                                            <a:gd name="connsiteY13-8420" fmla="*/ 2748951 h 3266536"/>
                                            <a:gd name="connsiteX14-8421" fmla="*/ 1433928 w 3464789"/>
                                            <a:gd name="connsiteY14-8422" fmla="*/ 1817299 h 3266536"/>
                                            <a:gd name="connsiteX15-8423" fmla="*/ 1285742 w 3464789"/>
                                            <a:gd name="connsiteY15-8424" fmla="*/ 1457160 h 3266536"/>
                                            <a:gd name="connsiteX16-8425" fmla="*/ 1232480 w 3464789"/>
                                            <a:gd name="connsiteY16-8426" fmla="*/ 1424050 h 3266536"/>
                                            <a:gd name="connsiteX17-8427" fmla="*/ 1179677 w 3464789"/>
                                            <a:gd name="connsiteY17-8428" fmla="*/ 1403596 h 3266536"/>
                                            <a:gd name="connsiteX18-8429" fmla="*/ 1136639 w 3464789"/>
                                            <a:gd name="connsiteY18-8430" fmla="*/ 1416936 h 3266536"/>
                                            <a:gd name="connsiteX19-8431" fmla="*/ 694936 w 3464789"/>
                                            <a:gd name="connsiteY19-8432" fmla="*/ 1509564 h 3266536"/>
                                            <a:gd name="connsiteX20-8433" fmla="*/ 258308 w 3464789"/>
                                            <a:gd name="connsiteY20-8434" fmla="*/ 1444933 h 3266536"/>
                                            <a:gd name="connsiteX21-8435" fmla="*/ 727310 w 3464789"/>
                                            <a:gd name="connsiteY21-8436" fmla="*/ 1471078 h 3266536"/>
                                            <a:gd name="connsiteX22-8437" fmla="*/ 1021202 w 3464789"/>
                                            <a:gd name="connsiteY22-8438" fmla="*/ 1362956 h 3266536"/>
                                            <a:gd name="connsiteX23-8439" fmla="*/ 1022716 w 3464789"/>
                                            <a:gd name="connsiteY23-8440" fmla="*/ 1362285 h 3266536"/>
                                            <a:gd name="connsiteX24-8441" fmla="*/ 997892 w 3464789"/>
                                            <a:gd name="connsiteY24-8442" fmla="*/ 1356839 h 3266536"/>
                                            <a:gd name="connsiteX25-8443" fmla="*/ 645036 w 3464789"/>
                                            <a:gd name="connsiteY25-8444" fmla="*/ 1265612 h 3266536"/>
                                            <a:gd name="connsiteX26-8445" fmla="*/ 8889 w 3464789"/>
                                            <a:gd name="connsiteY26-8446" fmla="*/ 833848 h 3266536"/>
                                            <a:gd name="connsiteX27-8447" fmla="*/ 634343 w 3464789"/>
                                            <a:gd name="connsiteY27-8448" fmla="*/ 1185400 h 3266536"/>
                                            <a:gd name="connsiteX28-8449" fmla="*/ 1214583 w 3464789"/>
                                            <a:gd name="connsiteY28-8450" fmla="*/ 1318398 h 3266536"/>
                                            <a:gd name="connsiteX29-8451" fmla="*/ 1395036 w 3464789"/>
                                            <a:gd name="connsiteY29-8452" fmla="*/ 1363511 h 3266536"/>
                                            <a:gd name="connsiteX30-8453" fmla="*/ 1209641 w 3464789"/>
                                            <a:gd name="connsiteY30-8454" fmla="*/ 1046672 h 3266536"/>
                                            <a:gd name="connsiteX31-8455" fmla="*/ 1084324 w 3464789"/>
                                            <a:gd name="connsiteY31-8456" fmla="*/ 744014 h 3266536"/>
                                            <a:gd name="connsiteX32-8457" fmla="*/ 946281 w 3464789"/>
                                            <a:gd name="connsiteY32-8458" fmla="*/ 655437 h 3266536"/>
                                            <a:gd name="connsiteX33-8459" fmla="*/ 776340 w 3464789"/>
                                            <a:gd name="connsiteY33-8460" fmla="*/ 711158 h 3266536"/>
                                            <a:gd name="connsiteX34-8461" fmla="*/ 529066 w 3464789"/>
                                            <a:gd name="connsiteY34-8462" fmla="*/ 680248 h 3266536"/>
                                            <a:gd name="connsiteX35-8463" fmla="*/ 781493 w 3464789"/>
                                            <a:gd name="connsiteY35-8464" fmla="*/ 667370 h 3266536"/>
                                            <a:gd name="connsiteX36-8465" fmla="*/ 912857 w 3464789"/>
                                            <a:gd name="connsiteY36-8466" fmla="*/ 600399 h 3266536"/>
                                            <a:gd name="connsiteX37-8467" fmla="*/ 1101848 w 3464789"/>
                                            <a:gd name="connsiteY37-8468" fmla="*/ 598711 h 3266536"/>
                                            <a:gd name="connsiteX38-8469" fmla="*/ 991105 w 3464789"/>
                                            <a:gd name="connsiteY38-8470" fmla="*/ 0 h 3266536"/>
                                            <a:gd name="connsiteX39-8471" fmla="*/ 1058784 w 3464789"/>
                                            <a:gd name="connsiteY39-8472" fmla="*/ 197808 h 3266536"/>
                                            <a:gd name="connsiteX40-8473" fmla="*/ 1227158 w 3464789"/>
                                            <a:gd name="connsiteY40-8474" fmla="*/ 847118 h 3266536"/>
                                            <a:gd name="connsiteX41-8475" fmla="*/ 1295158 w 3464789"/>
                                            <a:gd name="connsiteY41-8476" fmla="*/ 976590 h 3266536"/>
                                            <a:gd name="connsiteX42-8477" fmla="*/ 1629460 w 3464789"/>
                                            <a:gd name="connsiteY42-8478" fmla="*/ 1408982 h 3266536"/>
                                            <a:gd name="connsiteX43-8479" fmla="*/ 1674907 w 3464789"/>
                                            <a:gd name="connsiteY43-8480" fmla="*/ 1052423 h 3266536"/>
                                            <a:gd name="connsiteX44-8481" fmla="*/ 1813303 w 3464789"/>
                                            <a:gd name="connsiteY44-8482" fmla="*/ 534838 h 3266536"/>
                                            <a:gd name="connsiteX0-8483" fmla="*/ 1813303 w 3464789"/>
                                            <a:gd name="connsiteY0-8484" fmla="*/ 534838 h 3266536"/>
                                            <a:gd name="connsiteX1-8485" fmla="*/ 1934308 w 3464789"/>
                                            <a:gd name="connsiteY1-8486" fmla="*/ 446987 h 3266536"/>
                                            <a:gd name="connsiteX2-8487" fmla="*/ 1895645 w 3464789"/>
                                            <a:gd name="connsiteY2-8488" fmla="*/ 820371 h 3266536"/>
                                            <a:gd name="connsiteX3-8489" fmla="*/ 1949404 w 3464789"/>
                                            <a:gd name="connsiteY3-8490" fmla="*/ 881362 h 3266536"/>
                                            <a:gd name="connsiteX4-8491" fmla="*/ 1808765 w 3464789"/>
                                            <a:gd name="connsiteY4-8492" fmla="*/ 1289935 h 3266536"/>
                                            <a:gd name="connsiteX5-8493" fmla="*/ 2517740 w 3464789"/>
                                            <a:gd name="connsiteY5-8494" fmla="*/ 1013912 h 3266536"/>
                                            <a:gd name="connsiteX6-8495" fmla="*/ 3464390 w 3464789"/>
                                            <a:gd name="connsiteY6-8496" fmla="*/ 959699 h 3266536"/>
                                            <a:gd name="connsiteX7-8497" fmla="*/ 2519113 w 3464789"/>
                                            <a:gd name="connsiteY7-8498" fmla="*/ 1079909 h 3266536"/>
                                            <a:gd name="connsiteX8-8499" fmla="*/ 1801988 w 3464789"/>
                                            <a:gd name="connsiteY8-8500" fmla="*/ 1518250 h 3266536"/>
                                            <a:gd name="connsiteX9-8501" fmla="*/ 1836494 w 3464789"/>
                                            <a:gd name="connsiteY9-8502" fmla="*/ 2162355 h 3266536"/>
                                            <a:gd name="connsiteX10-8503" fmla="*/ 1894003 w 3464789"/>
                                            <a:gd name="connsiteY10-8504" fmla="*/ 2794959 h 3266536"/>
                                            <a:gd name="connsiteX11-8505" fmla="*/ 1991769 w 3464789"/>
                                            <a:gd name="connsiteY11-8506" fmla="*/ 3266536 h 3266536"/>
                                            <a:gd name="connsiteX12-8507" fmla="*/ 1301656 w 3464789"/>
                                            <a:gd name="connsiteY12-8508" fmla="*/ 3255034 h 3266536"/>
                                            <a:gd name="connsiteX13-8509" fmla="*/ 1399422 w 3464789"/>
                                            <a:gd name="connsiteY13-8510" fmla="*/ 2748951 h 3266536"/>
                                            <a:gd name="connsiteX14-8511" fmla="*/ 1433928 w 3464789"/>
                                            <a:gd name="connsiteY14-8512" fmla="*/ 1817299 h 3266536"/>
                                            <a:gd name="connsiteX15-8513" fmla="*/ 1285742 w 3464789"/>
                                            <a:gd name="connsiteY15-8514" fmla="*/ 1457160 h 3266536"/>
                                            <a:gd name="connsiteX16-8515" fmla="*/ 1232480 w 3464789"/>
                                            <a:gd name="connsiteY16-8516" fmla="*/ 1424050 h 3266536"/>
                                            <a:gd name="connsiteX17-8517" fmla="*/ 1179677 w 3464789"/>
                                            <a:gd name="connsiteY17-8518" fmla="*/ 1403596 h 3266536"/>
                                            <a:gd name="connsiteX18-8519" fmla="*/ 1136639 w 3464789"/>
                                            <a:gd name="connsiteY18-8520" fmla="*/ 1416936 h 3266536"/>
                                            <a:gd name="connsiteX19-8521" fmla="*/ 694936 w 3464789"/>
                                            <a:gd name="connsiteY19-8522" fmla="*/ 1509564 h 3266536"/>
                                            <a:gd name="connsiteX20-8523" fmla="*/ 258308 w 3464789"/>
                                            <a:gd name="connsiteY20-8524" fmla="*/ 1444933 h 3266536"/>
                                            <a:gd name="connsiteX21-8525" fmla="*/ 727310 w 3464789"/>
                                            <a:gd name="connsiteY21-8526" fmla="*/ 1471078 h 3266536"/>
                                            <a:gd name="connsiteX22-8527" fmla="*/ 1021202 w 3464789"/>
                                            <a:gd name="connsiteY22-8528" fmla="*/ 1362956 h 3266536"/>
                                            <a:gd name="connsiteX23-8529" fmla="*/ 1022716 w 3464789"/>
                                            <a:gd name="connsiteY23-8530" fmla="*/ 1362285 h 3266536"/>
                                            <a:gd name="connsiteX24-8531" fmla="*/ 997892 w 3464789"/>
                                            <a:gd name="connsiteY24-8532" fmla="*/ 1356839 h 3266536"/>
                                            <a:gd name="connsiteX25-8533" fmla="*/ 645036 w 3464789"/>
                                            <a:gd name="connsiteY25-8534" fmla="*/ 1265612 h 3266536"/>
                                            <a:gd name="connsiteX26-8535" fmla="*/ 8889 w 3464789"/>
                                            <a:gd name="connsiteY26-8536" fmla="*/ 833848 h 3266536"/>
                                            <a:gd name="connsiteX27-8537" fmla="*/ 634343 w 3464789"/>
                                            <a:gd name="connsiteY27-8538" fmla="*/ 1185400 h 3266536"/>
                                            <a:gd name="connsiteX28-8539" fmla="*/ 1214583 w 3464789"/>
                                            <a:gd name="connsiteY28-8540" fmla="*/ 1318398 h 3266536"/>
                                            <a:gd name="connsiteX29-8541" fmla="*/ 1395036 w 3464789"/>
                                            <a:gd name="connsiteY29-8542" fmla="*/ 1363511 h 3266536"/>
                                            <a:gd name="connsiteX30-8543" fmla="*/ 1209641 w 3464789"/>
                                            <a:gd name="connsiteY30-8544" fmla="*/ 1046672 h 3266536"/>
                                            <a:gd name="connsiteX31-8545" fmla="*/ 1084324 w 3464789"/>
                                            <a:gd name="connsiteY31-8546" fmla="*/ 744014 h 3266536"/>
                                            <a:gd name="connsiteX32-8547" fmla="*/ 946281 w 3464789"/>
                                            <a:gd name="connsiteY32-8548" fmla="*/ 655437 h 3266536"/>
                                            <a:gd name="connsiteX33-8549" fmla="*/ 776340 w 3464789"/>
                                            <a:gd name="connsiteY33-8550" fmla="*/ 711158 h 3266536"/>
                                            <a:gd name="connsiteX34-8551" fmla="*/ 529066 w 3464789"/>
                                            <a:gd name="connsiteY34-8552" fmla="*/ 680248 h 3266536"/>
                                            <a:gd name="connsiteX35-8553" fmla="*/ 781493 w 3464789"/>
                                            <a:gd name="connsiteY35-8554" fmla="*/ 667370 h 3266536"/>
                                            <a:gd name="connsiteX36-8555" fmla="*/ 912857 w 3464789"/>
                                            <a:gd name="connsiteY36-8556" fmla="*/ 600399 h 3266536"/>
                                            <a:gd name="connsiteX37-8557" fmla="*/ 1101848 w 3464789"/>
                                            <a:gd name="connsiteY37-8558" fmla="*/ 598711 h 3266536"/>
                                            <a:gd name="connsiteX38-8559" fmla="*/ 991105 w 3464789"/>
                                            <a:gd name="connsiteY38-8560" fmla="*/ 0 h 3266536"/>
                                            <a:gd name="connsiteX39-8561" fmla="*/ 1058784 w 3464789"/>
                                            <a:gd name="connsiteY39-8562" fmla="*/ 197808 h 3266536"/>
                                            <a:gd name="connsiteX40-8563" fmla="*/ 1227158 w 3464789"/>
                                            <a:gd name="connsiteY40-8564" fmla="*/ 847118 h 3266536"/>
                                            <a:gd name="connsiteX41-8565" fmla="*/ 1295158 w 3464789"/>
                                            <a:gd name="connsiteY41-8566" fmla="*/ 976590 h 3266536"/>
                                            <a:gd name="connsiteX42-8567" fmla="*/ 1629460 w 3464789"/>
                                            <a:gd name="connsiteY42-8568" fmla="*/ 1408982 h 3266536"/>
                                            <a:gd name="connsiteX43-8569" fmla="*/ 1674907 w 3464789"/>
                                            <a:gd name="connsiteY43-8570" fmla="*/ 1052423 h 3266536"/>
                                            <a:gd name="connsiteX44-8571" fmla="*/ 1813303 w 3464789"/>
                                            <a:gd name="connsiteY44-8572" fmla="*/ 534838 h 3266536"/>
                                            <a:gd name="connsiteX0-8573" fmla="*/ 1813303 w 3464789"/>
                                            <a:gd name="connsiteY0-8574" fmla="*/ 534838 h 3266536"/>
                                            <a:gd name="connsiteX1-8575" fmla="*/ 1934308 w 3464789"/>
                                            <a:gd name="connsiteY1-8576" fmla="*/ 446987 h 3266536"/>
                                            <a:gd name="connsiteX2-8577" fmla="*/ 1895645 w 3464789"/>
                                            <a:gd name="connsiteY2-8578" fmla="*/ 820371 h 3266536"/>
                                            <a:gd name="connsiteX3-8579" fmla="*/ 1949404 w 3464789"/>
                                            <a:gd name="connsiteY3-8580" fmla="*/ 881362 h 3266536"/>
                                            <a:gd name="connsiteX4-8581" fmla="*/ 1808765 w 3464789"/>
                                            <a:gd name="connsiteY4-8582" fmla="*/ 1289935 h 3266536"/>
                                            <a:gd name="connsiteX5-8583" fmla="*/ 2517740 w 3464789"/>
                                            <a:gd name="connsiteY5-8584" fmla="*/ 1013912 h 3266536"/>
                                            <a:gd name="connsiteX6-8585" fmla="*/ 3464390 w 3464789"/>
                                            <a:gd name="connsiteY6-8586" fmla="*/ 959699 h 3266536"/>
                                            <a:gd name="connsiteX7-8587" fmla="*/ 2519113 w 3464789"/>
                                            <a:gd name="connsiteY7-8588" fmla="*/ 1079909 h 3266536"/>
                                            <a:gd name="connsiteX8-8589" fmla="*/ 1801988 w 3464789"/>
                                            <a:gd name="connsiteY8-8590" fmla="*/ 1518250 h 3266536"/>
                                            <a:gd name="connsiteX9-8591" fmla="*/ 1836494 w 3464789"/>
                                            <a:gd name="connsiteY9-8592" fmla="*/ 2162355 h 3266536"/>
                                            <a:gd name="connsiteX10-8593" fmla="*/ 1894003 w 3464789"/>
                                            <a:gd name="connsiteY10-8594" fmla="*/ 2794959 h 3266536"/>
                                            <a:gd name="connsiteX11-8595" fmla="*/ 1991769 w 3464789"/>
                                            <a:gd name="connsiteY11-8596" fmla="*/ 3266536 h 3266536"/>
                                            <a:gd name="connsiteX12-8597" fmla="*/ 1301656 w 3464789"/>
                                            <a:gd name="connsiteY12-8598" fmla="*/ 3255034 h 3266536"/>
                                            <a:gd name="connsiteX13-8599" fmla="*/ 1399422 w 3464789"/>
                                            <a:gd name="connsiteY13-8600" fmla="*/ 2748951 h 3266536"/>
                                            <a:gd name="connsiteX14-8601" fmla="*/ 1433928 w 3464789"/>
                                            <a:gd name="connsiteY14-8602" fmla="*/ 1817299 h 3266536"/>
                                            <a:gd name="connsiteX15-8603" fmla="*/ 1285742 w 3464789"/>
                                            <a:gd name="connsiteY15-8604" fmla="*/ 1457160 h 3266536"/>
                                            <a:gd name="connsiteX16-8605" fmla="*/ 1232480 w 3464789"/>
                                            <a:gd name="connsiteY16-8606" fmla="*/ 1424050 h 3266536"/>
                                            <a:gd name="connsiteX17-8607" fmla="*/ 1179677 w 3464789"/>
                                            <a:gd name="connsiteY17-8608" fmla="*/ 1403596 h 3266536"/>
                                            <a:gd name="connsiteX18-8609" fmla="*/ 1136639 w 3464789"/>
                                            <a:gd name="connsiteY18-8610" fmla="*/ 1416936 h 3266536"/>
                                            <a:gd name="connsiteX19-8611" fmla="*/ 694936 w 3464789"/>
                                            <a:gd name="connsiteY19-8612" fmla="*/ 1509564 h 3266536"/>
                                            <a:gd name="connsiteX20-8613" fmla="*/ 258308 w 3464789"/>
                                            <a:gd name="connsiteY20-8614" fmla="*/ 1444933 h 3266536"/>
                                            <a:gd name="connsiteX21-8615" fmla="*/ 727310 w 3464789"/>
                                            <a:gd name="connsiteY21-8616" fmla="*/ 1471078 h 3266536"/>
                                            <a:gd name="connsiteX22-8617" fmla="*/ 1021202 w 3464789"/>
                                            <a:gd name="connsiteY22-8618" fmla="*/ 1362956 h 3266536"/>
                                            <a:gd name="connsiteX23-8619" fmla="*/ 1022716 w 3464789"/>
                                            <a:gd name="connsiteY23-8620" fmla="*/ 1362285 h 3266536"/>
                                            <a:gd name="connsiteX24-8621" fmla="*/ 997892 w 3464789"/>
                                            <a:gd name="connsiteY24-8622" fmla="*/ 1356839 h 3266536"/>
                                            <a:gd name="connsiteX25-8623" fmla="*/ 645036 w 3464789"/>
                                            <a:gd name="connsiteY25-8624" fmla="*/ 1265612 h 3266536"/>
                                            <a:gd name="connsiteX26-8625" fmla="*/ 8889 w 3464789"/>
                                            <a:gd name="connsiteY26-8626" fmla="*/ 833848 h 3266536"/>
                                            <a:gd name="connsiteX27-8627" fmla="*/ 634343 w 3464789"/>
                                            <a:gd name="connsiteY27-8628" fmla="*/ 1185400 h 3266536"/>
                                            <a:gd name="connsiteX28-8629" fmla="*/ 1214583 w 3464789"/>
                                            <a:gd name="connsiteY28-8630" fmla="*/ 1318398 h 3266536"/>
                                            <a:gd name="connsiteX29-8631" fmla="*/ 1395036 w 3464789"/>
                                            <a:gd name="connsiteY29-8632" fmla="*/ 1363511 h 3266536"/>
                                            <a:gd name="connsiteX30-8633" fmla="*/ 1209641 w 3464789"/>
                                            <a:gd name="connsiteY30-8634" fmla="*/ 1046672 h 3266536"/>
                                            <a:gd name="connsiteX31-8635" fmla="*/ 1084324 w 3464789"/>
                                            <a:gd name="connsiteY31-8636" fmla="*/ 744014 h 3266536"/>
                                            <a:gd name="connsiteX32-8637" fmla="*/ 946281 w 3464789"/>
                                            <a:gd name="connsiteY32-8638" fmla="*/ 655437 h 3266536"/>
                                            <a:gd name="connsiteX33-8639" fmla="*/ 776340 w 3464789"/>
                                            <a:gd name="connsiteY33-8640" fmla="*/ 711158 h 3266536"/>
                                            <a:gd name="connsiteX34-8641" fmla="*/ 529066 w 3464789"/>
                                            <a:gd name="connsiteY34-8642" fmla="*/ 680248 h 3266536"/>
                                            <a:gd name="connsiteX35-8643" fmla="*/ 781493 w 3464789"/>
                                            <a:gd name="connsiteY35-8644" fmla="*/ 667370 h 3266536"/>
                                            <a:gd name="connsiteX36-8645" fmla="*/ 912857 w 3464789"/>
                                            <a:gd name="connsiteY36-8646" fmla="*/ 600399 h 3266536"/>
                                            <a:gd name="connsiteX37-8647" fmla="*/ 1101848 w 3464789"/>
                                            <a:gd name="connsiteY37-8648" fmla="*/ 598711 h 3266536"/>
                                            <a:gd name="connsiteX38-8649" fmla="*/ 991105 w 3464789"/>
                                            <a:gd name="connsiteY38-8650" fmla="*/ 0 h 3266536"/>
                                            <a:gd name="connsiteX39-8651" fmla="*/ 1058784 w 3464789"/>
                                            <a:gd name="connsiteY39-8652" fmla="*/ 197808 h 3266536"/>
                                            <a:gd name="connsiteX40-8653" fmla="*/ 1227158 w 3464789"/>
                                            <a:gd name="connsiteY40-8654" fmla="*/ 847118 h 3266536"/>
                                            <a:gd name="connsiteX41-8655" fmla="*/ 1295158 w 3464789"/>
                                            <a:gd name="connsiteY41-8656" fmla="*/ 976590 h 3266536"/>
                                            <a:gd name="connsiteX42-8657" fmla="*/ 1629460 w 3464789"/>
                                            <a:gd name="connsiteY42-8658" fmla="*/ 1408982 h 3266536"/>
                                            <a:gd name="connsiteX43-8659" fmla="*/ 1674907 w 3464789"/>
                                            <a:gd name="connsiteY43-8660" fmla="*/ 1052423 h 3266536"/>
                                            <a:gd name="connsiteX44-8661" fmla="*/ 1813303 w 3464789"/>
                                            <a:gd name="connsiteY44-8662" fmla="*/ 534838 h 3266536"/>
                                            <a:gd name="connsiteX0-8663" fmla="*/ 1813303 w 3464789"/>
                                            <a:gd name="connsiteY0-8664" fmla="*/ 534838 h 3266536"/>
                                            <a:gd name="connsiteX1-8665" fmla="*/ 1934308 w 3464789"/>
                                            <a:gd name="connsiteY1-8666" fmla="*/ 446987 h 3266536"/>
                                            <a:gd name="connsiteX2-8667" fmla="*/ 1895645 w 3464789"/>
                                            <a:gd name="connsiteY2-8668" fmla="*/ 820371 h 3266536"/>
                                            <a:gd name="connsiteX3-8669" fmla="*/ 1949404 w 3464789"/>
                                            <a:gd name="connsiteY3-8670" fmla="*/ 881362 h 3266536"/>
                                            <a:gd name="connsiteX4-8671" fmla="*/ 1808765 w 3464789"/>
                                            <a:gd name="connsiteY4-8672" fmla="*/ 1289935 h 3266536"/>
                                            <a:gd name="connsiteX5-8673" fmla="*/ 2517740 w 3464789"/>
                                            <a:gd name="connsiteY5-8674" fmla="*/ 1013912 h 3266536"/>
                                            <a:gd name="connsiteX6-8675" fmla="*/ 3464390 w 3464789"/>
                                            <a:gd name="connsiteY6-8676" fmla="*/ 959699 h 3266536"/>
                                            <a:gd name="connsiteX7-8677" fmla="*/ 2519113 w 3464789"/>
                                            <a:gd name="connsiteY7-8678" fmla="*/ 1079909 h 3266536"/>
                                            <a:gd name="connsiteX8-8679" fmla="*/ 1801988 w 3464789"/>
                                            <a:gd name="connsiteY8-8680" fmla="*/ 1518250 h 3266536"/>
                                            <a:gd name="connsiteX9-8681" fmla="*/ 1836494 w 3464789"/>
                                            <a:gd name="connsiteY9-8682" fmla="*/ 2162355 h 3266536"/>
                                            <a:gd name="connsiteX10-8683" fmla="*/ 1894003 w 3464789"/>
                                            <a:gd name="connsiteY10-8684" fmla="*/ 2794959 h 3266536"/>
                                            <a:gd name="connsiteX11-8685" fmla="*/ 1991769 w 3464789"/>
                                            <a:gd name="connsiteY11-8686" fmla="*/ 3266536 h 3266536"/>
                                            <a:gd name="connsiteX12-8687" fmla="*/ 1301656 w 3464789"/>
                                            <a:gd name="connsiteY12-8688" fmla="*/ 3255034 h 3266536"/>
                                            <a:gd name="connsiteX13-8689" fmla="*/ 1399422 w 3464789"/>
                                            <a:gd name="connsiteY13-8690" fmla="*/ 2748951 h 3266536"/>
                                            <a:gd name="connsiteX14-8691" fmla="*/ 1433928 w 3464789"/>
                                            <a:gd name="connsiteY14-8692" fmla="*/ 1817299 h 3266536"/>
                                            <a:gd name="connsiteX15-8693" fmla="*/ 1285742 w 3464789"/>
                                            <a:gd name="connsiteY15-8694" fmla="*/ 1457160 h 3266536"/>
                                            <a:gd name="connsiteX16-8695" fmla="*/ 1232480 w 3464789"/>
                                            <a:gd name="connsiteY16-8696" fmla="*/ 1424050 h 3266536"/>
                                            <a:gd name="connsiteX17-8697" fmla="*/ 1179677 w 3464789"/>
                                            <a:gd name="connsiteY17-8698" fmla="*/ 1403596 h 3266536"/>
                                            <a:gd name="connsiteX18-8699" fmla="*/ 1136639 w 3464789"/>
                                            <a:gd name="connsiteY18-8700" fmla="*/ 1416936 h 3266536"/>
                                            <a:gd name="connsiteX19-8701" fmla="*/ 694936 w 3464789"/>
                                            <a:gd name="connsiteY19-8702" fmla="*/ 1509564 h 3266536"/>
                                            <a:gd name="connsiteX20-8703" fmla="*/ 258308 w 3464789"/>
                                            <a:gd name="connsiteY20-8704" fmla="*/ 1444933 h 3266536"/>
                                            <a:gd name="connsiteX21-8705" fmla="*/ 727310 w 3464789"/>
                                            <a:gd name="connsiteY21-8706" fmla="*/ 1471078 h 3266536"/>
                                            <a:gd name="connsiteX22-8707" fmla="*/ 1021202 w 3464789"/>
                                            <a:gd name="connsiteY22-8708" fmla="*/ 1362956 h 3266536"/>
                                            <a:gd name="connsiteX23-8709" fmla="*/ 1022716 w 3464789"/>
                                            <a:gd name="connsiteY23-8710" fmla="*/ 1362285 h 3266536"/>
                                            <a:gd name="connsiteX24-8711" fmla="*/ 997892 w 3464789"/>
                                            <a:gd name="connsiteY24-8712" fmla="*/ 1356839 h 3266536"/>
                                            <a:gd name="connsiteX25-8713" fmla="*/ 645036 w 3464789"/>
                                            <a:gd name="connsiteY25-8714" fmla="*/ 1265612 h 3266536"/>
                                            <a:gd name="connsiteX26-8715" fmla="*/ 8889 w 3464789"/>
                                            <a:gd name="connsiteY26-8716" fmla="*/ 833848 h 3266536"/>
                                            <a:gd name="connsiteX27-8717" fmla="*/ 634343 w 3464789"/>
                                            <a:gd name="connsiteY27-8718" fmla="*/ 1185400 h 3266536"/>
                                            <a:gd name="connsiteX28-8719" fmla="*/ 1214583 w 3464789"/>
                                            <a:gd name="connsiteY28-8720" fmla="*/ 1318398 h 3266536"/>
                                            <a:gd name="connsiteX29-8721" fmla="*/ 1395036 w 3464789"/>
                                            <a:gd name="connsiteY29-8722" fmla="*/ 1363511 h 3266536"/>
                                            <a:gd name="connsiteX30-8723" fmla="*/ 1209641 w 3464789"/>
                                            <a:gd name="connsiteY30-8724" fmla="*/ 1046672 h 3266536"/>
                                            <a:gd name="connsiteX31-8725" fmla="*/ 1084324 w 3464789"/>
                                            <a:gd name="connsiteY31-8726" fmla="*/ 744014 h 3266536"/>
                                            <a:gd name="connsiteX32-8727" fmla="*/ 946281 w 3464789"/>
                                            <a:gd name="connsiteY32-8728" fmla="*/ 655437 h 3266536"/>
                                            <a:gd name="connsiteX33-8729" fmla="*/ 776340 w 3464789"/>
                                            <a:gd name="connsiteY33-8730" fmla="*/ 711158 h 3266536"/>
                                            <a:gd name="connsiteX34-8731" fmla="*/ 529066 w 3464789"/>
                                            <a:gd name="connsiteY34-8732" fmla="*/ 680248 h 3266536"/>
                                            <a:gd name="connsiteX35-8733" fmla="*/ 781493 w 3464789"/>
                                            <a:gd name="connsiteY35-8734" fmla="*/ 667370 h 3266536"/>
                                            <a:gd name="connsiteX36-8735" fmla="*/ 1017131 w 3464789"/>
                                            <a:gd name="connsiteY36-8736" fmla="*/ 632483 h 3266536"/>
                                            <a:gd name="connsiteX37-8737" fmla="*/ 1101848 w 3464789"/>
                                            <a:gd name="connsiteY37-8738" fmla="*/ 598711 h 3266536"/>
                                            <a:gd name="connsiteX38-8739" fmla="*/ 991105 w 3464789"/>
                                            <a:gd name="connsiteY38-8740" fmla="*/ 0 h 3266536"/>
                                            <a:gd name="connsiteX39-8741" fmla="*/ 1058784 w 3464789"/>
                                            <a:gd name="connsiteY39-8742" fmla="*/ 197808 h 3266536"/>
                                            <a:gd name="connsiteX40-8743" fmla="*/ 1227158 w 3464789"/>
                                            <a:gd name="connsiteY40-8744" fmla="*/ 847118 h 3266536"/>
                                            <a:gd name="connsiteX41-8745" fmla="*/ 1295158 w 3464789"/>
                                            <a:gd name="connsiteY41-8746" fmla="*/ 976590 h 3266536"/>
                                            <a:gd name="connsiteX42-8747" fmla="*/ 1629460 w 3464789"/>
                                            <a:gd name="connsiteY42-8748" fmla="*/ 1408982 h 3266536"/>
                                            <a:gd name="connsiteX43-8749" fmla="*/ 1674907 w 3464789"/>
                                            <a:gd name="connsiteY43-8750" fmla="*/ 1052423 h 3266536"/>
                                            <a:gd name="connsiteX44-8751" fmla="*/ 1813303 w 3464789"/>
                                            <a:gd name="connsiteY44-8752" fmla="*/ 534838 h 3266536"/>
                                            <a:gd name="connsiteX0-8753" fmla="*/ 1813303 w 3464789"/>
                                            <a:gd name="connsiteY0-8754" fmla="*/ 534838 h 3266536"/>
                                            <a:gd name="connsiteX1-8755" fmla="*/ 1934308 w 3464789"/>
                                            <a:gd name="connsiteY1-8756" fmla="*/ 446987 h 3266536"/>
                                            <a:gd name="connsiteX2-8757" fmla="*/ 1895645 w 3464789"/>
                                            <a:gd name="connsiteY2-8758" fmla="*/ 820371 h 3266536"/>
                                            <a:gd name="connsiteX3-8759" fmla="*/ 1949404 w 3464789"/>
                                            <a:gd name="connsiteY3-8760" fmla="*/ 881362 h 3266536"/>
                                            <a:gd name="connsiteX4-8761" fmla="*/ 1808765 w 3464789"/>
                                            <a:gd name="connsiteY4-8762" fmla="*/ 1289935 h 3266536"/>
                                            <a:gd name="connsiteX5-8763" fmla="*/ 2517740 w 3464789"/>
                                            <a:gd name="connsiteY5-8764" fmla="*/ 1013912 h 3266536"/>
                                            <a:gd name="connsiteX6-8765" fmla="*/ 3464390 w 3464789"/>
                                            <a:gd name="connsiteY6-8766" fmla="*/ 959699 h 3266536"/>
                                            <a:gd name="connsiteX7-8767" fmla="*/ 2519113 w 3464789"/>
                                            <a:gd name="connsiteY7-8768" fmla="*/ 1079909 h 3266536"/>
                                            <a:gd name="connsiteX8-8769" fmla="*/ 1801988 w 3464789"/>
                                            <a:gd name="connsiteY8-8770" fmla="*/ 1518250 h 3266536"/>
                                            <a:gd name="connsiteX9-8771" fmla="*/ 1836494 w 3464789"/>
                                            <a:gd name="connsiteY9-8772" fmla="*/ 2162355 h 3266536"/>
                                            <a:gd name="connsiteX10-8773" fmla="*/ 1894003 w 3464789"/>
                                            <a:gd name="connsiteY10-8774" fmla="*/ 2794959 h 3266536"/>
                                            <a:gd name="connsiteX11-8775" fmla="*/ 1991769 w 3464789"/>
                                            <a:gd name="connsiteY11-8776" fmla="*/ 3266536 h 3266536"/>
                                            <a:gd name="connsiteX12-8777" fmla="*/ 1301656 w 3464789"/>
                                            <a:gd name="connsiteY12-8778" fmla="*/ 3255034 h 3266536"/>
                                            <a:gd name="connsiteX13-8779" fmla="*/ 1399422 w 3464789"/>
                                            <a:gd name="connsiteY13-8780" fmla="*/ 2748951 h 3266536"/>
                                            <a:gd name="connsiteX14-8781" fmla="*/ 1433928 w 3464789"/>
                                            <a:gd name="connsiteY14-8782" fmla="*/ 1817299 h 3266536"/>
                                            <a:gd name="connsiteX15-8783" fmla="*/ 1285742 w 3464789"/>
                                            <a:gd name="connsiteY15-8784" fmla="*/ 1457160 h 3266536"/>
                                            <a:gd name="connsiteX16-8785" fmla="*/ 1232480 w 3464789"/>
                                            <a:gd name="connsiteY16-8786" fmla="*/ 1424050 h 3266536"/>
                                            <a:gd name="connsiteX17-8787" fmla="*/ 1179677 w 3464789"/>
                                            <a:gd name="connsiteY17-8788" fmla="*/ 1403596 h 3266536"/>
                                            <a:gd name="connsiteX18-8789" fmla="*/ 1136639 w 3464789"/>
                                            <a:gd name="connsiteY18-8790" fmla="*/ 1416936 h 3266536"/>
                                            <a:gd name="connsiteX19-8791" fmla="*/ 694936 w 3464789"/>
                                            <a:gd name="connsiteY19-8792" fmla="*/ 1509564 h 3266536"/>
                                            <a:gd name="connsiteX20-8793" fmla="*/ 258308 w 3464789"/>
                                            <a:gd name="connsiteY20-8794" fmla="*/ 1444933 h 3266536"/>
                                            <a:gd name="connsiteX21-8795" fmla="*/ 727310 w 3464789"/>
                                            <a:gd name="connsiteY21-8796" fmla="*/ 1471078 h 3266536"/>
                                            <a:gd name="connsiteX22-8797" fmla="*/ 1021202 w 3464789"/>
                                            <a:gd name="connsiteY22-8798" fmla="*/ 1362956 h 3266536"/>
                                            <a:gd name="connsiteX23-8799" fmla="*/ 1022716 w 3464789"/>
                                            <a:gd name="connsiteY23-8800" fmla="*/ 1362285 h 3266536"/>
                                            <a:gd name="connsiteX24-8801" fmla="*/ 997892 w 3464789"/>
                                            <a:gd name="connsiteY24-8802" fmla="*/ 1356839 h 3266536"/>
                                            <a:gd name="connsiteX25-8803" fmla="*/ 645036 w 3464789"/>
                                            <a:gd name="connsiteY25-8804" fmla="*/ 1265612 h 3266536"/>
                                            <a:gd name="connsiteX26-8805" fmla="*/ 8889 w 3464789"/>
                                            <a:gd name="connsiteY26-8806" fmla="*/ 833848 h 3266536"/>
                                            <a:gd name="connsiteX27-8807" fmla="*/ 634343 w 3464789"/>
                                            <a:gd name="connsiteY27-8808" fmla="*/ 1185400 h 3266536"/>
                                            <a:gd name="connsiteX28-8809" fmla="*/ 1214583 w 3464789"/>
                                            <a:gd name="connsiteY28-8810" fmla="*/ 1318398 h 3266536"/>
                                            <a:gd name="connsiteX29-8811" fmla="*/ 1395036 w 3464789"/>
                                            <a:gd name="connsiteY29-8812" fmla="*/ 1363511 h 3266536"/>
                                            <a:gd name="connsiteX30-8813" fmla="*/ 1209641 w 3464789"/>
                                            <a:gd name="connsiteY30-8814" fmla="*/ 1046672 h 3266536"/>
                                            <a:gd name="connsiteX31-8815" fmla="*/ 1084324 w 3464789"/>
                                            <a:gd name="connsiteY31-8816" fmla="*/ 744014 h 3266536"/>
                                            <a:gd name="connsiteX32-8817" fmla="*/ 946281 w 3464789"/>
                                            <a:gd name="connsiteY32-8818" fmla="*/ 655437 h 3266536"/>
                                            <a:gd name="connsiteX33-8819" fmla="*/ 776340 w 3464789"/>
                                            <a:gd name="connsiteY33-8820" fmla="*/ 711158 h 3266536"/>
                                            <a:gd name="connsiteX34-8821" fmla="*/ 529066 w 3464789"/>
                                            <a:gd name="connsiteY34-8822" fmla="*/ 680248 h 3266536"/>
                                            <a:gd name="connsiteX35-8823" fmla="*/ 781493 w 3464789"/>
                                            <a:gd name="connsiteY35-8824" fmla="*/ 667370 h 3266536"/>
                                            <a:gd name="connsiteX36-8825" fmla="*/ 1001089 w 3464789"/>
                                            <a:gd name="connsiteY36-8826" fmla="*/ 592377 h 3266536"/>
                                            <a:gd name="connsiteX37-8827" fmla="*/ 1101848 w 3464789"/>
                                            <a:gd name="connsiteY37-8828" fmla="*/ 598711 h 3266536"/>
                                            <a:gd name="connsiteX38-8829" fmla="*/ 991105 w 3464789"/>
                                            <a:gd name="connsiteY38-8830" fmla="*/ 0 h 3266536"/>
                                            <a:gd name="connsiteX39-8831" fmla="*/ 1058784 w 3464789"/>
                                            <a:gd name="connsiteY39-8832" fmla="*/ 197808 h 3266536"/>
                                            <a:gd name="connsiteX40-8833" fmla="*/ 1227158 w 3464789"/>
                                            <a:gd name="connsiteY40-8834" fmla="*/ 847118 h 3266536"/>
                                            <a:gd name="connsiteX41-8835" fmla="*/ 1295158 w 3464789"/>
                                            <a:gd name="connsiteY41-8836" fmla="*/ 976590 h 3266536"/>
                                            <a:gd name="connsiteX42-8837" fmla="*/ 1629460 w 3464789"/>
                                            <a:gd name="connsiteY42-8838" fmla="*/ 1408982 h 3266536"/>
                                            <a:gd name="connsiteX43-8839" fmla="*/ 1674907 w 3464789"/>
                                            <a:gd name="connsiteY43-8840" fmla="*/ 1052423 h 3266536"/>
                                            <a:gd name="connsiteX44-8841" fmla="*/ 1813303 w 3464789"/>
                                            <a:gd name="connsiteY44-8842" fmla="*/ 534838 h 3266536"/>
                                            <a:gd name="connsiteX0-8843" fmla="*/ 1813303 w 3464789"/>
                                            <a:gd name="connsiteY0-8844" fmla="*/ 534838 h 3266536"/>
                                            <a:gd name="connsiteX1-8845" fmla="*/ 1934308 w 3464789"/>
                                            <a:gd name="connsiteY1-8846" fmla="*/ 446987 h 3266536"/>
                                            <a:gd name="connsiteX2-8847" fmla="*/ 1895645 w 3464789"/>
                                            <a:gd name="connsiteY2-8848" fmla="*/ 820371 h 3266536"/>
                                            <a:gd name="connsiteX3-8849" fmla="*/ 1949404 w 3464789"/>
                                            <a:gd name="connsiteY3-8850" fmla="*/ 881362 h 3266536"/>
                                            <a:gd name="connsiteX4-8851" fmla="*/ 1808765 w 3464789"/>
                                            <a:gd name="connsiteY4-8852" fmla="*/ 1289935 h 3266536"/>
                                            <a:gd name="connsiteX5-8853" fmla="*/ 2517740 w 3464789"/>
                                            <a:gd name="connsiteY5-8854" fmla="*/ 1013912 h 3266536"/>
                                            <a:gd name="connsiteX6-8855" fmla="*/ 3464390 w 3464789"/>
                                            <a:gd name="connsiteY6-8856" fmla="*/ 959699 h 3266536"/>
                                            <a:gd name="connsiteX7-8857" fmla="*/ 2519113 w 3464789"/>
                                            <a:gd name="connsiteY7-8858" fmla="*/ 1079909 h 3266536"/>
                                            <a:gd name="connsiteX8-8859" fmla="*/ 1801988 w 3464789"/>
                                            <a:gd name="connsiteY8-8860" fmla="*/ 1518250 h 3266536"/>
                                            <a:gd name="connsiteX9-8861" fmla="*/ 1836494 w 3464789"/>
                                            <a:gd name="connsiteY9-8862" fmla="*/ 2162355 h 3266536"/>
                                            <a:gd name="connsiteX10-8863" fmla="*/ 1894003 w 3464789"/>
                                            <a:gd name="connsiteY10-8864" fmla="*/ 2794959 h 3266536"/>
                                            <a:gd name="connsiteX11-8865" fmla="*/ 1991769 w 3464789"/>
                                            <a:gd name="connsiteY11-8866" fmla="*/ 3266536 h 3266536"/>
                                            <a:gd name="connsiteX12-8867" fmla="*/ 1301656 w 3464789"/>
                                            <a:gd name="connsiteY12-8868" fmla="*/ 3255034 h 3266536"/>
                                            <a:gd name="connsiteX13-8869" fmla="*/ 1399422 w 3464789"/>
                                            <a:gd name="connsiteY13-8870" fmla="*/ 2748951 h 3266536"/>
                                            <a:gd name="connsiteX14-8871" fmla="*/ 1433928 w 3464789"/>
                                            <a:gd name="connsiteY14-8872" fmla="*/ 1817299 h 3266536"/>
                                            <a:gd name="connsiteX15-8873" fmla="*/ 1285742 w 3464789"/>
                                            <a:gd name="connsiteY15-8874" fmla="*/ 1457160 h 3266536"/>
                                            <a:gd name="connsiteX16-8875" fmla="*/ 1232480 w 3464789"/>
                                            <a:gd name="connsiteY16-8876" fmla="*/ 1424050 h 3266536"/>
                                            <a:gd name="connsiteX17-8877" fmla="*/ 1179677 w 3464789"/>
                                            <a:gd name="connsiteY17-8878" fmla="*/ 1403596 h 3266536"/>
                                            <a:gd name="connsiteX18-8879" fmla="*/ 1136639 w 3464789"/>
                                            <a:gd name="connsiteY18-8880" fmla="*/ 1416936 h 3266536"/>
                                            <a:gd name="connsiteX19-8881" fmla="*/ 694936 w 3464789"/>
                                            <a:gd name="connsiteY19-8882" fmla="*/ 1509564 h 3266536"/>
                                            <a:gd name="connsiteX20-8883" fmla="*/ 258308 w 3464789"/>
                                            <a:gd name="connsiteY20-8884" fmla="*/ 1444933 h 3266536"/>
                                            <a:gd name="connsiteX21-8885" fmla="*/ 727310 w 3464789"/>
                                            <a:gd name="connsiteY21-8886" fmla="*/ 1471078 h 3266536"/>
                                            <a:gd name="connsiteX22-8887" fmla="*/ 1021202 w 3464789"/>
                                            <a:gd name="connsiteY22-8888" fmla="*/ 1362956 h 3266536"/>
                                            <a:gd name="connsiteX23-8889" fmla="*/ 1022716 w 3464789"/>
                                            <a:gd name="connsiteY23-8890" fmla="*/ 1362285 h 3266536"/>
                                            <a:gd name="connsiteX24-8891" fmla="*/ 997892 w 3464789"/>
                                            <a:gd name="connsiteY24-8892" fmla="*/ 1356839 h 3266536"/>
                                            <a:gd name="connsiteX25-8893" fmla="*/ 645036 w 3464789"/>
                                            <a:gd name="connsiteY25-8894" fmla="*/ 1265612 h 3266536"/>
                                            <a:gd name="connsiteX26-8895" fmla="*/ 8889 w 3464789"/>
                                            <a:gd name="connsiteY26-8896" fmla="*/ 833848 h 3266536"/>
                                            <a:gd name="connsiteX27-8897" fmla="*/ 634343 w 3464789"/>
                                            <a:gd name="connsiteY27-8898" fmla="*/ 1185400 h 3266536"/>
                                            <a:gd name="connsiteX28-8899" fmla="*/ 1214583 w 3464789"/>
                                            <a:gd name="connsiteY28-8900" fmla="*/ 1318398 h 3266536"/>
                                            <a:gd name="connsiteX29-8901" fmla="*/ 1395036 w 3464789"/>
                                            <a:gd name="connsiteY29-8902" fmla="*/ 1363511 h 3266536"/>
                                            <a:gd name="connsiteX30-8903" fmla="*/ 1209641 w 3464789"/>
                                            <a:gd name="connsiteY30-8904" fmla="*/ 1046672 h 3266536"/>
                                            <a:gd name="connsiteX31-8905" fmla="*/ 1084324 w 3464789"/>
                                            <a:gd name="connsiteY31-8906" fmla="*/ 744014 h 3266536"/>
                                            <a:gd name="connsiteX32-8907" fmla="*/ 946281 w 3464789"/>
                                            <a:gd name="connsiteY32-8908" fmla="*/ 655437 h 3266536"/>
                                            <a:gd name="connsiteX33-8909" fmla="*/ 776340 w 3464789"/>
                                            <a:gd name="connsiteY33-8910" fmla="*/ 711158 h 3266536"/>
                                            <a:gd name="connsiteX34-8911" fmla="*/ 529066 w 3464789"/>
                                            <a:gd name="connsiteY34-8912" fmla="*/ 680248 h 3266536"/>
                                            <a:gd name="connsiteX35-8913" fmla="*/ 781493 w 3464789"/>
                                            <a:gd name="connsiteY35-8914" fmla="*/ 667370 h 3266536"/>
                                            <a:gd name="connsiteX36-8915" fmla="*/ 1001089 w 3464789"/>
                                            <a:gd name="connsiteY36-8916" fmla="*/ 592377 h 3266536"/>
                                            <a:gd name="connsiteX37-8917" fmla="*/ 1101848 w 3464789"/>
                                            <a:gd name="connsiteY37-8918" fmla="*/ 598711 h 3266536"/>
                                            <a:gd name="connsiteX38-8919" fmla="*/ 991105 w 3464789"/>
                                            <a:gd name="connsiteY38-8920" fmla="*/ 0 h 3266536"/>
                                            <a:gd name="connsiteX39-8921" fmla="*/ 1058784 w 3464789"/>
                                            <a:gd name="connsiteY39-8922" fmla="*/ 197808 h 3266536"/>
                                            <a:gd name="connsiteX40-8923" fmla="*/ 1227158 w 3464789"/>
                                            <a:gd name="connsiteY40-8924" fmla="*/ 847118 h 3266536"/>
                                            <a:gd name="connsiteX41-8925" fmla="*/ 1295158 w 3464789"/>
                                            <a:gd name="connsiteY41-8926" fmla="*/ 976590 h 3266536"/>
                                            <a:gd name="connsiteX42-8927" fmla="*/ 1629460 w 3464789"/>
                                            <a:gd name="connsiteY42-8928" fmla="*/ 1408982 h 3266536"/>
                                            <a:gd name="connsiteX43-8929" fmla="*/ 1674907 w 3464789"/>
                                            <a:gd name="connsiteY43-8930" fmla="*/ 1052423 h 3266536"/>
                                            <a:gd name="connsiteX44-8931" fmla="*/ 1813303 w 3464789"/>
                                            <a:gd name="connsiteY44-8932" fmla="*/ 534838 h 3266536"/>
                                            <a:gd name="connsiteX0-8933" fmla="*/ 1813303 w 3464789"/>
                                            <a:gd name="connsiteY0-8934" fmla="*/ 534838 h 3266536"/>
                                            <a:gd name="connsiteX1-8935" fmla="*/ 1934308 w 3464789"/>
                                            <a:gd name="connsiteY1-8936" fmla="*/ 446987 h 3266536"/>
                                            <a:gd name="connsiteX2-8937" fmla="*/ 1895645 w 3464789"/>
                                            <a:gd name="connsiteY2-8938" fmla="*/ 820371 h 3266536"/>
                                            <a:gd name="connsiteX3-8939" fmla="*/ 1949404 w 3464789"/>
                                            <a:gd name="connsiteY3-8940" fmla="*/ 881362 h 3266536"/>
                                            <a:gd name="connsiteX4-8941" fmla="*/ 1808765 w 3464789"/>
                                            <a:gd name="connsiteY4-8942" fmla="*/ 1289935 h 3266536"/>
                                            <a:gd name="connsiteX5-8943" fmla="*/ 2517740 w 3464789"/>
                                            <a:gd name="connsiteY5-8944" fmla="*/ 1013912 h 3266536"/>
                                            <a:gd name="connsiteX6-8945" fmla="*/ 3464390 w 3464789"/>
                                            <a:gd name="connsiteY6-8946" fmla="*/ 959699 h 3266536"/>
                                            <a:gd name="connsiteX7-8947" fmla="*/ 2519113 w 3464789"/>
                                            <a:gd name="connsiteY7-8948" fmla="*/ 1079909 h 3266536"/>
                                            <a:gd name="connsiteX8-8949" fmla="*/ 1801988 w 3464789"/>
                                            <a:gd name="connsiteY8-8950" fmla="*/ 1518250 h 3266536"/>
                                            <a:gd name="connsiteX9-8951" fmla="*/ 1836494 w 3464789"/>
                                            <a:gd name="connsiteY9-8952" fmla="*/ 2162355 h 3266536"/>
                                            <a:gd name="connsiteX10-8953" fmla="*/ 1894003 w 3464789"/>
                                            <a:gd name="connsiteY10-8954" fmla="*/ 2794959 h 3266536"/>
                                            <a:gd name="connsiteX11-8955" fmla="*/ 1991769 w 3464789"/>
                                            <a:gd name="connsiteY11-8956" fmla="*/ 3266536 h 3266536"/>
                                            <a:gd name="connsiteX12-8957" fmla="*/ 1301656 w 3464789"/>
                                            <a:gd name="connsiteY12-8958" fmla="*/ 3255034 h 3266536"/>
                                            <a:gd name="connsiteX13-8959" fmla="*/ 1399422 w 3464789"/>
                                            <a:gd name="connsiteY13-8960" fmla="*/ 2748951 h 3266536"/>
                                            <a:gd name="connsiteX14-8961" fmla="*/ 1433928 w 3464789"/>
                                            <a:gd name="connsiteY14-8962" fmla="*/ 1817299 h 3266536"/>
                                            <a:gd name="connsiteX15-8963" fmla="*/ 1285742 w 3464789"/>
                                            <a:gd name="connsiteY15-8964" fmla="*/ 1457160 h 3266536"/>
                                            <a:gd name="connsiteX16-8965" fmla="*/ 1232480 w 3464789"/>
                                            <a:gd name="connsiteY16-8966" fmla="*/ 1424050 h 3266536"/>
                                            <a:gd name="connsiteX17-8967" fmla="*/ 1179677 w 3464789"/>
                                            <a:gd name="connsiteY17-8968" fmla="*/ 1403596 h 3266536"/>
                                            <a:gd name="connsiteX18-8969" fmla="*/ 1136639 w 3464789"/>
                                            <a:gd name="connsiteY18-8970" fmla="*/ 1416936 h 3266536"/>
                                            <a:gd name="connsiteX19-8971" fmla="*/ 694936 w 3464789"/>
                                            <a:gd name="connsiteY19-8972" fmla="*/ 1509564 h 3266536"/>
                                            <a:gd name="connsiteX20-8973" fmla="*/ 258308 w 3464789"/>
                                            <a:gd name="connsiteY20-8974" fmla="*/ 1444933 h 3266536"/>
                                            <a:gd name="connsiteX21-8975" fmla="*/ 727310 w 3464789"/>
                                            <a:gd name="connsiteY21-8976" fmla="*/ 1471078 h 3266536"/>
                                            <a:gd name="connsiteX22-8977" fmla="*/ 1021202 w 3464789"/>
                                            <a:gd name="connsiteY22-8978" fmla="*/ 1362956 h 3266536"/>
                                            <a:gd name="connsiteX23-8979" fmla="*/ 1022716 w 3464789"/>
                                            <a:gd name="connsiteY23-8980" fmla="*/ 1362285 h 3266536"/>
                                            <a:gd name="connsiteX24-8981" fmla="*/ 997892 w 3464789"/>
                                            <a:gd name="connsiteY24-8982" fmla="*/ 1356839 h 3266536"/>
                                            <a:gd name="connsiteX25-8983" fmla="*/ 645036 w 3464789"/>
                                            <a:gd name="connsiteY25-8984" fmla="*/ 1265612 h 3266536"/>
                                            <a:gd name="connsiteX26-8985" fmla="*/ 8889 w 3464789"/>
                                            <a:gd name="connsiteY26-8986" fmla="*/ 833848 h 3266536"/>
                                            <a:gd name="connsiteX27-8987" fmla="*/ 634343 w 3464789"/>
                                            <a:gd name="connsiteY27-8988" fmla="*/ 1185400 h 3266536"/>
                                            <a:gd name="connsiteX28-8989" fmla="*/ 1214583 w 3464789"/>
                                            <a:gd name="connsiteY28-8990" fmla="*/ 1318398 h 3266536"/>
                                            <a:gd name="connsiteX29-8991" fmla="*/ 1395036 w 3464789"/>
                                            <a:gd name="connsiteY29-8992" fmla="*/ 1363511 h 3266536"/>
                                            <a:gd name="connsiteX30-8993" fmla="*/ 1209641 w 3464789"/>
                                            <a:gd name="connsiteY30-8994" fmla="*/ 1046672 h 3266536"/>
                                            <a:gd name="connsiteX31-8995" fmla="*/ 1084324 w 3464789"/>
                                            <a:gd name="connsiteY31-8996" fmla="*/ 744014 h 3266536"/>
                                            <a:gd name="connsiteX32-8997" fmla="*/ 946281 w 3464789"/>
                                            <a:gd name="connsiteY32-8998" fmla="*/ 655437 h 3266536"/>
                                            <a:gd name="connsiteX33-8999" fmla="*/ 776340 w 3464789"/>
                                            <a:gd name="connsiteY33-9000" fmla="*/ 711158 h 3266536"/>
                                            <a:gd name="connsiteX34-9001" fmla="*/ 529066 w 3464789"/>
                                            <a:gd name="connsiteY34-9002" fmla="*/ 680248 h 3266536"/>
                                            <a:gd name="connsiteX35-9003" fmla="*/ 781493 w 3464789"/>
                                            <a:gd name="connsiteY35-9004" fmla="*/ 667370 h 3266536"/>
                                            <a:gd name="connsiteX36-9005" fmla="*/ 1001089 w 3464789"/>
                                            <a:gd name="connsiteY36-9006" fmla="*/ 592377 h 3266536"/>
                                            <a:gd name="connsiteX37-9007" fmla="*/ 1101848 w 3464789"/>
                                            <a:gd name="connsiteY37-9008" fmla="*/ 598711 h 3266536"/>
                                            <a:gd name="connsiteX38-9009" fmla="*/ 991105 w 3464789"/>
                                            <a:gd name="connsiteY38-9010" fmla="*/ 0 h 3266536"/>
                                            <a:gd name="connsiteX39-9011" fmla="*/ 1058784 w 3464789"/>
                                            <a:gd name="connsiteY39-9012" fmla="*/ 197808 h 3266536"/>
                                            <a:gd name="connsiteX40-9013" fmla="*/ 1227158 w 3464789"/>
                                            <a:gd name="connsiteY40-9014" fmla="*/ 847118 h 3266536"/>
                                            <a:gd name="connsiteX41-9015" fmla="*/ 1295158 w 3464789"/>
                                            <a:gd name="connsiteY41-9016" fmla="*/ 976590 h 3266536"/>
                                            <a:gd name="connsiteX42-9017" fmla="*/ 1629460 w 3464789"/>
                                            <a:gd name="connsiteY42-9018" fmla="*/ 1408982 h 3266536"/>
                                            <a:gd name="connsiteX43-9019" fmla="*/ 1674907 w 3464789"/>
                                            <a:gd name="connsiteY43-9020" fmla="*/ 1052423 h 3266536"/>
                                            <a:gd name="connsiteX44-9021" fmla="*/ 1813303 w 3464789"/>
                                            <a:gd name="connsiteY44-9022" fmla="*/ 534838 h 3266536"/>
                                            <a:gd name="connsiteX0-9023" fmla="*/ 1813303 w 3464789"/>
                                            <a:gd name="connsiteY0-9024" fmla="*/ 534838 h 3266536"/>
                                            <a:gd name="connsiteX1-9025" fmla="*/ 1934308 w 3464789"/>
                                            <a:gd name="connsiteY1-9026" fmla="*/ 446987 h 3266536"/>
                                            <a:gd name="connsiteX2-9027" fmla="*/ 1895645 w 3464789"/>
                                            <a:gd name="connsiteY2-9028" fmla="*/ 820371 h 3266536"/>
                                            <a:gd name="connsiteX3-9029" fmla="*/ 1949404 w 3464789"/>
                                            <a:gd name="connsiteY3-9030" fmla="*/ 881362 h 3266536"/>
                                            <a:gd name="connsiteX4-9031" fmla="*/ 1808765 w 3464789"/>
                                            <a:gd name="connsiteY4-9032" fmla="*/ 1289935 h 3266536"/>
                                            <a:gd name="connsiteX5-9033" fmla="*/ 2517740 w 3464789"/>
                                            <a:gd name="connsiteY5-9034" fmla="*/ 1013912 h 3266536"/>
                                            <a:gd name="connsiteX6-9035" fmla="*/ 3464390 w 3464789"/>
                                            <a:gd name="connsiteY6-9036" fmla="*/ 959699 h 3266536"/>
                                            <a:gd name="connsiteX7-9037" fmla="*/ 2519113 w 3464789"/>
                                            <a:gd name="connsiteY7-9038" fmla="*/ 1079909 h 3266536"/>
                                            <a:gd name="connsiteX8-9039" fmla="*/ 1801988 w 3464789"/>
                                            <a:gd name="connsiteY8-9040" fmla="*/ 1518250 h 3266536"/>
                                            <a:gd name="connsiteX9-9041" fmla="*/ 1836494 w 3464789"/>
                                            <a:gd name="connsiteY9-9042" fmla="*/ 2162355 h 3266536"/>
                                            <a:gd name="connsiteX10-9043" fmla="*/ 1894003 w 3464789"/>
                                            <a:gd name="connsiteY10-9044" fmla="*/ 2794959 h 3266536"/>
                                            <a:gd name="connsiteX11-9045" fmla="*/ 1991769 w 3464789"/>
                                            <a:gd name="connsiteY11-9046" fmla="*/ 3266536 h 3266536"/>
                                            <a:gd name="connsiteX12-9047" fmla="*/ 1301656 w 3464789"/>
                                            <a:gd name="connsiteY12-9048" fmla="*/ 3255034 h 3266536"/>
                                            <a:gd name="connsiteX13-9049" fmla="*/ 1399422 w 3464789"/>
                                            <a:gd name="connsiteY13-9050" fmla="*/ 2748951 h 3266536"/>
                                            <a:gd name="connsiteX14-9051" fmla="*/ 1433928 w 3464789"/>
                                            <a:gd name="connsiteY14-9052" fmla="*/ 1817299 h 3266536"/>
                                            <a:gd name="connsiteX15-9053" fmla="*/ 1285742 w 3464789"/>
                                            <a:gd name="connsiteY15-9054" fmla="*/ 1457160 h 3266536"/>
                                            <a:gd name="connsiteX16-9055" fmla="*/ 1232480 w 3464789"/>
                                            <a:gd name="connsiteY16-9056" fmla="*/ 1424050 h 3266536"/>
                                            <a:gd name="connsiteX17-9057" fmla="*/ 1179677 w 3464789"/>
                                            <a:gd name="connsiteY17-9058" fmla="*/ 1403596 h 3266536"/>
                                            <a:gd name="connsiteX18-9059" fmla="*/ 1136639 w 3464789"/>
                                            <a:gd name="connsiteY18-9060" fmla="*/ 1416936 h 3266536"/>
                                            <a:gd name="connsiteX19-9061" fmla="*/ 694936 w 3464789"/>
                                            <a:gd name="connsiteY19-9062" fmla="*/ 1509564 h 3266536"/>
                                            <a:gd name="connsiteX20-9063" fmla="*/ 258308 w 3464789"/>
                                            <a:gd name="connsiteY20-9064" fmla="*/ 1444933 h 3266536"/>
                                            <a:gd name="connsiteX21-9065" fmla="*/ 727310 w 3464789"/>
                                            <a:gd name="connsiteY21-9066" fmla="*/ 1471078 h 3266536"/>
                                            <a:gd name="connsiteX22-9067" fmla="*/ 1021202 w 3464789"/>
                                            <a:gd name="connsiteY22-9068" fmla="*/ 1362956 h 3266536"/>
                                            <a:gd name="connsiteX23-9069" fmla="*/ 1022716 w 3464789"/>
                                            <a:gd name="connsiteY23-9070" fmla="*/ 1362285 h 3266536"/>
                                            <a:gd name="connsiteX24-9071" fmla="*/ 997892 w 3464789"/>
                                            <a:gd name="connsiteY24-9072" fmla="*/ 1356839 h 3266536"/>
                                            <a:gd name="connsiteX25-9073" fmla="*/ 645036 w 3464789"/>
                                            <a:gd name="connsiteY25-9074" fmla="*/ 1265612 h 3266536"/>
                                            <a:gd name="connsiteX26-9075" fmla="*/ 8889 w 3464789"/>
                                            <a:gd name="connsiteY26-9076" fmla="*/ 833848 h 3266536"/>
                                            <a:gd name="connsiteX27-9077" fmla="*/ 634343 w 3464789"/>
                                            <a:gd name="connsiteY27-9078" fmla="*/ 1185400 h 3266536"/>
                                            <a:gd name="connsiteX28-9079" fmla="*/ 1214583 w 3464789"/>
                                            <a:gd name="connsiteY28-9080" fmla="*/ 1318398 h 3266536"/>
                                            <a:gd name="connsiteX29-9081" fmla="*/ 1395036 w 3464789"/>
                                            <a:gd name="connsiteY29-9082" fmla="*/ 1363511 h 3266536"/>
                                            <a:gd name="connsiteX30-9083" fmla="*/ 1209641 w 3464789"/>
                                            <a:gd name="connsiteY30-9084" fmla="*/ 1046672 h 3266536"/>
                                            <a:gd name="connsiteX31-9085" fmla="*/ 1084324 w 3464789"/>
                                            <a:gd name="connsiteY31-9086" fmla="*/ 744014 h 3266536"/>
                                            <a:gd name="connsiteX32-9087" fmla="*/ 946281 w 3464789"/>
                                            <a:gd name="connsiteY32-9088" fmla="*/ 655437 h 3266536"/>
                                            <a:gd name="connsiteX33-9089" fmla="*/ 776340 w 3464789"/>
                                            <a:gd name="connsiteY33-9090" fmla="*/ 711158 h 3266536"/>
                                            <a:gd name="connsiteX34-9091" fmla="*/ 529066 w 3464789"/>
                                            <a:gd name="connsiteY34-9092" fmla="*/ 680248 h 3266536"/>
                                            <a:gd name="connsiteX35-9093" fmla="*/ 781493 w 3464789"/>
                                            <a:gd name="connsiteY35-9094" fmla="*/ 667370 h 3266536"/>
                                            <a:gd name="connsiteX36-9095" fmla="*/ 1001089 w 3464789"/>
                                            <a:gd name="connsiteY36-9096" fmla="*/ 592377 h 3266536"/>
                                            <a:gd name="connsiteX37-9097" fmla="*/ 1101848 w 3464789"/>
                                            <a:gd name="connsiteY37-9098" fmla="*/ 598711 h 3266536"/>
                                            <a:gd name="connsiteX38-9099" fmla="*/ 991105 w 3464789"/>
                                            <a:gd name="connsiteY38-9100" fmla="*/ 0 h 3266536"/>
                                            <a:gd name="connsiteX39-9101" fmla="*/ 1058784 w 3464789"/>
                                            <a:gd name="connsiteY39-9102" fmla="*/ 197808 h 3266536"/>
                                            <a:gd name="connsiteX40-9103" fmla="*/ 1227158 w 3464789"/>
                                            <a:gd name="connsiteY40-9104" fmla="*/ 847118 h 3266536"/>
                                            <a:gd name="connsiteX41-9105" fmla="*/ 1295158 w 3464789"/>
                                            <a:gd name="connsiteY41-9106" fmla="*/ 976590 h 3266536"/>
                                            <a:gd name="connsiteX42-9107" fmla="*/ 1629460 w 3464789"/>
                                            <a:gd name="connsiteY42-9108" fmla="*/ 1408982 h 3266536"/>
                                            <a:gd name="connsiteX43-9109" fmla="*/ 1674907 w 3464789"/>
                                            <a:gd name="connsiteY43-9110" fmla="*/ 1052423 h 3266536"/>
                                            <a:gd name="connsiteX44-9111" fmla="*/ 1813303 w 3464789"/>
                                            <a:gd name="connsiteY44-9112" fmla="*/ 534838 h 3266536"/>
                                            <a:gd name="connsiteX0-9113" fmla="*/ 1813303 w 3464789"/>
                                            <a:gd name="connsiteY0-9114" fmla="*/ 534838 h 3266536"/>
                                            <a:gd name="connsiteX1-9115" fmla="*/ 1934308 w 3464789"/>
                                            <a:gd name="connsiteY1-9116" fmla="*/ 446987 h 3266536"/>
                                            <a:gd name="connsiteX2-9117" fmla="*/ 1895645 w 3464789"/>
                                            <a:gd name="connsiteY2-9118" fmla="*/ 820371 h 3266536"/>
                                            <a:gd name="connsiteX3-9119" fmla="*/ 1949404 w 3464789"/>
                                            <a:gd name="connsiteY3-9120" fmla="*/ 881362 h 3266536"/>
                                            <a:gd name="connsiteX4-9121" fmla="*/ 1808765 w 3464789"/>
                                            <a:gd name="connsiteY4-9122" fmla="*/ 1289935 h 3266536"/>
                                            <a:gd name="connsiteX5-9123" fmla="*/ 2517740 w 3464789"/>
                                            <a:gd name="connsiteY5-9124" fmla="*/ 1013912 h 3266536"/>
                                            <a:gd name="connsiteX6-9125" fmla="*/ 3464390 w 3464789"/>
                                            <a:gd name="connsiteY6-9126" fmla="*/ 959699 h 3266536"/>
                                            <a:gd name="connsiteX7-9127" fmla="*/ 2519113 w 3464789"/>
                                            <a:gd name="connsiteY7-9128" fmla="*/ 1079909 h 3266536"/>
                                            <a:gd name="connsiteX8-9129" fmla="*/ 1801988 w 3464789"/>
                                            <a:gd name="connsiteY8-9130" fmla="*/ 1518250 h 3266536"/>
                                            <a:gd name="connsiteX9-9131" fmla="*/ 1836494 w 3464789"/>
                                            <a:gd name="connsiteY9-9132" fmla="*/ 2162355 h 3266536"/>
                                            <a:gd name="connsiteX10-9133" fmla="*/ 1894003 w 3464789"/>
                                            <a:gd name="connsiteY10-9134" fmla="*/ 2794959 h 3266536"/>
                                            <a:gd name="connsiteX11-9135" fmla="*/ 1991769 w 3464789"/>
                                            <a:gd name="connsiteY11-9136" fmla="*/ 3266536 h 3266536"/>
                                            <a:gd name="connsiteX12-9137" fmla="*/ 1301656 w 3464789"/>
                                            <a:gd name="connsiteY12-9138" fmla="*/ 3255034 h 3266536"/>
                                            <a:gd name="connsiteX13-9139" fmla="*/ 1399422 w 3464789"/>
                                            <a:gd name="connsiteY13-9140" fmla="*/ 2748951 h 3266536"/>
                                            <a:gd name="connsiteX14-9141" fmla="*/ 1433928 w 3464789"/>
                                            <a:gd name="connsiteY14-9142" fmla="*/ 1817299 h 3266536"/>
                                            <a:gd name="connsiteX15-9143" fmla="*/ 1285742 w 3464789"/>
                                            <a:gd name="connsiteY15-9144" fmla="*/ 1457160 h 3266536"/>
                                            <a:gd name="connsiteX16-9145" fmla="*/ 1232480 w 3464789"/>
                                            <a:gd name="connsiteY16-9146" fmla="*/ 1424050 h 3266536"/>
                                            <a:gd name="connsiteX17-9147" fmla="*/ 1179677 w 3464789"/>
                                            <a:gd name="connsiteY17-9148" fmla="*/ 1403596 h 3266536"/>
                                            <a:gd name="connsiteX18-9149" fmla="*/ 1136639 w 3464789"/>
                                            <a:gd name="connsiteY18-9150" fmla="*/ 1416936 h 3266536"/>
                                            <a:gd name="connsiteX19-9151" fmla="*/ 694936 w 3464789"/>
                                            <a:gd name="connsiteY19-9152" fmla="*/ 1509564 h 3266536"/>
                                            <a:gd name="connsiteX20-9153" fmla="*/ 258308 w 3464789"/>
                                            <a:gd name="connsiteY20-9154" fmla="*/ 1444933 h 3266536"/>
                                            <a:gd name="connsiteX21-9155" fmla="*/ 727310 w 3464789"/>
                                            <a:gd name="connsiteY21-9156" fmla="*/ 1471078 h 3266536"/>
                                            <a:gd name="connsiteX22-9157" fmla="*/ 1021202 w 3464789"/>
                                            <a:gd name="connsiteY22-9158" fmla="*/ 1362956 h 3266536"/>
                                            <a:gd name="connsiteX23-9159" fmla="*/ 1022716 w 3464789"/>
                                            <a:gd name="connsiteY23-9160" fmla="*/ 1362285 h 3266536"/>
                                            <a:gd name="connsiteX24-9161" fmla="*/ 997892 w 3464789"/>
                                            <a:gd name="connsiteY24-9162" fmla="*/ 1356839 h 3266536"/>
                                            <a:gd name="connsiteX25-9163" fmla="*/ 645036 w 3464789"/>
                                            <a:gd name="connsiteY25-9164" fmla="*/ 1265612 h 3266536"/>
                                            <a:gd name="connsiteX26-9165" fmla="*/ 8889 w 3464789"/>
                                            <a:gd name="connsiteY26-9166" fmla="*/ 833848 h 3266536"/>
                                            <a:gd name="connsiteX27-9167" fmla="*/ 634343 w 3464789"/>
                                            <a:gd name="connsiteY27-9168" fmla="*/ 1185400 h 3266536"/>
                                            <a:gd name="connsiteX28-9169" fmla="*/ 1214583 w 3464789"/>
                                            <a:gd name="connsiteY28-9170" fmla="*/ 1318398 h 3266536"/>
                                            <a:gd name="connsiteX29-9171" fmla="*/ 1395036 w 3464789"/>
                                            <a:gd name="connsiteY29-9172" fmla="*/ 1363511 h 3266536"/>
                                            <a:gd name="connsiteX30-9173" fmla="*/ 1209641 w 3464789"/>
                                            <a:gd name="connsiteY30-9174" fmla="*/ 1046672 h 3266536"/>
                                            <a:gd name="connsiteX31-9175" fmla="*/ 1084324 w 3464789"/>
                                            <a:gd name="connsiteY31-9176" fmla="*/ 744014 h 3266536"/>
                                            <a:gd name="connsiteX32-9177" fmla="*/ 946281 w 3464789"/>
                                            <a:gd name="connsiteY32-9178" fmla="*/ 655437 h 3266536"/>
                                            <a:gd name="connsiteX33-9179" fmla="*/ 776340 w 3464789"/>
                                            <a:gd name="connsiteY33-9180" fmla="*/ 711158 h 3266536"/>
                                            <a:gd name="connsiteX34-9181" fmla="*/ 529066 w 3464789"/>
                                            <a:gd name="connsiteY34-9182" fmla="*/ 680248 h 3266536"/>
                                            <a:gd name="connsiteX35-9183" fmla="*/ 781493 w 3464789"/>
                                            <a:gd name="connsiteY35-9184" fmla="*/ 667370 h 3266536"/>
                                            <a:gd name="connsiteX36-9185" fmla="*/ 1001089 w 3464789"/>
                                            <a:gd name="connsiteY36-9186" fmla="*/ 592377 h 3266536"/>
                                            <a:gd name="connsiteX37-9187" fmla="*/ 1109869 w 3464789"/>
                                            <a:gd name="connsiteY37-9188" fmla="*/ 558606 h 3266536"/>
                                            <a:gd name="connsiteX38-9189" fmla="*/ 991105 w 3464789"/>
                                            <a:gd name="connsiteY38-9190" fmla="*/ 0 h 3266536"/>
                                            <a:gd name="connsiteX39-9191" fmla="*/ 1058784 w 3464789"/>
                                            <a:gd name="connsiteY39-9192" fmla="*/ 197808 h 3266536"/>
                                            <a:gd name="connsiteX40-9193" fmla="*/ 1227158 w 3464789"/>
                                            <a:gd name="connsiteY40-9194" fmla="*/ 847118 h 3266536"/>
                                            <a:gd name="connsiteX41-9195" fmla="*/ 1295158 w 3464789"/>
                                            <a:gd name="connsiteY41-9196" fmla="*/ 976590 h 3266536"/>
                                            <a:gd name="connsiteX42-9197" fmla="*/ 1629460 w 3464789"/>
                                            <a:gd name="connsiteY42-9198" fmla="*/ 1408982 h 3266536"/>
                                            <a:gd name="connsiteX43-9199" fmla="*/ 1674907 w 3464789"/>
                                            <a:gd name="connsiteY43-9200" fmla="*/ 1052423 h 3266536"/>
                                            <a:gd name="connsiteX44-9201" fmla="*/ 1813303 w 3464789"/>
                                            <a:gd name="connsiteY44-9202" fmla="*/ 534838 h 3266536"/>
                                            <a:gd name="connsiteX0-9203" fmla="*/ 1813303 w 3464789"/>
                                            <a:gd name="connsiteY0-9204" fmla="*/ 534838 h 3266536"/>
                                            <a:gd name="connsiteX1-9205" fmla="*/ 1934308 w 3464789"/>
                                            <a:gd name="connsiteY1-9206" fmla="*/ 446987 h 3266536"/>
                                            <a:gd name="connsiteX2-9207" fmla="*/ 1895645 w 3464789"/>
                                            <a:gd name="connsiteY2-9208" fmla="*/ 820371 h 3266536"/>
                                            <a:gd name="connsiteX3-9209" fmla="*/ 1949404 w 3464789"/>
                                            <a:gd name="connsiteY3-9210" fmla="*/ 881362 h 3266536"/>
                                            <a:gd name="connsiteX4-9211" fmla="*/ 1808765 w 3464789"/>
                                            <a:gd name="connsiteY4-9212" fmla="*/ 1289935 h 3266536"/>
                                            <a:gd name="connsiteX5-9213" fmla="*/ 2517740 w 3464789"/>
                                            <a:gd name="connsiteY5-9214" fmla="*/ 1013912 h 3266536"/>
                                            <a:gd name="connsiteX6-9215" fmla="*/ 3464390 w 3464789"/>
                                            <a:gd name="connsiteY6-9216" fmla="*/ 959699 h 3266536"/>
                                            <a:gd name="connsiteX7-9217" fmla="*/ 2519113 w 3464789"/>
                                            <a:gd name="connsiteY7-9218" fmla="*/ 1079909 h 3266536"/>
                                            <a:gd name="connsiteX8-9219" fmla="*/ 1801988 w 3464789"/>
                                            <a:gd name="connsiteY8-9220" fmla="*/ 1518250 h 3266536"/>
                                            <a:gd name="connsiteX9-9221" fmla="*/ 1836494 w 3464789"/>
                                            <a:gd name="connsiteY9-9222" fmla="*/ 2162355 h 3266536"/>
                                            <a:gd name="connsiteX10-9223" fmla="*/ 1894003 w 3464789"/>
                                            <a:gd name="connsiteY10-9224" fmla="*/ 2794959 h 3266536"/>
                                            <a:gd name="connsiteX11-9225" fmla="*/ 1991769 w 3464789"/>
                                            <a:gd name="connsiteY11-9226" fmla="*/ 3266536 h 3266536"/>
                                            <a:gd name="connsiteX12-9227" fmla="*/ 1301656 w 3464789"/>
                                            <a:gd name="connsiteY12-9228" fmla="*/ 3255034 h 3266536"/>
                                            <a:gd name="connsiteX13-9229" fmla="*/ 1399422 w 3464789"/>
                                            <a:gd name="connsiteY13-9230" fmla="*/ 2748951 h 3266536"/>
                                            <a:gd name="connsiteX14-9231" fmla="*/ 1433928 w 3464789"/>
                                            <a:gd name="connsiteY14-9232" fmla="*/ 1817299 h 3266536"/>
                                            <a:gd name="connsiteX15-9233" fmla="*/ 1285742 w 3464789"/>
                                            <a:gd name="connsiteY15-9234" fmla="*/ 1457160 h 3266536"/>
                                            <a:gd name="connsiteX16-9235" fmla="*/ 1232480 w 3464789"/>
                                            <a:gd name="connsiteY16-9236" fmla="*/ 1424050 h 3266536"/>
                                            <a:gd name="connsiteX17-9237" fmla="*/ 1179677 w 3464789"/>
                                            <a:gd name="connsiteY17-9238" fmla="*/ 1403596 h 3266536"/>
                                            <a:gd name="connsiteX18-9239" fmla="*/ 1136639 w 3464789"/>
                                            <a:gd name="connsiteY18-9240" fmla="*/ 1416936 h 3266536"/>
                                            <a:gd name="connsiteX19-9241" fmla="*/ 694936 w 3464789"/>
                                            <a:gd name="connsiteY19-9242" fmla="*/ 1509564 h 3266536"/>
                                            <a:gd name="connsiteX20-9243" fmla="*/ 258308 w 3464789"/>
                                            <a:gd name="connsiteY20-9244" fmla="*/ 1444933 h 3266536"/>
                                            <a:gd name="connsiteX21-9245" fmla="*/ 727310 w 3464789"/>
                                            <a:gd name="connsiteY21-9246" fmla="*/ 1471078 h 3266536"/>
                                            <a:gd name="connsiteX22-9247" fmla="*/ 1021202 w 3464789"/>
                                            <a:gd name="connsiteY22-9248" fmla="*/ 1362956 h 3266536"/>
                                            <a:gd name="connsiteX23-9249" fmla="*/ 1022716 w 3464789"/>
                                            <a:gd name="connsiteY23-9250" fmla="*/ 1362285 h 3266536"/>
                                            <a:gd name="connsiteX24-9251" fmla="*/ 997892 w 3464789"/>
                                            <a:gd name="connsiteY24-9252" fmla="*/ 1356839 h 3266536"/>
                                            <a:gd name="connsiteX25-9253" fmla="*/ 645036 w 3464789"/>
                                            <a:gd name="connsiteY25-9254" fmla="*/ 1265612 h 3266536"/>
                                            <a:gd name="connsiteX26-9255" fmla="*/ 8889 w 3464789"/>
                                            <a:gd name="connsiteY26-9256" fmla="*/ 833848 h 3266536"/>
                                            <a:gd name="connsiteX27-9257" fmla="*/ 634343 w 3464789"/>
                                            <a:gd name="connsiteY27-9258" fmla="*/ 1185400 h 3266536"/>
                                            <a:gd name="connsiteX28-9259" fmla="*/ 1214583 w 3464789"/>
                                            <a:gd name="connsiteY28-9260" fmla="*/ 1318398 h 3266536"/>
                                            <a:gd name="connsiteX29-9261" fmla="*/ 1395036 w 3464789"/>
                                            <a:gd name="connsiteY29-9262" fmla="*/ 1363511 h 3266536"/>
                                            <a:gd name="connsiteX30-9263" fmla="*/ 1209641 w 3464789"/>
                                            <a:gd name="connsiteY30-9264" fmla="*/ 1046672 h 3266536"/>
                                            <a:gd name="connsiteX31-9265" fmla="*/ 1084324 w 3464789"/>
                                            <a:gd name="connsiteY31-9266" fmla="*/ 744014 h 3266536"/>
                                            <a:gd name="connsiteX32-9267" fmla="*/ 946281 w 3464789"/>
                                            <a:gd name="connsiteY32-9268" fmla="*/ 655437 h 3266536"/>
                                            <a:gd name="connsiteX33-9269" fmla="*/ 776340 w 3464789"/>
                                            <a:gd name="connsiteY33-9270" fmla="*/ 711158 h 3266536"/>
                                            <a:gd name="connsiteX34-9271" fmla="*/ 529066 w 3464789"/>
                                            <a:gd name="connsiteY34-9272" fmla="*/ 680248 h 3266536"/>
                                            <a:gd name="connsiteX35-9273" fmla="*/ 781493 w 3464789"/>
                                            <a:gd name="connsiteY35-9274" fmla="*/ 667370 h 3266536"/>
                                            <a:gd name="connsiteX36-9275" fmla="*/ 1001089 w 3464789"/>
                                            <a:gd name="connsiteY36-9276" fmla="*/ 592377 h 3266536"/>
                                            <a:gd name="connsiteX37-9277" fmla="*/ 1109869 w 3464789"/>
                                            <a:gd name="connsiteY37-9278" fmla="*/ 558606 h 3266536"/>
                                            <a:gd name="connsiteX38-9279" fmla="*/ 991105 w 3464789"/>
                                            <a:gd name="connsiteY38-9280" fmla="*/ 0 h 3266536"/>
                                            <a:gd name="connsiteX39-9281" fmla="*/ 1058784 w 3464789"/>
                                            <a:gd name="connsiteY39-9282" fmla="*/ 197808 h 3266536"/>
                                            <a:gd name="connsiteX40-9283" fmla="*/ 1227158 w 3464789"/>
                                            <a:gd name="connsiteY40-9284" fmla="*/ 847118 h 3266536"/>
                                            <a:gd name="connsiteX41-9285" fmla="*/ 1295158 w 3464789"/>
                                            <a:gd name="connsiteY41-9286" fmla="*/ 976590 h 3266536"/>
                                            <a:gd name="connsiteX42-9287" fmla="*/ 1629460 w 3464789"/>
                                            <a:gd name="connsiteY42-9288" fmla="*/ 1408982 h 3266536"/>
                                            <a:gd name="connsiteX43-9289" fmla="*/ 1674907 w 3464789"/>
                                            <a:gd name="connsiteY43-9290" fmla="*/ 1052423 h 3266536"/>
                                            <a:gd name="connsiteX44-9291" fmla="*/ 1813303 w 3464789"/>
                                            <a:gd name="connsiteY44-9292" fmla="*/ 534838 h 3266536"/>
                                            <a:gd name="connsiteX0-9293" fmla="*/ 1554995 w 3206481"/>
                                            <a:gd name="connsiteY0-9294" fmla="*/ 534838 h 3266536"/>
                                            <a:gd name="connsiteX1-9295" fmla="*/ 1676000 w 3206481"/>
                                            <a:gd name="connsiteY1-9296" fmla="*/ 446987 h 3266536"/>
                                            <a:gd name="connsiteX2-9297" fmla="*/ 1637337 w 3206481"/>
                                            <a:gd name="connsiteY2-9298" fmla="*/ 820371 h 3266536"/>
                                            <a:gd name="connsiteX3-9299" fmla="*/ 1691096 w 3206481"/>
                                            <a:gd name="connsiteY3-9300" fmla="*/ 881362 h 3266536"/>
                                            <a:gd name="connsiteX4-9301" fmla="*/ 1550457 w 3206481"/>
                                            <a:gd name="connsiteY4-9302" fmla="*/ 1289935 h 3266536"/>
                                            <a:gd name="connsiteX5-9303" fmla="*/ 2259432 w 3206481"/>
                                            <a:gd name="connsiteY5-9304" fmla="*/ 1013912 h 3266536"/>
                                            <a:gd name="connsiteX6-9305" fmla="*/ 3206082 w 3206481"/>
                                            <a:gd name="connsiteY6-9306" fmla="*/ 959699 h 3266536"/>
                                            <a:gd name="connsiteX7-9307" fmla="*/ 2260805 w 3206481"/>
                                            <a:gd name="connsiteY7-9308" fmla="*/ 1079909 h 3266536"/>
                                            <a:gd name="connsiteX8-9309" fmla="*/ 1543680 w 3206481"/>
                                            <a:gd name="connsiteY8-9310" fmla="*/ 1518250 h 3266536"/>
                                            <a:gd name="connsiteX9-9311" fmla="*/ 1578186 w 3206481"/>
                                            <a:gd name="connsiteY9-9312" fmla="*/ 2162355 h 3266536"/>
                                            <a:gd name="connsiteX10-9313" fmla="*/ 1635695 w 3206481"/>
                                            <a:gd name="connsiteY10-9314" fmla="*/ 2794959 h 3266536"/>
                                            <a:gd name="connsiteX11-9315" fmla="*/ 1733461 w 3206481"/>
                                            <a:gd name="connsiteY11-9316" fmla="*/ 3266536 h 3266536"/>
                                            <a:gd name="connsiteX12-9317" fmla="*/ 1043348 w 3206481"/>
                                            <a:gd name="connsiteY12-9318" fmla="*/ 3255034 h 3266536"/>
                                            <a:gd name="connsiteX13-9319" fmla="*/ 1141114 w 3206481"/>
                                            <a:gd name="connsiteY13-9320" fmla="*/ 2748951 h 3266536"/>
                                            <a:gd name="connsiteX14-9321" fmla="*/ 1175620 w 3206481"/>
                                            <a:gd name="connsiteY14-9322" fmla="*/ 1817299 h 3266536"/>
                                            <a:gd name="connsiteX15-9323" fmla="*/ 1027434 w 3206481"/>
                                            <a:gd name="connsiteY15-9324" fmla="*/ 1457160 h 3266536"/>
                                            <a:gd name="connsiteX16-9325" fmla="*/ 974172 w 3206481"/>
                                            <a:gd name="connsiteY16-9326" fmla="*/ 1424050 h 3266536"/>
                                            <a:gd name="connsiteX17-9327" fmla="*/ 921369 w 3206481"/>
                                            <a:gd name="connsiteY17-9328" fmla="*/ 1403596 h 3266536"/>
                                            <a:gd name="connsiteX18-9329" fmla="*/ 878331 w 3206481"/>
                                            <a:gd name="connsiteY18-9330" fmla="*/ 1416936 h 3266536"/>
                                            <a:gd name="connsiteX19-9331" fmla="*/ 436628 w 3206481"/>
                                            <a:gd name="connsiteY19-9332" fmla="*/ 1509564 h 3266536"/>
                                            <a:gd name="connsiteX20-9333" fmla="*/ 0 w 3206481"/>
                                            <a:gd name="connsiteY20-9334" fmla="*/ 1444933 h 3266536"/>
                                            <a:gd name="connsiteX21-9335" fmla="*/ 469002 w 3206481"/>
                                            <a:gd name="connsiteY21-9336" fmla="*/ 1471078 h 3266536"/>
                                            <a:gd name="connsiteX22-9337" fmla="*/ 762894 w 3206481"/>
                                            <a:gd name="connsiteY22-9338" fmla="*/ 1362956 h 3266536"/>
                                            <a:gd name="connsiteX23-9339" fmla="*/ 764408 w 3206481"/>
                                            <a:gd name="connsiteY23-9340" fmla="*/ 1362285 h 3266536"/>
                                            <a:gd name="connsiteX24-9341" fmla="*/ 739584 w 3206481"/>
                                            <a:gd name="connsiteY24-9342" fmla="*/ 1356839 h 3266536"/>
                                            <a:gd name="connsiteX25-9343" fmla="*/ 386728 w 3206481"/>
                                            <a:gd name="connsiteY25-9344" fmla="*/ 1265612 h 3266536"/>
                                            <a:gd name="connsiteX26-9345" fmla="*/ 376035 w 3206481"/>
                                            <a:gd name="connsiteY26-9346" fmla="*/ 1185400 h 3266536"/>
                                            <a:gd name="connsiteX27-9347" fmla="*/ 956275 w 3206481"/>
                                            <a:gd name="connsiteY27-9348" fmla="*/ 1318398 h 3266536"/>
                                            <a:gd name="connsiteX28-9349" fmla="*/ 1136728 w 3206481"/>
                                            <a:gd name="connsiteY28-9350" fmla="*/ 1363511 h 3266536"/>
                                            <a:gd name="connsiteX29-9351" fmla="*/ 951333 w 3206481"/>
                                            <a:gd name="connsiteY29-9352" fmla="*/ 1046672 h 3266536"/>
                                            <a:gd name="connsiteX30-9353" fmla="*/ 826016 w 3206481"/>
                                            <a:gd name="connsiteY30-9354" fmla="*/ 744014 h 3266536"/>
                                            <a:gd name="connsiteX31-9355" fmla="*/ 687973 w 3206481"/>
                                            <a:gd name="connsiteY31-9356" fmla="*/ 655437 h 3266536"/>
                                            <a:gd name="connsiteX32-9357" fmla="*/ 518032 w 3206481"/>
                                            <a:gd name="connsiteY32-9358" fmla="*/ 711158 h 3266536"/>
                                            <a:gd name="connsiteX33-9359" fmla="*/ 270758 w 3206481"/>
                                            <a:gd name="connsiteY33-9360" fmla="*/ 680248 h 3266536"/>
                                            <a:gd name="connsiteX34-9361" fmla="*/ 523185 w 3206481"/>
                                            <a:gd name="connsiteY34-9362" fmla="*/ 667370 h 3266536"/>
                                            <a:gd name="connsiteX35-9363" fmla="*/ 742781 w 3206481"/>
                                            <a:gd name="connsiteY35-9364" fmla="*/ 592377 h 3266536"/>
                                            <a:gd name="connsiteX36-9365" fmla="*/ 851561 w 3206481"/>
                                            <a:gd name="connsiteY36-9366" fmla="*/ 558606 h 3266536"/>
                                            <a:gd name="connsiteX37-9367" fmla="*/ 732797 w 3206481"/>
                                            <a:gd name="connsiteY37-9368" fmla="*/ 0 h 3266536"/>
                                            <a:gd name="connsiteX38-9369" fmla="*/ 800476 w 3206481"/>
                                            <a:gd name="connsiteY38-9370" fmla="*/ 197808 h 3266536"/>
                                            <a:gd name="connsiteX39-9371" fmla="*/ 968850 w 3206481"/>
                                            <a:gd name="connsiteY39-9372" fmla="*/ 847118 h 3266536"/>
                                            <a:gd name="connsiteX40-9373" fmla="*/ 1036850 w 3206481"/>
                                            <a:gd name="connsiteY40-9374" fmla="*/ 976590 h 3266536"/>
                                            <a:gd name="connsiteX41-9375" fmla="*/ 1371152 w 3206481"/>
                                            <a:gd name="connsiteY41-9376" fmla="*/ 1408982 h 3266536"/>
                                            <a:gd name="connsiteX42-9377" fmla="*/ 1416599 w 3206481"/>
                                            <a:gd name="connsiteY42-9378" fmla="*/ 1052423 h 3266536"/>
                                            <a:gd name="connsiteX43-9379" fmla="*/ 1554995 w 3206481"/>
                                            <a:gd name="connsiteY43-9380" fmla="*/ 534838 h 3266536"/>
                                            <a:gd name="connsiteX0-9381" fmla="*/ 1554995 w 3206481"/>
                                            <a:gd name="connsiteY0-9382" fmla="*/ 534838 h 3266536"/>
                                            <a:gd name="connsiteX1-9383" fmla="*/ 1676000 w 3206481"/>
                                            <a:gd name="connsiteY1-9384" fmla="*/ 446987 h 3266536"/>
                                            <a:gd name="connsiteX2-9385" fmla="*/ 1637337 w 3206481"/>
                                            <a:gd name="connsiteY2-9386" fmla="*/ 820371 h 3266536"/>
                                            <a:gd name="connsiteX3-9387" fmla="*/ 1691096 w 3206481"/>
                                            <a:gd name="connsiteY3-9388" fmla="*/ 881362 h 3266536"/>
                                            <a:gd name="connsiteX4-9389" fmla="*/ 1550457 w 3206481"/>
                                            <a:gd name="connsiteY4-9390" fmla="*/ 1289935 h 3266536"/>
                                            <a:gd name="connsiteX5-9391" fmla="*/ 2259432 w 3206481"/>
                                            <a:gd name="connsiteY5-9392" fmla="*/ 1013912 h 3266536"/>
                                            <a:gd name="connsiteX6-9393" fmla="*/ 3206082 w 3206481"/>
                                            <a:gd name="connsiteY6-9394" fmla="*/ 959699 h 3266536"/>
                                            <a:gd name="connsiteX7-9395" fmla="*/ 2260805 w 3206481"/>
                                            <a:gd name="connsiteY7-9396" fmla="*/ 1079909 h 3266536"/>
                                            <a:gd name="connsiteX8-9397" fmla="*/ 1543680 w 3206481"/>
                                            <a:gd name="connsiteY8-9398" fmla="*/ 1518250 h 3266536"/>
                                            <a:gd name="connsiteX9-9399" fmla="*/ 1578186 w 3206481"/>
                                            <a:gd name="connsiteY9-9400" fmla="*/ 2162355 h 3266536"/>
                                            <a:gd name="connsiteX10-9401" fmla="*/ 1635695 w 3206481"/>
                                            <a:gd name="connsiteY10-9402" fmla="*/ 2794959 h 3266536"/>
                                            <a:gd name="connsiteX11-9403" fmla="*/ 1733461 w 3206481"/>
                                            <a:gd name="connsiteY11-9404" fmla="*/ 3266536 h 3266536"/>
                                            <a:gd name="connsiteX12-9405" fmla="*/ 1043348 w 3206481"/>
                                            <a:gd name="connsiteY12-9406" fmla="*/ 3255034 h 3266536"/>
                                            <a:gd name="connsiteX13-9407" fmla="*/ 1141114 w 3206481"/>
                                            <a:gd name="connsiteY13-9408" fmla="*/ 2748951 h 3266536"/>
                                            <a:gd name="connsiteX14-9409" fmla="*/ 1175620 w 3206481"/>
                                            <a:gd name="connsiteY14-9410" fmla="*/ 1817299 h 3266536"/>
                                            <a:gd name="connsiteX15-9411" fmla="*/ 1027434 w 3206481"/>
                                            <a:gd name="connsiteY15-9412" fmla="*/ 1457160 h 3266536"/>
                                            <a:gd name="connsiteX16-9413" fmla="*/ 974172 w 3206481"/>
                                            <a:gd name="connsiteY16-9414" fmla="*/ 1424050 h 3266536"/>
                                            <a:gd name="connsiteX17-9415" fmla="*/ 921369 w 3206481"/>
                                            <a:gd name="connsiteY17-9416" fmla="*/ 1403596 h 3266536"/>
                                            <a:gd name="connsiteX18-9417" fmla="*/ 878331 w 3206481"/>
                                            <a:gd name="connsiteY18-9418" fmla="*/ 1416936 h 3266536"/>
                                            <a:gd name="connsiteX19-9419" fmla="*/ 436628 w 3206481"/>
                                            <a:gd name="connsiteY19-9420" fmla="*/ 1509564 h 3266536"/>
                                            <a:gd name="connsiteX20-9421" fmla="*/ 0 w 3206481"/>
                                            <a:gd name="connsiteY20-9422" fmla="*/ 1444933 h 3266536"/>
                                            <a:gd name="connsiteX21-9423" fmla="*/ 469002 w 3206481"/>
                                            <a:gd name="connsiteY21-9424" fmla="*/ 1471078 h 3266536"/>
                                            <a:gd name="connsiteX22-9425" fmla="*/ 762894 w 3206481"/>
                                            <a:gd name="connsiteY22-9426" fmla="*/ 1362956 h 3266536"/>
                                            <a:gd name="connsiteX23-9427" fmla="*/ 764408 w 3206481"/>
                                            <a:gd name="connsiteY23-9428" fmla="*/ 1362285 h 3266536"/>
                                            <a:gd name="connsiteX24-9429" fmla="*/ 739584 w 3206481"/>
                                            <a:gd name="connsiteY24-9430" fmla="*/ 1356839 h 3266536"/>
                                            <a:gd name="connsiteX25-9431" fmla="*/ 386728 w 3206481"/>
                                            <a:gd name="connsiteY25-9432" fmla="*/ 1265612 h 3266536"/>
                                            <a:gd name="connsiteX26-9433" fmla="*/ 956275 w 3206481"/>
                                            <a:gd name="connsiteY26-9434" fmla="*/ 1318398 h 3266536"/>
                                            <a:gd name="connsiteX27-9435" fmla="*/ 1136728 w 3206481"/>
                                            <a:gd name="connsiteY27-9436" fmla="*/ 1363511 h 3266536"/>
                                            <a:gd name="connsiteX28-9437" fmla="*/ 951333 w 3206481"/>
                                            <a:gd name="connsiteY28-9438" fmla="*/ 1046672 h 3266536"/>
                                            <a:gd name="connsiteX29-9439" fmla="*/ 826016 w 3206481"/>
                                            <a:gd name="connsiteY29-9440" fmla="*/ 744014 h 3266536"/>
                                            <a:gd name="connsiteX30-9441" fmla="*/ 687973 w 3206481"/>
                                            <a:gd name="connsiteY30-9442" fmla="*/ 655437 h 3266536"/>
                                            <a:gd name="connsiteX31-9443" fmla="*/ 518032 w 3206481"/>
                                            <a:gd name="connsiteY31-9444" fmla="*/ 711158 h 3266536"/>
                                            <a:gd name="connsiteX32-9445" fmla="*/ 270758 w 3206481"/>
                                            <a:gd name="connsiteY32-9446" fmla="*/ 680248 h 3266536"/>
                                            <a:gd name="connsiteX33-9447" fmla="*/ 523185 w 3206481"/>
                                            <a:gd name="connsiteY33-9448" fmla="*/ 667370 h 3266536"/>
                                            <a:gd name="connsiteX34-9449" fmla="*/ 742781 w 3206481"/>
                                            <a:gd name="connsiteY34-9450" fmla="*/ 592377 h 3266536"/>
                                            <a:gd name="connsiteX35-9451" fmla="*/ 851561 w 3206481"/>
                                            <a:gd name="connsiteY35-9452" fmla="*/ 558606 h 3266536"/>
                                            <a:gd name="connsiteX36-9453" fmla="*/ 732797 w 3206481"/>
                                            <a:gd name="connsiteY36-9454" fmla="*/ 0 h 3266536"/>
                                            <a:gd name="connsiteX37-9455" fmla="*/ 800476 w 3206481"/>
                                            <a:gd name="connsiteY37-9456" fmla="*/ 197808 h 3266536"/>
                                            <a:gd name="connsiteX38-9457" fmla="*/ 968850 w 3206481"/>
                                            <a:gd name="connsiteY38-9458" fmla="*/ 847118 h 3266536"/>
                                            <a:gd name="connsiteX39-9459" fmla="*/ 1036850 w 3206481"/>
                                            <a:gd name="connsiteY39-9460" fmla="*/ 976590 h 3266536"/>
                                            <a:gd name="connsiteX40-9461" fmla="*/ 1371152 w 3206481"/>
                                            <a:gd name="connsiteY40-9462" fmla="*/ 1408982 h 3266536"/>
                                            <a:gd name="connsiteX41-9463" fmla="*/ 1416599 w 3206481"/>
                                            <a:gd name="connsiteY41-9464" fmla="*/ 1052423 h 3266536"/>
                                            <a:gd name="connsiteX42-9465" fmla="*/ 1554995 w 3206481"/>
                                            <a:gd name="connsiteY42-9466" fmla="*/ 534838 h 3266536"/>
                                            <a:gd name="connsiteX0-9467" fmla="*/ 1554995 w 3206481"/>
                                            <a:gd name="connsiteY0-9468" fmla="*/ 534838 h 3266536"/>
                                            <a:gd name="connsiteX1-9469" fmla="*/ 1676000 w 3206481"/>
                                            <a:gd name="connsiteY1-9470" fmla="*/ 446987 h 3266536"/>
                                            <a:gd name="connsiteX2-9471" fmla="*/ 1637337 w 3206481"/>
                                            <a:gd name="connsiteY2-9472" fmla="*/ 820371 h 3266536"/>
                                            <a:gd name="connsiteX3-9473" fmla="*/ 1691096 w 3206481"/>
                                            <a:gd name="connsiteY3-9474" fmla="*/ 881362 h 3266536"/>
                                            <a:gd name="connsiteX4-9475" fmla="*/ 1550457 w 3206481"/>
                                            <a:gd name="connsiteY4-9476" fmla="*/ 1289935 h 3266536"/>
                                            <a:gd name="connsiteX5-9477" fmla="*/ 2259432 w 3206481"/>
                                            <a:gd name="connsiteY5-9478" fmla="*/ 1013912 h 3266536"/>
                                            <a:gd name="connsiteX6-9479" fmla="*/ 3206082 w 3206481"/>
                                            <a:gd name="connsiteY6-9480" fmla="*/ 959699 h 3266536"/>
                                            <a:gd name="connsiteX7-9481" fmla="*/ 2260805 w 3206481"/>
                                            <a:gd name="connsiteY7-9482" fmla="*/ 1079909 h 3266536"/>
                                            <a:gd name="connsiteX8-9483" fmla="*/ 1543680 w 3206481"/>
                                            <a:gd name="connsiteY8-9484" fmla="*/ 1518250 h 3266536"/>
                                            <a:gd name="connsiteX9-9485" fmla="*/ 1578186 w 3206481"/>
                                            <a:gd name="connsiteY9-9486" fmla="*/ 2162355 h 3266536"/>
                                            <a:gd name="connsiteX10-9487" fmla="*/ 1635695 w 3206481"/>
                                            <a:gd name="connsiteY10-9488" fmla="*/ 2794959 h 3266536"/>
                                            <a:gd name="connsiteX11-9489" fmla="*/ 1733461 w 3206481"/>
                                            <a:gd name="connsiteY11-9490" fmla="*/ 3266536 h 3266536"/>
                                            <a:gd name="connsiteX12-9491" fmla="*/ 1043348 w 3206481"/>
                                            <a:gd name="connsiteY12-9492" fmla="*/ 3255034 h 3266536"/>
                                            <a:gd name="connsiteX13-9493" fmla="*/ 1141114 w 3206481"/>
                                            <a:gd name="connsiteY13-9494" fmla="*/ 2748951 h 3266536"/>
                                            <a:gd name="connsiteX14-9495" fmla="*/ 1175620 w 3206481"/>
                                            <a:gd name="connsiteY14-9496" fmla="*/ 1817299 h 3266536"/>
                                            <a:gd name="connsiteX15-9497" fmla="*/ 1027434 w 3206481"/>
                                            <a:gd name="connsiteY15-9498" fmla="*/ 1457160 h 3266536"/>
                                            <a:gd name="connsiteX16-9499" fmla="*/ 974172 w 3206481"/>
                                            <a:gd name="connsiteY16-9500" fmla="*/ 1424050 h 3266536"/>
                                            <a:gd name="connsiteX17-9501" fmla="*/ 921369 w 3206481"/>
                                            <a:gd name="connsiteY17-9502" fmla="*/ 1403596 h 3266536"/>
                                            <a:gd name="connsiteX18-9503" fmla="*/ 878331 w 3206481"/>
                                            <a:gd name="connsiteY18-9504" fmla="*/ 1416936 h 3266536"/>
                                            <a:gd name="connsiteX19-9505" fmla="*/ 436628 w 3206481"/>
                                            <a:gd name="connsiteY19-9506" fmla="*/ 1509564 h 3266536"/>
                                            <a:gd name="connsiteX20-9507" fmla="*/ 0 w 3206481"/>
                                            <a:gd name="connsiteY20-9508" fmla="*/ 1444933 h 3266536"/>
                                            <a:gd name="connsiteX21-9509" fmla="*/ 469002 w 3206481"/>
                                            <a:gd name="connsiteY21-9510" fmla="*/ 1471078 h 3266536"/>
                                            <a:gd name="connsiteX22-9511" fmla="*/ 762894 w 3206481"/>
                                            <a:gd name="connsiteY22-9512" fmla="*/ 1362956 h 3266536"/>
                                            <a:gd name="connsiteX23-9513" fmla="*/ 764408 w 3206481"/>
                                            <a:gd name="connsiteY23-9514" fmla="*/ 1362285 h 3266536"/>
                                            <a:gd name="connsiteX24-9515" fmla="*/ 739584 w 3206481"/>
                                            <a:gd name="connsiteY24-9516" fmla="*/ 1356839 h 3266536"/>
                                            <a:gd name="connsiteX25-9517" fmla="*/ 956275 w 3206481"/>
                                            <a:gd name="connsiteY25-9518" fmla="*/ 1318398 h 3266536"/>
                                            <a:gd name="connsiteX26-9519" fmla="*/ 1136728 w 3206481"/>
                                            <a:gd name="connsiteY26-9520" fmla="*/ 1363511 h 3266536"/>
                                            <a:gd name="connsiteX27-9521" fmla="*/ 951333 w 3206481"/>
                                            <a:gd name="connsiteY27-9522" fmla="*/ 1046672 h 3266536"/>
                                            <a:gd name="connsiteX28-9523" fmla="*/ 826016 w 3206481"/>
                                            <a:gd name="connsiteY28-9524" fmla="*/ 744014 h 3266536"/>
                                            <a:gd name="connsiteX29-9525" fmla="*/ 687973 w 3206481"/>
                                            <a:gd name="connsiteY29-9526" fmla="*/ 655437 h 3266536"/>
                                            <a:gd name="connsiteX30-9527" fmla="*/ 518032 w 3206481"/>
                                            <a:gd name="connsiteY30-9528" fmla="*/ 711158 h 3266536"/>
                                            <a:gd name="connsiteX31-9529" fmla="*/ 270758 w 3206481"/>
                                            <a:gd name="connsiteY31-9530" fmla="*/ 680248 h 3266536"/>
                                            <a:gd name="connsiteX32-9531" fmla="*/ 523185 w 3206481"/>
                                            <a:gd name="connsiteY32-9532" fmla="*/ 667370 h 3266536"/>
                                            <a:gd name="connsiteX33-9533" fmla="*/ 742781 w 3206481"/>
                                            <a:gd name="connsiteY33-9534" fmla="*/ 592377 h 3266536"/>
                                            <a:gd name="connsiteX34-9535" fmla="*/ 851561 w 3206481"/>
                                            <a:gd name="connsiteY34-9536" fmla="*/ 558606 h 3266536"/>
                                            <a:gd name="connsiteX35-9537" fmla="*/ 732797 w 3206481"/>
                                            <a:gd name="connsiteY35-9538" fmla="*/ 0 h 3266536"/>
                                            <a:gd name="connsiteX36-9539" fmla="*/ 800476 w 3206481"/>
                                            <a:gd name="connsiteY36-9540" fmla="*/ 197808 h 3266536"/>
                                            <a:gd name="connsiteX37-9541" fmla="*/ 968850 w 3206481"/>
                                            <a:gd name="connsiteY37-9542" fmla="*/ 847118 h 3266536"/>
                                            <a:gd name="connsiteX38-9543" fmla="*/ 1036850 w 3206481"/>
                                            <a:gd name="connsiteY38-9544" fmla="*/ 976590 h 3266536"/>
                                            <a:gd name="connsiteX39-9545" fmla="*/ 1371152 w 3206481"/>
                                            <a:gd name="connsiteY39-9546" fmla="*/ 1408982 h 3266536"/>
                                            <a:gd name="connsiteX40-9547" fmla="*/ 1416599 w 3206481"/>
                                            <a:gd name="connsiteY40-9548" fmla="*/ 1052423 h 3266536"/>
                                            <a:gd name="connsiteX41-9549" fmla="*/ 1554995 w 3206481"/>
                                            <a:gd name="connsiteY41-9550" fmla="*/ 534838 h 3266536"/>
                                            <a:gd name="connsiteX0-9551" fmla="*/ 1554995 w 3206481"/>
                                            <a:gd name="connsiteY0-9552" fmla="*/ 534838 h 3266536"/>
                                            <a:gd name="connsiteX1-9553" fmla="*/ 1676000 w 3206481"/>
                                            <a:gd name="connsiteY1-9554" fmla="*/ 446987 h 3266536"/>
                                            <a:gd name="connsiteX2-9555" fmla="*/ 1637337 w 3206481"/>
                                            <a:gd name="connsiteY2-9556" fmla="*/ 820371 h 3266536"/>
                                            <a:gd name="connsiteX3-9557" fmla="*/ 1691096 w 3206481"/>
                                            <a:gd name="connsiteY3-9558" fmla="*/ 881362 h 3266536"/>
                                            <a:gd name="connsiteX4-9559" fmla="*/ 1550457 w 3206481"/>
                                            <a:gd name="connsiteY4-9560" fmla="*/ 1289935 h 3266536"/>
                                            <a:gd name="connsiteX5-9561" fmla="*/ 2259432 w 3206481"/>
                                            <a:gd name="connsiteY5-9562" fmla="*/ 1013912 h 3266536"/>
                                            <a:gd name="connsiteX6-9563" fmla="*/ 3206082 w 3206481"/>
                                            <a:gd name="connsiteY6-9564" fmla="*/ 959699 h 3266536"/>
                                            <a:gd name="connsiteX7-9565" fmla="*/ 2260805 w 3206481"/>
                                            <a:gd name="connsiteY7-9566" fmla="*/ 1079909 h 3266536"/>
                                            <a:gd name="connsiteX8-9567" fmla="*/ 1543680 w 3206481"/>
                                            <a:gd name="connsiteY8-9568" fmla="*/ 1518250 h 3266536"/>
                                            <a:gd name="connsiteX9-9569" fmla="*/ 1578186 w 3206481"/>
                                            <a:gd name="connsiteY9-9570" fmla="*/ 2162355 h 3266536"/>
                                            <a:gd name="connsiteX10-9571" fmla="*/ 1635695 w 3206481"/>
                                            <a:gd name="connsiteY10-9572" fmla="*/ 2794959 h 3266536"/>
                                            <a:gd name="connsiteX11-9573" fmla="*/ 1733461 w 3206481"/>
                                            <a:gd name="connsiteY11-9574" fmla="*/ 3266536 h 3266536"/>
                                            <a:gd name="connsiteX12-9575" fmla="*/ 1043348 w 3206481"/>
                                            <a:gd name="connsiteY12-9576" fmla="*/ 3255034 h 3266536"/>
                                            <a:gd name="connsiteX13-9577" fmla="*/ 1141114 w 3206481"/>
                                            <a:gd name="connsiteY13-9578" fmla="*/ 2748951 h 3266536"/>
                                            <a:gd name="connsiteX14-9579" fmla="*/ 1175620 w 3206481"/>
                                            <a:gd name="connsiteY14-9580" fmla="*/ 1817299 h 3266536"/>
                                            <a:gd name="connsiteX15-9581" fmla="*/ 1027434 w 3206481"/>
                                            <a:gd name="connsiteY15-9582" fmla="*/ 1457160 h 3266536"/>
                                            <a:gd name="connsiteX16-9583" fmla="*/ 974172 w 3206481"/>
                                            <a:gd name="connsiteY16-9584" fmla="*/ 1424050 h 3266536"/>
                                            <a:gd name="connsiteX17-9585" fmla="*/ 921369 w 3206481"/>
                                            <a:gd name="connsiteY17-9586" fmla="*/ 1403596 h 3266536"/>
                                            <a:gd name="connsiteX18-9587" fmla="*/ 878331 w 3206481"/>
                                            <a:gd name="connsiteY18-9588" fmla="*/ 1416936 h 3266536"/>
                                            <a:gd name="connsiteX19-9589" fmla="*/ 436628 w 3206481"/>
                                            <a:gd name="connsiteY19-9590" fmla="*/ 1509564 h 3266536"/>
                                            <a:gd name="connsiteX20-9591" fmla="*/ 0 w 3206481"/>
                                            <a:gd name="connsiteY20-9592" fmla="*/ 1444933 h 3266536"/>
                                            <a:gd name="connsiteX21-9593" fmla="*/ 469002 w 3206481"/>
                                            <a:gd name="connsiteY21-9594" fmla="*/ 1471078 h 3266536"/>
                                            <a:gd name="connsiteX22-9595" fmla="*/ 762894 w 3206481"/>
                                            <a:gd name="connsiteY22-9596" fmla="*/ 1362956 h 3266536"/>
                                            <a:gd name="connsiteX23-9597" fmla="*/ 764408 w 3206481"/>
                                            <a:gd name="connsiteY23-9598" fmla="*/ 1362285 h 3266536"/>
                                            <a:gd name="connsiteX24-9599" fmla="*/ 956275 w 3206481"/>
                                            <a:gd name="connsiteY24-9600" fmla="*/ 1318398 h 3266536"/>
                                            <a:gd name="connsiteX25-9601" fmla="*/ 1136728 w 3206481"/>
                                            <a:gd name="connsiteY25-9602" fmla="*/ 1363511 h 3266536"/>
                                            <a:gd name="connsiteX26-9603" fmla="*/ 951333 w 3206481"/>
                                            <a:gd name="connsiteY26-9604" fmla="*/ 1046672 h 3266536"/>
                                            <a:gd name="connsiteX27-9605" fmla="*/ 826016 w 3206481"/>
                                            <a:gd name="connsiteY27-9606" fmla="*/ 744014 h 3266536"/>
                                            <a:gd name="connsiteX28-9607" fmla="*/ 687973 w 3206481"/>
                                            <a:gd name="connsiteY28-9608" fmla="*/ 655437 h 3266536"/>
                                            <a:gd name="connsiteX29-9609" fmla="*/ 518032 w 3206481"/>
                                            <a:gd name="connsiteY29-9610" fmla="*/ 711158 h 3266536"/>
                                            <a:gd name="connsiteX30-9611" fmla="*/ 270758 w 3206481"/>
                                            <a:gd name="connsiteY30-9612" fmla="*/ 680248 h 3266536"/>
                                            <a:gd name="connsiteX31-9613" fmla="*/ 523185 w 3206481"/>
                                            <a:gd name="connsiteY31-9614" fmla="*/ 667370 h 3266536"/>
                                            <a:gd name="connsiteX32-9615" fmla="*/ 742781 w 3206481"/>
                                            <a:gd name="connsiteY32-9616" fmla="*/ 592377 h 3266536"/>
                                            <a:gd name="connsiteX33-9617" fmla="*/ 851561 w 3206481"/>
                                            <a:gd name="connsiteY33-9618" fmla="*/ 558606 h 3266536"/>
                                            <a:gd name="connsiteX34-9619" fmla="*/ 732797 w 3206481"/>
                                            <a:gd name="connsiteY34-9620" fmla="*/ 0 h 3266536"/>
                                            <a:gd name="connsiteX35-9621" fmla="*/ 800476 w 3206481"/>
                                            <a:gd name="connsiteY35-9622" fmla="*/ 197808 h 3266536"/>
                                            <a:gd name="connsiteX36-9623" fmla="*/ 968850 w 3206481"/>
                                            <a:gd name="connsiteY36-9624" fmla="*/ 847118 h 3266536"/>
                                            <a:gd name="connsiteX37-9625" fmla="*/ 1036850 w 3206481"/>
                                            <a:gd name="connsiteY37-9626" fmla="*/ 976590 h 3266536"/>
                                            <a:gd name="connsiteX38-9627" fmla="*/ 1371152 w 3206481"/>
                                            <a:gd name="connsiteY38-9628" fmla="*/ 1408982 h 3266536"/>
                                            <a:gd name="connsiteX39-9629" fmla="*/ 1416599 w 3206481"/>
                                            <a:gd name="connsiteY39-9630" fmla="*/ 1052423 h 3266536"/>
                                            <a:gd name="connsiteX40-9631" fmla="*/ 1554995 w 3206481"/>
                                            <a:gd name="connsiteY40-9632" fmla="*/ 534838 h 3266536"/>
                                            <a:gd name="connsiteX0-9633" fmla="*/ 1554995 w 3206481"/>
                                            <a:gd name="connsiteY0-9634" fmla="*/ 534838 h 3266536"/>
                                            <a:gd name="connsiteX1-9635" fmla="*/ 1676000 w 3206481"/>
                                            <a:gd name="connsiteY1-9636" fmla="*/ 446987 h 3266536"/>
                                            <a:gd name="connsiteX2-9637" fmla="*/ 1637337 w 3206481"/>
                                            <a:gd name="connsiteY2-9638" fmla="*/ 820371 h 3266536"/>
                                            <a:gd name="connsiteX3-9639" fmla="*/ 1691096 w 3206481"/>
                                            <a:gd name="connsiteY3-9640" fmla="*/ 881362 h 3266536"/>
                                            <a:gd name="connsiteX4-9641" fmla="*/ 1550457 w 3206481"/>
                                            <a:gd name="connsiteY4-9642" fmla="*/ 1289935 h 3266536"/>
                                            <a:gd name="connsiteX5-9643" fmla="*/ 2259432 w 3206481"/>
                                            <a:gd name="connsiteY5-9644" fmla="*/ 1013912 h 3266536"/>
                                            <a:gd name="connsiteX6-9645" fmla="*/ 3206082 w 3206481"/>
                                            <a:gd name="connsiteY6-9646" fmla="*/ 959699 h 3266536"/>
                                            <a:gd name="connsiteX7-9647" fmla="*/ 2260805 w 3206481"/>
                                            <a:gd name="connsiteY7-9648" fmla="*/ 1079909 h 3266536"/>
                                            <a:gd name="connsiteX8-9649" fmla="*/ 1543680 w 3206481"/>
                                            <a:gd name="connsiteY8-9650" fmla="*/ 1518250 h 3266536"/>
                                            <a:gd name="connsiteX9-9651" fmla="*/ 1578186 w 3206481"/>
                                            <a:gd name="connsiteY9-9652" fmla="*/ 2162355 h 3266536"/>
                                            <a:gd name="connsiteX10-9653" fmla="*/ 1635695 w 3206481"/>
                                            <a:gd name="connsiteY10-9654" fmla="*/ 2794959 h 3266536"/>
                                            <a:gd name="connsiteX11-9655" fmla="*/ 1733461 w 3206481"/>
                                            <a:gd name="connsiteY11-9656" fmla="*/ 3266536 h 3266536"/>
                                            <a:gd name="connsiteX12-9657" fmla="*/ 1043348 w 3206481"/>
                                            <a:gd name="connsiteY12-9658" fmla="*/ 3255034 h 3266536"/>
                                            <a:gd name="connsiteX13-9659" fmla="*/ 1141114 w 3206481"/>
                                            <a:gd name="connsiteY13-9660" fmla="*/ 2748951 h 3266536"/>
                                            <a:gd name="connsiteX14-9661" fmla="*/ 1175620 w 3206481"/>
                                            <a:gd name="connsiteY14-9662" fmla="*/ 1817299 h 3266536"/>
                                            <a:gd name="connsiteX15-9663" fmla="*/ 1027434 w 3206481"/>
                                            <a:gd name="connsiteY15-9664" fmla="*/ 1457160 h 3266536"/>
                                            <a:gd name="connsiteX16-9665" fmla="*/ 974172 w 3206481"/>
                                            <a:gd name="connsiteY16-9666" fmla="*/ 1424050 h 3266536"/>
                                            <a:gd name="connsiteX17-9667" fmla="*/ 921369 w 3206481"/>
                                            <a:gd name="connsiteY17-9668" fmla="*/ 1403596 h 3266536"/>
                                            <a:gd name="connsiteX18-9669" fmla="*/ 878331 w 3206481"/>
                                            <a:gd name="connsiteY18-9670" fmla="*/ 1416936 h 3266536"/>
                                            <a:gd name="connsiteX19-9671" fmla="*/ 436628 w 3206481"/>
                                            <a:gd name="connsiteY19-9672" fmla="*/ 1509564 h 3266536"/>
                                            <a:gd name="connsiteX20-9673" fmla="*/ 0 w 3206481"/>
                                            <a:gd name="connsiteY20-9674" fmla="*/ 1444933 h 3266536"/>
                                            <a:gd name="connsiteX21-9675" fmla="*/ 469002 w 3206481"/>
                                            <a:gd name="connsiteY21-9676" fmla="*/ 1471078 h 3266536"/>
                                            <a:gd name="connsiteX22-9677" fmla="*/ 762894 w 3206481"/>
                                            <a:gd name="connsiteY22-9678" fmla="*/ 1362956 h 3266536"/>
                                            <a:gd name="connsiteX23-9679" fmla="*/ 764408 w 3206481"/>
                                            <a:gd name="connsiteY23-9680" fmla="*/ 1362285 h 3266536"/>
                                            <a:gd name="connsiteX24-9681" fmla="*/ 956275 w 3206481"/>
                                            <a:gd name="connsiteY24-9682" fmla="*/ 1318398 h 3266536"/>
                                            <a:gd name="connsiteX25-9683" fmla="*/ 1136728 w 3206481"/>
                                            <a:gd name="connsiteY25-9684" fmla="*/ 1363511 h 3266536"/>
                                            <a:gd name="connsiteX26-9685" fmla="*/ 951333 w 3206481"/>
                                            <a:gd name="connsiteY26-9686" fmla="*/ 1046672 h 3266536"/>
                                            <a:gd name="connsiteX27-9687" fmla="*/ 826016 w 3206481"/>
                                            <a:gd name="connsiteY27-9688" fmla="*/ 744014 h 3266536"/>
                                            <a:gd name="connsiteX28-9689" fmla="*/ 687973 w 3206481"/>
                                            <a:gd name="connsiteY28-9690" fmla="*/ 655437 h 3266536"/>
                                            <a:gd name="connsiteX29-9691" fmla="*/ 518032 w 3206481"/>
                                            <a:gd name="connsiteY29-9692" fmla="*/ 711158 h 3266536"/>
                                            <a:gd name="connsiteX30-9693" fmla="*/ 270758 w 3206481"/>
                                            <a:gd name="connsiteY30-9694" fmla="*/ 680248 h 3266536"/>
                                            <a:gd name="connsiteX31-9695" fmla="*/ 523185 w 3206481"/>
                                            <a:gd name="connsiteY31-9696" fmla="*/ 667370 h 3266536"/>
                                            <a:gd name="connsiteX32-9697" fmla="*/ 742781 w 3206481"/>
                                            <a:gd name="connsiteY32-9698" fmla="*/ 592377 h 3266536"/>
                                            <a:gd name="connsiteX33-9699" fmla="*/ 851561 w 3206481"/>
                                            <a:gd name="connsiteY33-9700" fmla="*/ 558606 h 3266536"/>
                                            <a:gd name="connsiteX34-9701" fmla="*/ 732797 w 3206481"/>
                                            <a:gd name="connsiteY34-9702" fmla="*/ 0 h 3266536"/>
                                            <a:gd name="connsiteX35-9703" fmla="*/ 800476 w 3206481"/>
                                            <a:gd name="connsiteY35-9704" fmla="*/ 197808 h 3266536"/>
                                            <a:gd name="connsiteX36-9705" fmla="*/ 968850 w 3206481"/>
                                            <a:gd name="connsiteY36-9706" fmla="*/ 847118 h 3266536"/>
                                            <a:gd name="connsiteX37-9707" fmla="*/ 1036850 w 3206481"/>
                                            <a:gd name="connsiteY37-9708" fmla="*/ 976590 h 3266536"/>
                                            <a:gd name="connsiteX38-9709" fmla="*/ 1371152 w 3206481"/>
                                            <a:gd name="connsiteY38-9710" fmla="*/ 1408982 h 3266536"/>
                                            <a:gd name="connsiteX39-9711" fmla="*/ 1416599 w 3206481"/>
                                            <a:gd name="connsiteY39-9712" fmla="*/ 1052423 h 3266536"/>
                                            <a:gd name="connsiteX40-9713" fmla="*/ 1554995 w 3206481"/>
                                            <a:gd name="connsiteY40-9714" fmla="*/ 534838 h 3266536"/>
                                            <a:gd name="connsiteX0-9715" fmla="*/ 1554995 w 3206481"/>
                                            <a:gd name="connsiteY0-9716" fmla="*/ 534838 h 3266536"/>
                                            <a:gd name="connsiteX1-9717" fmla="*/ 1673246 w 3206481"/>
                                            <a:gd name="connsiteY1-9718" fmla="*/ 466267 h 3266536"/>
                                            <a:gd name="connsiteX2-9719" fmla="*/ 1637337 w 3206481"/>
                                            <a:gd name="connsiteY2-9720" fmla="*/ 820371 h 3266536"/>
                                            <a:gd name="connsiteX3-9721" fmla="*/ 1691096 w 3206481"/>
                                            <a:gd name="connsiteY3-9722" fmla="*/ 881362 h 3266536"/>
                                            <a:gd name="connsiteX4-9723" fmla="*/ 1550457 w 3206481"/>
                                            <a:gd name="connsiteY4-9724" fmla="*/ 1289935 h 3266536"/>
                                            <a:gd name="connsiteX5-9725" fmla="*/ 2259432 w 3206481"/>
                                            <a:gd name="connsiteY5-9726" fmla="*/ 1013912 h 3266536"/>
                                            <a:gd name="connsiteX6-9727" fmla="*/ 3206082 w 3206481"/>
                                            <a:gd name="connsiteY6-9728" fmla="*/ 959699 h 3266536"/>
                                            <a:gd name="connsiteX7-9729" fmla="*/ 2260805 w 3206481"/>
                                            <a:gd name="connsiteY7-9730" fmla="*/ 1079909 h 3266536"/>
                                            <a:gd name="connsiteX8-9731" fmla="*/ 1543680 w 3206481"/>
                                            <a:gd name="connsiteY8-9732" fmla="*/ 1518250 h 3266536"/>
                                            <a:gd name="connsiteX9-9733" fmla="*/ 1578186 w 3206481"/>
                                            <a:gd name="connsiteY9-9734" fmla="*/ 2162355 h 3266536"/>
                                            <a:gd name="connsiteX10-9735" fmla="*/ 1635695 w 3206481"/>
                                            <a:gd name="connsiteY10-9736" fmla="*/ 2794959 h 3266536"/>
                                            <a:gd name="connsiteX11-9737" fmla="*/ 1733461 w 3206481"/>
                                            <a:gd name="connsiteY11-9738" fmla="*/ 3266536 h 3266536"/>
                                            <a:gd name="connsiteX12-9739" fmla="*/ 1043348 w 3206481"/>
                                            <a:gd name="connsiteY12-9740" fmla="*/ 3255034 h 3266536"/>
                                            <a:gd name="connsiteX13-9741" fmla="*/ 1141114 w 3206481"/>
                                            <a:gd name="connsiteY13-9742" fmla="*/ 2748951 h 3266536"/>
                                            <a:gd name="connsiteX14-9743" fmla="*/ 1175620 w 3206481"/>
                                            <a:gd name="connsiteY14-9744" fmla="*/ 1817299 h 3266536"/>
                                            <a:gd name="connsiteX15-9745" fmla="*/ 1027434 w 3206481"/>
                                            <a:gd name="connsiteY15-9746" fmla="*/ 1457160 h 3266536"/>
                                            <a:gd name="connsiteX16-9747" fmla="*/ 974172 w 3206481"/>
                                            <a:gd name="connsiteY16-9748" fmla="*/ 1424050 h 3266536"/>
                                            <a:gd name="connsiteX17-9749" fmla="*/ 921369 w 3206481"/>
                                            <a:gd name="connsiteY17-9750" fmla="*/ 1403596 h 3266536"/>
                                            <a:gd name="connsiteX18-9751" fmla="*/ 878331 w 3206481"/>
                                            <a:gd name="connsiteY18-9752" fmla="*/ 1416936 h 3266536"/>
                                            <a:gd name="connsiteX19-9753" fmla="*/ 436628 w 3206481"/>
                                            <a:gd name="connsiteY19-9754" fmla="*/ 1509564 h 3266536"/>
                                            <a:gd name="connsiteX20-9755" fmla="*/ 0 w 3206481"/>
                                            <a:gd name="connsiteY20-9756" fmla="*/ 1444933 h 3266536"/>
                                            <a:gd name="connsiteX21-9757" fmla="*/ 469002 w 3206481"/>
                                            <a:gd name="connsiteY21-9758" fmla="*/ 1471078 h 3266536"/>
                                            <a:gd name="connsiteX22-9759" fmla="*/ 762894 w 3206481"/>
                                            <a:gd name="connsiteY22-9760" fmla="*/ 1362956 h 3266536"/>
                                            <a:gd name="connsiteX23-9761" fmla="*/ 764408 w 3206481"/>
                                            <a:gd name="connsiteY23-9762" fmla="*/ 1362285 h 3266536"/>
                                            <a:gd name="connsiteX24-9763" fmla="*/ 956275 w 3206481"/>
                                            <a:gd name="connsiteY24-9764" fmla="*/ 1318398 h 3266536"/>
                                            <a:gd name="connsiteX25-9765" fmla="*/ 1136728 w 3206481"/>
                                            <a:gd name="connsiteY25-9766" fmla="*/ 1363511 h 3266536"/>
                                            <a:gd name="connsiteX26-9767" fmla="*/ 951333 w 3206481"/>
                                            <a:gd name="connsiteY26-9768" fmla="*/ 1046672 h 3266536"/>
                                            <a:gd name="connsiteX27-9769" fmla="*/ 826016 w 3206481"/>
                                            <a:gd name="connsiteY27-9770" fmla="*/ 744014 h 3266536"/>
                                            <a:gd name="connsiteX28-9771" fmla="*/ 687973 w 3206481"/>
                                            <a:gd name="connsiteY28-9772" fmla="*/ 655437 h 3266536"/>
                                            <a:gd name="connsiteX29-9773" fmla="*/ 518032 w 3206481"/>
                                            <a:gd name="connsiteY29-9774" fmla="*/ 711158 h 3266536"/>
                                            <a:gd name="connsiteX30-9775" fmla="*/ 270758 w 3206481"/>
                                            <a:gd name="connsiteY30-9776" fmla="*/ 680248 h 3266536"/>
                                            <a:gd name="connsiteX31-9777" fmla="*/ 523185 w 3206481"/>
                                            <a:gd name="connsiteY31-9778" fmla="*/ 667370 h 3266536"/>
                                            <a:gd name="connsiteX32-9779" fmla="*/ 742781 w 3206481"/>
                                            <a:gd name="connsiteY32-9780" fmla="*/ 592377 h 3266536"/>
                                            <a:gd name="connsiteX33-9781" fmla="*/ 851561 w 3206481"/>
                                            <a:gd name="connsiteY33-9782" fmla="*/ 558606 h 3266536"/>
                                            <a:gd name="connsiteX34-9783" fmla="*/ 732797 w 3206481"/>
                                            <a:gd name="connsiteY34-9784" fmla="*/ 0 h 3266536"/>
                                            <a:gd name="connsiteX35-9785" fmla="*/ 800476 w 3206481"/>
                                            <a:gd name="connsiteY35-9786" fmla="*/ 197808 h 3266536"/>
                                            <a:gd name="connsiteX36-9787" fmla="*/ 968850 w 3206481"/>
                                            <a:gd name="connsiteY36-9788" fmla="*/ 847118 h 3266536"/>
                                            <a:gd name="connsiteX37-9789" fmla="*/ 1036850 w 3206481"/>
                                            <a:gd name="connsiteY37-9790" fmla="*/ 976590 h 3266536"/>
                                            <a:gd name="connsiteX38-9791" fmla="*/ 1371152 w 3206481"/>
                                            <a:gd name="connsiteY38-9792" fmla="*/ 1408982 h 3266536"/>
                                            <a:gd name="connsiteX39-9793" fmla="*/ 1416599 w 3206481"/>
                                            <a:gd name="connsiteY39-9794" fmla="*/ 1052423 h 3266536"/>
                                            <a:gd name="connsiteX40-9795" fmla="*/ 1554995 w 3206481"/>
                                            <a:gd name="connsiteY40-9796" fmla="*/ 534838 h 3266536"/>
                                            <a:gd name="connsiteX0-9797" fmla="*/ 1554995 w 3206481"/>
                                            <a:gd name="connsiteY0-9798" fmla="*/ 534838 h 3266536"/>
                                            <a:gd name="connsiteX1-9799" fmla="*/ 1673246 w 3206481"/>
                                            <a:gd name="connsiteY1-9800" fmla="*/ 466267 h 3266536"/>
                                            <a:gd name="connsiteX2-9801" fmla="*/ 1637337 w 3206481"/>
                                            <a:gd name="connsiteY2-9802" fmla="*/ 820371 h 3266536"/>
                                            <a:gd name="connsiteX3-9803" fmla="*/ 1691096 w 3206481"/>
                                            <a:gd name="connsiteY3-9804" fmla="*/ 881362 h 3266536"/>
                                            <a:gd name="connsiteX4-9805" fmla="*/ 1550457 w 3206481"/>
                                            <a:gd name="connsiteY4-9806" fmla="*/ 1289935 h 3266536"/>
                                            <a:gd name="connsiteX5-9807" fmla="*/ 2259432 w 3206481"/>
                                            <a:gd name="connsiteY5-9808" fmla="*/ 1013912 h 3266536"/>
                                            <a:gd name="connsiteX6-9809" fmla="*/ 3206082 w 3206481"/>
                                            <a:gd name="connsiteY6-9810" fmla="*/ 959699 h 3266536"/>
                                            <a:gd name="connsiteX7-9811" fmla="*/ 2260805 w 3206481"/>
                                            <a:gd name="connsiteY7-9812" fmla="*/ 1079909 h 3266536"/>
                                            <a:gd name="connsiteX8-9813" fmla="*/ 1543680 w 3206481"/>
                                            <a:gd name="connsiteY8-9814" fmla="*/ 1518250 h 3266536"/>
                                            <a:gd name="connsiteX9-9815" fmla="*/ 1578186 w 3206481"/>
                                            <a:gd name="connsiteY9-9816" fmla="*/ 2162355 h 3266536"/>
                                            <a:gd name="connsiteX10-9817" fmla="*/ 1635695 w 3206481"/>
                                            <a:gd name="connsiteY10-9818" fmla="*/ 2794959 h 3266536"/>
                                            <a:gd name="connsiteX11-9819" fmla="*/ 1733461 w 3206481"/>
                                            <a:gd name="connsiteY11-9820" fmla="*/ 3266536 h 3266536"/>
                                            <a:gd name="connsiteX12-9821" fmla="*/ 1043348 w 3206481"/>
                                            <a:gd name="connsiteY12-9822" fmla="*/ 3255034 h 3266536"/>
                                            <a:gd name="connsiteX13-9823" fmla="*/ 1141114 w 3206481"/>
                                            <a:gd name="connsiteY13-9824" fmla="*/ 2748951 h 3266536"/>
                                            <a:gd name="connsiteX14-9825" fmla="*/ 1175620 w 3206481"/>
                                            <a:gd name="connsiteY14-9826" fmla="*/ 1817299 h 3266536"/>
                                            <a:gd name="connsiteX15-9827" fmla="*/ 1027434 w 3206481"/>
                                            <a:gd name="connsiteY15-9828" fmla="*/ 1457160 h 3266536"/>
                                            <a:gd name="connsiteX16-9829" fmla="*/ 974172 w 3206481"/>
                                            <a:gd name="connsiteY16-9830" fmla="*/ 1424050 h 3266536"/>
                                            <a:gd name="connsiteX17-9831" fmla="*/ 921369 w 3206481"/>
                                            <a:gd name="connsiteY17-9832" fmla="*/ 1403596 h 3266536"/>
                                            <a:gd name="connsiteX18-9833" fmla="*/ 878331 w 3206481"/>
                                            <a:gd name="connsiteY18-9834" fmla="*/ 1416936 h 3266536"/>
                                            <a:gd name="connsiteX19-9835" fmla="*/ 436628 w 3206481"/>
                                            <a:gd name="connsiteY19-9836" fmla="*/ 1509564 h 3266536"/>
                                            <a:gd name="connsiteX20-9837" fmla="*/ 0 w 3206481"/>
                                            <a:gd name="connsiteY20-9838" fmla="*/ 1444933 h 3266536"/>
                                            <a:gd name="connsiteX21-9839" fmla="*/ 469002 w 3206481"/>
                                            <a:gd name="connsiteY21-9840" fmla="*/ 1471078 h 3266536"/>
                                            <a:gd name="connsiteX22-9841" fmla="*/ 762894 w 3206481"/>
                                            <a:gd name="connsiteY22-9842" fmla="*/ 1362956 h 3266536"/>
                                            <a:gd name="connsiteX23-9843" fmla="*/ 764408 w 3206481"/>
                                            <a:gd name="connsiteY23-9844" fmla="*/ 1362285 h 3266536"/>
                                            <a:gd name="connsiteX24-9845" fmla="*/ 956275 w 3206481"/>
                                            <a:gd name="connsiteY24-9846" fmla="*/ 1318398 h 3266536"/>
                                            <a:gd name="connsiteX25-9847" fmla="*/ 1136728 w 3206481"/>
                                            <a:gd name="connsiteY25-9848" fmla="*/ 1363511 h 3266536"/>
                                            <a:gd name="connsiteX26-9849" fmla="*/ 951333 w 3206481"/>
                                            <a:gd name="connsiteY26-9850" fmla="*/ 1046672 h 3266536"/>
                                            <a:gd name="connsiteX27-9851" fmla="*/ 826016 w 3206481"/>
                                            <a:gd name="connsiteY27-9852" fmla="*/ 744014 h 3266536"/>
                                            <a:gd name="connsiteX28-9853" fmla="*/ 687973 w 3206481"/>
                                            <a:gd name="connsiteY28-9854" fmla="*/ 655437 h 3266536"/>
                                            <a:gd name="connsiteX29-9855" fmla="*/ 518032 w 3206481"/>
                                            <a:gd name="connsiteY29-9856" fmla="*/ 711158 h 3266536"/>
                                            <a:gd name="connsiteX30-9857" fmla="*/ 270758 w 3206481"/>
                                            <a:gd name="connsiteY30-9858" fmla="*/ 680248 h 3266536"/>
                                            <a:gd name="connsiteX31-9859" fmla="*/ 523185 w 3206481"/>
                                            <a:gd name="connsiteY31-9860" fmla="*/ 667370 h 3266536"/>
                                            <a:gd name="connsiteX32-9861" fmla="*/ 742781 w 3206481"/>
                                            <a:gd name="connsiteY32-9862" fmla="*/ 592377 h 3266536"/>
                                            <a:gd name="connsiteX33-9863" fmla="*/ 851561 w 3206481"/>
                                            <a:gd name="connsiteY33-9864" fmla="*/ 558606 h 3266536"/>
                                            <a:gd name="connsiteX34-9865" fmla="*/ 732797 w 3206481"/>
                                            <a:gd name="connsiteY34-9866" fmla="*/ 0 h 3266536"/>
                                            <a:gd name="connsiteX35-9867" fmla="*/ 800476 w 3206481"/>
                                            <a:gd name="connsiteY35-9868" fmla="*/ 197808 h 3266536"/>
                                            <a:gd name="connsiteX36-9869" fmla="*/ 968850 w 3206481"/>
                                            <a:gd name="connsiteY36-9870" fmla="*/ 847118 h 3266536"/>
                                            <a:gd name="connsiteX37-9871" fmla="*/ 1036850 w 3206481"/>
                                            <a:gd name="connsiteY37-9872" fmla="*/ 976590 h 3266536"/>
                                            <a:gd name="connsiteX38-9873" fmla="*/ 1371152 w 3206481"/>
                                            <a:gd name="connsiteY38-9874" fmla="*/ 1408982 h 3266536"/>
                                            <a:gd name="connsiteX39-9875" fmla="*/ 1416599 w 3206481"/>
                                            <a:gd name="connsiteY39-9876" fmla="*/ 1052423 h 3266536"/>
                                            <a:gd name="connsiteX40-9877" fmla="*/ 1554995 w 3206481"/>
                                            <a:gd name="connsiteY40-9878" fmla="*/ 534838 h 3266536"/>
                                            <a:gd name="connsiteX0-9879" fmla="*/ 1554995 w 3206481"/>
                                            <a:gd name="connsiteY0-9880" fmla="*/ 534838 h 3266536"/>
                                            <a:gd name="connsiteX1-9881" fmla="*/ 1676000 w 3206481"/>
                                            <a:gd name="connsiteY1-9882" fmla="*/ 466267 h 3266536"/>
                                            <a:gd name="connsiteX2-9883" fmla="*/ 1637337 w 3206481"/>
                                            <a:gd name="connsiteY2-9884" fmla="*/ 820371 h 3266536"/>
                                            <a:gd name="connsiteX3-9885" fmla="*/ 1691096 w 3206481"/>
                                            <a:gd name="connsiteY3-9886" fmla="*/ 881362 h 3266536"/>
                                            <a:gd name="connsiteX4-9887" fmla="*/ 1550457 w 3206481"/>
                                            <a:gd name="connsiteY4-9888" fmla="*/ 1289935 h 3266536"/>
                                            <a:gd name="connsiteX5-9889" fmla="*/ 2259432 w 3206481"/>
                                            <a:gd name="connsiteY5-9890" fmla="*/ 1013912 h 3266536"/>
                                            <a:gd name="connsiteX6-9891" fmla="*/ 3206082 w 3206481"/>
                                            <a:gd name="connsiteY6-9892" fmla="*/ 959699 h 3266536"/>
                                            <a:gd name="connsiteX7-9893" fmla="*/ 2260805 w 3206481"/>
                                            <a:gd name="connsiteY7-9894" fmla="*/ 1079909 h 3266536"/>
                                            <a:gd name="connsiteX8-9895" fmla="*/ 1543680 w 3206481"/>
                                            <a:gd name="connsiteY8-9896" fmla="*/ 1518250 h 3266536"/>
                                            <a:gd name="connsiteX9-9897" fmla="*/ 1578186 w 3206481"/>
                                            <a:gd name="connsiteY9-9898" fmla="*/ 2162355 h 3266536"/>
                                            <a:gd name="connsiteX10-9899" fmla="*/ 1635695 w 3206481"/>
                                            <a:gd name="connsiteY10-9900" fmla="*/ 2794959 h 3266536"/>
                                            <a:gd name="connsiteX11-9901" fmla="*/ 1733461 w 3206481"/>
                                            <a:gd name="connsiteY11-9902" fmla="*/ 3266536 h 3266536"/>
                                            <a:gd name="connsiteX12-9903" fmla="*/ 1043348 w 3206481"/>
                                            <a:gd name="connsiteY12-9904" fmla="*/ 3255034 h 3266536"/>
                                            <a:gd name="connsiteX13-9905" fmla="*/ 1141114 w 3206481"/>
                                            <a:gd name="connsiteY13-9906" fmla="*/ 2748951 h 3266536"/>
                                            <a:gd name="connsiteX14-9907" fmla="*/ 1175620 w 3206481"/>
                                            <a:gd name="connsiteY14-9908" fmla="*/ 1817299 h 3266536"/>
                                            <a:gd name="connsiteX15-9909" fmla="*/ 1027434 w 3206481"/>
                                            <a:gd name="connsiteY15-9910" fmla="*/ 1457160 h 3266536"/>
                                            <a:gd name="connsiteX16-9911" fmla="*/ 974172 w 3206481"/>
                                            <a:gd name="connsiteY16-9912" fmla="*/ 1424050 h 3266536"/>
                                            <a:gd name="connsiteX17-9913" fmla="*/ 921369 w 3206481"/>
                                            <a:gd name="connsiteY17-9914" fmla="*/ 1403596 h 3266536"/>
                                            <a:gd name="connsiteX18-9915" fmla="*/ 878331 w 3206481"/>
                                            <a:gd name="connsiteY18-9916" fmla="*/ 1416936 h 3266536"/>
                                            <a:gd name="connsiteX19-9917" fmla="*/ 436628 w 3206481"/>
                                            <a:gd name="connsiteY19-9918" fmla="*/ 1509564 h 3266536"/>
                                            <a:gd name="connsiteX20-9919" fmla="*/ 0 w 3206481"/>
                                            <a:gd name="connsiteY20-9920" fmla="*/ 1444933 h 3266536"/>
                                            <a:gd name="connsiteX21-9921" fmla="*/ 469002 w 3206481"/>
                                            <a:gd name="connsiteY21-9922" fmla="*/ 1471078 h 3266536"/>
                                            <a:gd name="connsiteX22-9923" fmla="*/ 762894 w 3206481"/>
                                            <a:gd name="connsiteY22-9924" fmla="*/ 1362956 h 3266536"/>
                                            <a:gd name="connsiteX23-9925" fmla="*/ 764408 w 3206481"/>
                                            <a:gd name="connsiteY23-9926" fmla="*/ 1362285 h 3266536"/>
                                            <a:gd name="connsiteX24-9927" fmla="*/ 956275 w 3206481"/>
                                            <a:gd name="connsiteY24-9928" fmla="*/ 1318398 h 3266536"/>
                                            <a:gd name="connsiteX25-9929" fmla="*/ 1136728 w 3206481"/>
                                            <a:gd name="connsiteY25-9930" fmla="*/ 1363511 h 3266536"/>
                                            <a:gd name="connsiteX26-9931" fmla="*/ 951333 w 3206481"/>
                                            <a:gd name="connsiteY26-9932" fmla="*/ 1046672 h 3266536"/>
                                            <a:gd name="connsiteX27-9933" fmla="*/ 826016 w 3206481"/>
                                            <a:gd name="connsiteY27-9934" fmla="*/ 744014 h 3266536"/>
                                            <a:gd name="connsiteX28-9935" fmla="*/ 687973 w 3206481"/>
                                            <a:gd name="connsiteY28-9936" fmla="*/ 655437 h 3266536"/>
                                            <a:gd name="connsiteX29-9937" fmla="*/ 518032 w 3206481"/>
                                            <a:gd name="connsiteY29-9938" fmla="*/ 711158 h 3266536"/>
                                            <a:gd name="connsiteX30-9939" fmla="*/ 270758 w 3206481"/>
                                            <a:gd name="connsiteY30-9940" fmla="*/ 680248 h 3266536"/>
                                            <a:gd name="connsiteX31-9941" fmla="*/ 523185 w 3206481"/>
                                            <a:gd name="connsiteY31-9942" fmla="*/ 667370 h 3266536"/>
                                            <a:gd name="connsiteX32-9943" fmla="*/ 742781 w 3206481"/>
                                            <a:gd name="connsiteY32-9944" fmla="*/ 592377 h 3266536"/>
                                            <a:gd name="connsiteX33-9945" fmla="*/ 851561 w 3206481"/>
                                            <a:gd name="connsiteY33-9946" fmla="*/ 558606 h 3266536"/>
                                            <a:gd name="connsiteX34-9947" fmla="*/ 732797 w 3206481"/>
                                            <a:gd name="connsiteY34-9948" fmla="*/ 0 h 3266536"/>
                                            <a:gd name="connsiteX35-9949" fmla="*/ 800476 w 3206481"/>
                                            <a:gd name="connsiteY35-9950" fmla="*/ 197808 h 3266536"/>
                                            <a:gd name="connsiteX36-9951" fmla="*/ 968850 w 3206481"/>
                                            <a:gd name="connsiteY36-9952" fmla="*/ 847118 h 3266536"/>
                                            <a:gd name="connsiteX37-9953" fmla="*/ 1036850 w 3206481"/>
                                            <a:gd name="connsiteY37-9954" fmla="*/ 976590 h 3266536"/>
                                            <a:gd name="connsiteX38-9955" fmla="*/ 1371152 w 3206481"/>
                                            <a:gd name="connsiteY38-9956" fmla="*/ 1408982 h 3266536"/>
                                            <a:gd name="connsiteX39-9957" fmla="*/ 1416599 w 3206481"/>
                                            <a:gd name="connsiteY39-9958" fmla="*/ 1052423 h 3266536"/>
                                            <a:gd name="connsiteX40-9959" fmla="*/ 1554995 w 3206481"/>
                                            <a:gd name="connsiteY40-9960" fmla="*/ 534838 h 3266536"/>
                                            <a:gd name="connsiteX0-9961" fmla="*/ 1554995 w 3206481"/>
                                            <a:gd name="connsiteY0-9962" fmla="*/ 534838 h 3266536"/>
                                            <a:gd name="connsiteX1-9963" fmla="*/ 1676000 w 3206481"/>
                                            <a:gd name="connsiteY1-9964" fmla="*/ 466267 h 3266536"/>
                                            <a:gd name="connsiteX2-9965" fmla="*/ 1637337 w 3206481"/>
                                            <a:gd name="connsiteY2-9966" fmla="*/ 820371 h 3266536"/>
                                            <a:gd name="connsiteX3-9967" fmla="*/ 1691096 w 3206481"/>
                                            <a:gd name="connsiteY3-9968" fmla="*/ 881362 h 3266536"/>
                                            <a:gd name="connsiteX4-9969" fmla="*/ 1550457 w 3206481"/>
                                            <a:gd name="connsiteY4-9970" fmla="*/ 1289935 h 3266536"/>
                                            <a:gd name="connsiteX5-9971" fmla="*/ 2259432 w 3206481"/>
                                            <a:gd name="connsiteY5-9972" fmla="*/ 1013912 h 3266536"/>
                                            <a:gd name="connsiteX6-9973" fmla="*/ 3206082 w 3206481"/>
                                            <a:gd name="connsiteY6-9974" fmla="*/ 959699 h 3266536"/>
                                            <a:gd name="connsiteX7-9975" fmla="*/ 2260805 w 3206481"/>
                                            <a:gd name="connsiteY7-9976" fmla="*/ 1079909 h 3266536"/>
                                            <a:gd name="connsiteX8-9977" fmla="*/ 1543680 w 3206481"/>
                                            <a:gd name="connsiteY8-9978" fmla="*/ 1518250 h 3266536"/>
                                            <a:gd name="connsiteX9-9979" fmla="*/ 1578186 w 3206481"/>
                                            <a:gd name="connsiteY9-9980" fmla="*/ 2162355 h 3266536"/>
                                            <a:gd name="connsiteX10-9981" fmla="*/ 1635695 w 3206481"/>
                                            <a:gd name="connsiteY10-9982" fmla="*/ 2794959 h 3266536"/>
                                            <a:gd name="connsiteX11-9983" fmla="*/ 1733461 w 3206481"/>
                                            <a:gd name="connsiteY11-9984" fmla="*/ 3266536 h 3266536"/>
                                            <a:gd name="connsiteX12-9985" fmla="*/ 1043348 w 3206481"/>
                                            <a:gd name="connsiteY12-9986" fmla="*/ 3255034 h 3266536"/>
                                            <a:gd name="connsiteX13-9987" fmla="*/ 1141114 w 3206481"/>
                                            <a:gd name="connsiteY13-9988" fmla="*/ 2748951 h 3266536"/>
                                            <a:gd name="connsiteX14-9989" fmla="*/ 1175620 w 3206481"/>
                                            <a:gd name="connsiteY14-9990" fmla="*/ 1817299 h 3266536"/>
                                            <a:gd name="connsiteX15-9991" fmla="*/ 1027434 w 3206481"/>
                                            <a:gd name="connsiteY15-9992" fmla="*/ 1457160 h 3266536"/>
                                            <a:gd name="connsiteX16-9993" fmla="*/ 974172 w 3206481"/>
                                            <a:gd name="connsiteY16-9994" fmla="*/ 1424050 h 3266536"/>
                                            <a:gd name="connsiteX17-9995" fmla="*/ 921369 w 3206481"/>
                                            <a:gd name="connsiteY17-9996" fmla="*/ 1403596 h 3266536"/>
                                            <a:gd name="connsiteX18-9997" fmla="*/ 878331 w 3206481"/>
                                            <a:gd name="connsiteY18-9998" fmla="*/ 1416936 h 3266536"/>
                                            <a:gd name="connsiteX19-9999" fmla="*/ 436628 w 3206481"/>
                                            <a:gd name="connsiteY19-10000" fmla="*/ 1509564 h 3266536"/>
                                            <a:gd name="connsiteX20-10001" fmla="*/ 0 w 3206481"/>
                                            <a:gd name="connsiteY20-10002" fmla="*/ 1444933 h 3266536"/>
                                            <a:gd name="connsiteX21-10003" fmla="*/ 469002 w 3206481"/>
                                            <a:gd name="connsiteY21-10004" fmla="*/ 1471078 h 3266536"/>
                                            <a:gd name="connsiteX22-10005" fmla="*/ 762894 w 3206481"/>
                                            <a:gd name="connsiteY22-10006" fmla="*/ 1362956 h 3266536"/>
                                            <a:gd name="connsiteX23-10007" fmla="*/ 764408 w 3206481"/>
                                            <a:gd name="connsiteY23-10008" fmla="*/ 1362285 h 3266536"/>
                                            <a:gd name="connsiteX24-10009" fmla="*/ 956275 w 3206481"/>
                                            <a:gd name="connsiteY24-10010" fmla="*/ 1318398 h 3266536"/>
                                            <a:gd name="connsiteX25-10011" fmla="*/ 1136728 w 3206481"/>
                                            <a:gd name="connsiteY25-10012" fmla="*/ 1363511 h 3266536"/>
                                            <a:gd name="connsiteX26-10013" fmla="*/ 951333 w 3206481"/>
                                            <a:gd name="connsiteY26-10014" fmla="*/ 1046672 h 3266536"/>
                                            <a:gd name="connsiteX27-10015" fmla="*/ 826016 w 3206481"/>
                                            <a:gd name="connsiteY27-10016" fmla="*/ 744014 h 3266536"/>
                                            <a:gd name="connsiteX28-10017" fmla="*/ 687973 w 3206481"/>
                                            <a:gd name="connsiteY28-10018" fmla="*/ 655437 h 3266536"/>
                                            <a:gd name="connsiteX29-10019" fmla="*/ 518032 w 3206481"/>
                                            <a:gd name="connsiteY29-10020" fmla="*/ 711158 h 3266536"/>
                                            <a:gd name="connsiteX30-10021" fmla="*/ 270758 w 3206481"/>
                                            <a:gd name="connsiteY30-10022" fmla="*/ 680248 h 3266536"/>
                                            <a:gd name="connsiteX31-10023" fmla="*/ 523185 w 3206481"/>
                                            <a:gd name="connsiteY31-10024" fmla="*/ 667370 h 3266536"/>
                                            <a:gd name="connsiteX32-10025" fmla="*/ 742781 w 3206481"/>
                                            <a:gd name="connsiteY32-10026" fmla="*/ 592377 h 3266536"/>
                                            <a:gd name="connsiteX33-10027" fmla="*/ 851561 w 3206481"/>
                                            <a:gd name="connsiteY33-10028" fmla="*/ 558606 h 3266536"/>
                                            <a:gd name="connsiteX34-10029" fmla="*/ 732797 w 3206481"/>
                                            <a:gd name="connsiteY34-10030" fmla="*/ 0 h 3266536"/>
                                            <a:gd name="connsiteX35-10031" fmla="*/ 800476 w 3206481"/>
                                            <a:gd name="connsiteY35-10032" fmla="*/ 197808 h 3266536"/>
                                            <a:gd name="connsiteX36-10033" fmla="*/ 968850 w 3206481"/>
                                            <a:gd name="connsiteY36-10034" fmla="*/ 847118 h 3266536"/>
                                            <a:gd name="connsiteX37-10035" fmla="*/ 1036850 w 3206481"/>
                                            <a:gd name="connsiteY37-10036" fmla="*/ 976590 h 3266536"/>
                                            <a:gd name="connsiteX38-10037" fmla="*/ 1371152 w 3206481"/>
                                            <a:gd name="connsiteY38-10038" fmla="*/ 1408982 h 3266536"/>
                                            <a:gd name="connsiteX39-10039" fmla="*/ 1416599 w 3206481"/>
                                            <a:gd name="connsiteY39-10040" fmla="*/ 1052423 h 3266536"/>
                                            <a:gd name="connsiteX40-10041" fmla="*/ 1554995 w 3206481"/>
                                            <a:gd name="connsiteY40-10042" fmla="*/ 534838 h 3266536"/>
                                            <a:gd name="connsiteX0-10043" fmla="*/ 1554995 w 3206481"/>
                                            <a:gd name="connsiteY0-10044" fmla="*/ 534838 h 3266536"/>
                                            <a:gd name="connsiteX1-10045" fmla="*/ 1676000 w 3206481"/>
                                            <a:gd name="connsiteY1-10046" fmla="*/ 466267 h 3266536"/>
                                            <a:gd name="connsiteX2-10047" fmla="*/ 1637337 w 3206481"/>
                                            <a:gd name="connsiteY2-10048" fmla="*/ 820371 h 3266536"/>
                                            <a:gd name="connsiteX3-10049" fmla="*/ 1691096 w 3206481"/>
                                            <a:gd name="connsiteY3-10050" fmla="*/ 881362 h 3266536"/>
                                            <a:gd name="connsiteX4-10051" fmla="*/ 1550457 w 3206481"/>
                                            <a:gd name="connsiteY4-10052" fmla="*/ 1289935 h 3266536"/>
                                            <a:gd name="connsiteX5-10053" fmla="*/ 2259432 w 3206481"/>
                                            <a:gd name="connsiteY5-10054" fmla="*/ 1013912 h 3266536"/>
                                            <a:gd name="connsiteX6-10055" fmla="*/ 3206082 w 3206481"/>
                                            <a:gd name="connsiteY6-10056" fmla="*/ 959699 h 3266536"/>
                                            <a:gd name="connsiteX7-10057" fmla="*/ 2260805 w 3206481"/>
                                            <a:gd name="connsiteY7-10058" fmla="*/ 1079909 h 3266536"/>
                                            <a:gd name="connsiteX8-10059" fmla="*/ 1543680 w 3206481"/>
                                            <a:gd name="connsiteY8-10060" fmla="*/ 1518250 h 3266536"/>
                                            <a:gd name="connsiteX9-10061" fmla="*/ 1578186 w 3206481"/>
                                            <a:gd name="connsiteY9-10062" fmla="*/ 2162355 h 3266536"/>
                                            <a:gd name="connsiteX10-10063" fmla="*/ 1635695 w 3206481"/>
                                            <a:gd name="connsiteY10-10064" fmla="*/ 2794959 h 3266536"/>
                                            <a:gd name="connsiteX11-10065" fmla="*/ 1733461 w 3206481"/>
                                            <a:gd name="connsiteY11-10066" fmla="*/ 3266536 h 3266536"/>
                                            <a:gd name="connsiteX12-10067" fmla="*/ 1043348 w 3206481"/>
                                            <a:gd name="connsiteY12-10068" fmla="*/ 3255034 h 3266536"/>
                                            <a:gd name="connsiteX13-10069" fmla="*/ 1112292 w 3206481"/>
                                            <a:gd name="connsiteY13-10070" fmla="*/ 2748951 h 3266536"/>
                                            <a:gd name="connsiteX14-10071" fmla="*/ 1175620 w 3206481"/>
                                            <a:gd name="connsiteY14-10072" fmla="*/ 1817299 h 3266536"/>
                                            <a:gd name="connsiteX15-10073" fmla="*/ 1027434 w 3206481"/>
                                            <a:gd name="connsiteY15-10074" fmla="*/ 1457160 h 3266536"/>
                                            <a:gd name="connsiteX16-10075" fmla="*/ 974172 w 3206481"/>
                                            <a:gd name="connsiteY16-10076" fmla="*/ 1424050 h 3266536"/>
                                            <a:gd name="connsiteX17-10077" fmla="*/ 921369 w 3206481"/>
                                            <a:gd name="connsiteY17-10078" fmla="*/ 1403596 h 3266536"/>
                                            <a:gd name="connsiteX18-10079" fmla="*/ 878331 w 3206481"/>
                                            <a:gd name="connsiteY18-10080" fmla="*/ 1416936 h 3266536"/>
                                            <a:gd name="connsiteX19-10081" fmla="*/ 436628 w 3206481"/>
                                            <a:gd name="connsiteY19-10082" fmla="*/ 1509564 h 3266536"/>
                                            <a:gd name="connsiteX20-10083" fmla="*/ 0 w 3206481"/>
                                            <a:gd name="connsiteY20-10084" fmla="*/ 1444933 h 3266536"/>
                                            <a:gd name="connsiteX21-10085" fmla="*/ 469002 w 3206481"/>
                                            <a:gd name="connsiteY21-10086" fmla="*/ 1471078 h 3266536"/>
                                            <a:gd name="connsiteX22-10087" fmla="*/ 762894 w 3206481"/>
                                            <a:gd name="connsiteY22-10088" fmla="*/ 1362956 h 3266536"/>
                                            <a:gd name="connsiteX23-10089" fmla="*/ 764408 w 3206481"/>
                                            <a:gd name="connsiteY23-10090" fmla="*/ 1362285 h 3266536"/>
                                            <a:gd name="connsiteX24-10091" fmla="*/ 956275 w 3206481"/>
                                            <a:gd name="connsiteY24-10092" fmla="*/ 1318398 h 3266536"/>
                                            <a:gd name="connsiteX25-10093" fmla="*/ 1136728 w 3206481"/>
                                            <a:gd name="connsiteY25-10094" fmla="*/ 1363511 h 3266536"/>
                                            <a:gd name="connsiteX26-10095" fmla="*/ 951333 w 3206481"/>
                                            <a:gd name="connsiteY26-10096" fmla="*/ 1046672 h 3266536"/>
                                            <a:gd name="connsiteX27-10097" fmla="*/ 826016 w 3206481"/>
                                            <a:gd name="connsiteY27-10098" fmla="*/ 744014 h 3266536"/>
                                            <a:gd name="connsiteX28-10099" fmla="*/ 687973 w 3206481"/>
                                            <a:gd name="connsiteY28-10100" fmla="*/ 655437 h 3266536"/>
                                            <a:gd name="connsiteX29-10101" fmla="*/ 518032 w 3206481"/>
                                            <a:gd name="connsiteY29-10102" fmla="*/ 711158 h 3266536"/>
                                            <a:gd name="connsiteX30-10103" fmla="*/ 270758 w 3206481"/>
                                            <a:gd name="connsiteY30-10104" fmla="*/ 680248 h 3266536"/>
                                            <a:gd name="connsiteX31-10105" fmla="*/ 523185 w 3206481"/>
                                            <a:gd name="connsiteY31-10106" fmla="*/ 667370 h 3266536"/>
                                            <a:gd name="connsiteX32-10107" fmla="*/ 742781 w 3206481"/>
                                            <a:gd name="connsiteY32-10108" fmla="*/ 592377 h 3266536"/>
                                            <a:gd name="connsiteX33-10109" fmla="*/ 851561 w 3206481"/>
                                            <a:gd name="connsiteY33-10110" fmla="*/ 558606 h 3266536"/>
                                            <a:gd name="connsiteX34-10111" fmla="*/ 732797 w 3206481"/>
                                            <a:gd name="connsiteY34-10112" fmla="*/ 0 h 3266536"/>
                                            <a:gd name="connsiteX35-10113" fmla="*/ 800476 w 3206481"/>
                                            <a:gd name="connsiteY35-10114" fmla="*/ 197808 h 3266536"/>
                                            <a:gd name="connsiteX36-10115" fmla="*/ 968850 w 3206481"/>
                                            <a:gd name="connsiteY36-10116" fmla="*/ 847118 h 3266536"/>
                                            <a:gd name="connsiteX37-10117" fmla="*/ 1036850 w 3206481"/>
                                            <a:gd name="connsiteY37-10118" fmla="*/ 976590 h 3266536"/>
                                            <a:gd name="connsiteX38-10119" fmla="*/ 1371152 w 3206481"/>
                                            <a:gd name="connsiteY38-10120" fmla="*/ 1408982 h 3266536"/>
                                            <a:gd name="connsiteX39-10121" fmla="*/ 1416599 w 3206481"/>
                                            <a:gd name="connsiteY39-10122" fmla="*/ 1052423 h 3266536"/>
                                            <a:gd name="connsiteX40-10123" fmla="*/ 1554995 w 3206481"/>
                                            <a:gd name="connsiteY40-10124" fmla="*/ 534838 h 3266536"/>
                                            <a:gd name="connsiteX0-10125" fmla="*/ 1554995 w 3206481"/>
                                            <a:gd name="connsiteY0-10126" fmla="*/ 534838 h 3266536"/>
                                            <a:gd name="connsiteX1-10127" fmla="*/ 1676000 w 3206481"/>
                                            <a:gd name="connsiteY1-10128" fmla="*/ 466267 h 3266536"/>
                                            <a:gd name="connsiteX2-10129" fmla="*/ 1637337 w 3206481"/>
                                            <a:gd name="connsiteY2-10130" fmla="*/ 820371 h 3266536"/>
                                            <a:gd name="connsiteX3-10131" fmla="*/ 1691096 w 3206481"/>
                                            <a:gd name="connsiteY3-10132" fmla="*/ 881362 h 3266536"/>
                                            <a:gd name="connsiteX4-10133" fmla="*/ 1550457 w 3206481"/>
                                            <a:gd name="connsiteY4-10134" fmla="*/ 1289935 h 3266536"/>
                                            <a:gd name="connsiteX5-10135" fmla="*/ 2259432 w 3206481"/>
                                            <a:gd name="connsiteY5-10136" fmla="*/ 1013912 h 3266536"/>
                                            <a:gd name="connsiteX6-10137" fmla="*/ 3206082 w 3206481"/>
                                            <a:gd name="connsiteY6-10138" fmla="*/ 959699 h 3266536"/>
                                            <a:gd name="connsiteX7-10139" fmla="*/ 2260805 w 3206481"/>
                                            <a:gd name="connsiteY7-10140" fmla="*/ 1079909 h 3266536"/>
                                            <a:gd name="connsiteX8-10141" fmla="*/ 1543680 w 3206481"/>
                                            <a:gd name="connsiteY8-10142" fmla="*/ 1518250 h 3266536"/>
                                            <a:gd name="connsiteX9-10143" fmla="*/ 1578186 w 3206481"/>
                                            <a:gd name="connsiteY9-10144" fmla="*/ 2162355 h 3266536"/>
                                            <a:gd name="connsiteX10-10145" fmla="*/ 1635695 w 3206481"/>
                                            <a:gd name="connsiteY10-10146" fmla="*/ 2794959 h 3266536"/>
                                            <a:gd name="connsiteX11-10147" fmla="*/ 1733461 w 3206481"/>
                                            <a:gd name="connsiteY11-10148" fmla="*/ 3266536 h 3266536"/>
                                            <a:gd name="connsiteX12-10149" fmla="*/ 1043348 w 3206481"/>
                                            <a:gd name="connsiteY12-10150" fmla="*/ 3255034 h 3266536"/>
                                            <a:gd name="connsiteX13-10151" fmla="*/ 1083470 w 3206481"/>
                                            <a:gd name="connsiteY13-10152" fmla="*/ 2748951 h 3266536"/>
                                            <a:gd name="connsiteX14-10153" fmla="*/ 1175620 w 3206481"/>
                                            <a:gd name="connsiteY14-10154" fmla="*/ 1817299 h 3266536"/>
                                            <a:gd name="connsiteX15-10155" fmla="*/ 1027434 w 3206481"/>
                                            <a:gd name="connsiteY15-10156" fmla="*/ 1457160 h 3266536"/>
                                            <a:gd name="connsiteX16-10157" fmla="*/ 974172 w 3206481"/>
                                            <a:gd name="connsiteY16-10158" fmla="*/ 1424050 h 3266536"/>
                                            <a:gd name="connsiteX17-10159" fmla="*/ 921369 w 3206481"/>
                                            <a:gd name="connsiteY17-10160" fmla="*/ 1403596 h 3266536"/>
                                            <a:gd name="connsiteX18-10161" fmla="*/ 878331 w 3206481"/>
                                            <a:gd name="connsiteY18-10162" fmla="*/ 1416936 h 3266536"/>
                                            <a:gd name="connsiteX19-10163" fmla="*/ 436628 w 3206481"/>
                                            <a:gd name="connsiteY19-10164" fmla="*/ 1509564 h 3266536"/>
                                            <a:gd name="connsiteX20-10165" fmla="*/ 0 w 3206481"/>
                                            <a:gd name="connsiteY20-10166" fmla="*/ 1444933 h 3266536"/>
                                            <a:gd name="connsiteX21-10167" fmla="*/ 469002 w 3206481"/>
                                            <a:gd name="connsiteY21-10168" fmla="*/ 1471078 h 3266536"/>
                                            <a:gd name="connsiteX22-10169" fmla="*/ 762894 w 3206481"/>
                                            <a:gd name="connsiteY22-10170" fmla="*/ 1362956 h 3266536"/>
                                            <a:gd name="connsiteX23-10171" fmla="*/ 764408 w 3206481"/>
                                            <a:gd name="connsiteY23-10172" fmla="*/ 1362285 h 3266536"/>
                                            <a:gd name="connsiteX24-10173" fmla="*/ 956275 w 3206481"/>
                                            <a:gd name="connsiteY24-10174" fmla="*/ 1318398 h 3266536"/>
                                            <a:gd name="connsiteX25-10175" fmla="*/ 1136728 w 3206481"/>
                                            <a:gd name="connsiteY25-10176" fmla="*/ 1363511 h 3266536"/>
                                            <a:gd name="connsiteX26-10177" fmla="*/ 951333 w 3206481"/>
                                            <a:gd name="connsiteY26-10178" fmla="*/ 1046672 h 3266536"/>
                                            <a:gd name="connsiteX27-10179" fmla="*/ 826016 w 3206481"/>
                                            <a:gd name="connsiteY27-10180" fmla="*/ 744014 h 3266536"/>
                                            <a:gd name="connsiteX28-10181" fmla="*/ 687973 w 3206481"/>
                                            <a:gd name="connsiteY28-10182" fmla="*/ 655437 h 3266536"/>
                                            <a:gd name="connsiteX29-10183" fmla="*/ 518032 w 3206481"/>
                                            <a:gd name="connsiteY29-10184" fmla="*/ 711158 h 3266536"/>
                                            <a:gd name="connsiteX30-10185" fmla="*/ 270758 w 3206481"/>
                                            <a:gd name="connsiteY30-10186" fmla="*/ 680248 h 3266536"/>
                                            <a:gd name="connsiteX31-10187" fmla="*/ 523185 w 3206481"/>
                                            <a:gd name="connsiteY31-10188" fmla="*/ 667370 h 3266536"/>
                                            <a:gd name="connsiteX32-10189" fmla="*/ 742781 w 3206481"/>
                                            <a:gd name="connsiteY32-10190" fmla="*/ 592377 h 3266536"/>
                                            <a:gd name="connsiteX33-10191" fmla="*/ 851561 w 3206481"/>
                                            <a:gd name="connsiteY33-10192" fmla="*/ 558606 h 3266536"/>
                                            <a:gd name="connsiteX34-10193" fmla="*/ 732797 w 3206481"/>
                                            <a:gd name="connsiteY34-10194" fmla="*/ 0 h 3266536"/>
                                            <a:gd name="connsiteX35-10195" fmla="*/ 800476 w 3206481"/>
                                            <a:gd name="connsiteY35-10196" fmla="*/ 197808 h 3266536"/>
                                            <a:gd name="connsiteX36-10197" fmla="*/ 968850 w 3206481"/>
                                            <a:gd name="connsiteY36-10198" fmla="*/ 847118 h 3266536"/>
                                            <a:gd name="connsiteX37-10199" fmla="*/ 1036850 w 3206481"/>
                                            <a:gd name="connsiteY37-10200" fmla="*/ 976590 h 3266536"/>
                                            <a:gd name="connsiteX38-10201" fmla="*/ 1371152 w 3206481"/>
                                            <a:gd name="connsiteY38-10202" fmla="*/ 1408982 h 3266536"/>
                                            <a:gd name="connsiteX39-10203" fmla="*/ 1416599 w 3206481"/>
                                            <a:gd name="connsiteY39-10204" fmla="*/ 1052423 h 3266536"/>
                                            <a:gd name="connsiteX40-10205" fmla="*/ 1554995 w 3206481"/>
                                            <a:gd name="connsiteY40-10206" fmla="*/ 534838 h 3266536"/>
                                            <a:gd name="connsiteX0-10207" fmla="*/ 1554995 w 3206481"/>
                                            <a:gd name="connsiteY0-10208" fmla="*/ 534838 h 3266536"/>
                                            <a:gd name="connsiteX1-10209" fmla="*/ 1676000 w 3206481"/>
                                            <a:gd name="connsiteY1-10210" fmla="*/ 466267 h 3266536"/>
                                            <a:gd name="connsiteX2-10211" fmla="*/ 1637337 w 3206481"/>
                                            <a:gd name="connsiteY2-10212" fmla="*/ 820371 h 3266536"/>
                                            <a:gd name="connsiteX3-10213" fmla="*/ 1691096 w 3206481"/>
                                            <a:gd name="connsiteY3-10214" fmla="*/ 881362 h 3266536"/>
                                            <a:gd name="connsiteX4-10215" fmla="*/ 1550457 w 3206481"/>
                                            <a:gd name="connsiteY4-10216" fmla="*/ 1289935 h 3266536"/>
                                            <a:gd name="connsiteX5-10217" fmla="*/ 2259432 w 3206481"/>
                                            <a:gd name="connsiteY5-10218" fmla="*/ 1013912 h 3266536"/>
                                            <a:gd name="connsiteX6-10219" fmla="*/ 3206082 w 3206481"/>
                                            <a:gd name="connsiteY6-10220" fmla="*/ 959699 h 3266536"/>
                                            <a:gd name="connsiteX7-10221" fmla="*/ 2260805 w 3206481"/>
                                            <a:gd name="connsiteY7-10222" fmla="*/ 1079909 h 3266536"/>
                                            <a:gd name="connsiteX8-10223" fmla="*/ 1543680 w 3206481"/>
                                            <a:gd name="connsiteY8-10224" fmla="*/ 1518250 h 3266536"/>
                                            <a:gd name="connsiteX9-10225" fmla="*/ 1578186 w 3206481"/>
                                            <a:gd name="connsiteY9-10226" fmla="*/ 2162355 h 3266536"/>
                                            <a:gd name="connsiteX10-10227" fmla="*/ 1635695 w 3206481"/>
                                            <a:gd name="connsiteY10-10228" fmla="*/ 2794959 h 3266536"/>
                                            <a:gd name="connsiteX11-10229" fmla="*/ 1733461 w 3206481"/>
                                            <a:gd name="connsiteY11-10230" fmla="*/ 3266536 h 3266536"/>
                                            <a:gd name="connsiteX12-10231" fmla="*/ 966488 w 3206481"/>
                                            <a:gd name="connsiteY12-10232" fmla="*/ 3255034 h 3266536"/>
                                            <a:gd name="connsiteX13-10233" fmla="*/ 1083470 w 3206481"/>
                                            <a:gd name="connsiteY13-10234" fmla="*/ 2748951 h 3266536"/>
                                            <a:gd name="connsiteX14-10235" fmla="*/ 1175620 w 3206481"/>
                                            <a:gd name="connsiteY14-10236" fmla="*/ 1817299 h 3266536"/>
                                            <a:gd name="connsiteX15-10237" fmla="*/ 1027434 w 3206481"/>
                                            <a:gd name="connsiteY15-10238" fmla="*/ 1457160 h 3266536"/>
                                            <a:gd name="connsiteX16-10239" fmla="*/ 974172 w 3206481"/>
                                            <a:gd name="connsiteY16-10240" fmla="*/ 1424050 h 3266536"/>
                                            <a:gd name="connsiteX17-10241" fmla="*/ 921369 w 3206481"/>
                                            <a:gd name="connsiteY17-10242" fmla="*/ 1403596 h 3266536"/>
                                            <a:gd name="connsiteX18-10243" fmla="*/ 878331 w 3206481"/>
                                            <a:gd name="connsiteY18-10244" fmla="*/ 1416936 h 3266536"/>
                                            <a:gd name="connsiteX19-10245" fmla="*/ 436628 w 3206481"/>
                                            <a:gd name="connsiteY19-10246" fmla="*/ 1509564 h 3266536"/>
                                            <a:gd name="connsiteX20-10247" fmla="*/ 0 w 3206481"/>
                                            <a:gd name="connsiteY20-10248" fmla="*/ 1444933 h 3266536"/>
                                            <a:gd name="connsiteX21-10249" fmla="*/ 469002 w 3206481"/>
                                            <a:gd name="connsiteY21-10250" fmla="*/ 1471078 h 3266536"/>
                                            <a:gd name="connsiteX22-10251" fmla="*/ 762894 w 3206481"/>
                                            <a:gd name="connsiteY22-10252" fmla="*/ 1362956 h 3266536"/>
                                            <a:gd name="connsiteX23-10253" fmla="*/ 764408 w 3206481"/>
                                            <a:gd name="connsiteY23-10254" fmla="*/ 1362285 h 3266536"/>
                                            <a:gd name="connsiteX24-10255" fmla="*/ 956275 w 3206481"/>
                                            <a:gd name="connsiteY24-10256" fmla="*/ 1318398 h 3266536"/>
                                            <a:gd name="connsiteX25-10257" fmla="*/ 1136728 w 3206481"/>
                                            <a:gd name="connsiteY25-10258" fmla="*/ 1363511 h 3266536"/>
                                            <a:gd name="connsiteX26-10259" fmla="*/ 951333 w 3206481"/>
                                            <a:gd name="connsiteY26-10260" fmla="*/ 1046672 h 3266536"/>
                                            <a:gd name="connsiteX27-10261" fmla="*/ 826016 w 3206481"/>
                                            <a:gd name="connsiteY27-10262" fmla="*/ 744014 h 3266536"/>
                                            <a:gd name="connsiteX28-10263" fmla="*/ 687973 w 3206481"/>
                                            <a:gd name="connsiteY28-10264" fmla="*/ 655437 h 3266536"/>
                                            <a:gd name="connsiteX29-10265" fmla="*/ 518032 w 3206481"/>
                                            <a:gd name="connsiteY29-10266" fmla="*/ 711158 h 3266536"/>
                                            <a:gd name="connsiteX30-10267" fmla="*/ 270758 w 3206481"/>
                                            <a:gd name="connsiteY30-10268" fmla="*/ 680248 h 3266536"/>
                                            <a:gd name="connsiteX31-10269" fmla="*/ 523185 w 3206481"/>
                                            <a:gd name="connsiteY31-10270" fmla="*/ 667370 h 3266536"/>
                                            <a:gd name="connsiteX32-10271" fmla="*/ 742781 w 3206481"/>
                                            <a:gd name="connsiteY32-10272" fmla="*/ 592377 h 3266536"/>
                                            <a:gd name="connsiteX33-10273" fmla="*/ 851561 w 3206481"/>
                                            <a:gd name="connsiteY33-10274" fmla="*/ 558606 h 3266536"/>
                                            <a:gd name="connsiteX34-10275" fmla="*/ 732797 w 3206481"/>
                                            <a:gd name="connsiteY34-10276" fmla="*/ 0 h 3266536"/>
                                            <a:gd name="connsiteX35-10277" fmla="*/ 800476 w 3206481"/>
                                            <a:gd name="connsiteY35-10278" fmla="*/ 197808 h 3266536"/>
                                            <a:gd name="connsiteX36-10279" fmla="*/ 968850 w 3206481"/>
                                            <a:gd name="connsiteY36-10280" fmla="*/ 847118 h 3266536"/>
                                            <a:gd name="connsiteX37-10281" fmla="*/ 1036850 w 3206481"/>
                                            <a:gd name="connsiteY37-10282" fmla="*/ 976590 h 3266536"/>
                                            <a:gd name="connsiteX38-10283" fmla="*/ 1371152 w 3206481"/>
                                            <a:gd name="connsiteY38-10284" fmla="*/ 1408982 h 3266536"/>
                                            <a:gd name="connsiteX39-10285" fmla="*/ 1416599 w 3206481"/>
                                            <a:gd name="connsiteY39-10286" fmla="*/ 1052423 h 3266536"/>
                                            <a:gd name="connsiteX40-10287" fmla="*/ 1554995 w 3206481"/>
                                            <a:gd name="connsiteY40-10288" fmla="*/ 534838 h 3266536"/>
                                          </a:gdLst>
                                          <a:ahLst/>
                                          <a:cxnLst>
                                            <a:cxn ang="0">
                                              <a:pos x="connsiteX0-1" y="connsiteY0-2"/>
                                            </a:cxn>
                                            <a:cxn ang="0">
                                              <a:pos x="connsiteX1-3" y="connsiteY1-4"/>
                                            </a:cxn>
                                            <a:cxn ang="0">
                                              <a:pos x="connsiteX2-5" y="connsiteY2-6"/>
                                            </a:cxn>
                                            <a:cxn ang="0">
                                              <a:pos x="connsiteX3-7" y="connsiteY3-8"/>
                                            </a:cxn>
                                            <a:cxn ang="0">
                                              <a:pos x="connsiteX4-9" y="connsiteY4-10"/>
                                            </a:cxn>
                                            <a:cxn ang="0">
                                              <a:pos x="connsiteX5-11" y="connsiteY5-12"/>
                                            </a:cxn>
                                            <a:cxn ang="0">
                                              <a:pos x="connsiteX6-13" y="connsiteY6-14"/>
                                            </a:cxn>
                                            <a:cxn ang="0">
                                              <a:pos x="connsiteX7-15" y="connsiteY7-16"/>
                                            </a:cxn>
                                            <a:cxn ang="0">
                                              <a:pos x="connsiteX8-17" y="connsiteY8-18"/>
                                            </a:cxn>
                                            <a:cxn ang="0">
                                              <a:pos x="connsiteX9-19" y="connsiteY9-20"/>
                                            </a:cxn>
                                            <a:cxn ang="0">
                                              <a:pos x="connsiteX10-21" y="connsiteY10-22"/>
                                            </a:cxn>
                                            <a:cxn ang="0">
                                              <a:pos x="connsiteX11-23" y="connsiteY11-24"/>
                                            </a:cxn>
                                            <a:cxn ang="0">
                                              <a:pos x="connsiteX12-25" y="connsiteY12-26"/>
                                            </a:cxn>
                                            <a:cxn ang="0">
                                              <a:pos x="connsiteX13-27" y="connsiteY13-28"/>
                                            </a:cxn>
                                            <a:cxn ang="0">
                                              <a:pos x="connsiteX14-29" y="connsiteY14-30"/>
                                            </a:cxn>
                                            <a:cxn ang="0">
                                              <a:pos x="connsiteX15-31" y="connsiteY15-32"/>
                                            </a:cxn>
                                            <a:cxn ang="0">
                                              <a:pos x="connsiteX16-33" y="connsiteY16-34"/>
                                            </a:cxn>
                                            <a:cxn ang="0">
                                              <a:pos x="connsiteX17-35" y="connsiteY17-36"/>
                                            </a:cxn>
                                            <a:cxn ang="0">
                                              <a:pos x="connsiteX18-37" y="connsiteY18-38"/>
                                            </a:cxn>
                                            <a:cxn ang="0">
                                              <a:pos x="connsiteX19-39" y="connsiteY19-40"/>
                                            </a:cxn>
                                            <a:cxn ang="0">
                                              <a:pos x="connsiteX20-41" y="connsiteY20-42"/>
                                            </a:cxn>
                                            <a:cxn ang="0">
                                              <a:pos x="connsiteX21-43" y="connsiteY21-44"/>
                                            </a:cxn>
                                            <a:cxn ang="0">
                                              <a:pos x="connsiteX22-45" y="connsiteY22-46"/>
                                            </a:cxn>
                                            <a:cxn ang="0">
                                              <a:pos x="connsiteX23-47" y="connsiteY23-48"/>
                                            </a:cxn>
                                            <a:cxn ang="0">
                                              <a:pos x="connsiteX24-49" y="connsiteY24-50"/>
                                            </a:cxn>
                                            <a:cxn ang="0">
                                              <a:pos x="connsiteX25-51" y="connsiteY25-52"/>
                                            </a:cxn>
                                            <a:cxn ang="0">
                                              <a:pos x="connsiteX26-53" y="connsiteY26-54"/>
                                            </a:cxn>
                                            <a:cxn ang="0">
                                              <a:pos x="connsiteX27-55" y="connsiteY27-56"/>
                                            </a:cxn>
                                            <a:cxn ang="0">
                                              <a:pos x="connsiteX28-57" y="connsiteY28-58"/>
                                            </a:cxn>
                                            <a:cxn ang="0">
                                              <a:pos x="connsiteX29-59" y="connsiteY29-60"/>
                                            </a:cxn>
                                            <a:cxn ang="0">
                                              <a:pos x="connsiteX30-61" y="connsiteY30-62"/>
                                            </a:cxn>
                                            <a:cxn ang="0">
                                              <a:pos x="connsiteX31-63" y="connsiteY31-64"/>
                                            </a:cxn>
                                            <a:cxn ang="0">
                                              <a:pos x="connsiteX32-65" y="connsiteY32-66"/>
                                            </a:cxn>
                                            <a:cxn ang="0">
                                              <a:pos x="connsiteX33-67" y="connsiteY33-68"/>
                                            </a:cxn>
                                            <a:cxn ang="0">
                                              <a:pos x="connsiteX34-69" y="connsiteY34-70"/>
                                            </a:cxn>
                                            <a:cxn ang="0">
                                              <a:pos x="connsiteX35-71" y="connsiteY35-72"/>
                                            </a:cxn>
                                            <a:cxn ang="0">
                                              <a:pos x="connsiteX36-73" y="connsiteY36-74"/>
                                            </a:cxn>
                                            <a:cxn ang="0">
                                              <a:pos x="connsiteX37-75" y="connsiteY37-76"/>
                                            </a:cxn>
                                            <a:cxn ang="0">
                                              <a:pos x="connsiteX38-77" y="connsiteY38-78"/>
                                            </a:cxn>
                                            <a:cxn ang="0">
                                              <a:pos x="connsiteX39-79" y="connsiteY39-80"/>
                                            </a:cxn>
                                            <a:cxn ang="0">
                                              <a:pos x="connsiteX40-81" y="connsiteY40-82"/>
                                            </a:cxn>
                                          </a:cxnLst>
                                          <a:rect l="l" t="t" r="r" b="b"/>
                                          <a:pathLst>
                                            <a:path w="3206481" h="3266536">
                                              <a:moveTo>
                                                <a:pt x="1554995" y="534838"/>
                                              </a:moveTo>
                                              <a:cubicBezTo>
                                                <a:pt x="1598228" y="409603"/>
                                                <a:pt x="1593649" y="412597"/>
                                                <a:pt x="1676000" y="466267"/>
                                              </a:cubicBezTo>
                                              <a:cubicBezTo>
                                                <a:pt x="1649149" y="588077"/>
                                                <a:pt x="1624963" y="726402"/>
                                                <a:pt x="1637337" y="820371"/>
                                              </a:cubicBezTo>
                                              <a:cubicBezTo>
                                                <a:pt x="1691312" y="870006"/>
                                                <a:pt x="1656096" y="824873"/>
                                                <a:pt x="1691096" y="881362"/>
                                              </a:cubicBezTo>
                                              <a:cubicBezTo>
                                                <a:pt x="1613282" y="973477"/>
                                                <a:pt x="1535088" y="1235789"/>
                                                <a:pt x="1550457" y="1289935"/>
                                              </a:cubicBezTo>
                                              <a:cubicBezTo>
                                                <a:pt x="1665987" y="1224194"/>
                                                <a:pt x="1983495" y="1068951"/>
                                                <a:pt x="2259432" y="1013912"/>
                                              </a:cubicBezTo>
                                              <a:cubicBezTo>
                                                <a:pt x="2535369" y="958873"/>
                                                <a:pt x="3225460" y="942461"/>
                                                <a:pt x="3206082" y="959699"/>
                                              </a:cubicBezTo>
                                              <a:cubicBezTo>
                                                <a:pt x="3186704" y="976937"/>
                                                <a:pt x="2537872" y="986817"/>
                                                <a:pt x="2260805" y="1079909"/>
                                              </a:cubicBezTo>
                                              <a:cubicBezTo>
                                                <a:pt x="1983738" y="1173001"/>
                                                <a:pt x="1619706" y="1347348"/>
                                                <a:pt x="1543680" y="1518250"/>
                                              </a:cubicBezTo>
                                              <a:cubicBezTo>
                                                <a:pt x="1467654" y="1689152"/>
                                                <a:pt x="1562850" y="1949570"/>
                                                <a:pt x="1578186" y="2162355"/>
                                              </a:cubicBezTo>
                                              <a:cubicBezTo>
                                                <a:pt x="1593522" y="2375140"/>
                                                <a:pt x="1609816" y="2610929"/>
                                                <a:pt x="1635695" y="2794959"/>
                                              </a:cubicBezTo>
                                              <a:lnTo>
                                                <a:pt x="1733461" y="3266536"/>
                                              </a:lnTo>
                                              <a:lnTo>
                                                <a:pt x="966488" y="3255034"/>
                                              </a:lnTo>
                                              <a:cubicBezTo>
                                                <a:pt x="999077" y="3086340"/>
                                                <a:pt x="1050881" y="2917645"/>
                                                <a:pt x="1083470" y="2748951"/>
                                              </a:cubicBezTo>
                                              <a:cubicBezTo>
                                                <a:pt x="1116059" y="2580257"/>
                                                <a:pt x="1184959" y="2032598"/>
                                                <a:pt x="1175620" y="1817299"/>
                                              </a:cubicBezTo>
                                              <a:cubicBezTo>
                                                <a:pt x="1166281" y="1602001"/>
                                                <a:pt x="1174289" y="1588343"/>
                                                <a:pt x="1027434" y="1457160"/>
                                              </a:cubicBezTo>
                                              <a:cubicBezTo>
                                                <a:pt x="1012559" y="1444775"/>
                                                <a:pt x="994605" y="1433852"/>
                                                <a:pt x="974172" y="1424050"/>
                                              </a:cubicBezTo>
                                              <a:lnTo>
                                                <a:pt x="921369" y="1403596"/>
                                              </a:lnTo>
                                              <a:lnTo>
                                                <a:pt x="878331" y="1416936"/>
                                              </a:lnTo>
                                              <a:cubicBezTo>
                                                <a:pt x="758742" y="1452312"/>
                                                <a:pt x="557199" y="1502529"/>
                                                <a:pt x="436628" y="1509564"/>
                                              </a:cubicBezTo>
                                              <a:cubicBezTo>
                                                <a:pt x="275866" y="1518944"/>
                                                <a:pt x="148820" y="1461485"/>
                                                <a:pt x="0" y="1444933"/>
                                              </a:cubicBezTo>
                                              <a:cubicBezTo>
                                                <a:pt x="15617" y="1434449"/>
                                                <a:pt x="299755" y="1483883"/>
                                                <a:pt x="469002" y="1471078"/>
                                              </a:cubicBezTo>
                                              <a:cubicBezTo>
                                                <a:pt x="595937" y="1461475"/>
                                                <a:pt x="694445" y="1396947"/>
                                                <a:pt x="762894" y="1362956"/>
                                              </a:cubicBezTo>
                                              <a:lnTo>
                                                <a:pt x="764408" y="1362285"/>
                                              </a:lnTo>
                                              <a:lnTo>
                                                <a:pt x="956275" y="1318398"/>
                                              </a:lnTo>
                                              <a:cubicBezTo>
                                                <a:pt x="1098042" y="1364331"/>
                                                <a:pt x="1038522" y="1340605"/>
                                                <a:pt x="1136728" y="1363511"/>
                                              </a:cubicBezTo>
                                              <a:lnTo>
                                                <a:pt x="951333" y="1046672"/>
                                              </a:lnTo>
                                              <a:cubicBezTo>
                                                <a:pt x="899575" y="949865"/>
                                                <a:pt x="869909" y="809220"/>
                                                <a:pt x="826016" y="744014"/>
                                              </a:cubicBezTo>
                                              <a:cubicBezTo>
                                                <a:pt x="782123" y="678808"/>
                                                <a:pt x="739304" y="660913"/>
                                                <a:pt x="687973" y="655437"/>
                                              </a:cubicBezTo>
                                              <a:cubicBezTo>
                                                <a:pt x="644245" y="677512"/>
                                                <a:pt x="574377" y="705685"/>
                                                <a:pt x="518032" y="711158"/>
                                              </a:cubicBezTo>
                                              <a:cubicBezTo>
                                                <a:pt x="442905" y="718456"/>
                                                <a:pt x="340304" y="693127"/>
                                                <a:pt x="270758" y="680248"/>
                                              </a:cubicBezTo>
                                              <a:cubicBezTo>
                                                <a:pt x="278056" y="672091"/>
                                                <a:pt x="444515" y="682015"/>
                                                <a:pt x="523185" y="667370"/>
                                              </a:cubicBezTo>
                                              <a:cubicBezTo>
                                                <a:pt x="601855" y="652725"/>
                                                <a:pt x="712730" y="596670"/>
                                                <a:pt x="742781" y="592377"/>
                                              </a:cubicBezTo>
                                              <a:cubicBezTo>
                                                <a:pt x="811173" y="587874"/>
                                                <a:pt x="885309" y="657335"/>
                                                <a:pt x="851561" y="558606"/>
                                              </a:cubicBezTo>
                                              <a:cubicBezTo>
                                                <a:pt x="817813" y="459877"/>
                                                <a:pt x="740465" y="73804"/>
                                                <a:pt x="732797" y="0"/>
                                              </a:cubicBezTo>
                                              <a:lnTo>
                                                <a:pt x="800476" y="197808"/>
                                              </a:lnTo>
                                              <a:cubicBezTo>
                                                <a:pt x="829231" y="319536"/>
                                                <a:pt x="929454" y="717321"/>
                                                <a:pt x="968850" y="847118"/>
                                              </a:cubicBezTo>
                                              <a:cubicBezTo>
                                                <a:pt x="1008246" y="976915"/>
                                                <a:pt x="969800" y="882946"/>
                                                <a:pt x="1036850" y="976590"/>
                                              </a:cubicBezTo>
                                              <a:cubicBezTo>
                                                <a:pt x="1197048" y="1158017"/>
                                                <a:pt x="1324593" y="1340715"/>
                                                <a:pt x="1371152" y="1408982"/>
                                              </a:cubicBezTo>
                                              <a:cubicBezTo>
                                                <a:pt x="1378332" y="1290129"/>
                                                <a:pt x="1395512" y="1171276"/>
                                                <a:pt x="1416599" y="1052423"/>
                                              </a:cubicBezTo>
                                              <a:cubicBezTo>
                                                <a:pt x="1451105" y="907691"/>
                                                <a:pt x="1511762" y="660073"/>
                                                <a:pt x="1554995" y="534838"/>
                                              </a:cubicBezTo>
                                              <a:close/>
                                            </a:path>
                                          </a:pathLst>
                                        </a:custGeom>
                                        <a:solidFill>
                                          <a:srgbClr val="92C604"/>
                                        </a:solidFill>
                                        <a:ln w="25400" cap="flat" cmpd="sng" algn="ctr">
                                          <a:noFill/>
                                          <a:prstDash val="solid"/>
                                        </a:ln>
                                        <a:effectLst/>
                                      </p:spPr>
                                      <p:txBody>
                                        <a:bodyPr anchor="ctr"/>
                                        <a:lstStyle/>
                                        <a:p>
                                          <a:pPr marL="0" marR="0" lvl="0" indent="0" algn="ctr" defTabSz="914400" eaLnBrk="1" fontAlgn="base" latinLnBrk="0" hangingPunct="1">
                                            <a:lnSpc>
                                              <a:spcPct val="100000"/>
                                            </a:lnSpc>
                                            <a:spcBef>
                                              <a:spcPct val="0"/>
                                            </a:spcBef>
                                            <a:spcAft>
                                              <a:spcPct val="0"/>
                                            </a:spcAft>
                                            <a:buClrTx/>
                                            <a:buSzTx/>
                                            <a:buFontTx/>
                                            <a:buNone/>
                                            <a:defRPr/>
                                          </a:pPr>
                                          <a:endParaRPr kumimoji="0" lang="zh-CN" altLang="en-US" sz="1800" b="0" i="0" u="none" strike="noStrike" kern="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white"/>
                                            </a:solidFill>
                                            <a:effectLst/>
                                            <a:uLnTx/>
                                            <a:uFillTx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344" name="组合 357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7520000">
                                          <a:off x="3293368" y="2264323"/>
                                          <a:ext cx="139496" cy="263140"/>
                                          <a:chOff x="3637305" y="502842"/>
                                          <a:chExt cx="189417" cy="391022"/>
                                        </a:xfrm>
                                      </p:grpSpPr>
                                      <p:sp>
                                        <p:nvSpPr>
                                          <p:cNvPr id="351" name="任意多边形 350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37305" y="502842"/>
                                            <a:ext cx="189417" cy="391022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52" name="任意多边形 351"/>
                                          <p:cNvSpPr/>
                                          <p:nvPr/>
                                        </p:nvSpPr>
                                        <p:spPr>
                                          <a:xfrm flipH="1">
                                            <a:off x="3671984" y="634170"/>
                                            <a:ext cx="51659" cy="244977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45" name="组合 366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9320000">
                                          <a:off x="3495249" y="2249200"/>
                                          <a:ext cx="81769" cy="174068"/>
                                          <a:chOff x="4605359" y="766104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49" name="任意多边形 348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05001" y="764414"/>
                                            <a:ext cx="190326" cy="391931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50" name="任意多边形 349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40744" y="876503"/>
                                            <a:ext cx="51242" cy="245849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  <p:grpSp>
                                      <p:nvGrpSpPr>
                                        <p:cNvPr id="346" name="组合 369"/>
                                        <p:cNvGrpSpPr/>
                                        <p:nvPr/>
                                      </p:nvGrpSpPr>
                                      <p:grpSpPr bwMode="auto">
                                        <a:xfrm rot="19320000">
                                          <a:off x="3653983" y="2286362"/>
                                          <a:ext cx="55098" cy="117292"/>
                                          <a:chOff x="4605359" y="766104"/>
                                          <a:chExt cx="188802" cy="391253"/>
                                        </a:xfrm>
                                      </p:grpSpPr>
                                      <p:sp>
                                        <p:nvSpPr>
                                          <p:cNvPr id="347" name="任意多边形 346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602789" y="765288"/>
                                            <a:ext cx="190116" cy="391290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69056 w 166687"/>
                                              <a:gd name="connsiteY0" fmla="*/ 0 h 350044"/>
                                              <a:gd name="connsiteX1" fmla="*/ 45243 w 166687"/>
                                              <a:gd name="connsiteY1" fmla="*/ 119062 h 350044"/>
                                              <a:gd name="connsiteX2" fmla="*/ 0 w 166687"/>
                                              <a:gd name="connsiteY2" fmla="*/ 204787 h 350044"/>
                                              <a:gd name="connsiteX3" fmla="*/ 14287 w 166687"/>
                                              <a:gd name="connsiteY3" fmla="*/ 302419 h 350044"/>
                                              <a:gd name="connsiteX4" fmla="*/ 78581 w 166687"/>
                                              <a:gd name="connsiteY4" fmla="*/ 350044 h 350044"/>
                                              <a:gd name="connsiteX5" fmla="*/ 164306 w 166687"/>
                                              <a:gd name="connsiteY5" fmla="*/ 254794 h 350044"/>
                                              <a:gd name="connsiteX6" fmla="*/ 166687 w 166687"/>
                                              <a:gd name="connsiteY6" fmla="*/ 109537 h 350044"/>
                                              <a:gd name="connsiteX7" fmla="*/ 69056 w 166687"/>
                                              <a:gd name="connsiteY7" fmla="*/ 0 h 350044"/>
                                              <a:gd name="connsiteX0-1" fmla="*/ 69056 w 184139"/>
                                              <a:gd name="connsiteY0-2" fmla="*/ 0 h 350044"/>
                                              <a:gd name="connsiteX1-3" fmla="*/ 45243 w 184139"/>
                                              <a:gd name="connsiteY1-4" fmla="*/ 119062 h 350044"/>
                                              <a:gd name="connsiteX2-5" fmla="*/ 0 w 184139"/>
                                              <a:gd name="connsiteY2-6" fmla="*/ 204787 h 350044"/>
                                              <a:gd name="connsiteX3-7" fmla="*/ 14287 w 184139"/>
                                              <a:gd name="connsiteY3-8" fmla="*/ 302419 h 350044"/>
                                              <a:gd name="connsiteX4-9" fmla="*/ 78581 w 184139"/>
                                              <a:gd name="connsiteY4-10" fmla="*/ 350044 h 350044"/>
                                              <a:gd name="connsiteX5-11" fmla="*/ 164306 w 184139"/>
                                              <a:gd name="connsiteY5-12" fmla="*/ 254794 h 350044"/>
                                              <a:gd name="connsiteX6-13" fmla="*/ 166687 w 184139"/>
                                              <a:gd name="connsiteY6-14" fmla="*/ 109537 h 350044"/>
                                              <a:gd name="connsiteX7-15" fmla="*/ 69056 w 184139"/>
                                              <a:gd name="connsiteY7-16" fmla="*/ 0 h 350044"/>
                                              <a:gd name="connsiteX0-17" fmla="*/ 69056 w 181058"/>
                                              <a:gd name="connsiteY0-18" fmla="*/ 0 h 350044"/>
                                              <a:gd name="connsiteX1-19" fmla="*/ 45243 w 181058"/>
                                              <a:gd name="connsiteY1-20" fmla="*/ 119062 h 350044"/>
                                              <a:gd name="connsiteX2-21" fmla="*/ 0 w 181058"/>
                                              <a:gd name="connsiteY2-22" fmla="*/ 204787 h 350044"/>
                                              <a:gd name="connsiteX3-23" fmla="*/ 14287 w 181058"/>
                                              <a:gd name="connsiteY3-24" fmla="*/ 302419 h 350044"/>
                                              <a:gd name="connsiteX4-25" fmla="*/ 78581 w 181058"/>
                                              <a:gd name="connsiteY4-26" fmla="*/ 350044 h 350044"/>
                                              <a:gd name="connsiteX5-27" fmla="*/ 164306 w 181058"/>
                                              <a:gd name="connsiteY5-28" fmla="*/ 254794 h 350044"/>
                                              <a:gd name="connsiteX6-29" fmla="*/ 166687 w 181058"/>
                                              <a:gd name="connsiteY6-30" fmla="*/ 109537 h 350044"/>
                                              <a:gd name="connsiteX7-31" fmla="*/ 69056 w 181058"/>
                                              <a:gd name="connsiteY7-32" fmla="*/ 0 h 350044"/>
                                              <a:gd name="connsiteX0-33" fmla="*/ 69056 w 173789"/>
                                              <a:gd name="connsiteY0-34" fmla="*/ 0 h 350044"/>
                                              <a:gd name="connsiteX1-35" fmla="*/ 45243 w 173789"/>
                                              <a:gd name="connsiteY1-36" fmla="*/ 119062 h 350044"/>
                                              <a:gd name="connsiteX2-37" fmla="*/ 0 w 173789"/>
                                              <a:gd name="connsiteY2-38" fmla="*/ 204787 h 350044"/>
                                              <a:gd name="connsiteX3-39" fmla="*/ 14287 w 173789"/>
                                              <a:gd name="connsiteY3-40" fmla="*/ 302419 h 350044"/>
                                              <a:gd name="connsiteX4-41" fmla="*/ 78581 w 173789"/>
                                              <a:gd name="connsiteY4-42" fmla="*/ 350044 h 350044"/>
                                              <a:gd name="connsiteX5-43" fmla="*/ 164306 w 173789"/>
                                              <a:gd name="connsiteY5-44" fmla="*/ 254794 h 350044"/>
                                              <a:gd name="connsiteX6-45" fmla="*/ 152399 w 173789"/>
                                              <a:gd name="connsiteY6-46" fmla="*/ 121444 h 350044"/>
                                              <a:gd name="connsiteX7-47" fmla="*/ 69056 w 173789"/>
                                              <a:gd name="connsiteY7-48" fmla="*/ 0 h 350044"/>
                                              <a:gd name="connsiteX0-49" fmla="*/ 69056 w 173789"/>
                                              <a:gd name="connsiteY0-50" fmla="*/ 1 h 350045"/>
                                              <a:gd name="connsiteX1-51" fmla="*/ 45243 w 173789"/>
                                              <a:gd name="connsiteY1-52" fmla="*/ 119063 h 350045"/>
                                              <a:gd name="connsiteX2-53" fmla="*/ 0 w 173789"/>
                                              <a:gd name="connsiteY2-54" fmla="*/ 204788 h 350045"/>
                                              <a:gd name="connsiteX3-55" fmla="*/ 14287 w 173789"/>
                                              <a:gd name="connsiteY3-56" fmla="*/ 302420 h 350045"/>
                                              <a:gd name="connsiteX4-57" fmla="*/ 78581 w 173789"/>
                                              <a:gd name="connsiteY4-58" fmla="*/ 350045 h 350045"/>
                                              <a:gd name="connsiteX5-59" fmla="*/ 164306 w 173789"/>
                                              <a:gd name="connsiteY5-60" fmla="*/ 254795 h 350045"/>
                                              <a:gd name="connsiteX6-61" fmla="*/ 152399 w 173789"/>
                                              <a:gd name="connsiteY6-62" fmla="*/ 121445 h 350045"/>
                                              <a:gd name="connsiteX7-63" fmla="*/ 69056 w 173789"/>
                                              <a:gd name="connsiteY7-64" fmla="*/ 1 h 350045"/>
                                              <a:gd name="connsiteX0-65" fmla="*/ 69056 w 173789"/>
                                              <a:gd name="connsiteY0-66" fmla="*/ 1 h 350045"/>
                                              <a:gd name="connsiteX1-67" fmla="*/ 45243 w 173789"/>
                                              <a:gd name="connsiteY1-68" fmla="*/ 119063 h 350045"/>
                                              <a:gd name="connsiteX2-69" fmla="*/ 0 w 173789"/>
                                              <a:gd name="connsiteY2-70" fmla="*/ 204788 h 350045"/>
                                              <a:gd name="connsiteX3-71" fmla="*/ 14287 w 173789"/>
                                              <a:gd name="connsiteY3-72" fmla="*/ 302420 h 350045"/>
                                              <a:gd name="connsiteX4-73" fmla="*/ 78581 w 173789"/>
                                              <a:gd name="connsiteY4-74" fmla="*/ 350045 h 350045"/>
                                              <a:gd name="connsiteX5-75" fmla="*/ 164306 w 173789"/>
                                              <a:gd name="connsiteY5-76" fmla="*/ 254795 h 350045"/>
                                              <a:gd name="connsiteX6-77" fmla="*/ 152399 w 173789"/>
                                              <a:gd name="connsiteY6-78" fmla="*/ 121445 h 350045"/>
                                              <a:gd name="connsiteX7-79" fmla="*/ 69056 w 173789"/>
                                              <a:gd name="connsiteY7-80" fmla="*/ 1 h 350045"/>
                                              <a:gd name="connsiteX0-81" fmla="*/ 69928 w 174661"/>
                                              <a:gd name="connsiteY0-82" fmla="*/ 1 h 350045"/>
                                              <a:gd name="connsiteX1-83" fmla="*/ 46115 w 174661"/>
                                              <a:gd name="connsiteY1-84" fmla="*/ 119063 h 350045"/>
                                              <a:gd name="connsiteX2-85" fmla="*/ 872 w 174661"/>
                                              <a:gd name="connsiteY2-86" fmla="*/ 204788 h 350045"/>
                                              <a:gd name="connsiteX3-87" fmla="*/ 15159 w 174661"/>
                                              <a:gd name="connsiteY3-88" fmla="*/ 302420 h 350045"/>
                                              <a:gd name="connsiteX4-89" fmla="*/ 79453 w 174661"/>
                                              <a:gd name="connsiteY4-90" fmla="*/ 350045 h 350045"/>
                                              <a:gd name="connsiteX5-91" fmla="*/ 165178 w 174661"/>
                                              <a:gd name="connsiteY5-92" fmla="*/ 254795 h 350045"/>
                                              <a:gd name="connsiteX6-93" fmla="*/ 153271 w 174661"/>
                                              <a:gd name="connsiteY6-94" fmla="*/ 121445 h 350045"/>
                                              <a:gd name="connsiteX7-95" fmla="*/ 69928 w 174661"/>
                                              <a:gd name="connsiteY7-96" fmla="*/ 1 h 350045"/>
                                              <a:gd name="connsiteX0-97" fmla="*/ 73564 w 178297"/>
                                              <a:gd name="connsiteY0-98" fmla="*/ 1 h 350045"/>
                                              <a:gd name="connsiteX1-99" fmla="*/ 49751 w 178297"/>
                                              <a:gd name="connsiteY1-100" fmla="*/ 119063 h 350045"/>
                                              <a:gd name="connsiteX2-101" fmla="*/ 4508 w 178297"/>
                                              <a:gd name="connsiteY2-102" fmla="*/ 204788 h 350045"/>
                                              <a:gd name="connsiteX3-103" fmla="*/ 18795 w 178297"/>
                                              <a:gd name="connsiteY3-104" fmla="*/ 302420 h 350045"/>
                                              <a:gd name="connsiteX4-105" fmla="*/ 83089 w 178297"/>
                                              <a:gd name="connsiteY4-106" fmla="*/ 350045 h 350045"/>
                                              <a:gd name="connsiteX5-107" fmla="*/ 168814 w 178297"/>
                                              <a:gd name="connsiteY5-108" fmla="*/ 254795 h 350045"/>
                                              <a:gd name="connsiteX6-109" fmla="*/ 156907 w 178297"/>
                                              <a:gd name="connsiteY6-110" fmla="*/ 121445 h 350045"/>
                                              <a:gd name="connsiteX7-111" fmla="*/ 73564 w 178297"/>
                                              <a:gd name="connsiteY7-112" fmla="*/ 1 h 350045"/>
                                              <a:gd name="connsiteX0-113" fmla="*/ 79936 w 184669"/>
                                              <a:gd name="connsiteY0-114" fmla="*/ 1 h 350045"/>
                                              <a:gd name="connsiteX1-115" fmla="*/ 56123 w 184669"/>
                                              <a:gd name="connsiteY1-116" fmla="*/ 119063 h 350045"/>
                                              <a:gd name="connsiteX2-117" fmla="*/ 3736 w 184669"/>
                                              <a:gd name="connsiteY2-118" fmla="*/ 204788 h 350045"/>
                                              <a:gd name="connsiteX3-119" fmla="*/ 25167 w 184669"/>
                                              <a:gd name="connsiteY3-120" fmla="*/ 302420 h 350045"/>
                                              <a:gd name="connsiteX4-121" fmla="*/ 89461 w 184669"/>
                                              <a:gd name="connsiteY4-122" fmla="*/ 350045 h 350045"/>
                                              <a:gd name="connsiteX5-123" fmla="*/ 175186 w 184669"/>
                                              <a:gd name="connsiteY5-124" fmla="*/ 254795 h 350045"/>
                                              <a:gd name="connsiteX6-125" fmla="*/ 163279 w 184669"/>
                                              <a:gd name="connsiteY6-126" fmla="*/ 121445 h 350045"/>
                                              <a:gd name="connsiteX7-127" fmla="*/ 79936 w 184669"/>
                                              <a:gd name="connsiteY7-128" fmla="*/ 1 h 350045"/>
                                              <a:gd name="connsiteX0-129" fmla="*/ 77086 w 181819"/>
                                              <a:gd name="connsiteY0-130" fmla="*/ 1 h 350045"/>
                                              <a:gd name="connsiteX1-131" fmla="*/ 55655 w 181819"/>
                                              <a:gd name="connsiteY1-132" fmla="*/ 107157 h 350045"/>
                                              <a:gd name="connsiteX2-133" fmla="*/ 886 w 181819"/>
                                              <a:gd name="connsiteY2-134" fmla="*/ 204788 h 350045"/>
                                              <a:gd name="connsiteX3-135" fmla="*/ 22317 w 181819"/>
                                              <a:gd name="connsiteY3-136" fmla="*/ 302420 h 350045"/>
                                              <a:gd name="connsiteX4-137" fmla="*/ 86611 w 181819"/>
                                              <a:gd name="connsiteY4-138" fmla="*/ 350045 h 350045"/>
                                              <a:gd name="connsiteX5-139" fmla="*/ 172336 w 181819"/>
                                              <a:gd name="connsiteY5-140" fmla="*/ 254795 h 350045"/>
                                              <a:gd name="connsiteX6-141" fmla="*/ 160429 w 181819"/>
                                              <a:gd name="connsiteY6-142" fmla="*/ 121445 h 350045"/>
                                              <a:gd name="connsiteX7-143" fmla="*/ 77086 w 181819"/>
                                              <a:gd name="connsiteY7-144" fmla="*/ 1 h 350045"/>
                                              <a:gd name="connsiteX0-145" fmla="*/ 77086 w 181819"/>
                                              <a:gd name="connsiteY0-146" fmla="*/ 1 h 350045"/>
                                              <a:gd name="connsiteX1-147" fmla="*/ 55655 w 181819"/>
                                              <a:gd name="connsiteY1-148" fmla="*/ 107157 h 350045"/>
                                              <a:gd name="connsiteX2-149" fmla="*/ 886 w 181819"/>
                                              <a:gd name="connsiteY2-150" fmla="*/ 204788 h 350045"/>
                                              <a:gd name="connsiteX3-151" fmla="*/ 22317 w 181819"/>
                                              <a:gd name="connsiteY3-152" fmla="*/ 302420 h 350045"/>
                                              <a:gd name="connsiteX4-153" fmla="*/ 86611 w 181819"/>
                                              <a:gd name="connsiteY4-154" fmla="*/ 350045 h 350045"/>
                                              <a:gd name="connsiteX5-155" fmla="*/ 172336 w 181819"/>
                                              <a:gd name="connsiteY5-156" fmla="*/ 254795 h 350045"/>
                                              <a:gd name="connsiteX6-157" fmla="*/ 160429 w 181819"/>
                                              <a:gd name="connsiteY6-158" fmla="*/ 121445 h 350045"/>
                                              <a:gd name="connsiteX7-159" fmla="*/ 77086 w 181819"/>
                                              <a:gd name="connsiteY7-160" fmla="*/ 1 h 350045"/>
                                              <a:gd name="connsiteX0-161" fmla="*/ 77086 w 181819"/>
                                              <a:gd name="connsiteY0-162" fmla="*/ 1 h 350045"/>
                                              <a:gd name="connsiteX1-163" fmla="*/ 55655 w 181819"/>
                                              <a:gd name="connsiteY1-164" fmla="*/ 107157 h 350045"/>
                                              <a:gd name="connsiteX2-165" fmla="*/ 886 w 181819"/>
                                              <a:gd name="connsiteY2-166" fmla="*/ 204788 h 350045"/>
                                              <a:gd name="connsiteX3-167" fmla="*/ 22317 w 181819"/>
                                              <a:gd name="connsiteY3-168" fmla="*/ 302420 h 350045"/>
                                              <a:gd name="connsiteX4-169" fmla="*/ 86611 w 181819"/>
                                              <a:gd name="connsiteY4-170" fmla="*/ 350045 h 350045"/>
                                              <a:gd name="connsiteX5-171" fmla="*/ 172336 w 181819"/>
                                              <a:gd name="connsiteY5-172" fmla="*/ 254795 h 350045"/>
                                              <a:gd name="connsiteX6-173" fmla="*/ 160429 w 181819"/>
                                              <a:gd name="connsiteY6-174" fmla="*/ 121445 h 350045"/>
                                              <a:gd name="connsiteX7-175" fmla="*/ 77086 w 181819"/>
                                              <a:gd name="connsiteY7-176" fmla="*/ 1 h 350045"/>
                                              <a:gd name="connsiteX0-177" fmla="*/ 77086 w 181819"/>
                                              <a:gd name="connsiteY0-178" fmla="*/ 1 h 350045"/>
                                              <a:gd name="connsiteX1-179" fmla="*/ 55655 w 181819"/>
                                              <a:gd name="connsiteY1-180" fmla="*/ 107157 h 350045"/>
                                              <a:gd name="connsiteX2-181" fmla="*/ 886 w 181819"/>
                                              <a:gd name="connsiteY2-182" fmla="*/ 204788 h 350045"/>
                                              <a:gd name="connsiteX3-183" fmla="*/ 22317 w 181819"/>
                                              <a:gd name="connsiteY3-184" fmla="*/ 302420 h 350045"/>
                                              <a:gd name="connsiteX4-185" fmla="*/ 86611 w 181819"/>
                                              <a:gd name="connsiteY4-186" fmla="*/ 350045 h 350045"/>
                                              <a:gd name="connsiteX5-187" fmla="*/ 172336 w 181819"/>
                                              <a:gd name="connsiteY5-188" fmla="*/ 254795 h 350045"/>
                                              <a:gd name="connsiteX6-189" fmla="*/ 160429 w 181819"/>
                                              <a:gd name="connsiteY6-190" fmla="*/ 100014 h 350045"/>
                                              <a:gd name="connsiteX7-191" fmla="*/ 77086 w 181819"/>
                                              <a:gd name="connsiteY7-192" fmla="*/ 1 h 350045"/>
                                              <a:gd name="connsiteX0-193" fmla="*/ 77086 w 179303"/>
                                              <a:gd name="connsiteY0-194" fmla="*/ 1 h 350045"/>
                                              <a:gd name="connsiteX1-195" fmla="*/ 55655 w 179303"/>
                                              <a:gd name="connsiteY1-196" fmla="*/ 107157 h 350045"/>
                                              <a:gd name="connsiteX2-197" fmla="*/ 886 w 179303"/>
                                              <a:gd name="connsiteY2-198" fmla="*/ 204788 h 350045"/>
                                              <a:gd name="connsiteX3-199" fmla="*/ 22317 w 179303"/>
                                              <a:gd name="connsiteY3-200" fmla="*/ 302420 h 350045"/>
                                              <a:gd name="connsiteX4-201" fmla="*/ 86611 w 179303"/>
                                              <a:gd name="connsiteY4-202" fmla="*/ 350045 h 350045"/>
                                              <a:gd name="connsiteX5-203" fmla="*/ 172336 w 179303"/>
                                              <a:gd name="connsiteY5-204" fmla="*/ 266701 h 350045"/>
                                              <a:gd name="connsiteX6-205" fmla="*/ 160429 w 179303"/>
                                              <a:gd name="connsiteY6-206" fmla="*/ 100014 h 350045"/>
                                              <a:gd name="connsiteX7-207" fmla="*/ 77086 w 179303"/>
                                              <a:gd name="connsiteY7-208" fmla="*/ 1 h 350045"/>
                                              <a:gd name="connsiteX0-209" fmla="*/ 77086 w 179303"/>
                                              <a:gd name="connsiteY0-210" fmla="*/ 1 h 352745"/>
                                              <a:gd name="connsiteX1-211" fmla="*/ 55655 w 179303"/>
                                              <a:gd name="connsiteY1-212" fmla="*/ 107157 h 352745"/>
                                              <a:gd name="connsiteX2-213" fmla="*/ 886 w 179303"/>
                                              <a:gd name="connsiteY2-214" fmla="*/ 204788 h 352745"/>
                                              <a:gd name="connsiteX3-215" fmla="*/ 22317 w 179303"/>
                                              <a:gd name="connsiteY3-216" fmla="*/ 302420 h 352745"/>
                                              <a:gd name="connsiteX4-217" fmla="*/ 86611 w 179303"/>
                                              <a:gd name="connsiteY4-218" fmla="*/ 350045 h 352745"/>
                                              <a:gd name="connsiteX5-219" fmla="*/ 172336 w 179303"/>
                                              <a:gd name="connsiteY5-220" fmla="*/ 266701 h 352745"/>
                                              <a:gd name="connsiteX6-221" fmla="*/ 160429 w 179303"/>
                                              <a:gd name="connsiteY6-222" fmla="*/ 100014 h 352745"/>
                                              <a:gd name="connsiteX7-223" fmla="*/ 77086 w 179303"/>
                                              <a:gd name="connsiteY7-224" fmla="*/ 1 h 352745"/>
                                              <a:gd name="connsiteX0-225" fmla="*/ 77086 w 179303"/>
                                              <a:gd name="connsiteY0-226" fmla="*/ 1 h 350613"/>
                                              <a:gd name="connsiteX1-227" fmla="*/ 55655 w 179303"/>
                                              <a:gd name="connsiteY1-228" fmla="*/ 107157 h 350613"/>
                                              <a:gd name="connsiteX2-229" fmla="*/ 886 w 179303"/>
                                              <a:gd name="connsiteY2-230" fmla="*/ 204788 h 350613"/>
                                              <a:gd name="connsiteX3-231" fmla="*/ 22317 w 179303"/>
                                              <a:gd name="connsiteY3-232" fmla="*/ 302420 h 350613"/>
                                              <a:gd name="connsiteX4-233" fmla="*/ 86611 w 179303"/>
                                              <a:gd name="connsiteY4-234" fmla="*/ 350045 h 350613"/>
                                              <a:gd name="connsiteX5-235" fmla="*/ 172336 w 179303"/>
                                              <a:gd name="connsiteY5-236" fmla="*/ 266701 h 350613"/>
                                              <a:gd name="connsiteX6-237" fmla="*/ 160429 w 179303"/>
                                              <a:gd name="connsiteY6-238" fmla="*/ 100014 h 350613"/>
                                              <a:gd name="connsiteX7-239" fmla="*/ 77086 w 179303"/>
                                              <a:gd name="connsiteY7-240" fmla="*/ 1 h 350613"/>
                                              <a:gd name="connsiteX0-241" fmla="*/ 78214 w 180431"/>
                                              <a:gd name="connsiteY0-242" fmla="*/ 1 h 350613"/>
                                              <a:gd name="connsiteX1-243" fmla="*/ 56783 w 180431"/>
                                              <a:gd name="connsiteY1-244" fmla="*/ 107157 h 350613"/>
                                              <a:gd name="connsiteX2-245" fmla="*/ 2014 w 180431"/>
                                              <a:gd name="connsiteY2-246" fmla="*/ 204788 h 350613"/>
                                              <a:gd name="connsiteX3-247" fmla="*/ 23445 w 180431"/>
                                              <a:gd name="connsiteY3-248" fmla="*/ 302420 h 350613"/>
                                              <a:gd name="connsiteX4-249" fmla="*/ 87739 w 180431"/>
                                              <a:gd name="connsiteY4-250" fmla="*/ 350045 h 350613"/>
                                              <a:gd name="connsiteX5-251" fmla="*/ 173464 w 180431"/>
                                              <a:gd name="connsiteY5-252" fmla="*/ 266701 h 350613"/>
                                              <a:gd name="connsiteX6-253" fmla="*/ 161557 w 180431"/>
                                              <a:gd name="connsiteY6-254" fmla="*/ 100014 h 350613"/>
                                              <a:gd name="connsiteX7-255" fmla="*/ 78214 w 180431"/>
                                              <a:gd name="connsiteY7-256" fmla="*/ 1 h 350613"/>
                                              <a:gd name="connsiteX0-257" fmla="*/ 78214 w 180431"/>
                                              <a:gd name="connsiteY0-258" fmla="*/ 1 h 350613"/>
                                              <a:gd name="connsiteX1-259" fmla="*/ 56783 w 180431"/>
                                              <a:gd name="connsiteY1-260" fmla="*/ 107157 h 350613"/>
                                              <a:gd name="connsiteX2-261" fmla="*/ 2014 w 180431"/>
                                              <a:gd name="connsiteY2-262" fmla="*/ 204788 h 350613"/>
                                              <a:gd name="connsiteX3-263" fmla="*/ 23445 w 180431"/>
                                              <a:gd name="connsiteY3-264" fmla="*/ 302420 h 350613"/>
                                              <a:gd name="connsiteX4-265" fmla="*/ 87739 w 180431"/>
                                              <a:gd name="connsiteY4-266" fmla="*/ 350045 h 350613"/>
                                              <a:gd name="connsiteX5-267" fmla="*/ 173464 w 180431"/>
                                              <a:gd name="connsiteY5-268" fmla="*/ 266701 h 350613"/>
                                              <a:gd name="connsiteX6-269" fmla="*/ 161557 w 180431"/>
                                              <a:gd name="connsiteY6-270" fmla="*/ 100014 h 350613"/>
                                              <a:gd name="connsiteX7-271" fmla="*/ 78214 w 180431"/>
                                              <a:gd name="connsiteY7-272" fmla="*/ 1 h 350613"/>
                                              <a:gd name="connsiteX0-273" fmla="*/ 82390 w 184607"/>
                                              <a:gd name="connsiteY0-274" fmla="*/ 1 h 352386"/>
                                              <a:gd name="connsiteX1-275" fmla="*/ 60959 w 184607"/>
                                              <a:gd name="connsiteY1-276" fmla="*/ 107157 h 352386"/>
                                              <a:gd name="connsiteX2-277" fmla="*/ 6190 w 184607"/>
                                              <a:gd name="connsiteY2-278" fmla="*/ 204788 h 352386"/>
                                              <a:gd name="connsiteX3-279" fmla="*/ 15715 w 184607"/>
                                              <a:gd name="connsiteY3-280" fmla="*/ 302420 h 352386"/>
                                              <a:gd name="connsiteX4-281" fmla="*/ 91915 w 184607"/>
                                              <a:gd name="connsiteY4-282" fmla="*/ 350045 h 352386"/>
                                              <a:gd name="connsiteX5-283" fmla="*/ 177640 w 184607"/>
                                              <a:gd name="connsiteY5-284" fmla="*/ 266701 h 352386"/>
                                              <a:gd name="connsiteX6-285" fmla="*/ 165733 w 184607"/>
                                              <a:gd name="connsiteY6-286" fmla="*/ 100014 h 352386"/>
                                              <a:gd name="connsiteX7-287" fmla="*/ 82390 w 184607"/>
                                              <a:gd name="connsiteY7-288" fmla="*/ 1 h 352386"/>
                                              <a:gd name="connsiteX0-289" fmla="*/ 86867 w 189084"/>
                                              <a:gd name="connsiteY0-290" fmla="*/ 1 h 351243"/>
                                              <a:gd name="connsiteX1-291" fmla="*/ 65436 w 189084"/>
                                              <a:gd name="connsiteY1-292" fmla="*/ 107157 h 351243"/>
                                              <a:gd name="connsiteX2-293" fmla="*/ 10667 w 189084"/>
                                              <a:gd name="connsiteY2-294" fmla="*/ 204788 h 351243"/>
                                              <a:gd name="connsiteX3-295" fmla="*/ 20192 w 189084"/>
                                              <a:gd name="connsiteY3-296" fmla="*/ 302420 h 351243"/>
                                              <a:gd name="connsiteX4-297" fmla="*/ 96392 w 189084"/>
                                              <a:gd name="connsiteY4-298" fmla="*/ 350045 h 351243"/>
                                              <a:gd name="connsiteX5-299" fmla="*/ 182117 w 189084"/>
                                              <a:gd name="connsiteY5-300" fmla="*/ 266701 h 351243"/>
                                              <a:gd name="connsiteX6-301" fmla="*/ 170210 w 189084"/>
                                              <a:gd name="connsiteY6-302" fmla="*/ 100014 h 351243"/>
                                              <a:gd name="connsiteX7-303" fmla="*/ 86867 w 189084"/>
                                              <a:gd name="connsiteY7-304" fmla="*/ 1 h 351243"/>
                                              <a:gd name="connsiteX0-305" fmla="*/ 81616 w 183833"/>
                                              <a:gd name="connsiteY0-306" fmla="*/ 1 h 350850"/>
                                              <a:gd name="connsiteX1-307" fmla="*/ 60185 w 183833"/>
                                              <a:gd name="connsiteY1-308" fmla="*/ 107157 h 350850"/>
                                              <a:gd name="connsiteX2-309" fmla="*/ 5416 w 183833"/>
                                              <a:gd name="connsiteY2-310" fmla="*/ 204788 h 350850"/>
                                              <a:gd name="connsiteX3-311" fmla="*/ 14941 w 183833"/>
                                              <a:gd name="connsiteY3-312" fmla="*/ 302420 h 350850"/>
                                              <a:gd name="connsiteX4-313" fmla="*/ 91141 w 183833"/>
                                              <a:gd name="connsiteY4-314" fmla="*/ 350045 h 350850"/>
                                              <a:gd name="connsiteX5-315" fmla="*/ 176866 w 183833"/>
                                              <a:gd name="connsiteY5-316" fmla="*/ 266701 h 350850"/>
                                              <a:gd name="connsiteX6-317" fmla="*/ 164959 w 183833"/>
                                              <a:gd name="connsiteY6-318" fmla="*/ 100014 h 350850"/>
                                              <a:gd name="connsiteX7-319" fmla="*/ 81616 w 183833"/>
                                              <a:gd name="connsiteY7-320" fmla="*/ 1 h 350850"/>
                                              <a:gd name="connsiteX0-321" fmla="*/ 81616 w 187661"/>
                                              <a:gd name="connsiteY0-322" fmla="*/ 1 h 351235"/>
                                              <a:gd name="connsiteX1-323" fmla="*/ 60185 w 187661"/>
                                              <a:gd name="connsiteY1-324" fmla="*/ 107157 h 351235"/>
                                              <a:gd name="connsiteX2-325" fmla="*/ 5416 w 187661"/>
                                              <a:gd name="connsiteY2-326" fmla="*/ 204788 h 351235"/>
                                              <a:gd name="connsiteX3-327" fmla="*/ 14941 w 187661"/>
                                              <a:gd name="connsiteY3-328" fmla="*/ 302420 h 351235"/>
                                              <a:gd name="connsiteX4-329" fmla="*/ 91141 w 187661"/>
                                              <a:gd name="connsiteY4-330" fmla="*/ 350045 h 351235"/>
                                              <a:gd name="connsiteX5-331" fmla="*/ 181628 w 187661"/>
                                              <a:gd name="connsiteY5-332" fmla="*/ 257176 h 351235"/>
                                              <a:gd name="connsiteX6-333" fmla="*/ 164959 w 187661"/>
                                              <a:gd name="connsiteY6-334" fmla="*/ 100014 h 351235"/>
                                              <a:gd name="connsiteX7-335" fmla="*/ 81616 w 187661"/>
                                              <a:gd name="connsiteY7-336" fmla="*/ 1 h 351235"/>
                                              <a:gd name="connsiteX0-337" fmla="*/ 81616 w 187661"/>
                                              <a:gd name="connsiteY0-338" fmla="*/ 1 h 351235"/>
                                              <a:gd name="connsiteX1-339" fmla="*/ 60185 w 187661"/>
                                              <a:gd name="connsiteY1-340" fmla="*/ 107157 h 351235"/>
                                              <a:gd name="connsiteX2-341" fmla="*/ 5416 w 187661"/>
                                              <a:gd name="connsiteY2-342" fmla="*/ 204788 h 351235"/>
                                              <a:gd name="connsiteX3-343" fmla="*/ 14941 w 187661"/>
                                              <a:gd name="connsiteY3-344" fmla="*/ 302420 h 351235"/>
                                              <a:gd name="connsiteX4-345" fmla="*/ 91141 w 187661"/>
                                              <a:gd name="connsiteY4-346" fmla="*/ 350045 h 351235"/>
                                              <a:gd name="connsiteX5-347" fmla="*/ 181628 w 187661"/>
                                              <a:gd name="connsiteY5-348" fmla="*/ 257176 h 351235"/>
                                              <a:gd name="connsiteX6-349" fmla="*/ 164959 w 187661"/>
                                              <a:gd name="connsiteY6-350" fmla="*/ 100014 h 351235"/>
                                              <a:gd name="connsiteX7-351" fmla="*/ 81616 w 187661"/>
                                              <a:gd name="connsiteY7-352" fmla="*/ 1 h 351235"/>
                                              <a:gd name="connsiteX0-353" fmla="*/ 81616 w 187661"/>
                                              <a:gd name="connsiteY0-354" fmla="*/ 1 h 351235"/>
                                              <a:gd name="connsiteX1-355" fmla="*/ 60185 w 187661"/>
                                              <a:gd name="connsiteY1-356" fmla="*/ 107157 h 351235"/>
                                              <a:gd name="connsiteX2-357" fmla="*/ 5416 w 187661"/>
                                              <a:gd name="connsiteY2-358" fmla="*/ 204788 h 351235"/>
                                              <a:gd name="connsiteX3-359" fmla="*/ 14941 w 187661"/>
                                              <a:gd name="connsiteY3-360" fmla="*/ 302420 h 351235"/>
                                              <a:gd name="connsiteX4-361" fmla="*/ 91141 w 187661"/>
                                              <a:gd name="connsiteY4-362" fmla="*/ 350045 h 351235"/>
                                              <a:gd name="connsiteX5-363" fmla="*/ 181628 w 187661"/>
                                              <a:gd name="connsiteY5-364" fmla="*/ 257176 h 351235"/>
                                              <a:gd name="connsiteX6-365" fmla="*/ 164959 w 187661"/>
                                              <a:gd name="connsiteY6-366" fmla="*/ 100014 h 351235"/>
                                              <a:gd name="connsiteX7-367" fmla="*/ 81616 w 187661"/>
                                              <a:gd name="connsiteY7-368" fmla="*/ 1 h 351235"/>
                                              <a:gd name="connsiteX0-369" fmla="*/ 81616 w 189463"/>
                                              <a:gd name="connsiteY0-370" fmla="*/ 1 h 351235"/>
                                              <a:gd name="connsiteX1-371" fmla="*/ 60185 w 189463"/>
                                              <a:gd name="connsiteY1-372" fmla="*/ 107157 h 351235"/>
                                              <a:gd name="connsiteX2-373" fmla="*/ 5416 w 189463"/>
                                              <a:gd name="connsiteY2-374" fmla="*/ 204788 h 351235"/>
                                              <a:gd name="connsiteX3-375" fmla="*/ 14941 w 189463"/>
                                              <a:gd name="connsiteY3-376" fmla="*/ 302420 h 351235"/>
                                              <a:gd name="connsiteX4-377" fmla="*/ 91141 w 189463"/>
                                              <a:gd name="connsiteY4-378" fmla="*/ 350045 h 351235"/>
                                              <a:gd name="connsiteX5-379" fmla="*/ 181628 w 189463"/>
                                              <a:gd name="connsiteY5-380" fmla="*/ 257176 h 351235"/>
                                              <a:gd name="connsiteX6-381" fmla="*/ 172103 w 189463"/>
                                              <a:gd name="connsiteY6-382" fmla="*/ 114302 h 351235"/>
                                              <a:gd name="connsiteX7-383" fmla="*/ 81616 w 189463"/>
                                              <a:gd name="connsiteY7-384" fmla="*/ 1 h 351235"/>
                                              <a:gd name="connsiteX0-385" fmla="*/ 81616 w 191543"/>
                                              <a:gd name="connsiteY0-386" fmla="*/ 1 h 351235"/>
                                              <a:gd name="connsiteX1-387" fmla="*/ 60185 w 191543"/>
                                              <a:gd name="connsiteY1-388" fmla="*/ 107157 h 351235"/>
                                              <a:gd name="connsiteX2-389" fmla="*/ 5416 w 191543"/>
                                              <a:gd name="connsiteY2-390" fmla="*/ 204788 h 351235"/>
                                              <a:gd name="connsiteX3-391" fmla="*/ 14941 w 191543"/>
                                              <a:gd name="connsiteY3-392" fmla="*/ 302420 h 351235"/>
                                              <a:gd name="connsiteX4-393" fmla="*/ 91141 w 191543"/>
                                              <a:gd name="connsiteY4-394" fmla="*/ 350045 h 351235"/>
                                              <a:gd name="connsiteX5-395" fmla="*/ 181628 w 191543"/>
                                              <a:gd name="connsiteY5-396" fmla="*/ 257176 h 351235"/>
                                              <a:gd name="connsiteX6-397" fmla="*/ 172103 w 191543"/>
                                              <a:gd name="connsiteY6-398" fmla="*/ 114302 h 351235"/>
                                              <a:gd name="connsiteX7-399" fmla="*/ 81616 w 191543"/>
                                              <a:gd name="connsiteY7-400" fmla="*/ 1 h 351235"/>
                                              <a:gd name="connsiteX0-401" fmla="*/ 81616 w 189463"/>
                                              <a:gd name="connsiteY0-402" fmla="*/ 1 h 351235"/>
                                              <a:gd name="connsiteX1-403" fmla="*/ 60185 w 189463"/>
                                              <a:gd name="connsiteY1-404" fmla="*/ 107157 h 351235"/>
                                              <a:gd name="connsiteX2-405" fmla="*/ 5416 w 189463"/>
                                              <a:gd name="connsiteY2-406" fmla="*/ 204788 h 351235"/>
                                              <a:gd name="connsiteX3-407" fmla="*/ 14941 w 189463"/>
                                              <a:gd name="connsiteY3-408" fmla="*/ 302420 h 351235"/>
                                              <a:gd name="connsiteX4-409" fmla="*/ 91141 w 189463"/>
                                              <a:gd name="connsiteY4-410" fmla="*/ 350045 h 351235"/>
                                              <a:gd name="connsiteX5-411" fmla="*/ 181628 w 189463"/>
                                              <a:gd name="connsiteY5-412" fmla="*/ 257176 h 351235"/>
                                              <a:gd name="connsiteX6-413" fmla="*/ 172103 w 189463"/>
                                              <a:gd name="connsiteY6-414" fmla="*/ 114302 h 351235"/>
                                              <a:gd name="connsiteX7-415" fmla="*/ 81616 w 189463"/>
                                              <a:gd name="connsiteY7-416" fmla="*/ 1 h 351235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  <a:cxn ang="0">
                                                <a:pos x="connsiteX6-13" y="connsiteY6-14"/>
                                              </a:cxn>
                                              <a:cxn ang="0">
                                                <a:pos x="connsiteX7-15" y="connsiteY7-16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189463" h="351235">
                                                <a:moveTo>
                                                  <a:pt x="81616" y="1"/>
                                                </a:moveTo>
                                                <a:cubicBezTo>
                                                  <a:pt x="63757" y="-396"/>
                                                  <a:pt x="82410" y="63500"/>
                                                  <a:pt x="60185" y="107157"/>
                                                </a:cubicBezTo>
                                                <a:cubicBezTo>
                                                  <a:pt x="37960" y="150814"/>
                                                  <a:pt x="12957" y="172244"/>
                                                  <a:pt x="5416" y="204788"/>
                                                </a:cubicBezTo>
                                                <a:cubicBezTo>
                                                  <a:pt x="-2125" y="237332"/>
                                                  <a:pt x="-4108" y="277019"/>
                                                  <a:pt x="14941" y="302420"/>
                                                </a:cubicBezTo>
                                                <a:cubicBezTo>
                                                  <a:pt x="33990" y="327821"/>
                                                  <a:pt x="63360" y="357586"/>
                                                  <a:pt x="91141" y="350045"/>
                                                </a:cubicBezTo>
                                                <a:cubicBezTo>
                                                  <a:pt x="118922" y="342504"/>
                                                  <a:pt x="169325" y="298848"/>
                                                  <a:pt x="181628" y="257176"/>
                                                </a:cubicBezTo>
                                                <a:cubicBezTo>
                                                  <a:pt x="196312" y="217092"/>
                                                  <a:pt x="188772" y="161927"/>
                                                  <a:pt x="172103" y="114302"/>
                                                </a:cubicBezTo>
                                                <a:cubicBezTo>
                                                  <a:pt x="155434" y="66677"/>
                                                  <a:pt x="114160" y="36513"/>
                                                  <a:pt x="81616" y="1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rgbClr val="92C604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348" name="任意多边形 347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713223" y="885086"/>
                                            <a:ext cx="54318" cy="243234"/>
                                          </a:xfrm>
                                          <a:custGeom>
                                            <a:avLst/>
                                            <a:gdLst>
                                              <a:gd name="connsiteX0" fmla="*/ 0 w 45243"/>
                                              <a:gd name="connsiteY0" fmla="*/ 178593 h 178593"/>
                                              <a:gd name="connsiteX1" fmla="*/ 0 w 45243"/>
                                              <a:gd name="connsiteY1" fmla="*/ 61912 h 178593"/>
                                              <a:gd name="connsiteX2" fmla="*/ 26193 w 45243"/>
                                              <a:gd name="connsiteY2" fmla="*/ 0 h 178593"/>
                                              <a:gd name="connsiteX3" fmla="*/ 45243 w 45243"/>
                                              <a:gd name="connsiteY3" fmla="*/ 76200 h 178593"/>
                                              <a:gd name="connsiteX4" fmla="*/ 38100 w 45243"/>
                                              <a:gd name="connsiteY4" fmla="*/ 133350 h 178593"/>
                                              <a:gd name="connsiteX5" fmla="*/ 0 w 45243"/>
                                              <a:gd name="connsiteY5" fmla="*/ 178593 h 178593"/>
                                              <a:gd name="connsiteX0-1" fmla="*/ 0 w 46024"/>
                                              <a:gd name="connsiteY0-2" fmla="*/ 178593 h 178593"/>
                                              <a:gd name="connsiteX1-3" fmla="*/ 0 w 46024"/>
                                              <a:gd name="connsiteY1-4" fmla="*/ 61912 h 178593"/>
                                              <a:gd name="connsiteX2-5" fmla="*/ 26193 w 46024"/>
                                              <a:gd name="connsiteY2-6" fmla="*/ 0 h 178593"/>
                                              <a:gd name="connsiteX3-7" fmla="*/ 45243 w 46024"/>
                                              <a:gd name="connsiteY3-8" fmla="*/ 76200 h 178593"/>
                                              <a:gd name="connsiteX4-9" fmla="*/ 38100 w 46024"/>
                                              <a:gd name="connsiteY4-10" fmla="*/ 133350 h 178593"/>
                                              <a:gd name="connsiteX5-11" fmla="*/ 0 w 46024"/>
                                              <a:gd name="connsiteY5-12" fmla="*/ 178593 h 178593"/>
                                              <a:gd name="connsiteX0-13" fmla="*/ 0 w 47263"/>
                                              <a:gd name="connsiteY0-14" fmla="*/ 178593 h 178593"/>
                                              <a:gd name="connsiteX1-15" fmla="*/ 0 w 47263"/>
                                              <a:gd name="connsiteY1-16" fmla="*/ 61912 h 178593"/>
                                              <a:gd name="connsiteX2-17" fmla="*/ 26193 w 47263"/>
                                              <a:gd name="connsiteY2-18" fmla="*/ 0 h 178593"/>
                                              <a:gd name="connsiteX3-19" fmla="*/ 45243 w 47263"/>
                                              <a:gd name="connsiteY3-20" fmla="*/ 76200 h 178593"/>
                                              <a:gd name="connsiteX4-21" fmla="*/ 38100 w 47263"/>
                                              <a:gd name="connsiteY4-22" fmla="*/ 133350 h 178593"/>
                                              <a:gd name="connsiteX5-23" fmla="*/ 0 w 47263"/>
                                              <a:gd name="connsiteY5-24" fmla="*/ 178593 h 178593"/>
                                              <a:gd name="connsiteX0-25" fmla="*/ 4052 w 51315"/>
                                              <a:gd name="connsiteY0-26" fmla="*/ 178709 h 178709"/>
                                              <a:gd name="connsiteX1-27" fmla="*/ 4052 w 51315"/>
                                              <a:gd name="connsiteY1-28" fmla="*/ 62028 h 178709"/>
                                              <a:gd name="connsiteX2-29" fmla="*/ 30245 w 51315"/>
                                              <a:gd name="connsiteY2-30" fmla="*/ 116 h 178709"/>
                                              <a:gd name="connsiteX3-31" fmla="*/ 49295 w 51315"/>
                                              <a:gd name="connsiteY3-32" fmla="*/ 76316 h 178709"/>
                                              <a:gd name="connsiteX4-33" fmla="*/ 42152 w 51315"/>
                                              <a:gd name="connsiteY4-34" fmla="*/ 133466 h 178709"/>
                                              <a:gd name="connsiteX5-35" fmla="*/ 4052 w 51315"/>
                                              <a:gd name="connsiteY5-36" fmla="*/ 178709 h 178709"/>
                                              <a:gd name="connsiteX0-37" fmla="*/ 1452 w 48715"/>
                                              <a:gd name="connsiteY0-38" fmla="*/ 178697 h 178697"/>
                                              <a:gd name="connsiteX1-39" fmla="*/ 15740 w 48715"/>
                                              <a:gd name="connsiteY1-40" fmla="*/ 66778 h 178697"/>
                                              <a:gd name="connsiteX2-41" fmla="*/ 27645 w 48715"/>
                                              <a:gd name="connsiteY2-42" fmla="*/ 104 h 178697"/>
                                              <a:gd name="connsiteX3-43" fmla="*/ 46695 w 48715"/>
                                              <a:gd name="connsiteY3-44" fmla="*/ 76304 h 178697"/>
                                              <a:gd name="connsiteX4-45" fmla="*/ 39552 w 48715"/>
                                              <a:gd name="connsiteY4-46" fmla="*/ 133454 h 178697"/>
                                              <a:gd name="connsiteX5-47" fmla="*/ 1452 w 48715"/>
                                              <a:gd name="connsiteY5-48" fmla="*/ 178697 h 178697"/>
                                              <a:gd name="connsiteX0-49" fmla="*/ 1452 w 48715"/>
                                              <a:gd name="connsiteY0-50" fmla="*/ 178697 h 180791"/>
                                              <a:gd name="connsiteX1-51" fmla="*/ 15740 w 48715"/>
                                              <a:gd name="connsiteY1-52" fmla="*/ 66778 h 180791"/>
                                              <a:gd name="connsiteX2-53" fmla="*/ 27645 w 48715"/>
                                              <a:gd name="connsiteY2-54" fmla="*/ 104 h 180791"/>
                                              <a:gd name="connsiteX3-55" fmla="*/ 46695 w 48715"/>
                                              <a:gd name="connsiteY3-56" fmla="*/ 76304 h 180791"/>
                                              <a:gd name="connsiteX4-57" fmla="*/ 39552 w 48715"/>
                                              <a:gd name="connsiteY4-58" fmla="*/ 133454 h 180791"/>
                                              <a:gd name="connsiteX5-59" fmla="*/ 1452 w 48715"/>
                                              <a:gd name="connsiteY5-60" fmla="*/ 178697 h 180791"/>
                                              <a:gd name="connsiteX0-61" fmla="*/ 1452 w 47476"/>
                                              <a:gd name="connsiteY0-62" fmla="*/ 195372 h 197068"/>
                                              <a:gd name="connsiteX1-63" fmla="*/ 15740 w 47476"/>
                                              <a:gd name="connsiteY1-64" fmla="*/ 66784 h 197068"/>
                                              <a:gd name="connsiteX2-65" fmla="*/ 27645 w 47476"/>
                                              <a:gd name="connsiteY2-66" fmla="*/ 110 h 197068"/>
                                              <a:gd name="connsiteX3-67" fmla="*/ 46695 w 47476"/>
                                              <a:gd name="connsiteY3-68" fmla="*/ 76310 h 197068"/>
                                              <a:gd name="connsiteX4-69" fmla="*/ 39552 w 47476"/>
                                              <a:gd name="connsiteY4-70" fmla="*/ 133460 h 197068"/>
                                              <a:gd name="connsiteX5-71" fmla="*/ 1452 w 47476"/>
                                              <a:gd name="connsiteY5-72" fmla="*/ 195372 h 197068"/>
                                              <a:gd name="connsiteX0-73" fmla="*/ 266 w 46290"/>
                                              <a:gd name="connsiteY0-74" fmla="*/ 195334 h 196107"/>
                                              <a:gd name="connsiteX1-75" fmla="*/ 21698 w 46290"/>
                                              <a:gd name="connsiteY1-76" fmla="*/ 88177 h 196107"/>
                                              <a:gd name="connsiteX2-77" fmla="*/ 26459 w 46290"/>
                                              <a:gd name="connsiteY2-78" fmla="*/ 72 h 196107"/>
                                              <a:gd name="connsiteX3-79" fmla="*/ 45509 w 46290"/>
                                              <a:gd name="connsiteY3-80" fmla="*/ 76272 h 196107"/>
                                              <a:gd name="connsiteX4-81" fmla="*/ 38366 w 46290"/>
                                              <a:gd name="connsiteY4-82" fmla="*/ 133422 h 196107"/>
                                              <a:gd name="connsiteX5-83" fmla="*/ 266 w 46290"/>
                                              <a:gd name="connsiteY5-84" fmla="*/ 195334 h 196107"/>
                                              <a:gd name="connsiteX0-85" fmla="*/ 2249 w 48273"/>
                                              <a:gd name="connsiteY0-86" fmla="*/ 195324 h 195831"/>
                                              <a:gd name="connsiteX1-87" fmla="*/ 7012 w 48273"/>
                                              <a:gd name="connsiteY1-88" fmla="*/ 97692 h 195831"/>
                                              <a:gd name="connsiteX2-89" fmla="*/ 28442 w 48273"/>
                                              <a:gd name="connsiteY2-90" fmla="*/ 62 h 195831"/>
                                              <a:gd name="connsiteX3-91" fmla="*/ 47492 w 48273"/>
                                              <a:gd name="connsiteY3-92" fmla="*/ 76262 h 195831"/>
                                              <a:gd name="connsiteX4-93" fmla="*/ 40349 w 48273"/>
                                              <a:gd name="connsiteY4-94" fmla="*/ 133412 h 195831"/>
                                              <a:gd name="connsiteX5-95" fmla="*/ 2249 w 48273"/>
                                              <a:gd name="connsiteY5-96" fmla="*/ 195324 h 195831"/>
                                              <a:gd name="connsiteX0-97" fmla="*/ 2249 w 41173"/>
                                              <a:gd name="connsiteY0-98" fmla="*/ 195324 h 195823"/>
                                              <a:gd name="connsiteX1-99" fmla="*/ 7012 w 41173"/>
                                              <a:gd name="connsiteY1-100" fmla="*/ 97692 h 195823"/>
                                              <a:gd name="connsiteX2-101" fmla="*/ 28442 w 41173"/>
                                              <a:gd name="connsiteY2-102" fmla="*/ 62 h 195823"/>
                                              <a:gd name="connsiteX3-103" fmla="*/ 28442 w 41173"/>
                                              <a:gd name="connsiteY3-104" fmla="*/ 81024 h 195823"/>
                                              <a:gd name="connsiteX4-105" fmla="*/ 40349 w 41173"/>
                                              <a:gd name="connsiteY4-106" fmla="*/ 133412 h 195823"/>
                                              <a:gd name="connsiteX5-107" fmla="*/ 2249 w 41173"/>
                                              <a:gd name="connsiteY5-108" fmla="*/ 195324 h 195823"/>
                                              <a:gd name="connsiteX0-109" fmla="*/ 2249 w 48273"/>
                                              <a:gd name="connsiteY0-110" fmla="*/ 195324 h 195838"/>
                                              <a:gd name="connsiteX1-111" fmla="*/ 7012 w 48273"/>
                                              <a:gd name="connsiteY1-112" fmla="*/ 97692 h 195838"/>
                                              <a:gd name="connsiteX2-113" fmla="*/ 28442 w 48273"/>
                                              <a:gd name="connsiteY2-114" fmla="*/ 62 h 195838"/>
                                              <a:gd name="connsiteX3-115" fmla="*/ 47492 w 48273"/>
                                              <a:gd name="connsiteY3-116" fmla="*/ 71499 h 195838"/>
                                              <a:gd name="connsiteX4-117" fmla="*/ 40349 w 48273"/>
                                              <a:gd name="connsiteY4-118" fmla="*/ 133412 h 195838"/>
                                              <a:gd name="connsiteX5-119" fmla="*/ 2249 w 48273"/>
                                              <a:gd name="connsiteY5-120" fmla="*/ 195324 h 195838"/>
                                              <a:gd name="connsiteX0-121" fmla="*/ 1557 w 46812"/>
                                              <a:gd name="connsiteY0-122" fmla="*/ 195324 h 195838"/>
                                              <a:gd name="connsiteX1-123" fmla="*/ 6320 w 46812"/>
                                              <a:gd name="connsiteY1-124" fmla="*/ 97692 h 195838"/>
                                              <a:gd name="connsiteX2-125" fmla="*/ 27750 w 46812"/>
                                              <a:gd name="connsiteY2-126" fmla="*/ 62 h 195838"/>
                                              <a:gd name="connsiteX3-127" fmla="*/ 46800 w 46812"/>
                                              <a:gd name="connsiteY3-128" fmla="*/ 71499 h 195838"/>
                                              <a:gd name="connsiteX4-129" fmla="*/ 30132 w 46812"/>
                                              <a:gd name="connsiteY4-130" fmla="*/ 133412 h 195838"/>
                                              <a:gd name="connsiteX5-131" fmla="*/ 1557 w 46812"/>
                                              <a:gd name="connsiteY5-132" fmla="*/ 195324 h 195838"/>
                                              <a:gd name="connsiteX0-133" fmla="*/ 383 w 45896"/>
                                              <a:gd name="connsiteY0-134" fmla="*/ 195324 h 195687"/>
                                              <a:gd name="connsiteX1-135" fmla="*/ 5146 w 45896"/>
                                              <a:gd name="connsiteY1-136" fmla="*/ 97692 h 195687"/>
                                              <a:gd name="connsiteX2-137" fmla="*/ 26576 w 45896"/>
                                              <a:gd name="connsiteY2-138" fmla="*/ 62 h 195687"/>
                                              <a:gd name="connsiteX3-139" fmla="*/ 45626 w 45896"/>
                                              <a:gd name="connsiteY3-140" fmla="*/ 71499 h 195687"/>
                                              <a:gd name="connsiteX4-141" fmla="*/ 12289 w 45896"/>
                                              <a:gd name="connsiteY4-142" fmla="*/ 128650 h 195687"/>
                                              <a:gd name="connsiteX5-143" fmla="*/ 383 w 45896"/>
                                              <a:gd name="connsiteY5-144" fmla="*/ 195324 h 195687"/>
                                              <a:gd name="connsiteX0-145" fmla="*/ 1384 w 46627"/>
                                              <a:gd name="connsiteY0-146" fmla="*/ 195324 h 196414"/>
                                              <a:gd name="connsiteX1-147" fmla="*/ 6147 w 46627"/>
                                              <a:gd name="connsiteY1-148" fmla="*/ 97692 h 196414"/>
                                              <a:gd name="connsiteX2-149" fmla="*/ 27577 w 46627"/>
                                              <a:gd name="connsiteY2-150" fmla="*/ 62 h 196414"/>
                                              <a:gd name="connsiteX3-151" fmla="*/ 46627 w 46627"/>
                                              <a:gd name="connsiteY3-152" fmla="*/ 71499 h 196414"/>
                                              <a:gd name="connsiteX4-153" fmla="*/ 27577 w 46627"/>
                                              <a:gd name="connsiteY4-154" fmla="*/ 145319 h 196414"/>
                                              <a:gd name="connsiteX5-155" fmla="*/ 1384 w 46627"/>
                                              <a:gd name="connsiteY5-156" fmla="*/ 195324 h 196414"/>
                                            </a:gdLst>
                                            <a:ahLst/>
                                            <a:cxnLst>
                                              <a:cxn ang="0">
                                                <a:pos x="connsiteX0-1" y="connsiteY0-2"/>
                                              </a:cxn>
                                              <a:cxn ang="0">
                                                <a:pos x="connsiteX1-3" y="connsiteY1-4"/>
                                              </a:cxn>
                                              <a:cxn ang="0">
                                                <a:pos x="connsiteX2-5" y="connsiteY2-6"/>
                                              </a:cxn>
                                              <a:cxn ang="0">
                                                <a:pos x="connsiteX3-7" y="connsiteY3-8"/>
                                              </a:cxn>
                                              <a:cxn ang="0">
                                                <a:pos x="connsiteX4-9" y="connsiteY4-10"/>
                                              </a:cxn>
                                              <a:cxn ang="0">
                                                <a:pos x="connsiteX5-11" y="connsiteY5-12"/>
                                              </a:cxn>
                                            </a:cxnLst>
                                            <a:rect l="l" t="t" r="r" b="b"/>
                                            <a:pathLst>
                                              <a:path w="46627" h="196414">
                                                <a:moveTo>
                                                  <a:pt x="1384" y="195324"/>
                                                </a:moveTo>
                                                <a:cubicBezTo>
                                                  <a:pt x="-2188" y="187386"/>
                                                  <a:pt x="1782" y="130236"/>
                                                  <a:pt x="6147" y="97692"/>
                                                </a:cubicBezTo>
                                                <a:cubicBezTo>
                                                  <a:pt x="10512" y="65148"/>
                                                  <a:pt x="20037" y="-2319"/>
                                                  <a:pt x="27577" y="62"/>
                                                </a:cubicBezTo>
                                                <a:cubicBezTo>
                                                  <a:pt x="35117" y="2443"/>
                                                  <a:pt x="46627" y="47290"/>
                                                  <a:pt x="46627" y="71499"/>
                                                </a:cubicBezTo>
                                                <a:cubicBezTo>
                                                  <a:pt x="46627" y="95708"/>
                                                  <a:pt x="35118" y="124682"/>
                                                  <a:pt x="27577" y="145319"/>
                                                </a:cubicBezTo>
                                                <a:cubicBezTo>
                                                  <a:pt x="20037" y="165957"/>
                                                  <a:pt x="4956" y="203262"/>
                                                  <a:pt x="1384" y="195324"/>
                                                </a:cubicBezTo>
                                                <a:close/>
                                              </a:path>
                                            </a:pathLst>
                                          </a:custGeom>
                                          <a:solidFill>
                                            <a:sysClr val="window" lastClr="FFFFFF"/>
                                          </a:solidFill>
                                          <a:ln w="25400" cap="flat" cmpd="sng" algn="ctr">
                                            <a:noFill/>
                                            <a:prstDash val="solid"/>
                                          </a:ln>
                                          <a:effectLst/>
                                        </p:spPr>
                                        <p:txBody>
                                          <a:bodyPr anchor="ctr"/>
                                          <a:lstStyle/>
                                          <a:p>
                                            <a:pPr marL="0" marR="0" lvl="0" indent="0" algn="ctr" defTabSz="914400" eaLnBrk="1" fontAlgn="base" latinLnBrk="0" hangingPunct="1">
                                              <a:lnSpc>
                                                <a:spcPct val="100000"/>
                                              </a:lnSpc>
                                              <a:spcBef>
                                                <a:spcPct val="0"/>
                                              </a:spcBef>
                                              <a:spcAft>
                                                <a:spcPct val="0"/>
                                              </a:spcAft>
                                              <a:buClrTx/>
                                              <a:buSzTx/>
                                              <a:buFontTx/>
                                              <a:buNone/>
                                              <a:defRPr/>
                                            </a:pPr>
                                            <a:endParaRPr kumimoji="0" lang="zh-CN" altLang="en-US" sz="1800" b="0" i="0" u="none" strike="noStrike" kern="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white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</p:grpSp>
                              </p:grpSp>
                            </p:grpSp>
                          </p:grpSp>
                        </p:grpSp>
                      </p:grpSp>
                    </p:grpSp>
                  </p:grpSp>
                </p:grpSp>
              </p:grpSp>
            </p:grpSp>
          </p:grpSp>
          <p:grpSp>
            <p:nvGrpSpPr>
              <p:cNvPr id="288" name="组合 287"/>
              <p:cNvGrpSpPr/>
              <p:nvPr/>
            </p:nvGrpSpPr>
            <p:grpSpPr>
              <a:xfrm>
                <a:off x="5136260" y="2955179"/>
                <a:ext cx="902487" cy="344955"/>
                <a:chOff x="5136260" y="2955179"/>
                <a:chExt cx="902487" cy="344955"/>
              </a:xfrm>
            </p:grpSpPr>
            <p:grpSp>
              <p:nvGrpSpPr>
                <p:cNvPr id="289" name="组合 235"/>
                <p:cNvGrpSpPr/>
                <p:nvPr/>
              </p:nvGrpSpPr>
              <p:grpSpPr bwMode="auto">
                <a:xfrm rot="5340000">
                  <a:off x="5863862" y="2961657"/>
                  <a:ext cx="120876" cy="228895"/>
                  <a:chOff x="3637987" y="503028"/>
                  <a:chExt cx="188802" cy="391253"/>
                </a:xfrm>
              </p:grpSpPr>
              <p:sp>
                <p:nvSpPr>
                  <p:cNvPr id="311" name="任意多边形 310"/>
                  <p:cNvSpPr/>
                  <p:nvPr/>
                </p:nvSpPr>
                <p:spPr>
                  <a:xfrm flipH="1">
                    <a:off x="3638044" y="502764"/>
                    <a:ext cx="188173" cy="390178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2" name="任意多边形 311"/>
                  <p:cNvSpPr/>
                  <p:nvPr/>
                </p:nvSpPr>
                <p:spPr>
                  <a:xfrm flipH="1">
                    <a:off x="3671718" y="637594"/>
                    <a:ext cx="51996" cy="243861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0" name="组合 384"/>
                <p:cNvGrpSpPr/>
                <p:nvPr/>
              </p:nvGrpSpPr>
              <p:grpSpPr bwMode="auto">
                <a:xfrm rot="2941096">
                  <a:off x="5633738" y="2929722"/>
                  <a:ext cx="81926" cy="169761"/>
                  <a:chOff x="3637987" y="503028"/>
                  <a:chExt cx="188802" cy="391253"/>
                </a:xfrm>
              </p:grpSpPr>
              <p:sp>
                <p:nvSpPr>
                  <p:cNvPr id="309" name="任意多边形 308"/>
                  <p:cNvSpPr/>
                  <p:nvPr/>
                </p:nvSpPr>
                <p:spPr>
                  <a:xfrm flipH="1">
                    <a:off x="3637156" y="501755"/>
                    <a:ext cx="189962" cy="390917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10" name="任意多边形 309"/>
                  <p:cNvSpPr/>
                  <p:nvPr/>
                </p:nvSpPr>
                <p:spPr>
                  <a:xfrm flipH="1">
                    <a:off x="3671714" y="631658"/>
                    <a:ext cx="51144" cy="244780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1" name="组合 387"/>
                <p:cNvGrpSpPr/>
                <p:nvPr/>
              </p:nvGrpSpPr>
              <p:grpSpPr bwMode="auto">
                <a:xfrm rot="2460000">
                  <a:off x="5483335" y="2955179"/>
                  <a:ext cx="64834" cy="134367"/>
                  <a:chOff x="3637987" y="503028"/>
                  <a:chExt cx="188802" cy="391253"/>
                </a:xfrm>
              </p:grpSpPr>
              <p:sp>
                <p:nvSpPr>
                  <p:cNvPr id="307" name="任意多边形 306"/>
                  <p:cNvSpPr/>
                  <p:nvPr/>
                </p:nvSpPr>
                <p:spPr>
                  <a:xfrm flipH="1">
                    <a:off x="3641036" y="503431"/>
                    <a:ext cx="184647" cy="392340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8" name="任意多边形 307"/>
                  <p:cNvSpPr/>
                  <p:nvPr/>
                </p:nvSpPr>
                <p:spPr>
                  <a:xfrm flipH="1">
                    <a:off x="3672597" y="638612"/>
                    <a:ext cx="50776" cy="244633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2" name="组合 390"/>
                <p:cNvGrpSpPr/>
                <p:nvPr/>
              </p:nvGrpSpPr>
              <p:grpSpPr bwMode="auto">
                <a:xfrm rot="2460000">
                  <a:off x="5344754" y="2976621"/>
                  <a:ext cx="49461" cy="102505"/>
                  <a:chOff x="3637987" y="503028"/>
                  <a:chExt cx="188802" cy="391253"/>
                </a:xfrm>
              </p:grpSpPr>
              <p:sp>
                <p:nvSpPr>
                  <p:cNvPr id="305" name="任意多边形 304"/>
                  <p:cNvSpPr/>
                  <p:nvPr/>
                </p:nvSpPr>
                <p:spPr>
                  <a:xfrm flipH="1">
                    <a:off x="3636940" y="501986"/>
                    <a:ext cx="187578" cy="393281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6" name="任意多边形 305"/>
                  <p:cNvSpPr/>
                  <p:nvPr/>
                </p:nvSpPr>
                <p:spPr>
                  <a:xfrm flipH="1">
                    <a:off x="3665918" y="633938"/>
                    <a:ext cx="48408" cy="248072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3" name="组合 393"/>
                <p:cNvGrpSpPr/>
                <p:nvPr/>
              </p:nvGrpSpPr>
              <p:grpSpPr bwMode="auto">
                <a:xfrm rot="7490655">
                  <a:off x="5672702" y="3100663"/>
                  <a:ext cx="94065" cy="200212"/>
                  <a:chOff x="4605359" y="766104"/>
                  <a:chExt cx="188802" cy="391253"/>
                </a:xfrm>
              </p:grpSpPr>
              <p:sp>
                <p:nvSpPr>
                  <p:cNvPr id="303" name="任意多边形 302"/>
                  <p:cNvSpPr/>
                  <p:nvPr/>
                </p:nvSpPr>
                <p:spPr>
                  <a:xfrm>
                    <a:off x="4604615" y="766147"/>
                    <a:ext cx="187718" cy="390316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4" name="任意多边形 303"/>
                  <p:cNvSpPr/>
                  <p:nvPr/>
                </p:nvSpPr>
                <p:spPr>
                  <a:xfrm>
                    <a:off x="4721986" y="893381"/>
                    <a:ext cx="54087" cy="244721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4" name="组合 396"/>
                <p:cNvGrpSpPr/>
                <p:nvPr/>
              </p:nvGrpSpPr>
              <p:grpSpPr bwMode="auto">
                <a:xfrm rot="8100000">
                  <a:off x="5490922" y="3115659"/>
                  <a:ext cx="83105" cy="176913"/>
                  <a:chOff x="4605359" y="766104"/>
                  <a:chExt cx="188802" cy="391253"/>
                </a:xfrm>
              </p:grpSpPr>
              <p:sp>
                <p:nvSpPr>
                  <p:cNvPr id="301" name="任意多边形 300"/>
                  <p:cNvSpPr/>
                  <p:nvPr/>
                </p:nvSpPr>
                <p:spPr>
                  <a:xfrm>
                    <a:off x="4604737" y="765136"/>
                    <a:ext cx="190866" cy="392640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2" name="任意多边形 301"/>
                  <p:cNvSpPr/>
                  <p:nvPr/>
                </p:nvSpPr>
                <p:spPr>
                  <a:xfrm>
                    <a:off x="4725363" y="885342"/>
                    <a:ext cx="54020" cy="248907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5" name="组合 399"/>
                <p:cNvGrpSpPr/>
                <p:nvPr/>
              </p:nvGrpSpPr>
              <p:grpSpPr bwMode="auto">
                <a:xfrm rot="9300000">
                  <a:off x="5312932" y="3133373"/>
                  <a:ext cx="78336" cy="166761"/>
                  <a:chOff x="4605359" y="766104"/>
                  <a:chExt cx="188802" cy="391253"/>
                </a:xfrm>
              </p:grpSpPr>
              <p:sp>
                <p:nvSpPr>
                  <p:cNvPr id="299" name="任意多边形 298"/>
                  <p:cNvSpPr/>
                  <p:nvPr/>
                </p:nvSpPr>
                <p:spPr>
                  <a:xfrm>
                    <a:off x="4606437" y="767983"/>
                    <a:ext cx="187204" cy="390510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300" name="任意多边形 299"/>
                  <p:cNvSpPr/>
                  <p:nvPr/>
                </p:nvSpPr>
                <p:spPr>
                  <a:xfrm>
                    <a:off x="4728417" y="879025"/>
                    <a:ext cx="49668" cy="245463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96" name="组合 402"/>
                <p:cNvGrpSpPr/>
                <p:nvPr/>
              </p:nvGrpSpPr>
              <p:grpSpPr bwMode="auto">
                <a:xfrm rot="9660000">
                  <a:off x="5136260" y="3120158"/>
                  <a:ext cx="56290" cy="119830"/>
                  <a:chOff x="4605359" y="766104"/>
                  <a:chExt cx="188802" cy="391253"/>
                </a:xfrm>
              </p:grpSpPr>
              <p:sp>
                <p:nvSpPr>
                  <p:cNvPr id="297" name="任意多边形 296"/>
                  <p:cNvSpPr/>
                  <p:nvPr/>
                </p:nvSpPr>
                <p:spPr>
                  <a:xfrm>
                    <a:off x="4605527" y="768317"/>
                    <a:ext cx="186089" cy="388182"/>
                  </a:xfrm>
                  <a:custGeom>
                    <a:avLst/>
                    <a:gdLst>
                      <a:gd name="connsiteX0" fmla="*/ 69056 w 166687"/>
                      <a:gd name="connsiteY0" fmla="*/ 0 h 350044"/>
                      <a:gd name="connsiteX1" fmla="*/ 45243 w 166687"/>
                      <a:gd name="connsiteY1" fmla="*/ 119062 h 350044"/>
                      <a:gd name="connsiteX2" fmla="*/ 0 w 166687"/>
                      <a:gd name="connsiteY2" fmla="*/ 204787 h 350044"/>
                      <a:gd name="connsiteX3" fmla="*/ 14287 w 166687"/>
                      <a:gd name="connsiteY3" fmla="*/ 302419 h 350044"/>
                      <a:gd name="connsiteX4" fmla="*/ 78581 w 166687"/>
                      <a:gd name="connsiteY4" fmla="*/ 350044 h 350044"/>
                      <a:gd name="connsiteX5" fmla="*/ 164306 w 166687"/>
                      <a:gd name="connsiteY5" fmla="*/ 254794 h 350044"/>
                      <a:gd name="connsiteX6" fmla="*/ 166687 w 166687"/>
                      <a:gd name="connsiteY6" fmla="*/ 109537 h 350044"/>
                      <a:gd name="connsiteX7" fmla="*/ 69056 w 166687"/>
                      <a:gd name="connsiteY7" fmla="*/ 0 h 350044"/>
                      <a:gd name="connsiteX0-1" fmla="*/ 69056 w 184139"/>
                      <a:gd name="connsiteY0-2" fmla="*/ 0 h 350044"/>
                      <a:gd name="connsiteX1-3" fmla="*/ 45243 w 184139"/>
                      <a:gd name="connsiteY1-4" fmla="*/ 119062 h 350044"/>
                      <a:gd name="connsiteX2-5" fmla="*/ 0 w 184139"/>
                      <a:gd name="connsiteY2-6" fmla="*/ 204787 h 350044"/>
                      <a:gd name="connsiteX3-7" fmla="*/ 14287 w 184139"/>
                      <a:gd name="connsiteY3-8" fmla="*/ 302419 h 350044"/>
                      <a:gd name="connsiteX4-9" fmla="*/ 78581 w 184139"/>
                      <a:gd name="connsiteY4-10" fmla="*/ 350044 h 350044"/>
                      <a:gd name="connsiteX5-11" fmla="*/ 164306 w 184139"/>
                      <a:gd name="connsiteY5-12" fmla="*/ 254794 h 350044"/>
                      <a:gd name="connsiteX6-13" fmla="*/ 166687 w 184139"/>
                      <a:gd name="connsiteY6-14" fmla="*/ 109537 h 350044"/>
                      <a:gd name="connsiteX7-15" fmla="*/ 69056 w 184139"/>
                      <a:gd name="connsiteY7-16" fmla="*/ 0 h 350044"/>
                      <a:gd name="connsiteX0-17" fmla="*/ 69056 w 181058"/>
                      <a:gd name="connsiteY0-18" fmla="*/ 0 h 350044"/>
                      <a:gd name="connsiteX1-19" fmla="*/ 45243 w 181058"/>
                      <a:gd name="connsiteY1-20" fmla="*/ 119062 h 350044"/>
                      <a:gd name="connsiteX2-21" fmla="*/ 0 w 181058"/>
                      <a:gd name="connsiteY2-22" fmla="*/ 204787 h 350044"/>
                      <a:gd name="connsiteX3-23" fmla="*/ 14287 w 181058"/>
                      <a:gd name="connsiteY3-24" fmla="*/ 302419 h 350044"/>
                      <a:gd name="connsiteX4-25" fmla="*/ 78581 w 181058"/>
                      <a:gd name="connsiteY4-26" fmla="*/ 350044 h 350044"/>
                      <a:gd name="connsiteX5-27" fmla="*/ 164306 w 181058"/>
                      <a:gd name="connsiteY5-28" fmla="*/ 254794 h 350044"/>
                      <a:gd name="connsiteX6-29" fmla="*/ 166687 w 181058"/>
                      <a:gd name="connsiteY6-30" fmla="*/ 109537 h 350044"/>
                      <a:gd name="connsiteX7-31" fmla="*/ 69056 w 181058"/>
                      <a:gd name="connsiteY7-32" fmla="*/ 0 h 350044"/>
                      <a:gd name="connsiteX0-33" fmla="*/ 69056 w 173789"/>
                      <a:gd name="connsiteY0-34" fmla="*/ 0 h 350044"/>
                      <a:gd name="connsiteX1-35" fmla="*/ 45243 w 173789"/>
                      <a:gd name="connsiteY1-36" fmla="*/ 119062 h 350044"/>
                      <a:gd name="connsiteX2-37" fmla="*/ 0 w 173789"/>
                      <a:gd name="connsiteY2-38" fmla="*/ 204787 h 350044"/>
                      <a:gd name="connsiteX3-39" fmla="*/ 14287 w 173789"/>
                      <a:gd name="connsiteY3-40" fmla="*/ 302419 h 350044"/>
                      <a:gd name="connsiteX4-41" fmla="*/ 78581 w 173789"/>
                      <a:gd name="connsiteY4-42" fmla="*/ 350044 h 350044"/>
                      <a:gd name="connsiteX5-43" fmla="*/ 164306 w 173789"/>
                      <a:gd name="connsiteY5-44" fmla="*/ 254794 h 350044"/>
                      <a:gd name="connsiteX6-45" fmla="*/ 152399 w 173789"/>
                      <a:gd name="connsiteY6-46" fmla="*/ 121444 h 350044"/>
                      <a:gd name="connsiteX7-47" fmla="*/ 69056 w 173789"/>
                      <a:gd name="connsiteY7-48" fmla="*/ 0 h 350044"/>
                      <a:gd name="connsiteX0-49" fmla="*/ 69056 w 173789"/>
                      <a:gd name="connsiteY0-50" fmla="*/ 1 h 350045"/>
                      <a:gd name="connsiteX1-51" fmla="*/ 45243 w 173789"/>
                      <a:gd name="connsiteY1-52" fmla="*/ 119063 h 350045"/>
                      <a:gd name="connsiteX2-53" fmla="*/ 0 w 173789"/>
                      <a:gd name="connsiteY2-54" fmla="*/ 204788 h 350045"/>
                      <a:gd name="connsiteX3-55" fmla="*/ 14287 w 173789"/>
                      <a:gd name="connsiteY3-56" fmla="*/ 302420 h 350045"/>
                      <a:gd name="connsiteX4-57" fmla="*/ 78581 w 173789"/>
                      <a:gd name="connsiteY4-58" fmla="*/ 350045 h 350045"/>
                      <a:gd name="connsiteX5-59" fmla="*/ 164306 w 173789"/>
                      <a:gd name="connsiteY5-60" fmla="*/ 254795 h 350045"/>
                      <a:gd name="connsiteX6-61" fmla="*/ 152399 w 173789"/>
                      <a:gd name="connsiteY6-62" fmla="*/ 121445 h 350045"/>
                      <a:gd name="connsiteX7-63" fmla="*/ 69056 w 173789"/>
                      <a:gd name="connsiteY7-64" fmla="*/ 1 h 350045"/>
                      <a:gd name="connsiteX0-65" fmla="*/ 69056 w 173789"/>
                      <a:gd name="connsiteY0-66" fmla="*/ 1 h 350045"/>
                      <a:gd name="connsiteX1-67" fmla="*/ 45243 w 173789"/>
                      <a:gd name="connsiteY1-68" fmla="*/ 119063 h 350045"/>
                      <a:gd name="connsiteX2-69" fmla="*/ 0 w 173789"/>
                      <a:gd name="connsiteY2-70" fmla="*/ 204788 h 350045"/>
                      <a:gd name="connsiteX3-71" fmla="*/ 14287 w 173789"/>
                      <a:gd name="connsiteY3-72" fmla="*/ 302420 h 350045"/>
                      <a:gd name="connsiteX4-73" fmla="*/ 78581 w 173789"/>
                      <a:gd name="connsiteY4-74" fmla="*/ 350045 h 350045"/>
                      <a:gd name="connsiteX5-75" fmla="*/ 164306 w 173789"/>
                      <a:gd name="connsiteY5-76" fmla="*/ 254795 h 350045"/>
                      <a:gd name="connsiteX6-77" fmla="*/ 152399 w 173789"/>
                      <a:gd name="connsiteY6-78" fmla="*/ 121445 h 350045"/>
                      <a:gd name="connsiteX7-79" fmla="*/ 69056 w 173789"/>
                      <a:gd name="connsiteY7-80" fmla="*/ 1 h 350045"/>
                      <a:gd name="connsiteX0-81" fmla="*/ 69928 w 174661"/>
                      <a:gd name="connsiteY0-82" fmla="*/ 1 h 350045"/>
                      <a:gd name="connsiteX1-83" fmla="*/ 46115 w 174661"/>
                      <a:gd name="connsiteY1-84" fmla="*/ 119063 h 350045"/>
                      <a:gd name="connsiteX2-85" fmla="*/ 872 w 174661"/>
                      <a:gd name="connsiteY2-86" fmla="*/ 204788 h 350045"/>
                      <a:gd name="connsiteX3-87" fmla="*/ 15159 w 174661"/>
                      <a:gd name="connsiteY3-88" fmla="*/ 302420 h 350045"/>
                      <a:gd name="connsiteX4-89" fmla="*/ 79453 w 174661"/>
                      <a:gd name="connsiteY4-90" fmla="*/ 350045 h 350045"/>
                      <a:gd name="connsiteX5-91" fmla="*/ 165178 w 174661"/>
                      <a:gd name="connsiteY5-92" fmla="*/ 254795 h 350045"/>
                      <a:gd name="connsiteX6-93" fmla="*/ 153271 w 174661"/>
                      <a:gd name="connsiteY6-94" fmla="*/ 121445 h 350045"/>
                      <a:gd name="connsiteX7-95" fmla="*/ 69928 w 174661"/>
                      <a:gd name="connsiteY7-96" fmla="*/ 1 h 350045"/>
                      <a:gd name="connsiteX0-97" fmla="*/ 73564 w 178297"/>
                      <a:gd name="connsiteY0-98" fmla="*/ 1 h 350045"/>
                      <a:gd name="connsiteX1-99" fmla="*/ 49751 w 178297"/>
                      <a:gd name="connsiteY1-100" fmla="*/ 119063 h 350045"/>
                      <a:gd name="connsiteX2-101" fmla="*/ 4508 w 178297"/>
                      <a:gd name="connsiteY2-102" fmla="*/ 204788 h 350045"/>
                      <a:gd name="connsiteX3-103" fmla="*/ 18795 w 178297"/>
                      <a:gd name="connsiteY3-104" fmla="*/ 302420 h 350045"/>
                      <a:gd name="connsiteX4-105" fmla="*/ 83089 w 178297"/>
                      <a:gd name="connsiteY4-106" fmla="*/ 350045 h 350045"/>
                      <a:gd name="connsiteX5-107" fmla="*/ 168814 w 178297"/>
                      <a:gd name="connsiteY5-108" fmla="*/ 254795 h 350045"/>
                      <a:gd name="connsiteX6-109" fmla="*/ 156907 w 178297"/>
                      <a:gd name="connsiteY6-110" fmla="*/ 121445 h 350045"/>
                      <a:gd name="connsiteX7-111" fmla="*/ 73564 w 178297"/>
                      <a:gd name="connsiteY7-112" fmla="*/ 1 h 350045"/>
                      <a:gd name="connsiteX0-113" fmla="*/ 79936 w 184669"/>
                      <a:gd name="connsiteY0-114" fmla="*/ 1 h 350045"/>
                      <a:gd name="connsiteX1-115" fmla="*/ 56123 w 184669"/>
                      <a:gd name="connsiteY1-116" fmla="*/ 119063 h 350045"/>
                      <a:gd name="connsiteX2-117" fmla="*/ 3736 w 184669"/>
                      <a:gd name="connsiteY2-118" fmla="*/ 204788 h 350045"/>
                      <a:gd name="connsiteX3-119" fmla="*/ 25167 w 184669"/>
                      <a:gd name="connsiteY3-120" fmla="*/ 302420 h 350045"/>
                      <a:gd name="connsiteX4-121" fmla="*/ 89461 w 184669"/>
                      <a:gd name="connsiteY4-122" fmla="*/ 350045 h 350045"/>
                      <a:gd name="connsiteX5-123" fmla="*/ 175186 w 184669"/>
                      <a:gd name="connsiteY5-124" fmla="*/ 254795 h 350045"/>
                      <a:gd name="connsiteX6-125" fmla="*/ 163279 w 184669"/>
                      <a:gd name="connsiteY6-126" fmla="*/ 121445 h 350045"/>
                      <a:gd name="connsiteX7-127" fmla="*/ 79936 w 184669"/>
                      <a:gd name="connsiteY7-128" fmla="*/ 1 h 350045"/>
                      <a:gd name="connsiteX0-129" fmla="*/ 77086 w 181819"/>
                      <a:gd name="connsiteY0-130" fmla="*/ 1 h 350045"/>
                      <a:gd name="connsiteX1-131" fmla="*/ 55655 w 181819"/>
                      <a:gd name="connsiteY1-132" fmla="*/ 107157 h 350045"/>
                      <a:gd name="connsiteX2-133" fmla="*/ 886 w 181819"/>
                      <a:gd name="connsiteY2-134" fmla="*/ 204788 h 350045"/>
                      <a:gd name="connsiteX3-135" fmla="*/ 22317 w 181819"/>
                      <a:gd name="connsiteY3-136" fmla="*/ 302420 h 350045"/>
                      <a:gd name="connsiteX4-137" fmla="*/ 86611 w 181819"/>
                      <a:gd name="connsiteY4-138" fmla="*/ 350045 h 350045"/>
                      <a:gd name="connsiteX5-139" fmla="*/ 172336 w 181819"/>
                      <a:gd name="connsiteY5-140" fmla="*/ 254795 h 350045"/>
                      <a:gd name="connsiteX6-141" fmla="*/ 160429 w 181819"/>
                      <a:gd name="connsiteY6-142" fmla="*/ 121445 h 350045"/>
                      <a:gd name="connsiteX7-143" fmla="*/ 77086 w 181819"/>
                      <a:gd name="connsiteY7-144" fmla="*/ 1 h 350045"/>
                      <a:gd name="connsiteX0-145" fmla="*/ 77086 w 181819"/>
                      <a:gd name="connsiteY0-146" fmla="*/ 1 h 350045"/>
                      <a:gd name="connsiteX1-147" fmla="*/ 55655 w 181819"/>
                      <a:gd name="connsiteY1-148" fmla="*/ 107157 h 350045"/>
                      <a:gd name="connsiteX2-149" fmla="*/ 886 w 181819"/>
                      <a:gd name="connsiteY2-150" fmla="*/ 204788 h 350045"/>
                      <a:gd name="connsiteX3-151" fmla="*/ 22317 w 181819"/>
                      <a:gd name="connsiteY3-152" fmla="*/ 302420 h 350045"/>
                      <a:gd name="connsiteX4-153" fmla="*/ 86611 w 181819"/>
                      <a:gd name="connsiteY4-154" fmla="*/ 350045 h 350045"/>
                      <a:gd name="connsiteX5-155" fmla="*/ 172336 w 181819"/>
                      <a:gd name="connsiteY5-156" fmla="*/ 254795 h 350045"/>
                      <a:gd name="connsiteX6-157" fmla="*/ 160429 w 181819"/>
                      <a:gd name="connsiteY6-158" fmla="*/ 121445 h 350045"/>
                      <a:gd name="connsiteX7-159" fmla="*/ 77086 w 181819"/>
                      <a:gd name="connsiteY7-160" fmla="*/ 1 h 350045"/>
                      <a:gd name="connsiteX0-161" fmla="*/ 77086 w 181819"/>
                      <a:gd name="connsiteY0-162" fmla="*/ 1 h 350045"/>
                      <a:gd name="connsiteX1-163" fmla="*/ 55655 w 181819"/>
                      <a:gd name="connsiteY1-164" fmla="*/ 107157 h 350045"/>
                      <a:gd name="connsiteX2-165" fmla="*/ 886 w 181819"/>
                      <a:gd name="connsiteY2-166" fmla="*/ 204788 h 350045"/>
                      <a:gd name="connsiteX3-167" fmla="*/ 22317 w 181819"/>
                      <a:gd name="connsiteY3-168" fmla="*/ 302420 h 350045"/>
                      <a:gd name="connsiteX4-169" fmla="*/ 86611 w 181819"/>
                      <a:gd name="connsiteY4-170" fmla="*/ 350045 h 350045"/>
                      <a:gd name="connsiteX5-171" fmla="*/ 172336 w 181819"/>
                      <a:gd name="connsiteY5-172" fmla="*/ 254795 h 350045"/>
                      <a:gd name="connsiteX6-173" fmla="*/ 160429 w 181819"/>
                      <a:gd name="connsiteY6-174" fmla="*/ 121445 h 350045"/>
                      <a:gd name="connsiteX7-175" fmla="*/ 77086 w 181819"/>
                      <a:gd name="connsiteY7-176" fmla="*/ 1 h 350045"/>
                      <a:gd name="connsiteX0-177" fmla="*/ 77086 w 181819"/>
                      <a:gd name="connsiteY0-178" fmla="*/ 1 h 350045"/>
                      <a:gd name="connsiteX1-179" fmla="*/ 55655 w 181819"/>
                      <a:gd name="connsiteY1-180" fmla="*/ 107157 h 350045"/>
                      <a:gd name="connsiteX2-181" fmla="*/ 886 w 181819"/>
                      <a:gd name="connsiteY2-182" fmla="*/ 204788 h 350045"/>
                      <a:gd name="connsiteX3-183" fmla="*/ 22317 w 181819"/>
                      <a:gd name="connsiteY3-184" fmla="*/ 302420 h 350045"/>
                      <a:gd name="connsiteX4-185" fmla="*/ 86611 w 181819"/>
                      <a:gd name="connsiteY4-186" fmla="*/ 350045 h 350045"/>
                      <a:gd name="connsiteX5-187" fmla="*/ 172336 w 181819"/>
                      <a:gd name="connsiteY5-188" fmla="*/ 254795 h 350045"/>
                      <a:gd name="connsiteX6-189" fmla="*/ 160429 w 181819"/>
                      <a:gd name="connsiteY6-190" fmla="*/ 100014 h 350045"/>
                      <a:gd name="connsiteX7-191" fmla="*/ 77086 w 181819"/>
                      <a:gd name="connsiteY7-192" fmla="*/ 1 h 350045"/>
                      <a:gd name="connsiteX0-193" fmla="*/ 77086 w 179303"/>
                      <a:gd name="connsiteY0-194" fmla="*/ 1 h 350045"/>
                      <a:gd name="connsiteX1-195" fmla="*/ 55655 w 179303"/>
                      <a:gd name="connsiteY1-196" fmla="*/ 107157 h 350045"/>
                      <a:gd name="connsiteX2-197" fmla="*/ 886 w 179303"/>
                      <a:gd name="connsiteY2-198" fmla="*/ 204788 h 350045"/>
                      <a:gd name="connsiteX3-199" fmla="*/ 22317 w 179303"/>
                      <a:gd name="connsiteY3-200" fmla="*/ 302420 h 350045"/>
                      <a:gd name="connsiteX4-201" fmla="*/ 86611 w 179303"/>
                      <a:gd name="connsiteY4-202" fmla="*/ 350045 h 350045"/>
                      <a:gd name="connsiteX5-203" fmla="*/ 172336 w 179303"/>
                      <a:gd name="connsiteY5-204" fmla="*/ 266701 h 350045"/>
                      <a:gd name="connsiteX6-205" fmla="*/ 160429 w 179303"/>
                      <a:gd name="connsiteY6-206" fmla="*/ 100014 h 350045"/>
                      <a:gd name="connsiteX7-207" fmla="*/ 77086 w 179303"/>
                      <a:gd name="connsiteY7-208" fmla="*/ 1 h 350045"/>
                      <a:gd name="connsiteX0-209" fmla="*/ 77086 w 179303"/>
                      <a:gd name="connsiteY0-210" fmla="*/ 1 h 352745"/>
                      <a:gd name="connsiteX1-211" fmla="*/ 55655 w 179303"/>
                      <a:gd name="connsiteY1-212" fmla="*/ 107157 h 352745"/>
                      <a:gd name="connsiteX2-213" fmla="*/ 886 w 179303"/>
                      <a:gd name="connsiteY2-214" fmla="*/ 204788 h 352745"/>
                      <a:gd name="connsiteX3-215" fmla="*/ 22317 w 179303"/>
                      <a:gd name="connsiteY3-216" fmla="*/ 302420 h 352745"/>
                      <a:gd name="connsiteX4-217" fmla="*/ 86611 w 179303"/>
                      <a:gd name="connsiteY4-218" fmla="*/ 350045 h 352745"/>
                      <a:gd name="connsiteX5-219" fmla="*/ 172336 w 179303"/>
                      <a:gd name="connsiteY5-220" fmla="*/ 266701 h 352745"/>
                      <a:gd name="connsiteX6-221" fmla="*/ 160429 w 179303"/>
                      <a:gd name="connsiteY6-222" fmla="*/ 100014 h 352745"/>
                      <a:gd name="connsiteX7-223" fmla="*/ 77086 w 179303"/>
                      <a:gd name="connsiteY7-224" fmla="*/ 1 h 352745"/>
                      <a:gd name="connsiteX0-225" fmla="*/ 77086 w 179303"/>
                      <a:gd name="connsiteY0-226" fmla="*/ 1 h 350613"/>
                      <a:gd name="connsiteX1-227" fmla="*/ 55655 w 179303"/>
                      <a:gd name="connsiteY1-228" fmla="*/ 107157 h 350613"/>
                      <a:gd name="connsiteX2-229" fmla="*/ 886 w 179303"/>
                      <a:gd name="connsiteY2-230" fmla="*/ 204788 h 350613"/>
                      <a:gd name="connsiteX3-231" fmla="*/ 22317 w 179303"/>
                      <a:gd name="connsiteY3-232" fmla="*/ 302420 h 350613"/>
                      <a:gd name="connsiteX4-233" fmla="*/ 86611 w 179303"/>
                      <a:gd name="connsiteY4-234" fmla="*/ 350045 h 350613"/>
                      <a:gd name="connsiteX5-235" fmla="*/ 172336 w 179303"/>
                      <a:gd name="connsiteY5-236" fmla="*/ 266701 h 350613"/>
                      <a:gd name="connsiteX6-237" fmla="*/ 160429 w 179303"/>
                      <a:gd name="connsiteY6-238" fmla="*/ 100014 h 350613"/>
                      <a:gd name="connsiteX7-239" fmla="*/ 77086 w 179303"/>
                      <a:gd name="connsiteY7-240" fmla="*/ 1 h 350613"/>
                      <a:gd name="connsiteX0-241" fmla="*/ 78214 w 180431"/>
                      <a:gd name="connsiteY0-242" fmla="*/ 1 h 350613"/>
                      <a:gd name="connsiteX1-243" fmla="*/ 56783 w 180431"/>
                      <a:gd name="connsiteY1-244" fmla="*/ 107157 h 350613"/>
                      <a:gd name="connsiteX2-245" fmla="*/ 2014 w 180431"/>
                      <a:gd name="connsiteY2-246" fmla="*/ 204788 h 350613"/>
                      <a:gd name="connsiteX3-247" fmla="*/ 23445 w 180431"/>
                      <a:gd name="connsiteY3-248" fmla="*/ 302420 h 350613"/>
                      <a:gd name="connsiteX4-249" fmla="*/ 87739 w 180431"/>
                      <a:gd name="connsiteY4-250" fmla="*/ 350045 h 350613"/>
                      <a:gd name="connsiteX5-251" fmla="*/ 173464 w 180431"/>
                      <a:gd name="connsiteY5-252" fmla="*/ 266701 h 350613"/>
                      <a:gd name="connsiteX6-253" fmla="*/ 161557 w 180431"/>
                      <a:gd name="connsiteY6-254" fmla="*/ 100014 h 350613"/>
                      <a:gd name="connsiteX7-255" fmla="*/ 78214 w 180431"/>
                      <a:gd name="connsiteY7-256" fmla="*/ 1 h 350613"/>
                      <a:gd name="connsiteX0-257" fmla="*/ 78214 w 180431"/>
                      <a:gd name="connsiteY0-258" fmla="*/ 1 h 350613"/>
                      <a:gd name="connsiteX1-259" fmla="*/ 56783 w 180431"/>
                      <a:gd name="connsiteY1-260" fmla="*/ 107157 h 350613"/>
                      <a:gd name="connsiteX2-261" fmla="*/ 2014 w 180431"/>
                      <a:gd name="connsiteY2-262" fmla="*/ 204788 h 350613"/>
                      <a:gd name="connsiteX3-263" fmla="*/ 23445 w 180431"/>
                      <a:gd name="connsiteY3-264" fmla="*/ 302420 h 350613"/>
                      <a:gd name="connsiteX4-265" fmla="*/ 87739 w 180431"/>
                      <a:gd name="connsiteY4-266" fmla="*/ 350045 h 350613"/>
                      <a:gd name="connsiteX5-267" fmla="*/ 173464 w 180431"/>
                      <a:gd name="connsiteY5-268" fmla="*/ 266701 h 350613"/>
                      <a:gd name="connsiteX6-269" fmla="*/ 161557 w 180431"/>
                      <a:gd name="connsiteY6-270" fmla="*/ 100014 h 350613"/>
                      <a:gd name="connsiteX7-271" fmla="*/ 78214 w 180431"/>
                      <a:gd name="connsiteY7-272" fmla="*/ 1 h 350613"/>
                      <a:gd name="connsiteX0-273" fmla="*/ 82390 w 184607"/>
                      <a:gd name="connsiteY0-274" fmla="*/ 1 h 352386"/>
                      <a:gd name="connsiteX1-275" fmla="*/ 60959 w 184607"/>
                      <a:gd name="connsiteY1-276" fmla="*/ 107157 h 352386"/>
                      <a:gd name="connsiteX2-277" fmla="*/ 6190 w 184607"/>
                      <a:gd name="connsiteY2-278" fmla="*/ 204788 h 352386"/>
                      <a:gd name="connsiteX3-279" fmla="*/ 15715 w 184607"/>
                      <a:gd name="connsiteY3-280" fmla="*/ 302420 h 352386"/>
                      <a:gd name="connsiteX4-281" fmla="*/ 91915 w 184607"/>
                      <a:gd name="connsiteY4-282" fmla="*/ 350045 h 352386"/>
                      <a:gd name="connsiteX5-283" fmla="*/ 177640 w 184607"/>
                      <a:gd name="connsiteY5-284" fmla="*/ 266701 h 352386"/>
                      <a:gd name="connsiteX6-285" fmla="*/ 165733 w 184607"/>
                      <a:gd name="connsiteY6-286" fmla="*/ 100014 h 352386"/>
                      <a:gd name="connsiteX7-287" fmla="*/ 82390 w 184607"/>
                      <a:gd name="connsiteY7-288" fmla="*/ 1 h 352386"/>
                      <a:gd name="connsiteX0-289" fmla="*/ 86867 w 189084"/>
                      <a:gd name="connsiteY0-290" fmla="*/ 1 h 351243"/>
                      <a:gd name="connsiteX1-291" fmla="*/ 65436 w 189084"/>
                      <a:gd name="connsiteY1-292" fmla="*/ 107157 h 351243"/>
                      <a:gd name="connsiteX2-293" fmla="*/ 10667 w 189084"/>
                      <a:gd name="connsiteY2-294" fmla="*/ 204788 h 351243"/>
                      <a:gd name="connsiteX3-295" fmla="*/ 20192 w 189084"/>
                      <a:gd name="connsiteY3-296" fmla="*/ 302420 h 351243"/>
                      <a:gd name="connsiteX4-297" fmla="*/ 96392 w 189084"/>
                      <a:gd name="connsiteY4-298" fmla="*/ 350045 h 351243"/>
                      <a:gd name="connsiteX5-299" fmla="*/ 182117 w 189084"/>
                      <a:gd name="connsiteY5-300" fmla="*/ 266701 h 351243"/>
                      <a:gd name="connsiteX6-301" fmla="*/ 170210 w 189084"/>
                      <a:gd name="connsiteY6-302" fmla="*/ 100014 h 351243"/>
                      <a:gd name="connsiteX7-303" fmla="*/ 86867 w 189084"/>
                      <a:gd name="connsiteY7-304" fmla="*/ 1 h 351243"/>
                      <a:gd name="connsiteX0-305" fmla="*/ 81616 w 183833"/>
                      <a:gd name="connsiteY0-306" fmla="*/ 1 h 350850"/>
                      <a:gd name="connsiteX1-307" fmla="*/ 60185 w 183833"/>
                      <a:gd name="connsiteY1-308" fmla="*/ 107157 h 350850"/>
                      <a:gd name="connsiteX2-309" fmla="*/ 5416 w 183833"/>
                      <a:gd name="connsiteY2-310" fmla="*/ 204788 h 350850"/>
                      <a:gd name="connsiteX3-311" fmla="*/ 14941 w 183833"/>
                      <a:gd name="connsiteY3-312" fmla="*/ 302420 h 350850"/>
                      <a:gd name="connsiteX4-313" fmla="*/ 91141 w 183833"/>
                      <a:gd name="connsiteY4-314" fmla="*/ 350045 h 350850"/>
                      <a:gd name="connsiteX5-315" fmla="*/ 176866 w 183833"/>
                      <a:gd name="connsiteY5-316" fmla="*/ 266701 h 350850"/>
                      <a:gd name="connsiteX6-317" fmla="*/ 164959 w 183833"/>
                      <a:gd name="connsiteY6-318" fmla="*/ 100014 h 350850"/>
                      <a:gd name="connsiteX7-319" fmla="*/ 81616 w 183833"/>
                      <a:gd name="connsiteY7-320" fmla="*/ 1 h 350850"/>
                      <a:gd name="connsiteX0-321" fmla="*/ 81616 w 187661"/>
                      <a:gd name="connsiteY0-322" fmla="*/ 1 h 351235"/>
                      <a:gd name="connsiteX1-323" fmla="*/ 60185 w 187661"/>
                      <a:gd name="connsiteY1-324" fmla="*/ 107157 h 351235"/>
                      <a:gd name="connsiteX2-325" fmla="*/ 5416 w 187661"/>
                      <a:gd name="connsiteY2-326" fmla="*/ 204788 h 351235"/>
                      <a:gd name="connsiteX3-327" fmla="*/ 14941 w 187661"/>
                      <a:gd name="connsiteY3-328" fmla="*/ 302420 h 351235"/>
                      <a:gd name="connsiteX4-329" fmla="*/ 91141 w 187661"/>
                      <a:gd name="connsiteY4-330" fmla="*/ 350045 h 351235"/>
                      <a:gd name="connsiteX5-331" fmla="*/ 181628 w 187661"/>
                      <a:gd name="connsiteY5-332" fmla="*/ 257176 h 351235"/>
                      <a:gd name="connsiteX6-333" fmla="*/ 164959 w 187661"/>
                      <a:gd name="connsiteY6-334" fmla="*/ 100014 h 351235"/>
                      <a:gd name="connsiteX7-335" fmla="*/ 81616 w 187661"/>
                      <a:gd name="connsiteY7-336" fmla="*/ 1 h 351235"/>
                      <a:gd name="connsiteX0-337" fmla="*/ 81616 w 187661"/>
                      <a:gd name="connsiteY0-338" fmla="*/ 1 h 351235"/>
                      <a:gd name="connsiteX1-339" fmla="*/ 60185 w 187661"/>
                      <a:gd name="connsiteY1-340" fmla="*/ 107157 h 351235"/>
                      <a:gd name="connsiteX2-341" fmla="*/ 5416 w 187661"/>
                      <a:gd name="connsiteY2-342" fmla="*/ 204788 h 351235"/>
                      <a:gd name="connsiteX3-343" fmla="*/ 14941 w 187661"/>
                      <a:gd name="connsiteY3-344" fmla="*/ 302420 h 351235"/>
                      <a:gd name="connsiteX4-345" fmla="*/ 91141 w 187661"/>
                      <a:gd name="connsiteY4-346" fmla="*/ 350045 h 351235"/>
                      <a:gd name="connsiteX5-347" fmla="*/ 181628 w 187661"/>
                      <a:gd name="connsiteY5-348" fmla="*/ 257176 h 351235"/>
                      <a:gd name="connsiteX6-349" fmla="*/ 164959 w 187661"/>
                      <a:gd name="connsiteY6-350" fmla="*/ 100014 h 351235"/>
                      <a:gd name="connsiteX7-351" fmla="*/ 81616 w 187661"/>
                      <a:gd name="connsiteY7-352" fmla="*/ 1 h 351235"/>
                      <a:gd name="connsiteX0-353" fmla="*/ 81616 w 187661"/>
                      <a:gd name="connsiteY0-354" fmla="*/ 1 h 351235"/>
                      <a:gd name="connsiteX1-355" fmla="*/ 60185 w 187661"/>
                      <a:gd name="connsiteY1-356" fmla="*/ 107157 h 351235"/>
                      <a:gd name="connsiteX2-357" fmla="*/ 5416 w 187661"/>
                      <a:gd name="connsiteY2-358" fmla="*/ 204788 h 351235"/>
                      <a:gd name="connsiteX3-359" fmla="*/ 14941 w 187661"/>
                      <a:gd name="connsiteY3-360" fmla="*/ 302420 h 351235"/>
                      <a:gd name="connsiteX4-361" fmla="*/ 91141 w 187661"/>
                      <a:gd name="connsiteY4-362" fmla="*/ 350045 h 351235"/>
                      <a:gd name="connsiteX5-363" fmla="*/ 181628 w 187661"/>
                      <a:gd name="connsiteY5-364" fmla="*/ 257176 h 351235"/>
                      <a:gd name="connsiteX6-365" fmla="*/ 164959 w 187661"/>
                      <a:gd name="connsiteY6-366" fmla="*/ 100014 h 351235"/>
                      <a:gd name="connsiteX7-367" fmla="*/ 81616 w 187661"/>
                      <a:gd name="connsiteY7-368" fmla="*/ 1 h 351235"/>
                      <a:gd name="connsiteX0-369" fmla="*/ 81616 w 189463"/>
                      <a:gd name="connsiteY0-370" fmla="*/ 1 h 351235"/>
                      <a:gd name="connsiteX1-371" fmla="*/ 60185 w 189463"/>
                      <a:gd name="connsiteY1-372" fmla="*/ 107157 h 351235"/>
                      <a:gd name="connsiteX2-373" fmla="*/ 5416 w 189463"/>
                      <a:gd name="connsiteY2-374" fmla="*/ 204788 h 351235"/>
                      <a:gd name="connsiteX3-375" fmla="*/ 14941 w 189463"/>
                      <a:gd name="connsiteY3-376" fmla="*/ 302420 h 351235"/>
                      <a:gd name="connsiteX4-377" fmla="*/ 91141 w 189463"/>
                      <a:gd name="connsiteY4-378" fmla="*/ 350045 h 351235"/>
                      <a:gd name="connsiteX5-379" fmla="*/ 181628 w 189463"/>
                      <a:gd name="connsiteY5-380" fmla="*/ 257176 h 351235"/>
                      <a:gd name="connsiteX6-381" fmla="*/ 172103 w 189463"/>
                      <a:gd name="connsiteY6-382" fmla="*/ 114302 h 351235"/>
                      <a:gd name="connsiteX7-383" fmla="*/ 81616 w 189463"/>
                      <a:gd name="connsiteY7-384" fmla="*/ 1 h 351235"/>
                      <a:gd name="connsiteX0-385" fmla="*/ 81616 w 191543"/>
                      <a:gd name="connsiteY0-386" fmla="*/ 1 h 351235"/>
                      <a:gd name="connsiteX1-387" fmla="*/ 60185 w 191543"/>
                      <a:gd name="connsiteY1-388" fmla="*/ 107157 h 351235"/>
                      <a:gd name="connsiteX2-389" fmla="*/ 5416 w 191543"/>
                      <a:gd name="connsiteY2-390" fmla="*/ 204788 h 351235"/>
                      <a:gd name="connsiteX3-391" fmla="*/ 14941 w 191543"/>
                      <a:gd name="connsiteY3-392" fmla="*/ 302420 h 351235"/>
                      <a:gd name="connsiteX4-393" fmla="*/ 91141 w 191543"/>
                      <a:gd name="connsiteY4-394" fmla="*/ 350045 h 351235"/>
                      <a:gd name="connsiteX5-395" fmla="*/ 181628 w 191543"/>
                      <a:gd name="connsiteY5-396" fmla="*/ 257176 h 351235"/>
                      <a:gd name="connsiteX6-397" fmla="*/ 172103 w 191543"/>
                      <a:gd name="connsiteY6-398" fmla="*/ 114302 h 351235"/>
                      <a:gd name="connsiteX7-399" fmla="*/ 81616 w 191543"/>
                      <a:gd name="connsiteY7-400" fmla="*/ 1 h 351235"/>
                      <a:gd name="connsiteX0-401" fmla="*/ 81616 w 189463"/>
                      <a:gd name="connsiteY0-402" fmla="*/ 1 h 351235"/>
                      <a:gd name="connsiteX1-403" fmla="*/ 60185 w 189463"/>
                      <a:gd name="connsiteY1-404" fmla="*/ 107157 h 351235"/>
                      <a:gd name="connsiteX2-405" fmla="*/ 5416 w 189463"/>
                      <a:gd name="connsiteY2-406" fmla="*/ 204788 h 351235"/>
                      <a:gd name="connsiteX3-407" fmla="*/ 14941 w 189463"/>
                      <a:gd name="connsiteY3-408" fmla="*/ 302420 h 351235"/>
                      <a:gd name="connsiteX4-409" fmla="*/ 91141 w 189463"/>
                      <a:gd name="connsiteY4-410" fmla="*/ 350045 h 351235"/>
                      <a:gd name="connsiteX5-411" fmla="*/ 181628 w 189463"/>
                      <a:gd name="connsiteY5-412" fmla="*/ 257176 h 351235"/>
                      <a:gd name="connsiteX6-413" fmla="*/ 172103 w 189463"/>
                      <a:gd name="connsiteY6-414" fmla="*/ 114302 h 351235"/>
                      <a:gd name="connsiteX7-415" fmla="*/ 81616 w 189463"/>
                      <a:gd name="connsiteY7-416" fmla="*/ 1 h 35123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  <a:cxn ang="0">
                        <a:pos x="connsiteX6-13" y="connsiteY6-14"/>
                      </a:cxn>
                      <a:cxn ang="0">
                        <a:pos x="connsiteX7-15" y="connsiteY7-16"/>
                      </a:cxn>
                    </a:cxnLst>
                    <a:rect l="l" t="t" r="r" b="b"/>
                    <a:pathLst>
                      <a:path w="189463" h="351235">
                        <a:moveTo>
                          <a:pt x="81616" y="1"/>
                        </a:moveTo>
                        <a:cubicBezTo>
                          <a:pt x="63757" y="-396"/>
                          <a:pt x="82410" y="63500"/>
                          <a:pt x="60185" y="107157"/>
                        </a:cubicBezTo>
                        <a:cubicBezTo>
                          <a:pt x="37960" y="150814"/>
                          <a:pt x="12957" y="172244"/>
                          <a:pt x="5416" y="204788"/>
                        </a:cubicBezTo>
                        <a:cubicBezTo>
                          <a:pt x="-2125" y="237332"/>
                          <a:pt x="-4108" y="277019"/>
                          <a:pt x="14941" y="302420"/>
                        </a:cubicBezTo>
                        <a:cubicBezTo>
                          <a:pt x="33990" y="327821"/>
                          <a:pt x="63360" y="357586"/>
                          <a:pt x="91141" y="350045"/>
                        </a:cubicBezTo>
                        <a:cubicBezTo>
                          <a:pt x="118922" y="342504"/>
                          <a:pt x="169325" y="298848"/>
                          <a:pt x="181628" y="257176"/>
                        </a:cubicBezTo>
                        <a:cubicBezTo>
                          <a:pt x="196312" y="217092"/>
                          <a:pt x="188772" y="161927"/>
                          <a:pt x="172103" y="114302"/>
                        </a:cubicBezTo>
                        <a:cubicBezTo>
                          <a:pt x="155434" y="66677"/>
                          <a:pt x="114160" y="36513"/>
                          <a:pt x="81616" y="1"/>
                        </a:cubicBezTo>
                        <a:close/>
                      </a:path>
                    </a:pathLst>
                  </a:custGeom>
                  <a:solidFill>
                    <a:srgbClr val="92C604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98" name="任意多边形 297"/>
                  <p:cNvSpPr/>
                  <p:nvPr/>
                </p:nvSpPr>
                <p:spPr>
                  <a:xfrm>
                    <a:off x="4703467" y="884322"/>
                    <a:ext cx="53168" cy="248435"/>
                  </a:xfrm>
                  <a:custGeom>
                    <a:avLst/>
                    <a:gdLst>
                      <a:gd name="connsiteX0" fmla="*/ 0 w 45243"/>
                      <a:gd name="connsiteY0" fmla="*/ 178593 h 178593"/>
                      <a:gd name="connsiteX1" fmla="*/ 0 w 45243"/>
                      <a:gd name="connsiteY1" fmla="*/ 61912 h 178593"/>
                      <a:gd name="connsiteX2" fmla="*/ 26193 w 45243"/>
                      <a:gd name="connsiteY2" fmla="*/ 0 h 178593"/>
                      <a:gd name="connsiteX3" fmla="*/ 45243 w 45243"/>
                      <a:gd name="connsiteY3" fmla="*/ 76200 h 178593"/>
                      <a:gd name="connsiteX4" fmla="*/ 38100 w 45243"/>
                      <a:gd name="connsiteY4" fmla="*/ 133350 h 178593"/>
                      <a:gd name="connsiteX5" fmla="*/ 0 w 45243"/>
                      <a:gd name="connsiteY5" fmla="*/ 178593 h 178593"/>
                      <a:gd name="connsiteX0-1" fmla="*/ 0 w 46024"/>
                      <a:gd name="connsiteY0-2" fmla="*/ 178593 h 178593"/>
                      <a:gd name="connsiteX1-3" fmla="*/ 0 w 46024"/>
                      <a:gd name="connsiteY1-4" fmla="*/ 61912 h 178593"/>
                      <a:gd name="connsiteX2-5" fmla="*/ 26193 w 46024"/>
                      <a:gd name="connsiteY2-6" fmla="*/ 0 h 178593"/>
                      <a:gd name="connsiteX3-7" fmla="*/ 45243 w 46024"/>
                      <a:gd name="connsiteY3-8" fmla="*/ 76200 h 178593"/>
                      <a:gd name="connsiteX4-9" fmla="*/ 38100 w 46024"/>
                      <a:gd name="connsiteY4-10" fmla="*/ 133350 h 178593"/>
                      <a:gd name="connsiteX5-11" fmla="*/ 0 w 46024"/>
                      <a:gd name="connsiteY5-12" fmla="*/ 178593 h 178593"/>
                      <a:gd name="connsiteX0-13" fmla="*/ 0 w 47263"/>
                      <a:gd name="connsiteY0-14" fmla="*/ 178593 h 178593"/>
                      <a:gd name="connsiteX1-15" fmla="*/ 0 w 47263"/>
                      <a:gd name="connsiteY1-16" fmla="*/ 61912 h 178593"/>
                      <a:gd name="connsiteX2-17" fmla="*/ 26193 w 47263"/>
                      <a:gd name="connsiteY2-18" fmla="*/ 0 h 178593"/>
                      <a:gd name="connsiteX3-19" fmla="*/ 45243 w 47263"/>
                      <a:gd name="connsiteY3-20" fmla="*/ 76200 h 178593"/>
                      <a:gd name="connsiteX4-21" fmla="*/ 38100 w 47263"/>
                      <a:gd name="connsiteY4-22" fmla="*/ 133350 h 178593"/>
                      <a:gd name="connsiteX5-23" fmla="*/ 0 w 47263"/>
                      <a:gd name="connsiteY5-24" fmla="*/ 178593 h 178593"/>
                      <a:gd name="connsiteX0-25" fmla="*/ 4052 w 51315"/>
                      <a:gd name="connsiteY0-26" fmla="*/ 178709 h 178709"/>
                      <a:gd name="connsiteX1-27" fmla="*/ 4052 w 51315"/>
                      <a:gd name="connsiteY1-28" fmla="*/ 62028 h 178709"/>
                      <a:gd name="connsiteX2-29" fmla="*/ 30245 w 51315"/>
                      <a:gd name="connsiteY2-30" fmla="*/ 116 h 178709"/>
                      <a:gd name="connsiteX3-31" fmla="*/ 49295 w 51315"/>
                      <a:gd name="connsiteY3-32" fmla="*/ 76316 h 178709"/>
                      <a:gd name="connsiteX4-33" fmla="*/ 42152 w 51315"/>
                      <a:gd name="connsiteY4-34" fmla="*/ 133466 h 178709"/>
                      <a:gd name="connsiteX5-35" fmla="*/ 4052 w 51315"/>
                      <a:gd name="connsiteY5-36" fmla="*/ 178709 h 178709"/>
                      <a:gd name="connsiteX0-37" fmla="*/ 1452 w 48715"/>
                      <a:gd name="connsiteY0-38" fmla="*/ 178697 h 178697"/>
                      <a:gd name="connsiteX1-39" fmla="*/ 15740 w 48715"/>
                      <a:gd name="connsiteY1-40" fmla="*/ 66778 h 178697"/>
                      <a:gd name="connsiteX2-41" fmla="*/ 27645 w 48715"/>
                      <a:gd name="connsiteY2-42" fmla="*/ 104 h 178697"/>
                      <a:gd name="connsiteX3-43" fmla="*/ 46695 w 48715"/>
                      <a:gd name="connsiteY3-44" fmla="*/ 76304 h 178697"/>
                      <a:gd name="connsiteX4-45" fmla="*/ 39552 w 48715"/>
                      <a:gd name="connsiteY4-46" fmla="*/ 133454 h 178697"/>
                      <a:gd name="connsiteX5-47" fmla="*/ 1452 w 48715"/>
                      <a:gd name="connsiteY5-48" fmla="*/ 178697 h 178697"/>
                      <a:gd name="connsiteX0-49" fmla="*/ 1452 w 48715"/>
                      <a:gd name="connsiteY0-50" fmla="*/ 178697 h 180791"/>
                      <a:gd name="connsiteX1-51" fmla="*/ 15740 w 48715"/>
                      <a:gd name="connsiteY1-52" fmla="*/ 66778 h 180791"/>
                      <a:gd name="connsiteX2-53" fmla="*/ 27645 w 48715"/>
                      <a:gd name="connsiteY2-54" fmla="*/ 104 h 180791"/>
                      <a:gd name="connsiteX3-55" fmla="*/ 46695 w 48715"/>
                      <a:gd name="connsiteY3-56" fmla="*/ 76304 h 180791"/>
                      <a:gd name="connsiteX4-57" fmla="*/ 39552 w 48715"/>
                      <a:gd name="connsiteY4-58" fmla="*/ 133454 h 180791"/>
                      <a:gd name="connsiteX5-59" fmla="*/ 1452 w 48715"/>
                      <a:gd name="connsiteY5-60" fmla="*/ 178697 h 180791"/>
                      <a:gd name="connsiteX0-61" fmla="*/ 1452 w 47476"/>
                      <a:gd name="connsiteY0-62" fmla="*/ 195372 h 197068"/>
                      <a:gd name="connsiteX1-63" fmla="*/ 15740 w 47476"/>
                      <a:gd name="connsiteY1-64" fmla="*/ 66784 h 197068"/>
                      <a:gd name="connsiteX2-65" fmla="*/ 27645 w 47476"/>
                      <a:gd name="connsiteY2-66" fmla="*/ 110 h 197068"/>
                      <a:gd name="connsiteX3-67" fmla="*/ 46695 w 47476"/>
                      <a:gd name="connsiteY3-68" fmla="*/ 76310 h 197068"/>
                      <a:gd name="connsiteX4-69" fmla="*/ 39552 w 47476"/>
                      <a:gd name="connsiteY4-70" fmla="*/ 133460 h 197068"/>
                      <a:gd name="connsiteX5-71" fmla="*/ 1452 w 47476"/>
                      <a:gd name="connsiteY5-72" fmla="*/ 195372 h 197068"/>
                      <a:gd name="connsiteX0-73" fmla="*/ 266 w 46290"/>
                      <a:gd name="connsiteY0-74" fmla="*/ 195334 h 196107"/>
                      <a:gd name="connsiteX1-75" fmla="*/ 21698 w 46290"/>
                      <a:gd name="connsiteY1-76" fmla="*/ 88177 h 196107"/>
                      <a:gd name="connsiteX2-77" fmla="*/ 26459 w 46290"/>
                      <a:gd name="connsiteY2-78" fmla="*/ 72 h 196107"/>
                      <a:gd name="connsiteX3-79" fmla="*/ 45509 w 46290"/>
                      <a:gd name="connsiteY3-80" fmla="*/ 76272 h 196107"/>
                      <a:gd name="connsiteX4-81" fmla="*/ 38366 w 46290"/>
                      <a:gd name="connsiteY4-82" fmla="*/ 133422 h 196107"/>
                      <a:gd name="connsiteX5-83" fmla="*/ 266 w 46290"/>
                      <a:gd name="connsiteY5-84" fmla="*/ 195334 h 196107"/>
                      <a:gd name="connsiteX0-85" fmla="*/ 2249 w 48273"/>
                      <a:gd name="connsiteY0-86" fmla="*/ 195324 h 195831"/>
                      <a:gd name="connsiteX1-87" fmla="*/ 7012 w 48273"/>
                      <a:gd name="connsiteY1-88" fmla="*/ 97692 h 195831"/>
                      <a:gd name="connsiteX2-89" fmla="*/ 28442 w 48273"/>
                      <a:gd name="connsiteY2-90" fmla="*/ 62 h 195831"/>
                      <a:gd name="connsiteX3-91" fmla="*/ 47492 w 48273"/>
                      <a:gd name="connsiteY3-92" fmla="*/ 76262 h 195831"/>
                      <a:gd name="connsiteX4-93" fmla="*/ 40349 w 48273"/>
                      <a:gd name="connsiteY4-94" fmla="*/ 133412 h 195831"/>
                      <a:gd name="connsiteX5-95" fmla="*/ 2249 w 48273"/>
                      <a:gd name="connsiteY5-96" fmla="*/ 195324 h 195831"/>
                      <a:gd name="connsiteX0-97" fmla="*/ 2249 w 41173"/>
                      <a:gd name="connsiteY0-98" fmla="*/ 195324 h 195823"/>
                      <a:gd name="connsiteX1-99" fmla="*/ 7012 w 41173"/>
                      <a:gd name="connsiteY1-100" fmla="*/ 97692 h 195823"/>
                      <a:gd name="connsiteX2-101" fmla="*/ 28442 w 41173"/>
                      <a:gd name="connsiteY2-102" fmla="*/ 62 h 195823"/>
                      <a:gd name="connsiteX3-103" fmla="*/ 28442 w 41173"/>
                      <a:gd name="connsiteY3-104" fmla="*/ 81024 h 195823"/>
                      <a:gd name="connsiteX4-105" fmla="*/ 40349 w 41173"/>
                      <a:gd name="connsiteY4-106" fmla="*/ 133412 h 195823"/>
                      <a:gd name="connsiteX5-107" fmla="*/ 2249 w 41173"/>
                      <a:gd name="connsiteY5-108" fmla="*/ 195324 h 195823"/>
                      <a:gd name="connsiteX0-109" fmla="*/ 2249 w 48273"/>
                      <a:gd name="connsiteY0-110" fmla="*/ 195324 h 195838"/>
                      <a:gd name="connsiteX1-111" fmla="*/ 7012 w 48273"/>
                      <a:gd name="connsiteY1-112" fmla="*/ 97692 h 195838"/>
                      <a:gd name="connsiteX2-113" fmla="*/ 28442 w 48273"/>
                      <a:gd name="connsiteY2-114" fmla="*/ 62 h 195838"/>
                      <a:gd name="connsiteX3-115" fmla="*/ 47492 w 48273"/>
                      <a:gd name="connsiteY3-116" fmla="*/ 71499 h 195838"/>
                      <a:gd name="connsiteX4-117" fmla="*/ 40349 w 48273"/>
                      <a:gd name="connsiteY4-118" fmla="*/ 133412 h 195838"/>
                      <a:gd name="connsiteX5-119" fmla="*/ 2249 w 48273"/>
                      <a:gd name="connsiteY5-120" fmla="*/ 195324 h 195838"/>
                      <a:gd name="connsiteX0-121" fmla="*/ 1557 w 46812"/>
                      <a:gd name="connsiteY0-122" fmla="*/ 195324 h 195838"/>
                      <a:gd name="connsiteX1-123" fmla="*/ 6320 w 46812"/>
                      <a:gd name="connsiteY1-124" fmla="*/ 97692 h 195838"/>
                      <a:gd name="connsiteX2-125" fmla="*/ 27750 w 46812"/>
                      <a:gd name="connsiteY2-126" fmla="*/ 62 h 195838"/>
                      <a:gd name="connsiteX3-127" fmla="*/ 46800 w 46812"/>
                      <a:gd name="connsiteY3-128" fmla="*/ 71499 h 195838"/>
                      <a:gd name="connsiteX4-129" fmla="*/ 30132 w 46812"/>
                      <a:gd name="connsiteY4-130" fmla="*/ 133412 h 195838"/>
                      <a:gd name="connsiteX5-131" fmla="*/ 1557 w 46812"/>
                      <a:gd name="connsiteY5-132" fmla="*/ 195324 h 195838"/>
                      <a:gd name="connsiteX0-133" fmla="*/ 383 w 45896"/>
                      <a:gd name="connsiteY0-134" fmla="*/ 195324 h 195687"/>
                      <a:gd name="connsiteX1-135" fmla="*/ 5146 w 45896"/>
                      <a:gd name="connsiteY1-136" fmla="*/ 97692 h 195687"/>
                      <a:gd name="connsiteX2-137" fmla="*/ 26576 w 45896"/>
                      <a:gd name="connsiteY2-138" fmla="*/ 62 h 195687"/>
                      <a:gd name="connsiteX3-139" fmla="*/ 45626 w 45896"/>
                      <a:gd name="connsiteY3-140" fmla="*/ 71499 h 195687"/>
                      <a:gd name="connsiteX4-141" fmla="*/ 12289 w 45896"/>
                      <a:gd name="connsiteY4-142" fmla="*/ 128650 h 195687"/>
                      <a:gd name="connsiteX5-143" fmla="*/ 383 w 45896"/>
                      <a:gd name="connsiteY5-144" fmla="*/ 195324 h 195687"/>
                      <a:gd name="connsiteX0-145" fmla="*/ 1384 w 46627"/>
                      <a:gd name="connsiteY0-146" fmla="*/ 195324 h 196414"/>
                      <a:gd name="connsiteX1-147" fmla="*/ 6147 w 46627"/>
                      <a:gd name="connsiteY1-148" fmla="*/ 97692 h 196414"/>
                      <a:gd name="connsiteX2-149" fmla="*/ 27577 w 46627"/>
                      <a:gd name="connsiteY2-150" fmla="*/ 62 h 196414"/>
                      <a:gd name="connsiteX3-151" fmla="*/ 46627 w 46627"/>
                      <a:gd name="connsiteY3-152" fmla="*/ 71499 h 196414"/>
                      <a:gd name="connsiteX4-153" fmla="*/ 27577 w 46627"/>
                      <a:gd name="connsiteY4-154" fmla="*/ 145319 h 196414"/>
                      <a:gd name="connsiteX5-155" fmla="*/ 1384 w 46627"/>
                      <a:gd name="connsiteY5-156" fmla="*/ 195324 h 196414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11" y="connsiteY5-12"/>
                      </a:cxn>
                    </a:cxnLst>
                    <a:rect l="l" t="t" r="r" b="b"/>
                    <a:pathLst>
                      <a:path w="46627" h="196414">
                        <a:moveTo>
                          <a:pt x="1384" y="195324"/>
                        </a:moveTo>
                        <a:cubicBezTo>
                          <a:pt x="-2188" y="187386"/>
                          <a:pt x="1782" y="130236"/>
                          <a:pt x="6147" y="97692"/>
                        </a:cubicBezTo>
                        <a:cubicBezTo>
                          <a:pt x="10512" y="65148"/>
                          <a:pt x="20037" y="-2319"/>
                          <a:pt x="27577" y="62"/>
                        </a:cubicBezTo>
                        <a:cubicBezTo>
                          <a:pt x="35117" y="2443"/>
                          <a:pt x="46627" y="47290"/>
                          <a:pt x="46627" y="71499"/>
                        </a:cubicBezTo>
                        <a:cubicBezTo>
                          <a:pt x="46627" y="95708"/>
                          <a:pt x="35118" y="124682"/>
                          <a:pt x="27577" y="145319"/>
                        </a:cubicBezTo>
                        <a:cubicBezTo>
                          <a:pt x="20037" y="165957"/>
                          <a:pt x="4956" y="203262"/>
                          <a:pt x="1384" y="195324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</p:grpSp>
      <p:sp>
        <p:nvSpPr>
          <p:cNvPr id="268" name="矩形 267"/>
          <p:cNvSpPr/>
          <p:nvPr/>
        </p:nvSpPr>
        <p:spPr>
          <a:xfrm>
            <a:off x="0" y="4415904"/>
            <a:ext cx="9144000" cy="727596"/>
          </a:xfrm>
          <a:prstGeom prst="rect">
            <a:avLst/>
          </a:prstGeom>
          <a:solidFill>
            <a:srgbClr val="66330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269" name="组合 268"/>
          <p:cNvGrpSpPr/>
          <p:nvPr/>
        </p:nvGrpSpPr>
        <p:grpSpPr>
          <a:xfrm>
            <a:off x="3228377" y="4420905"/>
            <a:ext cx="2927826" cy="884530"/>
            <a:chOff x="3200400" y="4410075"/>
            <a:chExt cx="2932113" cy="885825"/>
          </a:xfrm>
        </p:grpSpPr>
        <p:pic>
          <p:nvPicPr>
            <p:cNvPr id="270" name="图片 5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0563" y="4416425"/>
              <a:ext cx="696912" cy="72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1" name="Freeform 14"/>
            <p:cNvSpPr/>
            <p:nvPr/>
          </p:nvSpPr>
          <p:spPr bwMode="auto">
            <a:xfrm>
              <a:off x="3779838" y="4803775"/>
              <a:ext cx="68262" cy="188913"/>
            </a:xfrm>
            <a:custGeom>
              <a:avLst/>
              <a:gdLst>
                <a:gd name="T0" fmla="*/ 68263 w 36"/>
                <a:gd name="T1" fmla="*/ 0 h 99"/>
                <a:gd name="T2" fmla="*/ 60678 w 36"/>
                <a:gd name="T3" fmla="*/ 0 h 99"/>
                <a:gd name="T4" fmla="*/ 53093 w 36"/>
                <a:gd name="T5" fmla="*/ 53430 h 99"/>
                <a:gd name="T6" fmla="*/ 32235 w 36"/>
                <a:gd name="T7" fmla="*/ 91594 h 99"/>
                <a:gd name="T8" fmla="*/ 9481 w 36"/>
                <a:gd name="T9" fmla="*/ 131667 h 99"/>
                <a:gd name="T10" fmla="*/ 0 w 36"/>
                <a:gd name="T11" fmla="*/ 188913 h 99"/>
                <a:gd name="T12" fmla="*/ 11377 w 36"/>
                <a:gd name="T13" fmla="*/ 133575 h 99"/>
                <a:gd name="T14" fmla="*/ 34132 w 36"/>
                <a:gd name="T15" fmla="*/ 99227 h 99"/>
                <a:gd name="T16" fmla="*/ 58782 w 36"/>
                <a:gd name="T17" fmla="*/ 59155 h 99"/>
                <a:gd name="T18" fmla="*/ 68263 w 36"/>
                <a:gd name="T19" fmla="*/ 0 h 9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" h="99">
                  <a:moveTo>
                    <a:pt x="3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1" y="10"/>
                    <a:pt x="30" y="20"/>
                    <a:pt x="28" y="28"/>
                  </a:cubicBezTo>
                  <a:cubicBezTo>
                    <a:pt x="25" y="36"/>
                    <a:pt x="21" y="42"/>
                    <a:pt x="17" y="48"/>
                  </a:cubicBezTo>
                  <a:cubicBezTo>
                    <a:pt x="13" y="54"/>
                    <a:pt x="8" y="60"/>
                    <a:pt x="5" y="69"/>
                  </a:cubicBezTo>
                  <a:cubicBezTo>
                    <a:pt x="2" y="78"/>
                    <a:pt x="1" y="89"/>
                    <a:pt x="0" y="99"/>
                  </a:cubicBezTo>
                  <a:cubicBezTo>
                    <a:pt x="1" y="89"/>
                    <a:pt x="2" y="78"/>
                    <a:pt x="6" y="70"/>
                  </a:cubicBezTo>
                  <a:cubicBezTo>
                    <a:pt x="9" y="62"/>
                    <a:pt x="13" y="57"/>
                    <a:pt x="18" y="52"/>
                  </a:cubicBezTo>
                  <a:cubicBezTo>
                    <a:pt x="22" y="47"/>
                    <a:pt x="27" y="41"/>
                    <a:pt x="31" y="31"/>
                  </a:cubicBezTo>
                  <a:cubicBezTo>
                    <a:pt x="34" y="21"/>
                    <a:pt x="35" y="10"/>
                    <a:pt x="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272" name="Freeform 15"/>
            <p:cNvSpPr/>
            <p:nvPr/>
          </p:nvSpPr>
          <p:spPr bwMode="auto">
            <a:xfrm>
              <a:off x="3851275" y="4803775"/>
              <a:ext cx="174625" cy="250825"/>
            </a:xfrm>
            <a:custGeom>
              <a:avLst/>
              <a:gdLst>
                <a:gd name="T0" fmla="*/ 7592 w 92"/>
                <a:gd name="T1" fmla="*/ 0 h 132"/>
                <a:gd name="T2" fmla="*/ 0 w 92"/>
                <a:gd name="T3" fmla="*/ 11401 h 132"/>
                <a:gd name="T4" fmla="*/ 56943 w 92"/>
                <a:gd name="T5" fmla="*/ 66507 h 132"/>
                <a:gd name="T6" fmla="*/ 85414 w 92"/>
                <a:gd name="T7" fmla="*/ 125413 h 132"/>
                <a:gd name="T8" fmla="*/ 113886 w 92"/>
                <a:gd name="T9" fmla="*/ 190019 h 132"/>
                <a:gd name="T10" fmla="*/ 174625 w 92"/>
                <a:gd name="T11" fmla="*/ 250825 h 132"/>
                <a:gd name="T12" fmla="*/ 117682 w 92"/>
                <a:gd name="T13" fmla="*/ 190019 h 132"/>
                <a:gd name="T14" fmla="*/ 96803 w 92"/>
                <a:gd name="T15" fmla="*/ 131113 h 132"/>
                <a:gd name="T16" fmla="*/ 70230 w 92"/>
                <a:gd name="T17" fmla="*/ 66507 h 132"/>
                <a:gd name="T18" fmla="*/ 7592 w 92"/>
                <a:gd name="T19" fmla="*/ 0 h 1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2" h="132">
                  <a:moveTo>
                    <a:pt x="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11" y="15"/>
                    <a:pt x="23" y="25"/>
                    <a:pt x="30" y="35"/>
                  </a:cubicBezTo>
                  <a:cubicBezTo>
                    <a:pt x="38" y="45"/>
                    <a:pt x="42" y="56"/>
                    <a:pt x="45" y="66"/>
                  </a:cubicBezTo>
                  <a:cubicBezTo>
                    <a:pt x="48" y="77"/>
                    <a:pt x="51" y="88"/>
                    <a:pt x="60" y="100"/>
                  </a:cubicBezTo>
                  <a:cubicBezTo>
                    <a:pt x="69" y="112"/>
                    <a:pt x="81" y="122"/>
                    <a:pt x="92" y="132"/>
                  </a:cubicBezTo>
                  <a:cubicBezTo>
                    <a:pt x="81" y="122"/>
                    <a:pt x="69" y="111"/>
                    <a:pt x="62" y="100"/>
                  </a:cubicBezTo>
                  <a:cubicBezTo>
                    <a:pt x="55" y="89"/>
                    <a:pt x="53" y="79"/>
                    <a:pt x="51" y="69"/>
                  </a:cubicBezTo>
                  <a:cubicBezTo>
                    <a:pt x="48" y="59"/>
                    <a:pt x="46" y="48"/>
                    <a:pt x="37" y="35"/>
                  </a:cubicBezTo>
                  <a:cubicBezTo>
                    <a:pt x="27" y="22"/>
                    <a:pt x="15" y="11"/>
                    <a:pt x="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273" name="Freeform 16"/>
            <p:cNvSpPr/>
            <p:nvPr/>
          </p:nvSpPr>
          <p:spPr bwMode="auto">
            <a:xfrm>
              <a:off x="4337050" y="4419600"/>
              <a:ext cx="171450" cy="741363"/>
            </a:xfrm>
            <a:custGeom>
              <a:avLst/>
              <a:gdLst>
                <a:gd name="T0" fmla="*/ 171450 w 90"/>
                <a:gd name="T1" fmla="*/ 0 h 390"/>
                <a:gd name="T2" fmla="*/ 80010 w 90"/>
                <a:gd name="T3" fmla="*/ 1901 h 390"/>
                <a:gd name="T4" fmla="*/ 5715 w 90"/>
                <a:gd name="T5" fmla="*/ 186291 h 390"/>
                <a:gd name="T6" fmla="*/ 59055 w 90"/>
                <a:gd name="T7" fmla="*/ 376384 h 390"/>
                <a:gd name="T8" fmla="*/ 118110 w 90"/>
                <a:gd name="T9" fmla="*/ 560775 h 390"/>
                <a:gd name="T10" fmla="*/ 49530 w 90"/>
                <a:gd name="T11" fmla="*/ 741363 h 390"/>
                <a:gd name="T12" fmla="*/ 121920 w 90"/>
                <a:gd name="T13" fmla="*/ 560775 h 390"/>
                <a:gd name="T14" fmla="*/ 72390 w 90"/>
                <a:gd name="T15" fmla="*/ 366880 h 390"/>
                <a:gd name="T16" fmla="*/ 28575 w 90"/>
                <a:gd name="T17" fmla="*/ 191994 h 390"/>
                <a:gd name="T18" fmla="*/ 171450 w 90"/>
                <a:gd name="T19" fmla="*/ 0 h 39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0" h="390">
                  <a:moveTo>
                    <a:pt x="90" y="0"/>
                  </a:moveTo>
                  <a:cubicBezTo>
                    <a:pt x="42" y="1"/>
                    <a:pt x="42" y="1"/>
                    <a:pt x="42" y="1"/>
                  </a:cubicBezTo>
                  <a:cubicBezTo>
                    <a:pt x="25" y="31"/>
                    <a:pt x="6" y="62"/>
                    <a:pt x="3" y="98"/>
                  </a:cubicBezTo>
                  <a:cubicBezTo>
                    <a:pt x="0" y="134"/>
                    <a:pt x="16" y="167"/>
                    <a:pt x="31" y="198"/>
                  </a:cubicBezTo>
                  <a:cubicBezTo>
                    <a:pt x="45" y="228"/>
                    <a:pt x="62" y="260"/>
                    <a:pt x="62" y="295"/>
                  </a:cubicBezTo>
                  <a:cubicBezTo>
                    <a:pt x="61" y="329"/>
                    <a:pt x="43" y="361"/>
                    <a:pt x="26" y="390"/>
                  </a:cubicBezTo>
                  <a:cubicBezTo>
                    <a:pt x="44" y="361"/>
                    <a:pt x="63" y="330"/>
                    <a:pt x="64" y="295"/>
                  </a:cubicBezTo>
                  <a:cubicBezTo>
                    <a:pt x="65" y="259"/>
                    <a:pt x="52" y="224"/>
                    <a:pt x="38" y="193"/>
                  </a:cubicBezTo>
                  <a:cubicBezTo>
                    <a:pt x="24" y="162"/>
                    <a:pt x="12" y="135"/>
                    <a:pt x="15" y="101"/>
                  </a:cubicBezTo>
                  <a:cubicBezTo>
                    <a:pt x="19" y="68"/>
                    <a:pt x="57" y="24"/>
                    <a:pt x="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274" name="Freeform 17"/>
            <p:cNvSpPr/>
            <p:nvPr/>
          </p:nvSpPr>
          <p:spPr bwMode="auto">
            <a:xfrm>
              <a:off x="4041775" y="4633913"/>
              <a:ext cx="88900" cy="417512"/>
            </a:xfrm>
            <a:custGeom>
              <a:avLst/>
              <a:gdLst>
                <a:gd name="T0" fmla="*/ 0 w 47"/>
                <a:gd name="T1" fmla="*/ 0 h 220"/>
                <a:gd name="T2" fmla="*/ 15132 w 47"/>
                <a:gd name="T3" fmla="*/ 0 h 220"/>
                <a:gd name="T4" fmla="*/ 18915 w 47"/>
                <a:gd name="T5" fmla="*/ 117663 h 220"/>
                <a:gd name="T6" fmla="*/ 49179 w 47"/>
                <a:gd name="T7" fmla="*/ 203063 h 220"/>
                <a:gd name="T8" fmla="*/ 81334 w 47"/>
                <a:gd name="T9" fmla="*/ 294157 h 220"/>
                <a:gd name="T10" fmla="*/ 88900 w 47"/>
                <a:gd name="T11" fmla="*/ 417513 h 220"/>
                <a:gd name="T12" fmla="*/ 79443 w 47"/>
                <a:gd name="T13" fmla="*/ 297952 h 220"/>
                <a:gd name="T14" fmla="*/ 45396 w 47"/>
                <a:gd name="T15" fmla="*/ 220143 h 220"/>
                <a:gd name="T16" fmla="*/ 9457 w 47"/>
                <a:gd name="T17" fmla="*/ 129049 h 220"/>
                <a:gd name="T18" fmla="*/ 0 w 47"/>
                <a:gd name="T19" fmla="*/ 0 h 2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220">
                  <a:moveTo>
                    <a:pt x="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7" y="22"/>
                    <a:pt x="7" y="43"/>
                    <a:pt x="10" y="62"/>
                  </a:cubicBezTo>
                  <a:cubicBezTo>
                    <a:pt x="13" y="80"/>
                    <a:pt x="19" y="94"/>
                    <a:pt x="26" y="107"/>
                  </a:cubicBezTo>
                  <a:cubicBezTo>
                    <a:pt x="32" y="120"/>
                    <a:pt x="39" y="134"/>
                    <a:pt x="43" y="155"/>
                  </a:cubicBezTo>
                  <a:cubicBezTo>
                    <a:pt x="47" y="176"/>
                    <a:pt x="47" y="199"/>
                    <a:pt x="47" y="220"/>
                  </a:cubicBezTo>
                  <a:cubicBezTo>
                    <a:pt x="47" y="199"/>
                    <a:pt x="46" y="176"/>
                    <a:pt x="42" y="157"/>
                  </a:cubicBezTo>
                  <a:cubicBezTo>
                    <a:pt x="37" y="139"/>
                    <a:pt x="31" y="128"/>
                    <a:pt x="24" y="116"/>
                  </a:cubicBezTo>
                  <a:cubicBezTo>
                    <a:pt x="17" y="104"/>
                    <a:pt x="10" y="91"/>
                    <a:pt x="5" y="68"/>
                  </a:cubicBezTo>
                  <a:cubicBezTo>
                    <a:pt x="1" y="46"/>
                    <a:pt x="1" y="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275" name="Freeform 18"/>
            <p:cNvSpPr/>
            <p:nvPr/>
          </p:nvSpPr>
          <p:spPr bwMode="auto">
            <a:xfrm>
              <a:off x="4179888" y="4670425"/>
              <a:ext cx="53975" cy="204788"/>
            </a:xfrm>
            <a:custGeom>
              <a:avLst/>
              <a:gdLst>
                <a:gd name="T0" fmla="*/ 0 w 28"/>
                <a:gd name="T1" fmla="*/ 0 h 108"/>
                <a:gd name="T2" fmla="*/ 7711 w 28"/>
                <a:gd name="T3" fmla="*/ 1896 h 108"/>
                <a:gd name="T4" fmla="*/ 11566 w 28"/>
                <a:gd name="T5" fmla="*/ 58782 h 108"/>
                <a:gd name="T6" fmla="*/ 28915 w 28"/>
                <a:gd name="T7" fmla="*/ 100498 h 108"/>
                <a:gd name="T8" fmla="*/ 50120 w 28"/>
                <a:gd name="T9" fmla="*/ 144110 h 108"/>
                <a:gd name="T10" fmla="*/ 53975 w 28"/>
                <a:gd name="T11" fmla="*/ 204788 h 108"/>
                <a:gd name="T12" fmla="*/ 48192 w 28"/>
                <a:gd name="T13" fmla="*/ 147902 h 108"/>
                <a:gd name="T14" fmla="*/ 26988 w 28"/>
                <a:gd name="T15" fmla="*/ 108083 h 108"/>
                <a:gd name="T16" fmla="*/ 3855 w 28"/>
                <a:gd name="T17" fmla="*/ 64470 h 108"/>
                <a:gd name="T18" fmla="*/ 0 w 28"/>
                <a:gd name="T19" fmla="*/ 0 h 1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108">
                  <a:moveTo>
                    <a:pt x="0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1"/>
                    <a:pt x="4" y="22"/>
                    <a:pt x="6" y="31"/>
                  </a:cubicBezTo>
                  <a:cubicBezTo>
                    <a:pt x="7" y="40"/>
                    <a:pt x="11" y="47"/>
                    <a:pt x="15" y="53"/>
                  </a:cubicBezTo>
                  <a:cubicBezTo>
                    <a:pt x="19" y="59"/>
                    <a:pt x="24" y="66"/>
                    <a:pt x="26" y="76"/>
                  </a:cubicBezTo>
                  <a:cubicBezTo>
                    <a:pt x="28" y="86"/>
                    <a:pt x="28" y="98"/>
                    <a:pt x="28" y="108"/>
                  </a:cubicBezTo>
                  <a:cubicBezTo>
                    <a:pt x="28" y="98"/>
                    <a:pt x="27" y="86"/>
                    <a:pt x="25" y="78"/>
                  </a:cubicBezTo>
                  <a:cubicBezTo>
                    <a:pt x="22" y="69"/>
                    <a:pt x="18" y="63"/>
                    <a:pt x="14" y="57"/>
                  </a:cubicBezTo>
                  <a:cubicBezTo>
                    <a:pt x="10" y="51"/>
                    <a:pt x="5" y="45"/>
                    <a:pt x="2" y="34"/>
                  </a:cubicBezTo>
                  <a:cubicBezTo>
                    <a:pt x="0" y="23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sp>
          <p:nvSpPr>
            <p:cNvPr id="276" name="Freeform 19"/>
            <p:cNvSpPr/>
            <p:nvPr/>
          </p:nvSpPr>
          <p:spPr bwMode="auto">
            <a:xfrm flipH="1">
              <a:off x="3817938" y="4410075"/>
              <a:ext cx="542925" cy="465138"/>
            </a:xfrm>
            <a:custGeom>
              <a:avLst/>
              <a:gdLst>
                <a:gd name="T0" fmla="*/ 0 w 285"/>
                <a:gd name="T1" fmla="*/ 7594 h 245"/>
                <a:gd name="T2" fmla="*/ 20955 w 285"/>
                <a:gd name="T3" fmla="*/ 0 h 245"/>
                <a:gd name="T4" fmla="*/ 106680 w 285"/>
                <a:gd name="T5" fmla="*/ 161374 h 245"/>
                <a:gd name="T6" fmla="*/ 274320 w 285"/>
                <a:gd name="T7" fmla="*/ 233518 h 245"/>
                <a:gd name="T8" fmla="*/ 449580 w 285"/>
                <a:gd name="T9" fmla="*/ 303764 h 245"/>
                <a:gd name="T10" fmla="*/ 542925 w 285"/>
                <a:gd name="T11" fmla="*/ 465138 h 245"/>
                <a:gd name="T12" fmla="*/ 445770 w 285"/>
                <a:gd name="T13" fmla="*/ 307561 h 245"/>
                <a:gd name="T14" fmla="*/ 272415 w 285"/>
                <a:gd name="T15" fmla="*/ 244909 h 245"/>
                <a:gd name="T16" fmla="*/ 95250 w 285"/>
                <a:gd name="T17" fmla="*/ 172766 h 245"/>
                <a:gd name="T18" fmla="*/ 0 w 285"/>
                <a:gd name="T19" fmla="*/ 7594 h 24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5" h="245">
                  <a:moveTo>
                    <a:pt x="0" y="4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22" y="31"/>
                    <a:pt x="33" y="62"/>
                    <a:pt x="56" y="85"/>
                  </a:cubicBezTo>
                  <a:cubicBezTo>
                    <a:pt x="80" y="107"/>
                    <a:pt x="113" y="115"/>
                    <a:pt x="144" y="123"/>
                  </a:cubicBezTo>
                  <a:cubicBezTo>
                    <a:pt x="176" y="131"/>
                    <a:pt x="210" y="138"/>
                    <a:pt x="236" y="160"/>
                  </a:cubicBezTo>
                  <a:cubicBezTo>
                    <a:pt x="262" y="182"/>
                    <a:pt x="274" y="214"/>
                    <a:pt x="285" y="245"/>
                  </a:cubicBezTo>
                  <a:cubicBezTo>
                    <a:pt x="273" y="214"/>
                    <a:pt x="260" y="183"/>
                    <a:pt x="234" y="162"/>
                  </a:cubicBezTo>
                  <a:cubicBezTo>
                    <a:pt x="208" y="142"/>
                    <a:pt x="175" y="136"/>
                    <a:pt x="143" y="129"/>
                  </a:cubicBezTo>
                  <a:cubicBezTo>
                    <a:pt x="111" y="122"/>
                    <a:pt x="77" y="115"/>
                    <a:pt x="50" y="91"/>
                  </a:cubicBezTo>
                  <a:cubicBezTo>
                    <a:pt x="24" y="68"/>
                    <a:pt x="12" y="35"/>
                    <a:pt x="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80604020202020204" pitchFamily="34" charset="0"/>
              </a:endParaRPr>
            </a:p>
          </p:txBody>
        </p:sp>
        <p:pic>
          <p:nvPicPr>
            <p:cNvPr id="277" name="图片 70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3800" y="4659313"/>
              <a:ext cx="431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图片 70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57600" y="4695825"/>
              <a:ext cx="431800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9" name="图片 70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191125" y="4572000"/>
              <a:ext cx="431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0" name="图片 70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573994" flipH="1">
              <a:off x="3385344" y="4382294"/>
              <a:ext cx="431800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1" name="图片 70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502150" y="4595813"/>
              <a:ext cx="431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图片 70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00400" y="4713288"/>
              <a:ext cx="431800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图片 70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175" y="4587875"/>
              <a:ext cx="696913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4" name="图片 70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4732338"/>
              <a:ext cx="696913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4" name="Freeform 80"/>
          <p:cNvSpPr/>
          <p:nvPr/>
        </p:nvSpPr>
        <p:spPr bwMode="auto">
          <a:xfrm>
            <a:off x="8506420" y="3834030"/>
            <a:ext cx="253629" cy="578591"/>
          </a:xfrm>
          <a:custGeom>
            <a:avLst/>
            <a:gdLst>
              <a:gd name="T0" fmla="*/ 2147483647 w 232"/>
              <a:gd name="T1" fmla="*/ 2147483647 h 565"/>
              <a:gd name="T2" fmla="*/ 0 w 232"/>
              <a:gd name="T3" fmla="*/ 2147483647 h 565"/>
              <a:gd name="T4" fmla="*/ 2147483647 w 232"/>
              <a:gd name="T5" fmla="*/ 2147483647 h 565"/>
              <a:gd name="T6" fmla="*/ 2147483647 w 232"/>
              <a:gd name="T7" fmla="*/ 2147483647 h 565"/>
              <a:gd name="T8" fmla="*/ 2147483647 w 232"/>
              <a:gd name="T9" fmla="*/ 2147483647 h 565"/>
              <a:gd name="T10" fmla="*/ 2147483647 w 232"/>
              <a:gd name="T11" fmla="*/ 2147483647 h 565"/>
              <a:gd name="T12" fmla="*/ 2147483647 w 232"/>
              <a:gd name="T13" fmla="*/ 2147483647 h 565"/>
              <a:gd name="T14" fmla="*/ 2147483647 w 232"/>
              <a:gd name="T15" fmla="*/ 2147483647 h 565"/>
              <a:gd name="T16" fmla="*/ 2147483647 w 232"/>
              <a:gd name="T17" fmla="*/ 2147483647 h 565"/>
              <a:gd name="T18" fmla="*/ 2147483647 w 232"/>
              <a:gd name="T19" fmla="*/ 2147483647 h 565"/>
              <a:gd name="T20" fmla="*/ 2147483647 w 232"/>
              <a:gd name="T21" fmla="*/ 2147483647 h 565"/>
              <a:gd name="T22" fmla="*/ 2147483647 w 232"/>
              <a:gd name="T23" fmla="*/ 2147483647 h 565"/>
              <a:gd name="T24" fmla="*/ 2147483647 w 232"/>
              <a:gd name="T25" fmla="*/ 2147483647 h 565"/>
              <a:gd name="T26" fmla="*/ 2147483647 w 232"/>
              <a:gd name="T27" fmla="*/ 2147483647 h 565"/>
              <a:gd name="T28" fmla="*/ 2147483647 w 232"/>
              <a:gd name="T29" fmla="*/ 2147483647 h 565"/>
              <a:gd name="T30" fmla="*/ 2147483647 w 232"/>
              <a:gd name="T31" fmla="*/ 2147483647 h 565"/>
              <a:gd name="T32" fmla="*/ 2147483647 w 232"/>
              <a:gd name="T33" fmla="*/ 2147483647 h 565"/>
              <a:gd name="T34" fmla="*/ 2147483647 w 232"/>
              <a:gd name="T35" fmla="*/ 0 h 565"/>
              <a:gd name="T36" fmla="*/ 2147483647 w 232"/>
              <a:gd name="T37" fmla="*/ 2147483647 h 565"/>
              <a:gd name="T38" fmla="*/ 2147483647 w 232"/>
              <a:gd name="T39" fmla="*/ 2147483647 h 565"/>
              <a:gd name="T40" fmla="*/ 2147483647 w 232"/>
              <a:gd name="T41" fmla="*/ 2147483647 h 5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" h="565">
                <a:moveTo>
                  <a:pt x="142" y="122"/>
                </a:moveTo>
                <a:cubicBezTo>
                  <a:pt x="104" y="89"/>
                  <a:pt x="49" y="52"/>
                  <a:pt x="0" y="17"/>
                </a:cubicBezTo>
                <a:cubicBezTo>
                  <a:pt x="32" y="50"/>
                  <a:pt x="67" y="84"/>
                  <a:pt x="114" y="121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7" y="138"/>
                  <a:pt x="86" y="151"/>
                  <a:pt x="96" y="151"/>
                </a:cubicBezTo>
                <a:cubicBezTo>
                  <a:pt x="117" y="148"/>
                  <a:pt x="117" y="148"/>
                  <a:pt x="117" y="148"/>
                </a:cubicBezTo>
                <a:cubicBezTo>
                  <a:pt x="111" y="545"/>
                  <a:pt x="111" y="545"/>
                  <a:pt x="111" y="545"/>
                </a:cubicBezTo>
                <a:cubicBezTo>
                  <a:pt x="73" y="546"/>
                  <a:pt x="39" y="553"/>
                  <a:pt x="10" y="565"/>
                </a:cubicBezTo>
                <a:cubicBezTo>
                  <a:pt x="222" y="565"/>
                  <a:pt x="222" y="565"/>
                  <a:pt x="222" y="565"/>
                </a:cubicBezTo>
                <a:cubicBezTo>
                  <a:pt x="197" y="554"/>
                  <a:pt x="167" y="547"/>
                  <a:pt x="134" y="545"/>
                </a:cubicBezTo>
                <a:cubicBezTo>
                  <a:pt x="133" y="147"/>
                  <a:pt x="133" y="147"/>
                  <a:pt x="133" y="147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214" y="372"/>
                  <a:pt x="214" y="372"/>
                  <a:pt x="214" y="372"/>
                </a:cubicBezTo>
                <a:cubicBezTo>
                  <a:pt x="196" y="295"/>
                  <a:pt x="179" y="218"/>
                  <a:pt x="157" y="140"/>
                </a:cubicBezTo>
                <a:cubicBezTo>
                  <a:pt x="166" y="138"/>
                  <a:pt x="171" y="130"/>
                  <a:pt x="161" y="124"/>
                </a:cubicBezTo>
                <a:cubicBezTo>
                  <a:pt x="232" y="0"/>
                  <a:pt x="232" y="0"/>
                  <a:pt x="232" y="0"/>
                </a:cubicBezTo>
                <a:cubicBezTo>
                  <a:pt x="203" y="33"/>
                  <a:pt x="176" y="70"/>
                  <a:pt x="149" y="108"/>
                </a:cubicBezTo>
                <a:cubicBezTo>
                  <a:pt x="148" y="113"/>
                  <a:pt x="148" y="117"/>
                  <a:pt x="149" y="121"/>
                </a:cubicBezTo>
                <a:lnTo>
                  <a:pt x="142" y="1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</a:endParaRPr>
          </a:p>
        </p:txBody>
      </p:sp>
      <p:sp>
        <p:nvSpPr>
          <p:cNvPr id="455" name="Freeform 80"/>
          <p:cNvSpPr/>
          <p:nvPr/>
        </p:nvSpPr>
        <p:spPr bwMode="auto">
          <a:xfrm>
            <a:off x="8152925" y="4005228"/>
            <a:ext cx="175955" cy="399465"/>
          </a:xfrm>
          <a:custGeom>
            <a:avLst/>
            <a:gdLst>
              <a:gd name="T0" fmla="*/ 2147483647 w 232"/>
              <a:gd name="T1" fmla="*/ 2147483647 h 565"/>
              <a:gd name="T2" fmla="*/ 0 w 232"/>
              <a:gd name="T3" fmla="*/ 2147483647 h 565"/>
              <a:gd name="T4" fmla="*/ 2147483647 w 232"/>
              <a:gd name="T5" fmla="*/ 2147483647 h 565"/>
              <a:gd name="T6" fmla="*/ 2147483647 w 232"/>
              <a:gd name="T7" fmla="*/ 2147483647 h 565"/>
              <a:gd name="T8" fmla="*/ 2147483647 w 232"/>
              <a:gd name="T9" fmla="*/ 2147483647 h 565"/>
              <a:gd name="T10" fmla="*/ 2147483647 w 232"/>
              <a:gd name="T11" fmla="*/ 2147483647 h 565"/>
              <a:gd name="T12" fmla="*/ 2147483647 w 232"/>
              <a:gd name="T13" fmla="*/ 2147483647 h 565"/>
              <a:gd name="T14" fmla="*/ 2147483647 w 232"/>
              <a:gd name="T15" fmla="*/ 2147483647 h 565"/>
              <a:gd name="T16" fmla="*/ 2147483647 w 232"/>
              <a:gd name="T17" fmla="*/ 2147483647 h 565"/>
              <a:gd name="T18" fmla="*/ 2147483647 w 232"/>
              <a:gd name="T19" fmla="*/ 2147483647 h 565"/>
              <a:gd name="T20" fmla="*/ 2147483647 w 232"/>
              <a:gd name="T21" fmla="*/ 2147483647 h 565"/>
              <a:gd name="T22" fmla="*/ 2147483647 w 232"/>
              <a:gd name="T23" fmla="*/ 2147483647 h 565"/>
              <a:gd name="T24" fmla="*/ 2147483647 w 232"/>
              <a:gd name="T25" fmla="*/ 2147483647 h 565"/>
              <a:gd name="T26" fmla="*/ 2147483647 w 232"/>
              <a:gd name="T27" fmla="*/ 2147483647 h 565"/>
              <a:gd name="T28" fmla="*/ 2147483647 w 232"/>
              <a:gd name="T29" fmla="*/ 2147483647 h 565"/>
              <a:gd name="T30" fmla="*/ 2147483647 w 232"/>
              <a:gd name="T31" fmla="*/ 2147483647 h 565"/>
              <a:gd name="T32" fmla="*/ 2147483647 w 232"/>
              <a:gd name="T33" fmla="*/ 2147483647 h 565"/>
              <a:gd name="T34" fmla="*/ 2147483647 w 232"/>
              <a:gd name="T35" fmla="*/ 0 h 565"/>
              <a:gd name="T36" fmla="*/ 2147483647 w 232"/>
              <a:gd name="T37" fmla="*/ 2147483647 h 565"/>
              <a:gd name="T38" fmla="*/ 2147483647 w 232"/>
              <a:gd name="T39" fmla="*/ 2147483647 h 565"/>
              <a:gd name="T40" fmla="*/ 2147483647 w 232"/>
              <a:gd name="T41" fmla="*/ 2147483647 h 5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" h="565">
                <a:moveTo>
                  <a:pt x="142" y="122"/>
                </a:moveTo>
                <a:cubicBezTo>
                  <a:pt x="104" y="89"/>
                  <a:pt x="49" y="52"/>
                  <a:pt x="0" y="17"/>
                </a:cubicBezTo>
                <a:cubicBezTo>
                  <a:pt x="32" y="50"/>
                  <a:pt x="67" y="84"/>
                  <a:pt x="114" y="121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7" y="138"/>
                  <a:pt x="86" y="151"/>
                  <a:pt x="96" y="151"/>
                </a:cubicBezTo>
                <a:cubicBezTo>
                  <a:pt x="117" y="148"/>
                  <a:pt x="117" y="148"/>
                  <a:pt x="117" y="148"/>
                </a:cubicBezTo>
                <a:cubicBezTo>
                  <a:pt x="111" y="545"/>
                  <a:pt x="111" y="545"/>
                  <a:pt x="111" y="545"/>
                </a:cubicBezTo>
                <a:cubicBezTo>
                  <a:pt x="73" y="546"/>
                  <a:pt x="39" y="553"/>
                  <a:pt x="10" y="565"/>
                </a:cubicBezTo>
                <a:cubicBezTo>
                  <a:pt x="222" y="565"/>
                  <a:pt x="222" y="565"/>
                  <a:pt x="222" y="565"/>
                </a:cubicBezTo>
                <a:cubicBezTo>
                  <a:pt x="197" y="554"/>
                  <a:pt x="167" y="547"/>
                  <a:pt x="134" y="545"/>
                </a:cubicBezTo>
                <a:cubicBezTo>
                  <a:pt x="133" y="147"/>
                  <a:pt x="133" y="147"/>
                  <a:pt x="133" y="147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214" y="372"/>
                  <a:pt x="214" y="372"/>
                  <a:pt x="214" y="372"/>
                </a:cubicBezTo>
                <a:cubicBezTo>
                  <a:pt x="196" y="295"/>
                  <a:pt x="179" y="218"/>
                  <a:pt x="157" y="140"/>
                </a:cubicBezTo>
                <a:cubicBezTo>
                  <a:pt x="166" y="138"/>
                  <a:pt x="171" y="130"/>
                  <a:pt x="161" y="124"/>
                </a:cubicBezTo>
                <a:cubicBezTo>
                  <a:pt x="232" y="0"/>
                  <a:pt x="232" y="0"/>
                  <a:pt x="232" y="0"/>
                </a:cubicBezTo>
                <a:cubicBezTo>
                  <a:pt x="203" y="33"/>
                  <a:pt x="176" y="70"/>
                  <a:pt x="149" y="108"/>
                </a:cubicBezTo>
                <a:cubicBezTo>
                  <a:pt x="148" y="113"/>
                  <a:pt x="148" y="117"/>
                  <a:pt x="149" y="121"/>
                </a:cubicBezTo>
                <a:lnTo>
                  <a:pt x="142" y="1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</a:endParaRPr>
          </a:p>
        </p:txBody>
      </p:sp>
      <p:sp>
        <p:nvSpPr>
          <p:cNvPr id="456" name="Freeform 80"/>
          <p:cNvSpPr/>
          <p:nvPr/>
        </p:nvSpPr>
        <p:spPr bwMode="auto">
          <a:xfrm flipH="1">
            <a:off x="520290" y="3845728"/>
            <a:ext cx="248873" cy="567494"/>
          </a:xfrm>
          <a:custGeom>
            <a:avLst/>
            <a:gdLst>
              <a:gd name="T0" fmla="*/ 2147483647 w 232"/>
              <a:gd name="T1" fmla="*/ 2147483647 h 565"/>
              <a:gd name="T2" fmla="*/ 0 w 232"/>
              <a:gd name="T3" fmla="*/ 2147483647 h 565"/>
              <a:gd name="T4" fmla="*/ 2147483647 w 232"/>
              <a:gd name="T5" fmla="*/ 2147483647 h 565"/>
              <a:gd name="T6" fmla="*/ 2147483647 w 232"/>
              <a:gd name="T7" fmla="*/ 2147483647 h 565"/>
              <a:gd name="T8" fmla="*/ 2147483647 w 232"/>
              <a:gd name="T9" fmla="*/ 2147483647 h 565"/>
              <a:gd name="T10" fmla="*/ 2147483647 w 232"/>
              <a:gd name="T11" fmla="*/ 2147483647 h 565"/>
              <a:gd name="T12" fmla="*/ 2147483647 w 232"/>
              <a:gd name="T13" fmla="*/ 2147483647 h 565"/>
              <a:gd name="T14" fmla="*/ 2147483647 w 232"/>
              <a:gd name="T15" fmla="*/ 2147483647 h 565"/>
              <a:gd name="T16" fmla="*/ 2147483647 w 232"/>
              <a:gd name="T17" fmla="*/ 2147483647 h 565"/>
              <a:gd name="T18" fmla="*/ 2147483647 w 232"/>
              <a:gd name="T19" fmla="*/ 2147483647 h 565"/>
              <a:gd name="T20" fmla="*/ 2147483647 w 232"/>
              <a:gd name="T21" fmla="*/ 2147483647 h 565"/>
              <a:gd name="T22" fmla="*/ 2147483647 w 232"/>
              <a:gd name="T23" fmla="*/ 2147483647 h 565"/>
              <a:gd name="T24" fmla="*/ 2147483647 w 232"/>
              <a:gd name="T25" fmla="*/ 2147483647 h 565"/>
              <a:gd name="T26" fmla="*/ 2147483647 w 232"/>
              <a:gd name="T27" fmla="*/ 2147483647 h 565"/>
              <a:gd name="T28" fmla="*/ 2147483647 w 232"/>
              <a:gd name="T29" fmla="*/ 2147483647 h 565"/>
              <a:gd name="T30" fmla="*/ 2147483647 w 232"/>
              <a:gd name="T31" fmla="*/ 2147483647 h 565"/>
              <a:gd name="T32" fmla="*/ 2147483647 w 232"/>
              <a:gd name="T33" fmla="*/ 2147483647 h 565"/>
              <a:gd name="T34" fmla="*/ 2147483647 w 232"/>
              <a:gd name="T35" fmla="*/ 0 h 565"/>
              <a:gd name="T36" fmla="*/ 2147483647 w 232"/>
              <a:gd name="T37" fmla="*/ 2147483647 h 565"/>
              <a:gd name="T38" fmla="*/ 2147483647 w 232"/>
              <a:gd name="T39" fmla="*/ 2147483647 h 565"/>
              <a:gd name="T40" fmla="*/ 2147483647 w 232"/>
              <a:gd name="T41" fmla="*/ 2147483647 h 56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32" h="565">
                <a:moveTo>
                  <a:pt x="142" y="122"/>
                </a:moveTo>
                <a:cubicBezTo>
                  <a:pt x="104" y="89"/>
                  <a:pt x="49" y="52"/>
                  <a:pt x="0" y="17"/>
                </a:cubicBezTo>
                <a:cubicBezTo>
                  <a:pt x="32" y="50"/>
                  <a:pt x="67" y="84"/>
                  <a:pt x="114" y="121"/>
                </a:cubicBezTo>
                <a:cubicBezTo>
                  <a:pt x="121" y="124"/>
                  <a:pt x="121" y="124"/>
                  <a:pt x="121" y="124"/>
                </a:cubicBezTo>
                <a:cubicBezTo>
                  <a:pt x="86" y="132"/>
                  <a:pt x="86" y="132"/>
                  <a:pt x="86" y="132"/>
                </a:cubicBezTo>
                <a:cubicBezTo>
                  <a:pt x="87" y="138"/>
                  <a:pt x="86" y="151"/>
                  <a:pt x="96" y="151"/>
                </a:cubicBezTo>
                <a:cubicBezTo>
                  <a:pt x="117" y="148"/>
                  <a:pt x="117" y="148"/>
                  <a:pt x="117" y="148"/>
                </a:cubicBezTo>
                <a:cubicBezTo>
                  <a:pt x="111" y="545"/>
                  <a:pt x="111" y="545"/>
                  <a:pt x="111" y="545"/>
                </a:cubicBezTo>
                <a:cubicBezTo>
                  <a:pt x="73" y="546"/>
                  <a:pt x="39" y="553"/>
                  <a:pt x="10" y="565"/>
                </a:cubicBezTo>
                <a:cubicBezTo>
                  <a:pt x="222" y="565"/>
                  <a:pt x="222" y="565"/>
                  <a:pt x="222" y="565"/>
                </a:cubicBezTo>
                <a:cubicBezTo>
                  <a:pt x="197" y="554"/>
                  <a:pt x="167" y="547"/>
                  <a:pt x="134" y="545"/>
                </a:cubicBezTo>
                <a:cubicBezTo>
                  <a:pt x="133" y="147"/>
                  <a:pt x="133" y="147"/>
                  <a:pt x="133" y="147"/>
                </a:cubicBezTo>
                <a:cubicBezTo>
                  <a:pt x="149" y="145"/>
                  <a:pt x="149" y="145"/>
                  <a:pt x="149" y="145"/>
                </a:cubicBezTo>
                <a:cubicBezTo>
                  <a:pt x="150" y="188"/>
                  <a:pt x="150" y="188"/>
                  <a:pt x="150" y="188"/>
                </a:cubicBezTo>
                <a:cubicBezTo>
                  <a:pt x="214" y="372"/>
                  <a:pt x="214" y="372"/>
                  <a:pt x="214" y="372"/>
                </a:cubicBezTo>
                <a:cubicBezTo>
                  <a:pt x="196" y="295"/>
                  <a:pt x="179" y="218"/>
                  <a:pt x="157" y="140"/>
                </a:cubicBezTo>
                <a:cubicBezTo>
                  <a:pt x="166" y="138"/>
                  <a:pt x="171" y="130"/>
                  <a:pt x="161" y="124"/>
                </a:cubicBezTo>
                <a:cubicBezTo>
                  <a:pt x="232" y="0"/>
                  <a:pt x="232" y="0"/>
                  <a:pt x="232" y="0"/>
                </a:cubicBezTo>
                <a:cubicBezTo>
                  <a:pt x="203" y="33"/>
                  <a:pt x="176" y="70"/>
                  <a:pt x="149" y="108"/>
                </a:cubicBezTo>
                <a:cubicBezTo>
                  <a:pt x="148" y="113"/>
                  <a:pt x="148" y="117"/>
                  <a:pt x="149" y="121"/>
                </a:cubicBezTo>
                <a:lnTo>
                  <a:pt x="142" y="122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</a:endParaRPr>
          </a:p>
        </p:txBody>
      </p:sp>
      <p:pic>
        <p:nvPicPr>
          <p:cNvPr id="457" name="图片 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441802"/>
            <a:ext cx="462210" cy="566208"/>
          </a:xfrm>
          <a:prstGeom prst="rect">
            <a:avLst/>
          </a:prstGeom>
        </p:spPr>
      </p:pic>
      <p:pic>
        <p:nvPicPr>
          <p:cNvPr id="458" name="图片 4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7" y="2163915"/>
            <a:ext cx="425463" cy="543449"/>
          </a:xfrm>
          <a:prstGeom prst="rect">
            <a:avLst/>
          </a:prstGeom>
        </p:spPr>
      </p:pic>
      <p:pic>
        <p:nvPicPr>
          <p:cNvPr id="459" name="图片 4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5" y="932281"/>
            <a:ext cx="430441" cy="530878"/>
          </a:xfrm>
          <a:prstGeom prst="rect">
            <a:avLst/>
          </a:prstGeom>
        </p:spPr>
      </p:pic>
      <p:grpSp>
        <p:nvGrpSpPr>
          <p:cNvPr id="460" name="组合 459"/>
          <p:cNvGrpSpPr/>
          <p:nvPr/>
        </p:nvGrpSpPr>
        <p:grpSpPr>
          <a:xfrm>
            <a:off x="2546841" y="2288069"/>
            <a:ext cx="589955" cy="595894"/>
            <a:chOff x="2643188" y="2322513"/>
            <a:chExt cx="946150" cy="955675"/>
          </a:xfrm>
        </p:grpSpPr>
        <p:sp>
          <p:nvSpPr>
            <p:cNvPr id="461" name="Freeform 273"/>
            <p:cNvSpPr/>
            <p:nvPr/>
          </p:nvSpPr>
          <p:spPr bwMode="auto">
            <a:xfrm>
              <a:off x="2998788" y="2727325"/>
              <a:ext cx="234950" cy="192088"/>
            </a:xfrm>
            <a:custGeom>
              <a:avLst/>
              <a:gdLst>
                <a:gd name="T0" fmla="*/ 74 w 148"/>
                <a:gd name="T1" fmla="*/ 0 h 121"/>
                <a:gd name="T2" fmla="*/ 0 w 148"/>
                <a:gd name="T3" fmla="*/ 0 h 121"/>
                <a:gd name="T4" fmla="*/ 11 w 148"/>
                <a:gd name="T5" fmla="*/ 121 h 121"/>
                <a:gd name="T6" fmla="*/ 74 w 148"/>
                <a:gd name="T7" fmla="*/ 121 h 121"/>
                <a:gd name="T8" fmla="*/ 137 w 148"/>
                <a:gd name="T9" fmla="*/ 121 h 121"/>
                <a:gd name="T10" fmla="*/ 148 w 148"/>
                <a:gd name="T11" fmla="*/ 0 h 121"/>
                <a:gd name="T12" fmla="*/ 74 w 148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21">
                  <a:moveTo>
                    <a:pt x="74" y="0"/>
                  </a:moveTo>
                  <a:lnTo>
                    <a:pt x="0" y="0"/>
                  </a:lnTo>
                  <a:lnTo>
                    <a:pt x="11" y="121"/>
                  </a:lnTo>
                  <a:lnTo>
                    <a:pt x="74" y="121"/>
                  </a:lnTo>
                  <a:lnTo>
                    <a:pt x="137" y="121"/>
                  </a:lnTo>
                  <a:lnTo>
                    <a:pt x="148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2" name="Freeform 274"/>
            <p:cNvSpPr/>
            <p:nvPr/>
          </p:nvSpPr>
          <p:spPr bwMode="auto">
            <a:xfrm>
              <a:off x="3011488" y="2794000"/>
              <a:ext cx="212725" cy="84138"/>
            </a:xfrm>
            <a:custGeom>
              <a:avLst/>
              <a:gdLst>
                <a:gd name="T0" fmla="*/ 397 w 794"/>
                <a:gd name="T1" fmla="*/ 217 h 314"/>
                <a:gd name="T2" fmla="*/ 0 w 794"/>
                <a:gd name="T3" fmla="*/ 0 h 314"/>
                <a:gd name="T4" fmla="*/ 397 w 794"/>
                <a:gd name="T5" fmla="*/ 314 h 314"/>
                <a:gd name="T6" fmla="*/ 794 w 794"/>
                <a:gd name="T7" fmla="*/ 0 h 314"/>
                <a:gd name="T8" fmla="*/ 397 w 794"/>
                <a:gd name="T9" fmla="*/ 2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314">
                  <a:moveTo>
                    <a:pt x="397" y="217"/>
                  </a:moveTo>
                  <a:cubicBezTo>
                    <a:pt x="215" y="217"/>
                    <a:pt x="88" y="130"/>
                    <a:pt x="0" y="0"/>
                  </a:cubicBezTo>
                  <a:cubicBezTo>
                    <a:pt x="89" y="192"/>
                    <a:pt x="297" y="314"/>
                    <a:pt x="397" y="314"/>
                  </a:cubicBezTo>
                  <a:cubicBezTo>
                    <a:pt x="498" y="314"/>
                    <a:pt x="706" y="192"/>
                    <a:pt x="794" y="0"/>
                  </a:cubicBezTo>
                  <a:cubicBezTo>
                    <a:pt x="706" y="130"/>
                    <a:pt x="579" y="217"/>
                    <a:pt x="397" y="217"/>
                  </a:cubicBezTo>
                  <a:close/>
                </a:path>
              </a:pathLst>
            </a:custGeom>
            <a:solidFill>
              <a:srgbClr val="D1C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3" name="Freeform 275"/>
            <p:cNvSpPr/>
            <p:nvPr/>
          </p:nvSpPr>
          <p:spPr bwMode="auto">
            <a:xfrm>
              <a:off x="2933700" y="2584450"/>
              <a:ext cx="50800" cy="127000"/>
            </a:xfrm>
            <a:custGeom>
              <a:avLst/>
              <a:gdLst>
                <a:gd name="T0" fmla="*/ 176 w 190"/>
                <a:gd name="T1" fmla="*/ 376 h 476"/>
                <a:gd name="T2" fmla="*/ 157 w 190"/>
                <a:gd name="T3" fmla="*/ 452 h 476"/>
                <a:gd name="T4" fmla="*/ 63 w 190"/>
                <a:gd name="T5" fmla="*/ 387 h 476"/>
                <a:gd name="T6" fmla="*/ 5 w 190"/>
                <a:gd name="T7" fmla="*/ 86 h 476"/>
                <a:gd name="T8" fmla="*/ 65 w 190"/>
                <a:gd name="T9" fmla="*/ 5 h 476"/>
                <a:gd name="T10" fmla="*/ 142 w 190"/>
                <a:gd name="T11" fmla="*/ 69 h 476"/>
                <a:gd name="T12" fmla="*/ 176 w 190"/>
                <a:gd name="T13" fmla="*/ 3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476">
                  <a:moveTo>
                    <a:pt x="176" y="376"/>
                  </a:moveTo>
                  <a:cubicBezTo>
                    <a:pt x="180" y="416"/>
                    <a:pt x="190" y="443"/>
                    <a:pt x="157" y="452"/>
                  </a:cubicBezTo>
                  <a:cubicBezTo>
                    <a:pt x="125" y="460"/>
                    <a:pt x="77" y="476"/>
                    <a:pt x="63" y="387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0" y="46"/>
                    <a:pt x="27" y="10"/>
                    <a:pt x="65" y="5"/>
                  </a:cubicBezTo>
                  <a:cubicBezTo>
                    <a:pt x="103" y="0"/>
                    <a:pt x="137" y="29"/>
                    <a:pt x="142" y="69"/>
                  </a:cubicBezTo>
                  <a:cubicBezTo>
                    <a:pt x="176" y="376"/>
                    <a:pt x="176" y="376"/>
                    <a:pt x="176" y="376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4" name="Freeform 276"/>
            <p:cNvSpPr/>
            <p:nvPr/>
          </p:nvSpPr>
          <p:spPr bwMode="auto">
            <a:xfrm>
              <a:off x="3249613" y="2584450"/>
              <a:ext cx="50800" cy="127000"/>
            </a:xfrm>
            <a:custGeom>
              <a:avLst/>
              <a:gdLst>
                <a:gd name="T0" fmla="*/ 14 w 189"/>
                <a:gd name="T1" fmla="*/ 376 h 476"/>
                <a:gd name="T2" fmla="*/ 32 w 189"/>
                <a:gd name="T3" fmla="*/ 452 h 476"/>
                <a:gd name="T4" fmla="*/ 127 w 189"/>
                <a:gd name="T5" fmla="*/ 387 h 476"/>
                <a:gd name="T6" fmla="*/ 185 w 189"/>
                <a:gd name="T7" fmla="*/ 86 h 476"/>
                <a:gd name="T8" fmla="*/ 124 w 189"/>
                <a:gd name="T9" fmla="*/ 5 h 476"/>
                <a:gd name="T10" fmla="*/ 48 w 189"/>
                <a:gd name="T11" fmla="*/ 69 h 476"/>
                <a:gd name="T12" fmla="*/ 14 w 189"/>
                <a:gd name="T13" fmla="*/ 3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476">
                  <a:moveTo>
                    <a:pt x="14" y="376"/>
                  </a:moveTo>
                  <a:cubicBezTo>
                    <a:pt x="9" y="416"/>
                    <a:pt x="0" y="443"/>
                    <a:pt x="32" y="452"/>
                  </a:cubicBezTo>
                  <a:cubicBezTo>
                    <a:pt x="65" y="460"/>
                    <a:pt x="113" y="476"/>
                    <a:pt x="127" y="387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9" y="46"/>
                    <a:pt x="162" y="9"/>
                    <a:pt x="124" y="5"/>
                  </a:cubicBezTo>
                  <a:cubicBezTo>
                    <a:pt x="87" y="0"/>
                    <a:pt x="52" y="29"/>
                    <a:pt x="48" y="69"/>
                  </a:cubicBezTo>
                  <a:lnTo>
                    <a:pt x="14" y="376"/>
                  </a:lnTo>
                  <a:close/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5" name="Freeform 277"/>
            <p:cNvSpPr/>
            <p:nvPr/>
          </p:nvSpPr>
          <p:spPr bwMode="auto">
            <a:xfrm>
              <a:off x="2898775" y="2322513"/>
              <a:ext cx="420688" cy="468313"/>
            </a:xfrm>
            <a:custGeom>
              <a:avLst/>
              <a:gdLst>
                <a:gd name="T0" fmla="*/ 102 w 1569"/>
                <a:gd name="T1" fmla="*/ 804 h 1745"/>
                <a:gd name="T2" fmla="*/ 404 w 1569"/>
                <a:gd name="T3" fmla="*/ 1439 h 1745"/>
                <a:gd name="T4" fmla="*/ 592 w 1569"/>
                <a:gd name="T5" fmla="*/ 1574 h 1745"/>
                <a:gd name="T6" fmla="*/ 1524 w 1569"/>
                <a:gd name="T7" fmla="*/ 850 h 1745"/>
                <a:gd name="T8" fmla="*/ 956 w 1569"/>
                <a:gd name="T9" fmla="*/ 0 h 1745"/>
                <a:gd name="T10" fmla="*/ 102 w 1569"/>
                <a:gd name="T11" fmla="*/ 80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9" h="1745">
                  <a:moveTo>
                    <a:pt x="102" y="804"/>
                  </a:moveTo>
                  <a:cubicBezTo>
                    <a:pt x="132" y="1037"/>
                    <a:pt x="235" y="1359"/>
                    <a:pt x="404" y="1439"/>
                  </a:cubicBezTo>
                  <a:cubicBezTo>
                    <a:pt x="458" y="1494"/>
                    <a:pt x="521" y="1540"/>
                    <a:pt x="592" y="1574"/>
                  </a:cubicBezTo>
                  <a:cubicBezTo>
                    <a:pt x="947" y="1745"/>
                    <a:pt x="1384" y="1600"/>
                    <a:pt x="1524" y="850"/>
                  </a:cubicBezTo>
                  <a:cubicBezTo>
                    <a:pt x="1569" y="611"/>
                    <a:pt x="1543" y="172"/>
                    <a:pt x="956" y="0"/>
                  </a:cubicBezTo>
                  <a:cubicBezTo>
                    <a:pt x="718" y="168"/>
                    <a:pt x="0" y="33"/>
                    <a:pt x="102" y="804"/>
                  </a:cubicBezTo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6" name="Freeform 278"/>
            <p:cNvSpPr/>
            <p:nvPr/>
          </p:nvSpPr>
          <p:spPr bwMode="auto">
            <a:xfrm>
              <a:off x="2960688" y="2419350"/>
              <a:ext cx="312738" cy="431800"/>
            </a:xfrm>
            <a:custGeom>
              <a:avLst/>
              <a:gdLst>
                <a:gd name="T0" fmla="*/ 1165 w 1165"/>
                <a:gd name="T1" fmla="*/ 541 h 1609"/>
                <a:gd name="T2" fmla="*/ 582 w 1165"/>
                <a:gd name="T3" fmla="*/ 1609 h 1609"/>
                <a:gd name="T4" fmla="*/ 0 w 1165"/>
                <a:gd name="T5" fmla="*/ 541 h 1609"/>
                <a:gd name="T6" fmla="*/ 582 w 1165"/>
                <a:gd name="T7" fmla="*/ 0 h 1609"/>
                <a:gd name="T8" fmla="*/ 1165 w 1165"/>
                <a:gd name="T9" fmla="*/ 541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5" h="1609">
                  <a:moveTo>
                    <a:pt x="1165" y="541"/>
                  </a:moveTo>
                  <a:cubicBezTo>
                    <a:pt x="1165" y="973"/>
                    <a:pt x="1076" y="1609"/>
                    <a:pt x="582" y="1609"/>
                  </a:cubicBezTo>
                  <a:cubicBezTo>
                    <a:pt x="89" y="1609"/>
                    <a:pt x="0" y="973"/>
                    <a:pt x="0" y="541"/>
                  </a:cubicBezTo>
                  <a:cubicBezTo>
                    <a:pt x="0" y="108"/>
                    <a:pt x="261" y="0"/>
                    <a:pt x="582" y="0"/>
                  </a:cubicBezTo>
                  <a:cubicBezTo>
                    <a:pt x="904" y="0"/>
                    <a:pt x="1165" y="108"/>
                    <a:pt x="1165" y="541"/>
                  </a:cubicBezTo>
                </a:path>
              </a:pathLst>
            </a:custGeom>
            <a:solidFill>
              <a:srgbClr val="FBE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7" name="Freeform 279"/>
            <p:cNvSpPr/>
            <p:nvPr/>
          </p:nvSpPr>
          <p:spPr bwMode="auto">
            <a:xfrm>
              <a:off x="3043238" y="2760663"/>
              <a:ext cx="144463" cy="19050"/>
            </a:xfrm>
            <a:custGeom>
              <a:avLst/>
              <a:gdLst>
                <a:gd name="T0" fmla="*/ 530 w 541"/>
                <a:gd name="T1" fmla="*/ 7 h 71"/>
                <a:gd name="T2" fmla="*/ 502 w 541"/>
                <a:gd name="T3" fmla="*/ 2 h 71"/>
                <a:gd name="T4" fmla="*/ 524 w 541"/>
                <a:gd name="T5" fmla="*/ 11 h 71"/>
                <a:gd name="T6" fmla="*/ 524 w 541"/>
                <a:gd name="T7" fmla="*/ 11 h 71"/>
                <a:gd name="T8" fmla="*/ 468 w 541"/>
                <a:gd name="T9" fmla="*/ 31 h 71"/>
                <a:gd name="T10" fmla="*/ 404 w 541"/>
                <a:gd name="T11" fmla="*/ 44 h 71"/>
                <a:gd name="T12" fmla="*/ 270 w 541"/>
                <a:gd name="T13" fmla="*/ 54 h 71"/>
                <a:gd name="T14" fmla="*/ 136 w 541"/>
                <a:gd name="T15" fmla="*/ 44 h 71"/>
                <a:gd name="T16" fmla="*/ 72 w 541"/>
                <a:gd name="T17" fmla="*/ 31 h 71"/>
                <a:gd name="T18" fmla="*/ 16 w 541"/>
                <a:gd name="T19" fmla="*/ 11 h 71"/>
                <a:gd name="T20" fmla="*/ 16 w 541"/>
                <a:gd name="T21" fmla="*/ 11 h 71"/>
                <a:gd name="T22" fmla="*/ 38 w 541"/>
                <a:gd name="T23" fmla="*/ 2 h 71"/>
                <a:gd name="T24" fmla="*/ 10 w 541"/>
                <a:gd name="T25" fmla="*/ 7 h 71"/>
                <a:gd name="T26" fmla="*/ 3 w 541"/>
                <a:gd name="T27" fmla="*/ 25 h 71"/>
                <a:gd name="T28" fmla="*/ 16 w 541"/>
                <a:gd name="T29" fmla="*/ 11 h 71"/>
                <a:gd name="T30" fmla="*/ 133 w 541"/>
                <a:gd name="T31" fmla="*/ 59 h 71"/>
                <a:gd name="T32" fmla="*/ 270 w 541"/>
                <a:gd name="T33" fmla="*/ 71 h 71"/>
                <a:gd name="T34" fmla="*/ 407 w 541"/>
                <a:gd name="T35" fmla="*/ 59 h 71"/>
                <a:gd name="T36" fmla="*/ 525 w 541"/>
                <a:gd name="T37" fmla="*/ 11 h 71"/>
                <a:gd name="T38" fmla="*/ 537 w 541"/>
                <a:gd name="T39" fmla="*/ 25 h 71"/>
                <a:gd name="T40" fmla="*/ 530 w 541"/>
                <a:gd name="T4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1" h="71">
                  <a:moveTo>
                    <a:pt x="530" y="7"/>
                  </a:moveTo>
                  <a:cubicBezTo>
                    <a:pt x="523" y="2"/>
                    <a:pt x="511" y="0"/>
                    <a:pt x="502" y="2"/>
                  </a:cubicBezTo>
                  <a:cubicBezTo>
                    <a:pt x="511" y="5"/>
                    <a:pt x="518" y="7"/>
                    <a:pt x="524" y="11"/>
                  </a:cubicBezTo>
                  <a:cubicBezTo>
                    <a:pt x="524" y="11"/>
                    <a:pt x="524" y="11"/>
                    <a:pt x="524" y="11"/>
                  </a:cubicBezTo>
                  <a:cubicBezTo>
                    <a:pt x="506" y="19"/>
                    <a:pt x="488" y="26"/>
                    <a:pt x="468" y="31"/>
                  </a:cubicBezTo>
                  <a:cubicBezTo>
                    <a:pt x="447" y="36"/>
                    <a:pt x="425" y="41"/>
                    <a:pt x="404" y="44"/>
                  </a:cubicBezTo>
                  <a:cubicBezTo>
                    <a:pt x="360" y="51"/>
                    <a:pt x="315" y="54"/>
                    <a:pt x="270" y="54"/>
                  </a:cubicBezTo>
                  <a:cubicBezTo>
                    <a:pt x="225" y="54"/>
                    <a:pt x="180" y="51"/>
                    <a:pt x="136" y="44"/>
                  </a:cubicBezTo>
                  <a:cubicBezTo>
                    <a:pt x="114" y="41"/>
                    <a:pt x="93" y="36"/>
                    <a:pt x="72" y="31"/>
                  </a:cubicBezTo>
                  <a:cubicBezTo>
                    <a:pt x="52" y="26"/>
                    <a:pt x="34" y="19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22" y="7"/>
                    <a:pt x="29" y="5"/>
                    <a:pt x="38" y="2"/>
                  </a:cubicBezTo>
                  <a:cubicBezTo>
                    <a:pt x="29" y="0"/>
                    <a:pt x="18" y="2"/>
                    <a:pt x="10" y="7"/>
                  </a:cubicBezTo>
                  <a:cubicBezTo>
                    <a:pt x="3" y="12"/>
                    <a:pt x="0" y="19"/>
                    <a:pt x="3" y="25"/>
                  </a:cubicBezTo>
                  <a:cubicBezTo>
                    <a:pt x="6" y="19"/>
                    <a:pt x="10" y="15"/>
                    <a:pt x="16" y="11"/>
                  </a:cubicBezTo>
                  <a:cubicBezTo>
                    <a:pt x="48" y="31"/>
                    <a:pt x="90" y="50"/>
                    <a:pt x="133" y="59"/>
                  </a:cubicBezTo>
                  <a:cubicBezTo>
                    <a:pt x="177" y="67"/>
                    <a:pt x="224" y="71"/>
                    <a:pt x="270" y="71"/>
                  </a:cubicBezTo>
                  <a:cubicBezTo>
                    <a:pt x="316" y="71"/>
                    <a:pt x="363" y="67"/>
                    <a:pt x="407" y="59"/>
                  </a:cubicBezTo>
                  <a:cubicBezTo>
                    <a:pt x="450" y="50"/>
                    <a:pt x="492" y="31"/>
                    <a:pt x="525" y="11"/>
                  </a:cubicBezTo>
                  <a:cubicBezTo>
                    <a:pt x="530" y="15"/>
                    <a:pt x="534" y="19"/>
                    <a:pt x="537" y="25"/>
                  </a:cubicBezTo>
                  <a:cubicBezTo>
                    <a:pt x="541" y="19"/>
                    <a:pt x="537" y="12"/>
                    <a:pt x="530" y="7"/>
                  </a:cubicBezTo>
                  <a:close/>
                </a:path>
              </a:pathLst>
            </a:custGeom>
            <a:solidFill>
              <a:srgbClr val="C2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8" name="Freeform 280"/>
            <p:cNvSpPr/>
            <p:nvPr/>
          </p:nvSpPr>
          <p:spPr bwMode="auto">
            <a:xfrm>
              <a:off x="3074988" y="2786063"/>
              <a:ext cx="82550" cy="19050"/>
            </a:xfrm>
            <a:custGeom>
              <a:avLst/>
              <a:gdLst>
                <a:gd name="T0" fmla="*/ 309 w 309"/>
                <a:gd name="T1" fmla="*/ 0 h 68"/>
                <a:gd name="T2" fmla="*/ 240 w 309"/>
                <a:gd name="T3" fmla="*/ 51 h 68"/>
                <a:gd name="T4" fmla="*/ 154 w 309"/>
                <a:gd name="T5" fmla="*/ 68 h 68"/>
                <a:gd name="T6" fmla="*/ 69 w 309"/>
                <a:gd name="T7" fmla="*/ 51 h 68"/>
                <a:gd name="T8" fmla="*/ 0 w 309"/>
                <a:gd name="T9" fmla="*/ 0 h 68"/>
                <a:gd name="T10" fmla="*/ 75 w 309"/>
                <a:gd name="T11" fmla="*/ 34 h 68"/>
                <a:gd name="T12" fmla="*/ 154 w 309"/>
                <a:gd name="T13" fmla="*/ 45 h 68"/>
                <a:gd name="T14" fmla="*/ 234 w 309"/>
                <a:gd name="T15" fmla="*/ 34 h 68"/>
                <a:gd name="T16" fmla="*/ 309 w 30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68">
                  <a:moveTo>
                    <a:pt x="309" y="0"/>
                  </a:moveTo>
                  <a:cubicBezTo>
                    <a:pt x="291" y="22"/>
                    <a:pt x="266" y="39"/>
                    <a:pt x="240" y="51"/>
                  </a:cubicBezTo>
                  <a:cubicBezTo>
                    <a:pt x="213" y="62"/>
                    <a:pt x="183" y="68"/>
                    <a:pt x="154" y="68"/>
                  </a:cubicBezTo>
                  <a:cubicBezTo>
                    <a:pt x="125" y="68"/>
                    <a:pt x="96" y="62"/>
                    <a:pt x="69" y="51"/>
                  </a:cubicBezTo>
                  <a:cubicBezTo>
                    <a:pt x="42" y="39"/>
                    <a:pt x="17" y="22"/>
                    <a:pt x="0" y="0"/>
                  </a:cubicBezTo>
                  <a:cubicBezTo>
                    <a:pt x="24" y="15"/>
                    <a:pt x="49" y="27"/>
                    <a:pt x="75" y="34"/>
                  </a:cubicBezTo>
                  <a:cubicBezTo>
                    <a:pt x="101" y="41"/>
                    <a:pt x="127" y="45"/>
                    <a:pt x="154" y="45"/>
                  </a:cubicBezTo>
                  <a:cubicBezTo>
                    <a:pt x="181" y="45"/>
                    <a:pt x="208" y="41"/>
                    <a:pt x="234" y="34"/>
                  </a:cubicBezTo>
                  <a:cubicBezTo>
                    <a:pt x="260" y="27"/>
                    <a:pt x="285" y="15"/>
                    <a:pt x="309" y="0"/>
                  </a:cubicBezTo>
                  <a:close/>
                </a:path>
              </a:pathLst>
            </a:custGeom>
            <a:solidFill>
              <a:srgbClr val="C2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69" name="Freeform 281"/>
            <p:cNvSpPr/>
            <p:nvPr/>
          </p:nvSpPr>
          <p:spPr bwMode="auto">
            <a:xfrm>
              <a:off x="3079750" y="2719388"/>
              <a:ext cx="73025" cy="17463"/>
            </a:xfrm>
            <a:custGeom>
              <a:avLst/>
              <a:gdLst>
                <a:gd name="T0" fmla="*/ 130 w 270"/>
                <a:gd name="T1" fmla="*/ 63 h 63"/>
                <a:gd name="T2" fmla="*/ 72 w 270"/>
                <a:gd name="T3" fmla="*/ 40 h 63"/>
                <a:gd name="T4" fmla="*/ 26 w 270"/>
                <a:gd name="T5" fmla="*/ 16 h 63"/>
                <a:gd name="T6" fmla="*/ 11 w 270"/>
                <a:gd name="T7" fmla="*/ 18 h 63"/>
                <a:gd name="T8" fmla="*/ 9 w 270"/>
                <a:gd name="T9" fmla="*/ 19 h 63"/>
                <a:gd name="T10" fmla="*/ 1 w 270"/>
                <a:gd name="T11" fmla="*/ 13 h 63"/>
                <a:gd name="T12" fmla="*/ 6 w 270"/>
                <a:gd name="T13" fmla="*/ 3 h 63"/>
                <a:gd name="T14" fmla="*/ 26 w 270"/>
                <a:gd name="T15" fmla="*/ 0 h 63"/>
                <a:gd name="T16" fmla="*/ 83 w 270"/>
                <a:gd name="T17" fmla="*/ 29 h 63"/>
                <a:gd name="T18" fmla="*/ 130 w 270"/>
                <a:gd name="T19" fmla="*/ 47 h 63"/>
                <a:gd name="T20" fmla="*/ 130 w 270"/>
                <a:gd name="T21" fmla="*/ 47 h 63"/>
                <a:gd name="T22" fmla="*/ 140 w 270"/>
                <a:gd name="T23" fmla="*/ 47 h 63"/>
                <a:gd name="T24" fmla="*/ 187 w 270"/>
                <a:gd name="T25" fmla="*/ 29 h 63"/>
                <a:gd name="T26" fmla="*/ 244 w 270"/>
                <a:gd name="T27" fmla="*/ 0 h 63"/>
                <a:gd name="T28" fmla="*/ 264 w 270"/>
                <a:gd name="T29" fmla="*/ 3 h 63"/>
                <a:gd name="T30" fmla="*/ 269 w 270"/>
                <a:gd name="T31" fmla="*/ 13 h 63"/>
                <a:gd name="T32" fmla="*/ 262 w 270"/>
                <a:gd name="T33" fmla="*/ 19 h 63"/>
                <a:gd name="T34" fmla="*/ 262 w 270"/>
                <a:gd name="T35" fmla="*/ 19 h 63"/>
                <a:gd name="T36" fmla="*/ 259 w 270"/>
                <a:gd name="T37" fmla="*/ 18 h 63"/>
                <a:gd name="T38" fmla="*/ 244 w 270"/>
                <a:gd name="T39" fmla="*/ 16 h 63"/>
                <a:gd name="T40" fmla="*/ 198 w 270"/>
                <a:gd name="T41" fmla="*/ 40 h 63"/>
                <a:gd name="T42" fmla="*/ 141 w 270"/>
                <a:gd name="T43" fmla="*/ 63 h 63"/>
                <a:gd name="T44" fmla="*/ 130 w 270"/>
                <a:gd name="T4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63">
                  <a:moveTo>
                    <a:pt x="130" y="63"/>
                  </a:moveTo>
                  <a:cubicBezTo>
                    <a:pt x="106" y="63"/>
                    <a:pt x="85" y="54"/>
                    <a:pt x="72" y="40"/>
                  </a:cubicBezTo>
                  <a:cubicBezTo>
                    <a:pt x="56" y="24"/>
                    <a:pt x="42" y="16"/>
                    <a:pt x="26" y="16"/>
                  </a:cubicBezTo>
                  <a:cubicBezTo>
                    <a:pt x="21" y="16"/>
                    <a:pt x="16" y="17"/>
                    <a:pt x="11" y="18"/>
                  </a:cubicBezTo>
                  <a:cubicBezTo>
                    <a:pt x="10" y="19"/>
                    <a:pt x="9" y="19"/>
                    <a:pt x="9" y="19"/>
                  </a:cubicBezTo>
                  <a:cubicBezTo>
                    <a:pt x="5" y="19"/>
                    <a:pt x="2" y="16"/>
                    <a:pt x="1" y="13"/>
                  </a:cubicBezTo>
                  <a:cubicBezTo>
                    <a:pt x="0" y="9"/>
                    <a:pt x="2" y="4"/>
                    <a:pt x="6" y="3"/>
                  </a:cubicBezTo>
                  <a:cubicBezTo>
                    <a:pt x="13" y="1"/>
                    <a:pt x="20" y="0"/>
                    <a:pt x="26" y="0"/>
                  </a:cubicBezTo>
                  <a:cubicBezTo>
                    <a:pt x="56" y="0"/>
                    <a:pt x="76" y="21"/>
                    <a:pt x="83" y="29"/>
                  </a:cubicBezTo>
                  <a:cubicBezTo>
                    <a:pt x="93" y="40"/>
                    <a:pt x="111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1" y="47"/>
                    <a:pt x="139" y="47"/>
                    <a:pt x="140" y="47"/>
                  </a:cubicBezTo>
                  <a:cubicBezTo>
                    <a:pt x="159" y="47"/>
                    <a:pt x="177" y="40"/>
                    <a:pt x="187" y="29"/>
                  </a:cubicBezTo>
                  <a:cubicBezTo>
                    <a:pt x="194" y="21"/>
                    <a:pt x="214" y="0"/>
                    <a:pt x="244" y="0"/>
                  </a:cubicBezTo>
                  <a:cubicBezTo>
                    <a:pt x="250" y="0"/>
                    <a:pt x="257" y="1"/>
                    <a:pt x="264" y="3"/>
                  </a:cubicBezTo>
                  <a:cubicBezTo>
                    <a:pt x="268" y="4"/>
                    <a:pt x="270" y="9"/>
                    <a:pt x="269" y="13"/>
                  </a:cubicBezTo>
                  <a:cubicBezTo>
                    <a:pt x="268" y="16"/>
                    <a:pt x="265" y="19"/>
                    <a:pt x="262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1" y="19"/>
                    <a:pt x="260" y="19"/>
                    <a:pt x="259" y="18"/>
                  </a:cubicBezTo>
                  <a:cubicBezTo>
                    <a:pt x="254" y="17"/>
                    <a:pt x="249" y="16"/>
                    <a:pt x="244" y="16"/>
                  </a:cubicBezTo>
                  <a:cubicBezTo>
                    <a:pt x="228" y="16"/>
                    <a:pt x="214" y="24"/>
                    <a:pt x="198" y="40"/>
                  </a:cubicBezTo>
                  <a:cubicBezTo>
                    <a:pt x="185" y="54"/>
                    <a:pt x="164" y="63"/>
                    <a:pt x="141" y="63"/>
                  </a:cubicBezTo>
                  <a:lnTo>
                    <a:pt x="130" y="63"/>
                  </a:lnTo>
                  <a:close/>
                </a:path>
              </a:pathLst>
            </a:custGeom>
            <a:solidFill>
              <a:srgbClr val="D1C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0" name="Freeform 282"/>
            <p:cNvSpPr/>
            <p:nvPr/>
          </p:nvSpPr>
          <p:spPr bwMode="auto">
            <a:xfrm>
              <a:off x="3154363" y="2609850"/>
              <a:ext cx="73025" cy="30163"/>
            </a:xfrm>
            <a:custGeom>
              <a:avLst/>
              <a:gdLst>
                <a:gd name="T0" fmla="*/ 136 w 272"/>
                <a:gd name="T1" fmla="*/ 0 h 112"/>
                <a:gd name="T2" fmla="*/ 0 w 272"/>
                <a:gd name="T3" fmla="*/ 112 h 112"/>
                <a:gd name="T4" fmla="*/ 81 w 272"/>
                <a:gd name="T5" fmla="*/ 58 h 112"/>
                <a:gd name="T6" fmla="*/ 136 w 272"/>
                <a:gd name="T7" fmla="*/ 53 h 112"/>
                <a:gd name="T8" fmla="*/ 195 w 272"/>
                <a:gd name="T9" fmla="*/ 59 h 112"/>
                <a:gd name="T10" fmla="*/ 272 w 272"/>
                <a:gd name="T11" fmla="*/ 112 h 112"/>
                <a:gd name="T12" fmla="*/ 136 w 27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12">
                  <a:moveTo>
                    <a:pt x="136" y="0"/>
                  </a:moveTo>
                  <a:cubicBezTo>
                    <a:pt x="61" y="0"/>
                    <a:pt x="0" y="50"/>
                    <a:pt x="0" y="112"/>
                  </a:cubicBezTo>
                  <a:cubicBezTo>
                    <a:pt x="0" y="88"/>
                    <a:pt x="33" y="67"/>
                    <a:pt x="81" y="58"/>
                  </a:cubicBezTo>
                  <a:cubicBezTo>
                    <a:pt x="98" y="55"/>
                    <a:pt x="116" y="53"/>
                    <a:pt x="136" y="53"/>
                  </a:cubicBezTo>
                  <a:cubicBezTo>
                    <a:pt x="157" y="53"/>
                    <a:pt x="177" y="55"/>
                    <a:pt x="195" y="59"/>
                  </a:cubicBezTo>
                  <a:cubicBezTo>
                    <a:pt x="240" y="68"/>
                    <a:pt x="272" y="89"/>
                    <a:pt x="272" y="112"/>
                  </a:cubicBezTo>
                  <a:cubicBezTo>
                    <a:pt x="272" y="50"/>
                    <a:pt x="211" y="0"/>
                    <a:pt x="136" y="0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1" name="Freeform 283"/>
            <p:cNvSpPr/>
            <p:nvPr/>
          </p:nvSpPr>
          <p:spPr bwMode="auto">
            <a:xfrm>
              <a:off x="3206750" y="2625725"/>
              <a:ext cx="20638" cy="28575"/>
            </a:xfrm>
            <a:custGeom>
              <a:avLst/>
              <a:gdLst>
                <a:gd name="T0" fmla="*/ 0 w 77"/>
                <a:gd name="T1" fmla="*/ 0 h 107"/>
                <a:gd name="T2" fmla="*/ 21 w 77"/>
                <a:gd name="T3" fmla="*/ 53 h 107"/>
                <a:gd name="T4" fmla="*/ 0 w 77"/>
                <a:gd name="T5" fmla="*/ 107 h 107"/>
                <a:gd name="T6" fmla="*/ 77 w 77"/>
                <a:gd name="T7" fmla="*/ 53 h 107"/>
                <a:gd name="T8" fmla="*/ 77 w 77"/>
                <a:gd name="T9" fmla="*/ 53 h 107"/>
                <a:gd name="T10" fmla="*/ 0 w 7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07">
                  <a:moveTo>
                    <a:pt x="0" y="0"/>
                  </a:moveTo>
                  <a:cubicBezTo>
                    <a:pt x="13" y="14"/>
                    <a:pt x="21" y="32"/>
                    <a:pt x="21" y="53"/>
                  </a:cubicBezTo>
                  <a:cubicBezTo>
                    <a:pt x="21" y="74"/>
                    <a:pt x="13" y="93"/>
                    <a:pt x="0" y="107"/>
                  </a:cubicBezTo>
                  <a:cubicBezTo>
                    <a:pt x="45" y="97"/>
                    <a:pt x="77" y="77"/>
                    <a:pt x="77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30"/>
                    <a:pt x="45" y="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2" name="Freeform 284"/>
            <p:cNvSpPr/>
            <p:nvPr/>
          </p:nvSpPr>
          <p:spPr bwMode="auto">
            <a:xfrm>
              <a:off x="3154363" y="2625725"/>
              <a:ext cx="22225" cy="28575"/>
            </a:xfrm>
            <a:custGeom>
              <a:avLst/>
              <a:gdLst>
                <a:gd name="T0" fmla="*/ 81 w 81"/>
                <a:gd name="T1" fmla="*/ 109 h 109"/>
                <a:gd name="T2" fmla="*/ 59 w 81"/>
                <a:gd name="T3" fmla="*/ 54 h 109"/>
                <a:gd name="T4" fmla="*/ 81 w 81"/>
                <a:gd name="T5" fmla="*/ 0 h 109"/>
                <a:gd name="T6" fmla="*/ 0 w 81"/>
                <a:gd name="T7" fmla="*/ 54 h 109"/>
                <a:gd name="T8" fmla="*/ 0 w 81"/>
                <a:gd name="T9" fmla="*/ 54 h 109"/>
                <a:gd name="T10" fmla="*/ 81 w 8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9">
                  <a:moveTo>
                    <a:pt x="81" y="109"/>
                  </a:moveTo>
                  <a:cubicBezTo>
                    <a:pt x="67" y="94"/>
                    <a:pt x="59" y="75"/>
                    <a:pt x="59" y="54"/>
                  </a:cubicBezTo>
                  <a:cubicBezTo>
                    <a:pt x="59" y="33"/>
                    <a:pt x="67" y="14"/>
                    <a:pt x="81" y="0"/>
                  </a:cubicBezTo>
                  <a:cubicBezTo>
                    <a:pt x="33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3" y="99"/>
                    <a:pt x="81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3" name="Freeform 285"/>
            <p:cNvSpPr/>
            <p:nvPr/>
          </p:nvSpPr>
          <p:spPr bwMode="auto">
            <a:xfrm>
              <a:off x="3170238" y="2624138"/>
              <a:ext cx="42863" cy="31750"/>
            </a:xfrm>
            <a:custGeom>
              <a:avLst/>
              <a:gdLst>
                <a:gd name="T0" fmla="*/ 136 w 157"/>
                <a:gd name="T1" fmla="*/ 6 h 119"/>
                <a:gd name="T2" fmla="*/ 77 w 157"/>
                <a:gd name="T3" fmla="*/ 0 h 119"/>
                <a:gd name="T4" fmla="*/ 22 w 157"/>
                <a:gd name="T5" fmla="*/ 5 h 119"/>
                <a:gd name="T6" fmla="*/ 0 w 157"/>
                <a:gd name="T7" fmla="*/ 59 h 119"/>
                <a:gd name="T8" fmla="*/ 22 w 157"/>
                <a:gd name="T9" fmla="*/ 114 h 119"/>
                <a:gd name="T10" fmla="*/ 77 w 157"/>
                <a:gd name="T11" fmla="*/ 119 h 119"/>
                <a:gd name="T12" fmla="*/ 136 w 157"/>
                <a:gd name="T13" fmla="*/ 113 h 119"/>
                <a:gd name="T14" fmla="*/ 157 w 157"/>
                <a:gd name="T15" fmla="*/ 59 h 119"/>
                <a:gd name="T16" fmla="*/ 136 w 157"/>
                <a:gd name="T17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9">
                  <a:moveTo>
                    <a:pt x="136" y="6"/>
                  </a:moveTo>
                  <a:cubicBezTo>
                    <a:pt x="118" y="2"/>
                    <a:pt x="98" y="0"/>
                    <a:pt x="77" y="0"/>
                  </a:cubicBezTo>
                  <a:cubicBezTo>
                    <a:pt x="57" y="0"/>
                    <a:pt x="39" y="2"/>
                    <a:pt x="22" y="5"/>
                  </a:cubicBezTo>
                  <a:cubicBezTo>
                    <a:pt x="8" y="19"/>
                    <a:pt x="0" y="38"/>
                    <a:pt x="0" y="59"/>
                  </a:cubicBezTo>
                  <a:cubicBezTo>
                    <a:pt x="0" y="80"/>
                    <a:pt x="8" y="99"/>
                    <a:pt x="22" y="114"/>
                  </a:cubicBezTo>
                  <a:cubicBezTo>
                    <a:pt x="39" y="117"/>
                    <a:pt x="57" y="119"/>
                    <a:pt x="77" y="119"/>
                  </a:cubicBezTo>
                  <a:cubicBezTo>
                    <a:pt x="98" y="119"/>
                    <a:pt x="118" y="116"/>
                    <a:pt x="136" y="113"/>
                  </a:cubicBezTo>
                  <a:cubicBezTo>
                    <a:pt x="149" y="99"/>
                    <a:pt x="157" y="80"/>
                    <a:pt x="157" y="59"/>
                  </a:cubicBezTo>
                  <a:cubicBezTo>
                    <a:pt x="157" y="38"/>
                    <a:pt x="149" y="20"/>
                    <a:pt x="136" y="6"/>
                  </a:cubicBezTo>
                  <a:close/>
                </a:path>
              </a:pathLst>
            </a:custGeom>
            <a:solidFill>
              <a:srgbClr val="42B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4" name="Freeform 286"/>
            <p:cNvSpPr/>
            <p:nvPr/>
          </p:nvSpPr>
          <p:spPr bwMode="auto">
            <a:xfrm>
              <a:off x="3179763" y="2627313"/>
              <a:ext cx="23813" cy="23813"/>
            </a:xfrm>
            <a:custGeom>
              <a:avLst/>
              <a:gdLst>
                <a:gd name="T0" fmla="*/ 87 w 89"/>
                <a:gd name="T1" fmla="*/ 32 h 89"/>
                <a:gd name="T2" fmla="*/ 67 w 89"/>
                <a:gd name="T3" fmla="*/ 44 h 89"/>
                <a:gd name="T4" fmla="*/ 44 w 89"/>
                <a:gd name="T5" fmla="*/ 21 h 89"/>
                <a:gd name="T6" fmla="*/ 56 w 89"/>
                <a:gd name="T7" fmla="*/ 2 h 89"/>
                <a:gd name="T8" fmla="*/ 44 w 89"/>
                <a:gd name="T9" fmla="*/ 0 h 89"/>
                <a:gd name="T10" fmla="*/ 0 w 89"/>
                <a:gd name="T11" fmla="*/ 44 h 89"/>
                <a:gd name="T12" fmla="*/ 44 w 89"/>
                <a:gd name="T13" fmla="*/ 89 h 89"/>
                <a:gd name="T14" fmla="*/ 89 w 89"/>
                <a:gd name="T15" fmla="*/ 44 h 89"/>
                <a:gd name="T16" fmla="*/ 87 w 89"/>
                <a:gd name="T17" fmla="*/ 3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9">
                  <a:moveTo>
                    <a:pt x="87" y="32"/>
                  </a:moveTo>
                  <a:cubicBezTo>
                    <a:pt x="83" y="39"/>
                    <a:pt x="76" y="44"/>
                    <a:pt x="67" y="44"/>
                  </a:cubicBezTo>
                  <a:cubicBezTo>
                    <a:pt x="55" y="44"/>
                    <a:pt x="44" y="34"/>
                    <a:pt x="44" y="21"/>
                  </a:cubicBezTo>
                  <a:cubicBezTo>
                    <a:pt x="44" y="13"/>
                    <a:pt x="49" y="6"/>
                    <a:pt x="56" y="2"/>
                  </a:cubicBezTo>
                  <a:cubicBezTo>
                    <a:pt x="52" y="1"/>
                    <a:pt x="49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9"/>
                    <a:pt x="44" y="89"/>
                  </a:cubicBezTo>
                  <a:cubicBezTo>
                    <a:pt x="69" y="89"/>
                    <a:pt x="89" y="69"/>
                    <a:pt x="89" y="44"/>
                  </a:cubicBezTo>
                  <a:cubicBezTo>
                    <a:pt x="89" y="40"/>
                    <a:pt x="88" y="36"/>
                    <a:pt x="87" y="32"/>
                  </a:cubicBez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5" name="Freeform 287"/>
            <p:cNvSpPr/>
            <p:nvPr/>
          </p:nvSpPr>
          <p:spPr bwMode="auto">
            <a:xfrm>
              <a:off x="3005138" y="2609850"/>
              <a:ext cx="73025" cy="30163"/>
            </a:xfrm>
            <a:custGeom>
              <a:avLst/>
              <a:gdLst>
                <a:gd name="T0" fmla="*/ 136 w 272"/>
                <a:gd name="T1" fmla="*/ 0 h 112"/>
                <a:gd name="T2" fmla="*/ 0 w 272"/>
                <a:gd name="T3" fmla="*/ 112 h 112"/>
                <a:gd name="T4" fmla="*/ 81 w 272"/>
                <a:gd name="T5" fmla="*/ 58 h 112"/>
                <a:gd name="T6" fmla="*/ 136 w 272"/>
                <a:gd name="T7" fmla="*/ 53 h 112"/>
                <a:gd name="T8" fmla="*/ 194 w 272"/>
                <a:gd name="T9" fmla="*/ 59 h 112"/>
                <a:gd name="T10" fmla="*/ 272 w 272"/>
                <a:gd name="T11" fmla="*/ 112 h 112"/>
                <a:gd name="T12" fmla="*/ 136 w 27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12">
                  <a:moveTo>
                    <a:pt x="136" y="0"/>
                  </a:moveTo>
                  <a:cubicBezTo>
                    <a:pt x="60" y="0"/>
                    <a:pt x="0" y="50"/>
                    <a:pt x="0" y="112"/>
                  </a:cubicBezTo>
                  <a:cubicBezTo>
                    <a:pt x="0" y="88"/>
                    <a:pt x="33" y="67"/>
                    <a:pt x="81" y="58"/>
                  </a:cubicBezTo>
                  <a:cubicBezTo>
                    <a:pt x="98" y="55"/>
                    <a:pt x="116" y="53"/>
                    <a:pt x="136" y="53"/>
                  </a:cubicBezTo>
                  <a:cubicBezTo>
                    <a:pt x="157" y="53"/>
                    <a:pt x="177" y="55"/>
                    <a:pt x="194" y="59"/>
                  </a:cubicBezTo>
                  <a:cubicBezTo>
                    <a:pt x="240" y="68"/>
                    <a:pt x="272" y="89"/>
                    <a:pt x="272" y="112"/>
                  </a:cubicBezTo>
                  <a:cubicBezTo>
                    <a:pt x="272" y="50"/>
                    <a:pt x="211" y="0"/>
                    <a:pt x="136" y="0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6" name="Freeform 288"/>
            <p:cNvSpPr/>
            <p:nvPr/>
          </p:nvSpPr>
          <p:spPr bwMode="auto">
            <a:xfrm>
              <a:off x="3057525" y="2625725"/>
              <a:ext cx="20638" cy="28575"/>
            </a:xfrm>
            <a:custGeom>
              <a:avLst/>
              <a:gdLst>
                <a:gd name="T0" fmla="*/ 0 w 78"/>
                <a:gd name="T1" fmla="*/ 0 h 107"/>
                <a:gd name="T2" fmla="*/ 22 w 78"/>
                <a:gd name="T3" fmla="*/ 53 h 107"/>
                <a:gd name="T4" fmla="*/ 0 w 78"/>
                <a:gd name="T5" fmla="*/ 107 h 107"/>
                <a:gd name="T6" fmla="*/ 78 w 78"/>
                <a:gd name="T7" fmla="*/ 53 h 107"/>
                <a:gd name="T8" fmla="*/ 78 w 78"/>
                <a:gd name="T9" fmla="*/ 53 h 107"/>
                <a:gd name="T10" fmla="*/ 0 w 78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07">
                  <a:moveTo>
                    <a:pt x="0" y="0"/>
                  </a:moveTo>
                  <a:cubicBezTo>
                    <a:pt x="14" y="14"/>
                    <a:pt x="22" y="32"/>
                    <a:pt x="22" y="53"/>
                  </a:cubicBezTo>
                  <a:cubicBezTo>
                    <a:pt x="22" y="74"/>
                    <a:pt x="14" y="93"/>
                    <a:pt x="0" y="107"/>
                  </a:cubicBezTo>
                  <a:cubicBezTo>
                    <a:pt x="46" y="97"/>
                    <a:pt x="78" y="77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30"/>
                    <a:pt x="46" y="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7" name="Freeform 289"/>
            <p:cNvSpPr/>
            <p:nvPr/>
          </p:nvSpPr>
          <p:spPr bwMode="auto">
            <a:xfrm>
              <a:off x="3005138" y="2625725"/>
              <a:ext cx="20638" cy="28575"/>
            </a:xfrm>
            <a:custGeom>
              <a:avLst/>
              <a:gdLst>
                <a:gd name="T0" fmla="*/ 81 w 81"/>
                <a:gd name="T1" fmla="*/ 109 h 109"/>
                <a:gd name="T2" fmla="*/ 59 w 81"/>
                <a:gd name="T3" fmla="*/ 54 h 109"/>
                <a:gd name="T4" fmla="*/ 81 w 81"/>
                <a:gd name="T5" fmla="*/ 0 h 109"/>
                <a:gd name="T6" fmla="*/ 0 w 81"/>
                <a:gd name="T7" fmla="*/ 54 h 109"/>
                <a:gd name="T8" fmla="*/ 0 w 81"/>
                <a:gd name="T9" fmla="*/ 54 h 109"/>
                <a:gd name="T10" fmla="*/ 81 w 81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09">
                  <a:moveTo>
                    <a:pt x="81" y="109"/>
                  </a:moveTo>
                  <a:cubicBezTo>
                    <a:pt x="67" y="94"/>
                    <a:pt x="59" y="75"/>
                    <a:pt x="59" y="54"/>
                  </a:cubicBezTo>
                  <a:cubicBezTo>
                    <a:pt x="59" y="33"/>
                    <a:pt x="67" y="14"/>
                    <a:pt x="81" y="0"/>
                  </a:cubicBezTo>
                  <a:cubicBezTo>
                    <a:pt x="33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3" y="99"/>
                    <a:pt x="81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8" name="Freeform 290"/>
            <p:cNvSpPr/>
            <p:nvPr/>
          </p:nvSpPr>
          <p:spPr bwMode="auto">
            <a:xfrm>
              <a:off x="3021013" y="2624138"/>
              <a:ext cx="41275" cy="31750"/>
            </a:xfrm>
            <a:custGeom>
              <a:avLst/>
              <a:gdLst>
                <a:gd name="T0" fmla="*/ 135 w 157"/>
                <a:gd name="T1" fmla="*/ 6 h 119"/>
                <a:gd name="T2" fmla="*/ 77 w 157"/>
                <a:gd name="T3" fmla="*/ 0 h 119"/>
                <a:gd name="T4" fmla="*/ 22 w 157"/>
                <a:gd name="T5" fmla="*/ 5 h 119"/>
                <a:gd name="T6" fmla="*/ 0 w 157"/>
                <a:gd name="T7" fmla="*/ 59 h 119"/>
                <a:gd name="T8" fmla="*/ 22 w 157"/>
                <a:gd name="T9" fmla="*/ 114 h 119"/>
                <a:gd name="T10" fmla="*/ 77 w 157"/>
                <a:gd name="T11" fmla="*/ 119 h 119"/>
                <a:gd name="T12" fmla="*/ 135 w 157"/>
                <a:gd name="T13" fmla="*/ 113 h 119"/>
                <a:gd name="T14" fmla="*/ 157 w 157"/>
                <a:gd name="T15" fmla="*/ 59 h 119"/>
                <a:gd name="T16" fmla="*/ 135 w 157"/>
                <a:gd name="T17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9">
                  <a:moveTo>
                    <a:pt x="135" y="6"/>
                  </a:moveTo>
                  <a:cubicBezTo>
                    <a:pt x="118" y="2"/>
                    <a:pt x="98" y="0"/>
                    <a:pt x="77" y="0"/>
                  </a:cubicBezTo>
                  <a:cubicBezTo>
                    <a:pt x="57" y="0"/>
                    <a:pt x="39" y="2"/>
                    <a:pt x="22" y="5"/>
                  </a:cubicBezTo>
                  <a:cubicBezTo>
                    <a:pt x="8" y="19"/>
                    <a:pt x="0" y="38"/>
                    <a:pt x="0" y="59"/>
                  </a:cubicBezTo>
                  <a:cubicBezTo>
                    <a:pt x="0" y="80"/>
                    <a:pt x="8" y="99"/>
                    <a:pt x="22" y="114"/>
                  </a:cubicBezTo>
                  <a:cubicBezTo>
                    <a:pt x="39" y="117"/>
                    <a:pt x="57" y="119"/>
                    <a:pt x="77" y="119"/>
                  </a:cubicBezTo>
                  <a:cubicBezTo>
                    <a:pt x="98" y="119"/>
                    <a:pt x="118" y="116"/>
                    <a:pt x="135" y="113"/>
                  </a:cubicBezTo>
                  <a:cubicBezTo>
                    <a:pt x="149" y="99"/>
                    <a:pt x="157" y="80"/>
                    <a:pt x="157" y="59"/>
                  </a:cubicBezTo>
                  <a:cubicBezTo>
                    <a:pt x="157" y="38"/>
                    <a:pt x="149" y="20"/>
                    <a:pt x="135" y="6"/>
                  </a:cubicBezTo>
                </a:path>
              </a:pathLst>
            </a:custGeom>
            <a:solidFill>
              <a:srgbClr val="42BA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79" name="Freeform 291"/>
            <p:cNvSpPr/>
            <p:nvPr/>
          </p:nvSpPr>
          <p:spPr bwMode="auto">
            <a:xfrm>
              <a:off x="3028950" y="2627313"/>
              <a:ext cx="25400" cy="23813"/>
            </a:xfrm>
            <a:custGeom>
              <a:avLst/>
              <a:gdLst>
                <a:gd name="T0" fmla="*/ 87 w 89"/>
                <a:gd name="T1" fmla="*/ 32 h 89"/>
                <a:gd name="T2" fmla="*/ 67 w 89"/>
                <a:gd name="T3" fmla="*/ 44 h 89"/>
                <a:gd name="T4" fmla="*/ 44 w 89"/>
                <a:gd name="T5" fmla="*/ 21 h 89"/>
                <a:gd name="T6" fmla="*/ 56 w 89"/>
                <a:gd name="T7" fmla="*/ 2 h 89"/>
                <a:gd name="T8" fmla="*/ 44 w 89"/>
                <a:gd name="T9" fmla="*/ 0 h 89"/>
                <a:gd name="T10" fmla="*/ 0 w 89"/>
                <a:gd name="T11" fmla="*/ 44 h 89"/>
                <a:gd name="T12" fmla="*/ 44 w 89"/>
                <a:gd name="T13" fmla="*/ 89 h 89"/>
                <a:gd name="T14" fmla="*/ 89 w 89"/>
                <a:gd name="T15" fmla="*/ 44 h 89"/>
                <a:gd name="T16" fmla="*/ 87 w 89"/>
                <a:gd name="T17" fmla="*/ 3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9">
                  <a:moveTo>
                    <a:pt x="87" y="32"/>
                  </a:moveTo>
                  <a:cubicBezTo>
                    <a:pt x="83" y="39"/>
                    <a:pt x="76" y="44"/>
                    <a:pt x="67" y="44"/>
                  </a:cubicBezTo>
                  <a:cubicBezTo>
                    <a:pt x="55" y="44"/>
                    <a:pt x="44" y="34"/>
                    <a:pt x="44" y="21"/>
                  </a:cubicBezTo>
                  <a:cubicBezTo>
                    <a:pt x="44" y="13"/>
                    <a:pt x="49" y="6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9"/>
                    <a:pt x="44" y="89"/>
                  </a:cubicBezTo>
                  <a:cubicBezTo>
                    <a:pt x="69" y="89"/>
                    <a:pt x="89" y="69"/>
                    <a:pt x="89" y="44"/>
                  </a:cubicBezTo>
                  <a:cubicBezTo>
                    <a:pt x="89" y="40"/>
                    <a:pt x="88" y="36"/>
                    <a:pt x="87" y="32"/>
                  </a:cubicBezTo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0" name="Freeform 292"/>
            <p:cNvSpPr/>
            <p:nvPr/>
          </p:nvSpPr>
          <p:spPr bwMode="auto">
            <a:xfrm>
              <a:off x="3143250" y="2579688"/>
              <a:ext cx="115888" cy="33338"/>
            </a:xfrm>
            <a:custGeom>
              <a:avLst/>
              <a:gdLst>
                <a:gd name="T0" fmla="*/ 434 w 437"/>
                <a:gd name="T1" fmla="*/ 120 h 121"/>
                <a:gd name="T2" fmla="*/ 267 w 437"/>
                <a:gd name="T3" fmla="*/ 3 h 121"/>
                <a:gd name="T4" fmla="*/ 257 w 437"/>
                <a:gd name="T5" fmla="*/ 2 h 121"/>
                <a:gd name="T6" fmla="*/ 149 w 437"/>
                <a:gd name="T7" fmla="*/ 8 h 121"/>
                <a:gd name="T8" fmla="*/ 34 w 437"/>
                <a:gd name="T9" fmla="*/ 41 h 121"/>
                <a:gd name="T10" fmla="*/ 9 w 437"/>
                <a:gd name="T11" fmla="*/ 90 h 121"/>
                <a:gd name="T12" fmla="*/ 60 w 437"/>
                <a:gd name="T13" fmla="*/ 104 h 121"/>
                <a:gd name="T14" fmla="*/ 249 w 437"/>
                <a:gd name="T15" fmla="*/ 71 h 121"/>
                <a:gd name="T16" fmla="*/ 434 w 437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121">
                  <a:moveTo>
                    <a:pt x="434" y="120"/>
                  </a:moveTo>
                  <a:cubicBezTo>
                    <a:pt x="391" y="72"/>
                    <a:pt x="334" y="31"/>
                    <a:pt x="267" y="3"/>
                  </a:cubicBezTo>
                  <a:cubicBezTo>
                    <a:pt x="268" y="3"/>
                    <a:pt x="264" y="2"/>
                    <a:pt x="257" y="2"/>
                  </a:cubicBezTo>
                  <a:cubicBezTo>
                    <a:pt x="237" y="1"/>
                    <a:pt x="193" y="0"/>
                    <a:pt x="149" y="8"/>
                  </a:cubicBezTo>
                  <a:cubicBezTo>
                    <a:pt x="91" y="16"/>
                    <a:pt x="34" y="40"/>
                    <a:pt x="34" y="41"/>
                  </a:cubicBezTo>
                  <a:cubicBezTo>
                    <a:pt x="10" y="50"/>
                    <a:pt x="0" y="74"/>
                    <a:pt x="9" y="90"/>
                  </a:cubicBezTo>
                  <a:cubicBezTo>
                    <a:pt x="18" y="107"/>
                    <a:pt x="41" y="112"/>
                    <a:pt x="60" y="104"/>
                  </a:cubicBezTo>
                  <a:cubicBezTo>
                    <a:pt x="58" y="104"/>
                    <a:pt x="154" y="63"/>
                    <a:pt x="249" y="71"/>
                  </a:cubicBezTo>
                  <a:cubicBezTo>
                    <a:pt x="344" y="71"/>
                    <a:pt x="437" y="121"/>
                    <a:pt x="434" y="120"/>
                  </a:cubicBezTo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1" name="Freeform 293"/>
            <p:cNvSpPr/>
            <p:nvPr/>
          </p:nvSpPr>
          <p:spPr bwMode="auto">
            <a:xfrm>
              <a:off x="2974975" y="2579688"/>
              <a:ext cx="117475" cy="33338"/>
            </a:xfrm>
            <a:custGeom>
              <a:avLst/>
              <a:gdLst>
                <a:gd name="T0" fmla="*/ 3 w 437"/>
                <a:gd name="T1" fmla="*/ 120 h 121"/>
                <a:gd name="T2" fmla="*/ 169 w 437"/>
                <a:gd name="T3" fmla="*/ 3 h 121"/>
                <a:gd name="T4" fmla="*/ 180 w 437"/>
                <a:gd name="T5" fmla="*/ 2 h 121"/>
                <a:gd name="T6" fmla="*/ 287 w 437"/>
                <a:gd name="T7" fmla="*/ 8 h 121"/>
                <a:gd name="T8" fmla="*/ 403 w 437"/>
                <a:gd name="T9" fmla="*/ 41 h 121"/>
                <a:gd name="T10" fmla="*/ 428 w 437"/>
                <a:gd name="T11" fmla="*/ 90 h 121"/>
                <a:gd name="T12" fmla="*/ 376 w 437"/>
                <a:gd name="T13" fmla="*/ 104 h 121"/>
                <a:gd name="T14" fmla="*/ 188 w 437"/>
                <a:gd name="T15" fmla="*/ 71 h 121"/>
                <a:gd name="T16" fmla="*/ 3 w 437"/>
                <a:gd name="T17" fmla="*/ 12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121">
                  <a:moveTo>
                    <a:pt x="3" y="120"/>
                  </a:moveTo>
                  <a:cubicBezTo>
                    <a:pt x="46" y="72"/>
                    <a:pt x="102" y="31"/>
                    <a:pt x="169" y="3"/>
                  </a:cubicBezTo>
                  <a:cubicBezTo>
                    <a:pt x="169" y="3"/>
                    <a:pt x="173" y="2"/>
                    <a:pt x="180" y="2"/>
                  </a:cubicBezTo>
                  <a:cubicBezTo>
                    <a:pt x="199" y="1"/>
                    <a:pt x="244" y="0"/>
                    <a:pt x="287" y="8"/>
                  </a:cubicBezTo>
                  <a:cubicBezTo>
                    <a:pt x="346" y="16"/>
                    <a:pt x="403" y="40"/>
                    <a:pt x="403" y="41"/>
                  </a:cubicBezTo>
                  <a:cubicBezTo>
                    <a:pt x="426" y="50"/>
                    <a:pt x="437" y="74"/>
                    <a:pt x="428" y="90"/>
                  </a:cubicBezTo>
                  <a:cubicBezTo>
                    <a:pt x="418" y="107"/>
                    <a:pt x="396" y="112"/>
                    <a:pt x="376" y="104"/>
                  </a:cubicBezTo>
                  <a:cubicBezTo>
                    <a:pt x="379" y="104"/>
                    <a:pt x="282" y="63"/>
                    <a:pt x="188" y="71"/>
                  </a:cubicBezTo>
                  <a:cubicBezTo>
                    <a:pt x="93" y="71"/>
                    <a:pt x="0" y="121"/>
                    <a:pt x="3" y="120"/>
                  </a:cubicBezTo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2" name="Freeform 294"/>
            <p:cNvSpPr>
              <a:spLocks noEditPoints="1"/>
            </p:cNvSpPr>
            <p:nvPr/>
          </p:nvSpPr>
          <p:spPr bwMode="auto">
            <a:xfrm>
              <a:off x="2962275" y="2613025"/>
              <a:ext cx="311150" cy="76200"/>
            </a:xfrm>
            <a:custGeom>
              <a:avLst/>
              <a:gdLst>
                <a:gd name="T0" fmla="*/ 1158 w 1158"/>
                <a:gd name="T1" fmla="*/ 15 h 284"/>
                <a:gd name="T2" fmla="*/ 1145 w 1158"/>
                <a:gd name="T3" fmla="*/ 1 h 284"/>
                <a:gd name="T4" fmla="*/ 1052 w 1158"/>
                <a:gd name="T5" fmla="*/ 0 h 284"/>
                <a:gd name="T6" fmla="*/ 688 w 1158"/>
                <a:gd name="T7" fmla="*/ 17 h 284"/>
                <a:gd name="T8" fmla="*/ 579 w 1158"/>
                <a:gd name="T9" fmla="*/ 32 h 284"/>
                <a:gd name="T10" fmla="*/ 471 w 1158"/>
                <a:gd name="T11" fmla="*/ 17 h 284"/>
                <a:gd name="T12" fmla="*/ 133 w 1158"/>
                <a:gd name="T13" fmla="*/ 0 h 284"/>
                <a:gd name="T14" fmla="*/ 14 w 1158"/>
                <a:gd name="T15" fmla="*/ 1 h 284"/>
                <a:gd name="T16" fmla="*/ 0 w 1158"/>
                <a:gd name="T17" fmla="*/ 15 h 284"/>
                <a:gd name="T18" fmla="*/ 0 w 1158"/>
                <a:gd name="T19" fmla="*/ 48 h 284"/>
                <a:gd name="T20" fmla="*/ 10 w 1158"/>
                <a:gd name="T21" fmla="*/ 70 h 284"/>
                <a:gd name="T22" fmla="*/ 20 w 1158"/>
                <a:gd name="T23" fmla="*/ 80 h 284"/>
                <a:gd name="T24" fmla="*/ 31 w 1158"/>
                <a:gd name="T25" fmla="*/ 102 h 284"/>
                <a:gd name="T26" fmla="*/ 40 w 1158"/>
                <a:gd name="T27" fmla="*/ 186 h 284"/>
                <a:gd name="T28" fmla="*/ 117 w 1158"/>
                <a:gd name="T29" fmla="*/ 267 h 284"/>
                <a:gd name="T30" fmla="*/ 428 w 1158"/>
                <a:gd name="T31" fmla="*/ 280 h 284"/>
                <a:gd name="T32" fmla="*/ 511 w 1158"/>
                <a:gd name="T33" fmla="*/ 206 h 284"/>
                <a:gd name="T34" fmla="*/ 579 w 1158"/>
                <a:gd name="T35" fmla="*/ 93 h 284"/>
                <a:gd name="T36" fmla="*/ 648 w 1158"/>
                <a:gd name="T37" fmla="*/ 206 h 284"/>
                <a:gd name="T38" fmla="*/ 730 w 1158"/>
                <a:gd name="T39" fmla="*/ 280 h 284"/>
                <a:gd name="T40" fmla="*/ 1042 w 1158"/>
                <a:gd name="T41" fmla="*/ 267 h 284"/>
                <a:gd name="T42" fmla="*/ 1119 w 1158"/>
                <a:gd name="T43" fmla="*/ 186 h 284"/>
                <a:gd name="T44" fmla="*/ 1128 w 1158"/>
                <a:gd name="T45" fmla="*/ 102 h 284"/>
                <a:gd name="T46" fmla="*/ 1139 w 1158"/>
                <a:gd name="T47" fmla="*/ 80 h 284"/>
                <a:gd name="T48" fmla="*/ 1149 w 1158"/>
                <a:gd name="T49" fmla="*/ 70 h 284"/>
                <a:gd name="T50" fmla="*/ 1158 w 1158"/>
                <a:gd name="T51" fmla="*/ 48 h 284"/>
                <a:gd name="T52" fmla="*/ 1158 w 1158"/>
                <a:gd name="T53" fmla="*/ 15 h 284"/>
                <a:gd name="T54" fmla="*/ 502 w 1158"/>
                <a:gd name="T55" fmla="*/ 93 h 284"/>
                <a:gd name="T56" fmla="*/ 478 w 1158"/>
                <a:gd name="T57" fmla="*/ 201 h 284"/>
                <a:gd name="T58" fmla="*/ 430 w 1158"/>
                <a:gd name="T59" fmla="*/ 244 h 284"/>
                <a:gd name="T60" fmla="*/ 118 w 1158"/>
                <a:gd name="T61" fmla="*/ 231 h 284"/>
                <a:gd name="T62" fmla="*/ 73 w 1158"/>
                <a:gd name="T63" fmla="*/ 183 h 284"/>
                <a:gd name="T64" fmla="*/ 61 w 1158"/>
                <a:gd name="T65" fmla="*/ 73 h 284"/>
                <a:gd name="T66" fmla="*/ 69 w 1158"/>
                <a:gd name="T67" fmla="*/ 48 h 284"/>
                <a:gd name="T68" fmla="*/ 93 w 1158"/>
                <a:gd name="T69" fmla="*/ 36 h 284"/>
                <a:gd name="T70" fmla="*/ 469 w 1158"/>
                <a:gd name="T71" fmla="*/ 52 h 284"/>
                <a:gd name="T72" fmla="*/ 502 w 1158"/>
                <a:gd name="T73" fmla="*/ 93 h 284"/>
                <a:gd name="T74" fmla="*/ 1097 w 1158"/>
                <a:gd name="T75" fmla="*/ 73 h 284"/>
                <a:gd name="T76" fmla="*/ 1085 w 1158"/>
                <a:gd name="T77" fmla="*/ 183 h 284"/>
                <a:gd name="T78" fmla="*/ 1040 w 1158"/>
                <a:gd name="T79" fmla="*/ 231 h 284"/>
                <a:gd name="T80" fmla="*/ 729 w 1158"/>
                <a:gd name="T81" fmla="*/ 244 h 284"/>
                <a:gd name="T82" fmla="*/ 680 w 1158"/>
                <a:gd name="T83" fmla="*/ 201 h 284"/>
                <a:gd name="T84" fmla="*/ 656 w 1158"/>
                <a:gd name="T85" fmla="*/ 93 h 284"/>
                <a:gd name="T86" fmla="*/ 689 w 1158"/>
                <a:gd name="T87" fmla="*/ 52 h 284"/>
                <a:gd name="T88" fmla="*/ 1066 w 1158"/>
                <a:gd name="T89" fmla="*/ 36 h 284"/>
                <a:gd name="T90" fmla="*/ 1090 w 1158"/>
                <a:gd name="T91" fmla="*/ 48 h 284"/>
                <a:gd name="T92" fmla="*/ 1097 w 1158"/>
                <a:gd name="T93" fmla="*/ 7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58" h="284">
                  <a:moveTo>
                    <a:pt x="1158" y="15"/>
                  </a:moveTo>
                  <a:cubicBezTo>
                    <a:pt x="1158" y="7"/>
                    <a:pt x="1152" y="1"/>
                    <a:pt x="1145" y="1"/>
                  </a:cubicBezTo>
                  <a:cubicBezTo>
                    <a:pt x="1052" y="0"/>
                    <a:pt x="1052" y="0"/>
                    <a:pt x="1052" y="0"/>
                  </a:cubicBezTo>
                  <a:cubicBezTo>
                    <a:pt x="1045" y="0"/>
                    <a:pt x="804" y="1"/>
                    <a:pt x="688" y="17"/>
                  </a:cubicBezTo>
                  <a:cubicBezTo>
                    <a:pt x="684" y="17"/>
                    <a:pt x="598" y="32"/>
                    <a:pt x="579" y="32"/>
                  </a:cubicBezTo>
                  <a:cubicBezTo>
                    <a:pt x="561" y="32"/>
                    <a:pt x="475" y="17"/>
                    <a:pt x="471" y="17"/>
                  </a:cubicBezTo>
                  <a:cubicBezTo>
                    <a:pt x="355" y="1"/>
                    <a:pt x="133" y="0"/>
                    <a:pt x="133" y="0"/>
                  </a:cubicBezTo>
                  <a:cubicBezTo>
                    <a:pt x="125" y="0"/>
                    <a:pt x="14" y="1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5"/>
                    <a:pt x="5" y="65"/>
                    <a:pt x="10" y="7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5" y="85"/>
                    <a:pt x="30" y="95"/>
                    <a:pt x="31" y="102"/>
                  </a:cubicBezTo>
                  <a:cubicBezTo>
                    <a:pt x="31" y="102"/>
                    <a:pt x="36" y="153"/>
                    <a:pt x="40" y="186"/>
                  </a:cubicBezTo>
                  <a:cubicBezTo>
                    <a:pt x="44" y="224"/>
                    <a:pt x="78" y="262"/>
                    <a:pt x="117" y="267"/>
                  </a:cubicBezTo>
                  <a:cubicBezTo>
                    <a:pt x="220" y="279"/>
                    <a:pt x="324" y="284"/>
                    <a:pt x="428" y="280"/>
                  </a:cubicBezTo>
                  <a:cubicBezTo>
                    <a:pt x="467" y="278"/>
                    <a:pt x="496" y="255"/>
                    <a:pt x="511" y="206"/>
                  </a:cubicBezTo>
                  <a:cubicBezTo>
                    <a:pt x="520" y="177"/>
                    <a:pt x="536" y="93"/>
                    <a:pt x="579" y="93"/>
                  </a:cubicBezTo>
                  <a:cubicBezTo>
                    <a:pt x="623" y="93"/>
                    <a:pt x="639" y="177"/>
                    <a:pt x="648" y="206"/>
                  </a:cubicBezTo>
                  <a:cubicBezTo>
                    <a:pt x="662" y="255"/>
                    <a:pt x="692" y="278"/>
                    <a:pt x="730" y="280"/>
                  </a:cubicBezTo>
                  <a:cubicBezTo>
                    <a:pt x="834" y="284"/>
                    <a:pt x="939" y="279"/>
                    <a:pt x="1042" y="267"/>
                  </a:cubicBezTo>
                  <a:cubicBezTo>
                    <a:pt x="1080" y="262"/>
                    <a:pt x="1114" y="224"/>
                    <a:pt x="1119" y="186"/>
                  </a:cubicBezTo>
                  <a:cubicBezTo>
                    <a:pt x="1122" y="153"/>
                    <a:pt x="1128" y="102"/>
                    <a:pt x="1128" y="102"/>
                  </a:cubicBezTo>
                  <a:cubicBezTo>
                    <a:pt x="1129" y="95"/>
                    <a:pt x="1134" y="85"/>
                    <a:pt x="1139" y="80"/>
                  </a:cubicBezTo>
                  <a:cubicBezTo>
                    <a:pt x="1149" y="70"/>
                    <a:pt x="1149" y="70"/>
                    <a:pt x="1149" y="70"/>
                  </a:cubicBezTo>
                  <a:cubicBezTo>
                    <a:pt x="1154" y="65"/>
                    <a:pt x="1158" y="55"/>
                    <a:pt x="1158" y="48"/>
                  </a:cubicBezTo>
                  <a:cubicBezTo>
                    <a:pt x="1158" y="15"/>
                    <a:pt x="1158" y="15"/>
                    <a:pt x="1158" y="15"/>
                  </a:cubicBezTo>
                  <a:moveTo>
                    <a:pt x="502" y="93"/>
                  </a:moveTo>
                  <a:cubicBezTo>
                    <a:pt x="496" y="124"/>
                    <a:pt x="485" y="174"/>
                    <a:pt x="478" y="201"/>
                  </a:cubicBezTo>
                  <a:cubicBezTo>
                    <a:pt x="471" y="227"/>
                    <a:pt x="452" y="243"/>
                    <a:pt x="430" y="244"/>
                  </a:cubicBezTo>
                  <a:cubicBezTo>
                    <a:pt x="326" y="245"/>
                    <a:pt x="222" y="241"/>
                    <a:pt x="118" y="231"/>
                  </a:cubicBezTo>
                  <a:cubicBezTo>
                    <a:pt x="96" y="228"/>
                    <a:pt x="76" y="206"/>
                    <a:pt x="73" y="183"/>
                  </a:cubicBezTo>
                  <a:cubicBezTo>
                    <a:pt x="69" y="146"/>
                    <a:pt x="65" y="110"/>
                    <a:pt x="61" y="73"/>
                  </a:cubicBezTo>
                  <a:cubicBezTo>
                    <a:pt x="60" y="64"/>
                    <a:pt x="63" y="54"/>
                    <a:pt x="69" y="48"/>
                  </a:cubicBezTo>
                  <a:cubicBezTo>
                    <a:pt x="75" y="41"/>
                    <a:pt x="83" y="37"/>
                    <a:pt x="93" y="36"/>
                  </a:cubicBezTo>
                  <a:cubicBezTo>
                    <a:pt x="219" y="33"/>
                    <a:pt x="345" y="38"/>
                    <a:pt x="469" y="52"/>
                  </a:cubicBezTo>
                  <a:cubicBezTo>
                    <a:pt x="479" y="53"/>
                    <a:pt x="509" y="61"/>
                    <a:pt x="502" y="93"/>
                  </a:cubicBezTo>
                  <a:moveTo>
                    <a:pt x="1097" y="73"/>
                  </a:moveTo>
                  <a:cubicBezTo>
                    <a:pt x="1093" y="110"/>
                    <a:pt x="1089" y="146"/>
                    <a:pt x="1085" y="183"/>
                  </a:cubicBezTo>
                  <a:cubicBezTo>
                    <a:pt x="1083" y="206"/>
                    <a:pt x="1062" y="228"/>
                    <a:pt x="1040" y="231"/>
                  </a:cubicBezTo>
                  <a:cubicBezTo>
                    <a:pt x="937" y="241"/>
                    <a:pt x="833" y="245"/>
                    <a:pt x="729" y="244"/>
                  </a:cubicBezTo>
                  <a:cubicBezTo>
                    <a:pt x="707" y="243"/>
                    <a:pt x="688" y="227"/>
                    <a:pt x="680" y="201"/>
                  </a:cubicBezTo>
                  <a:cubicBezTo>
                    <a:pt x="673" y="174"/>
                    <a:pt x="662" y="124"/>
                    <a:pt x="656" y="93"/>
                  </a:cubicBezTo>
                  <a:cubicBezTo>
                    <a:pt x="650" y="61"/>
                    <a:pt x="679" y="53"/>
                    <a:pt x="689" y="52"/>
                  </a:cubicBezTo>
                  <a:cubicBezTo>
                    <a:pt x="814" y="38"/>
                    <a:pt x="940" y="33"/>
                    <a:pt x="1066" y="36"/>
                  </a:cubicBezTo>
                  <a:cubicBezTo>
                    <a:pt x="1075" y="37"/>
                    <a:pt x="1084" y="41"/>
                    <a:pt x="1090" y="48"/>
                  </a:cubicBezTo>
                  <a:cubicBezTo>
                    <a:pt x="1096" y="54"/>
                    <a:pt x="1098" y="64"/>
                    <a:pt x="1097" y="73"/>
                  </a:cubicBezTo>
                </a:path>
              </a:pathLst>
            </a:custGeom>
            <a:solidFill>
              <a:srgbClr val="DC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3" name="Freeform 295"/>
            <p:cNvSpPr/>
            <p:nvPr/>
          </p:nvSpPr>
          <p:spPr bwMode="auto">
            <a:xfrm>
              <a:off x="2955925" y="2405063"/>
              <a:ext cx="323850" cy="180975"/>
            </a:xfrm>
            <a:custGeom>
              <a:avLst/>
              <a:gdLst>
                <a:gd name="T0" fmla="*/ 1195 w 1205"/>
                <a:gd name="T1" fmla="*/ 174 h 674"/>
                <a:gd name="T2" fmla="*/ 1172 w 1205"/>
                <a:gd name="T3" fmla="*/ 171 h 674"/>
                <a:gd name="T4" fmla="*/ 603 w 1205"/>
                <a:gd name="T5" fmla="*/ 0 h 674"/>
                <a:gd name="T6" fmla="*/ 33 w 1205"/>
                <a:gd name="T7" fmla="*/ 171 h 674"/>
                <a:gd name="T8" fmla="*/ 10 w 1205"/>
                <a:gd name="T9" fmla="*/ 174 h 674"/>
                <a:gd name="T10" fmla="*/ 19 w 1205"/>
                <a:gd name="T11" fmla="*/ 674 h 674"/>
                <a:gd name="T12" fmla="*/ 207 w 1205"/>
                <a:gd name="T13" fmla="*/ 358 h 674"/>
                <a:gd name="T14" fmla="*/ 603 w 1205"/>
                <a:gd name="T15" fmla="*/ 412 h 674"/>
                <a:gd name="T16" fmla="*/ 998 w 1205"/>
                <a:gd name="T17" fmla="*/ 358 h 674"/>
                <a:gd name="T18" fmla="*/ 1186 w 1205"/>
                <a:gd name="T19" fmla="*/ 674 h 674"/>
                <a:gd name="T20" fmla="*/ 1195 w 1205"/>
                <a:gd name="T21" fmla="*/ 174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05" h="674">
                  <a:moveTo>
                    <a:pt x="1195" y="174"/>
                  </a:moveTo>
                  <a:cubicBezTo>
                    <a:pt x="1195" y="174"/>
                    <a:pt x="1186" y="173"/>
                    <a:pt x="1172" y="171"/>
                  </a:cubicBezTo>
                  <a:cubicBezTo>
                    <a:pt x="1101" y="73"/>
                    <a:pt x="873" y="0"/>
                    <a:pt x="603" y="0"/>
                  </a:cubicBezTo>
                  <a:cubicBezTo>
                    <a:pt x="332" y="0"/>
                    <a:pt x="104" y="73"/>
                    <a:pt x="33" y="171"/>
                  </a:cubicBezTo>
                  <a:cubicBezTo>
                    <a:pt x="19" y="173"/>
                    <a:pt x="10" y="174"/>
                    <a:pt x="10" y="174"/>
                  </a:cubicBezTo>
                  <a:cubicBezTo>
                    <a:pt x="10" y="174"/>
                    <a:pt x="0" y="349"/>
                    <a:pt x="19" y="674"/>
                  </a:cubicBezTo>
                  <a:cubicBezTo>
                    <a:pt x="37" y="521"/>
                    <a:pt x="119" y="367"/>
                    <a:pt x="207" y="358"/>
                  </a:cubicBezTo>
                  <a:cubicBezTo>
                    <a:pt x="300" y="347"/>
                    <a:pt x="399" y="412"/>
                    <a:pt x="603" y="412"/>
                  </a:cubicBezTo>
                  <a:cubicBezTo>
                    <a:pt x="806" y="412"/>
                    <a:pt x="905" y="347"/>
                    <a:pt x="998" y="358"/>
                  </a:cubicBezTo>
                  <a:cubicBezTo>
                    <a:pt x="1086" y="367"/>
                    <a:pt x="1168" y="521"/>
                    <a:pt x="1186" y="674"/>
                  </a:cubicBezTo>
                  <a:cubicBezTo>
                    <a:pt x="1205" y="349"/>
                    <a:pt x="1195" y="174"/>
                    <a:pt x="1195" y="174"/>
                  </a:cubicBezTo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4" name="Freeform 296"/>
            <p:cNvSpPr/>
            <p:nvPr/>
          </p:nvSpPr>
          <p:spPr bwMode="auto">
            <a:xfrm>
              <a:off x="2643188" y="2943225"/>
              <a:ext cx="127000" cy="334963"/>
            </a:xfrm>
            <a:custGeom>
              <a:avLst/>
              <a:gdLst>
                <a:gd name="T0" fmla="*/ 39 w 80"/>
                <a:gd name="T1" fmla="*/ 0 h 211"/>
                <a:gd name="T2" fmla="*/ 0 w 80"/>
                <a:gd name="T3" fmla="*/ 211 h 211"/>
                <a:gd name="T4" fmla="*/ 80 w 80"/>
                <a:gd name="T5" fmla="*/ 211 h 211"/>
                <a:gd name="T6" fmla="*/ 39 w 80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11">
                  <a:moveTo>
                    <a:pt x="39" y="0"/>
                  </a:moveTo>
                  <a:lnTo>
                    <a:pt x="0" y="211"/>
                  </a:lnTo>
                  <a:lnTo>
                    <a:pt x="80" y="21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74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5" name="Freeform 297"/>
            <p:cNvSpPr/>
            <p:nvPr/>
          </p:nvSpPr>
          <p:spPr bwMode="auto">
            <a:xfrm>
              <a:off x="3463925" y="2943225"/>
              <a:ext cx="125413" cy="334963"/>
            </a:xfrm>
            <a:custGeom>
              <a:avLst/>
              <a:gdLst>
                <a:gd name="T0" fmla="*/ 40 w 79"/>
                <a:gd name="T1" fmla="*/ 0 h 211"/>
                <a:gd name="T2" fmla="*/ 0 w 79"/>
                <a:gd name="T3" fmla="*/ 211 h 211"/>
                <a:gd name="T4" fmla="*/ 79 w 79"/>
                <a:gd name="T5" fmla="*/ 211 h 211"/>
                <a:gd name="T6" fmla="*/ 40 w 79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211">
                  <a:moveTo>
                    <a:pt x="40" y="0"/>
                  </a:moveTo>
                  <a:lnTo>
                    <a:pt x="0" y="211"/>
                  </a:lnTo>
                  <a:lnTo>
                    <a:pt x="79" y="21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B74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6" name="Freeform 298"/>
            <p:cNvSpPr/>
            <p:nvPr/>
          </p:nvSpPr>
          <p:spPr bwMode="auto">
            <a:xfrm>
              <a:off x="2705100" y="2849563"/>
              <a:ext cx="822325" cy="428625"/>
            </a:xfrm>
            <a:custGeom>
              <a:avLst/>
              <a:gdLst>
                <a:gd name="T0" fmla="*/ 3065 w 3065"/>
                <a:gd name="T1" fmla="*/ 351 h 1600"/>
                <a:gd name="T2" fmla="*/ 2166 w 3065"/>
                <a:gd name="T3" fmla="*/ 56 h 1600"/>
                <a:gd name="T4" fmla="*/ 1988 w 3065"/>
                <a:gd name="T5" fmla="*/ 0 h 1600"/>
                <a:gd name="T6" fmla="*/ 1533 w 3065"/>
                <a:gd name="T7" fmla="*/ 262 h 1600"/>
                <a:gd name="T8" fmla="*/ 1077 w 3065"/>
                <a:gd name="T9" fmla="*/ 0 h 1600"/>
                <a:gd name="T10" fmla="*/ 899 w 3065"/>
                <a:gd name="T11" fmla="*/ 56 h 1600"/>
                <a:gd name="T12" fmla="*/ 0 w 3065"/>
                <a:gd name="T13" fmla="*/ 351 h 1600"/>
                <a:gd name="T14" fmla="*/ 225 w 3065"/>
                <a:gd name="T15" fmla="*/ 1600 h 1600"/>
                <a:gd name="T16" fmla="*/ 2840 w 3065"/>
                <a:gd name="T17" fmla="*/ 1600 h 1600"/>
                <a:gd name="T18" fmla="*/ 3065 w 3065"/>
                <a:gd name="T19" fmla="*/ 351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5" h="1600">
                  <a:moveTo>
                    <a:pt x="3065" y="351"/>
                  </a:moveTo>
                  <a:cubicBezTo>
                    <a:pt x="2166" y="56"/>
                    <a:pt x="2166" y="56"/>
                    <a:pt x="2166" y="56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8" y="0"/>
                    <a:pt x="1794" y="262"/>
                    <a:pt x="1533" y="262"/>
                  </a:cubicBezTo>
                  <a:cubicBezTo>
                    <a:pt x="1271" y="262"/>
                    <a:pt x="1077" y="0"/>
                    <a:pt x="1077" y="0"/>
                  </a:cubicBezTo>
                  <a:cubicBezTo>
                    <a:pt x="899" y="56"/>
                    <a:pt x="899" y="56"/>
                    <a:pt x="899" y="5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225" y="1600"/>
                    <a:pt x="225" y="1600"/>
                    <a:pt x="225" y="1600"/>
                  </a:cubicBezTo>
                  <a:cubicBezTo>
                    <a:pt x="2840" y="1600"/>
                    <a:pt x="2840" y="1600"/>
                    <a:pt x="2840" y="1600"/>
                  </a:cubicBezTo>
                  <a:lnTo>
                    <a:pt x="3065" y="351"/>
                  </a:lnTo>
                  <a:close/>
                </a:path>
              </a:pathLst>
            </a:custGeom>
            <a:solidFill>
              <a:srgbClr val="CA5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7" name="Freeform 299"/>
            <p:cNvSpPr/>
            <p:nvPr/>
          </p:nvSpPr>
          <p:spPr bwMode="auto">
            <a:xfrm>
              <a:off x="3000375" y="2867025"/>
              <a:ext cx="238125" cy="411163"/>
            </a:xfrm>
            <a:custGeom>
              <a:avLst/>
              <a:gdLst>
                <a:gd name="T0" fmla="*/ 886 w 886"/>
                <a:gd name="T1" fmla="*/ 0 h 1536"/>
                <a:gd name="T2" fmla="*/ 429 w 886"/>
                <a:gd name="T3" fmla="*/ 224 h 1536"/>
                <a:gd name="T4" fmla="*/ 0 w 886"/>
                <a:gd name="T5" fmla="*/ 2 h 1536"/>
                <a:gd name="T6" fmla="*/ 268 w 886"/>
                <a:gd name="T7" fmla="*/ 1536 h 1536"/>
                <a:gd name="T8" fmla="*/ 528 w 886"/>
                <a:gd name="T9" fmla="*/ 1536 h 1536"/>
                <a:gd name="T10" fmla="*/ 886 w 886"/>
                <a:gd name="T11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6" h="1536">
                  <a:moveTo>
                    <a:pt x="886" y="0"/>
                  </a:moveTo>
                  <a:cubicBezTo>
                    <a:pt x="886" y="0"/>
                    <a:pt x="741" y="224"/>
                    <a:pt x="429" y="224"/>
                  </a:cubicBezTo>
                  <a:cubicBezTo>
                    <a:pt x="117" y="224"/>
                    <a:pt x="0" y="2"/>
                    <a:pt x="0" y="2"/>
                  </a:cubicBezTo>
                  <a:cubicBezTo>
                    <a:pt x="268" y="1536"/>
                    <a:pt x="268" y="1536"/>
                    <a:pt x="268" y="1536"/>
                  </a:cubicBezTo>
                  <a:cubicBezTo>
                    <a:pt x="528" y="1536"/>
                    <a:pt x="528" y="1536"/>
                    <a:pt x="528" y="1536"/>
                  </a:cubicBezTo>
                  <a:lnTo>
                    <a:pt x="886" y="0"/>
                  </a:lnTo>
                  <a:close/>
                </a:path>
              </a:pathLst>
            </a:custGeom>
            <a:solidFill>
              <a:srgbClr val="D5B5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8" name="Freeform 300"/>
            <p:cNvSpPr/>
            <p:nvPr/>
          </p:nvSpPr>
          <p:spPr bwMode="auto">
            <a:xfrm>
              <a:off x="3119438" y="2914650"/>
              <a:ext cx="107950" cy="61913"/>
            </a:xfrm>
            <a:custGeom>
              <a:avLst/>
              <a:gdLst>
                <a:gd name="T0" fmla="*/ 54 w 401"/>
                <a:gd name="T1" fmla="*/ 0 h 228"/>
                <a:gd name="T2" fmla="*/ 0 w 401"/>
                <a:gd name="T3" fmla="*/ 34 h 228"/>
                <a:gd name="T4" fmla="*/ 401 w 401"/>
                <a:gd name="T5" fmla="*/ 228 h 228"/>
                <a:gd name="T6" fmla="*/ 54 w 401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228">
                  <a:moveTo>
                    <a:pt x="54" y="0"/>
                  </a:moveTo>
                  <a:cubicBezTo>
                    <a:pt x="21" y="21"/>
                    <a:pt x="0" y="34"/>
                    <a:pt x="0" y="34"/>
                  </a:cubicBezTo>
                  <a:cubicBezTo>
                    <a:pt x="29" y="31"/>
                    <a:pt x="255" y="59"/>
                    <a:pt x="401" y="228"/>
                  </a:cubicBezTo>
                  <a:cubicBezTo>
                    <a:pt x="301" y="73"/>
                    <a:pt x="140" y="17"/>
                    <a:pt x="54" y="0"/>
                  </a:cubicBezTo>
                  <a:close/>
                </a:path>
              </a:pathLst>
            </a:custGeom>
            <a:solidFill>
              <a:srgbClr val="AA9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89" name="Freeform 301"/>
            <p:cNvSpPr/>
            <p:nvPr/>
          </p:nvSpPr>
          <p:spPr bwMode="auto">
            <a:xfrm>
              <a:off x="3005138" y="2914650"/>
              <a:ext cx="107950" cy="61913"/>
            </a:xfrm>
            <a:custGeom>
              <a:avLst/>
              <a:gdLst>
                <a:gd name="T0" fmla="*/ 0 w 400"/>
                <a:gd name="T1" fmla="*/ 228 h 228"/>
                <a:gd name="T2" fmla="*/ 400 w 400"/>
                <a:gd name="T3" fmla="*/ 34 h 228"/>
                <a:gd name="T4" fmla="*/ 346 w 400"/>
                <a:gd name="T5" fmla="*/ 0 h 228"/>
                <a:gd name="T6" fmla="*/ 0 w 400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228">
                  <a:moveTo>
                    <a:pt x="0" y="228"/>
                  </a:moveTo>
                  <a:cubicBezTo>
                    <a:pt x="145" y="59"/>
                    <a:pt x="371" y="31"/>
                    <a:pt x="400" y="34"/>
                  </a:cubicBezTo>
                  <a:cubicBezTo>
                    <a:pt x="400" y="34"/>
                    <a:pt x="379" y="21"/>
                    <a:pt x="346" y="0"/>
                  </a:cubicBezTo>
                  <a:cubicBezTo>
                    <a:pt x="260" y="17"/>
                    <a:pt x="99" y="73"/>
                    <a:pt x="0" y="228"/>
                  </a:cubicBezTo>
                  <a:close/>
                </a:path>
              </a:pathLst>
            </a:custGeom>
            <a:solidFill>
              <a:srgbClr val="AA91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0" name="Freeform 302"/>
            <p:cNvSpPr/>
            <p:nvPr/>
          </p:nvSpPr>
          <p:spPr bwMode="auto">
            <a:xfrm>
              <a:off x="3038475" y="2894013"/>
              <a:ext cx="153988" cy="95250"/>
            </a:xfrm>
            <a:custGeom>
              <a:avLst/>
              <a:gdLst>
                <a:gd name="T0" fmla="*/ 287 w 573"/>
                <a:gd name="T1" fmla="*/ 70 h 358"/>
                <a:gd name="T2" fmla="*/ 287 w 573"/>
                <a:gd name="T3" fmla="*/ 70 h 358"/>
                <a:gd name="T4" fmla="*/ 287 w 573"/>
                <a:gd name="T5" fmla="*/ 70 h 358"/>
                <a:gd name="T6" fmla="*/ 0 w 573"/>
                <a:gd name="T7" fmla="*/ 0 h 358"/>
                <a:gd name="T8" fmla="*/ 176 w 573"/>
                <a:gd name="T9" fmla="*/ 325 h 358"/>
                <a:gd name="T10" fmla="*/ 287 w 573"/>
                <a:gd name="T11" fmla="*/ 358 h 358"/>
                <a:gd name="T12" fmla="*/ 287 w 573"/>
                <a:gd name="T13" fmla="*/ 358 h 358"/>
                <a:gd name="T14" fmla="*/ 287 w 573"/>
                <a:gd name="T15" fmla="*/ 358 h 358"/>
                <a:gd name="T16" fmla="*/ 398 w 573"/>
                <a:gd name="T17" fmla="*/ 325 h 358"/>
                <a:gd name="T18" fmla="*/ 573 w 573"/>
                <a:gd name="T19" fmla="*/ 0 h 358"/>
                <a:gd name="T20" fmla="*/ 287 w 573"/>
                <a:gd name="T21" fmla="*/ 7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358">
                  <a:moveTo>
                    <a:pt x="287" y="70"/>
                  </a:moveTo>
                  <a:cubicBezTo>
                    <a:pt x="287" y="70"/>
                    <a:pt x="287" y="70"/>
                    <a:pt x="287" y="70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157" y="70"/>
                    <a:pt x="0" y="0"/>
                    <a:pt x="0" y="0"/>
                  </a:cubicBezTo>
                  <a:cubicBezTo>
                    <a:pt x="0" y="0"/>
                    <a:pt x="62" y="145"/>
                    <a:pt x="176" y="325"/>
                  </a:cubicBezTo>
                  <a:cubicBezTo>
                    <a:pt x="188" y="345"/>
                    <a:pt x="249" y="358"/>
                    <a:pt x="287" y="358"/>
                  </a:cubicBezTo>
                  <a:cubicBezTo>
                    <a:pt x="287" y="358"/>
                    <a:pt x="287" y="358"/>
                    <a:pt x="287" y="358"/>
                  </a:cubicBezTo>
                  <a:cubicBezTo>
                    <a:pt x="287" y="358"/>
                    <a:pt x="287" y="358"/>
                    <a:pt x="287" y="358"/>
                  </a:cubicBezTo>
                  <a:cubicBezTo>
                    <a:pt x="324" y="358"/>
                    <a:pt x="385" y="345"/>
                    <a:pt x="398" y="325"/>
                  </a:cubicBezTo>
                  <a:cubicBezTo>
                    <a:pt x="511" y="145"/>
                    <a:pt x="573" y="0"/>
                    <a:pt x="573" y="0"/>
                  </a:cubicBezTo>
                  <a:cubicBezTo>
                    <a:pt x="573" y="0"/>
                    <a:pt x="416" y="70"/>
                    <a:pt x="287" y="70"/>
                  </a:cubicBezTo>
                  <a:close/>
                </a:path>
              </a:pathLst>
            </a:custGeom>
            <a:solidFill>
              <a:srgbClr val="51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1" name="Freeform 303"/>
            <p:cNvSpPr/>
            <p:nvPr/>
          </p:nvSpPr>
          <p:spPr bwMode="auto">
            <a:xfrm>
              <a:off x="3046413" y="2981325"/>
              <a:ext cx="138113" cy="296863"/>
            </a:xfrm>
            <a:custGeom>
              <a:avLst/>
              <a:gdLst>
                <a:gd name="T0" fmla="*/ 515 w 515"/>
                <a:gd name="T1" fmla="*/ 764 h 1109"/>
                <a:gd name="T2" fmla="*/ 364 w 515"/>
                <a:gd name="T3" fmla="*/ 0 h 1109"/>
                <a:gd name="T4" fmla="*/ 258 w 515"/>
                <a:gd name="T5" fmla="*/ 0 h 1109"/>
                <a:gd name="T6" fmla="*/ 151 w 515"/>
                <a:gd name="T7" fmla="*/ 0 h 1109"/>
                <a:gd name="T8" fmla="*/ 0 w 515"/>
                <a:gd name="T9" fmla="*/ 764 h 1109"/>
                <a:gd name="T10" fmla="*/ 73 w 515"/>
                <a:gd name="T11" fmla="*/ 1109 h 1109"/>
                <a:gd name="T12" fmla="*/ 442 w 515"/>
                <a:gd name="T13" fmla="*/ 1109 h 1109"/>
                <a:gd name="T14" fmla="*/ 515 w 515"/>
                <a:gd name="T15" fmla="*/ 764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1109">
                  <a:moveTo>
                    <a:pt x="515" y="764"/>
                  </a:moveTo>
                  <a:cubicBezTo>
                    <a:pt x="515" y="491"/>
                    <a:pt x="482" y="287"/>
                    <a:pt x="364" y="0"/>
                  </a:cubicBezTo>
                  <a:cubicBezTo>
                    <a:pt x="350" y="0"/>
                    <a:pt x="305" y="0"/>
                    <a:pt x="258" y="0"/>
                  </a:cubicBezTo>
                  <a:cubicBezTo>
                    <a:pt x="210" y="0"/>
                    <a:pt x="165" y="0"/>
                    <a:pt x="151" y="0"/>
                  </a:cubicBezTo>
                  <a:cubicBezTo>
                    <a:pt x="33" y="287"/>
                    <a:pt x="0" y="491"/>
                    <a:pt x="0" y="764"/>
                  </a:cubicBezTo>
                  <a:cubicBezTo>
                    <a:pt x="73" y="1109"/>
                    <a:pt x="73" y="1109"/>
                    <a:pt x="73" y="1109"/>
                  </a:cubicBezTo>
                  <a:cubicBezTo>
                    <a:pt x="442" y="1109"/>
                    <a:pt x="442" y="1109"/>
                    <a:pt x="442" y="1109"/>
                  </a:cubicBezTo>
                  <a:lnTo>
                    <a:pt x="515" y="764"/>
                  </a:lnTo>
                  <a:close/>
                </a:path>
              </a:pathLst>
            </a:custGeom>
            <a:solidFill>
              <a:srgbClr val="51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2" name="Freeform 304"/>
            <p:cNvSpPr/>
            <p:nvPr/>
          </p:nvSpPr>
          <p:spPr bwMode="auto">
            <a:xfrm>
              <a:off x="3086100" y="2981325"/>
              <a:ext cx="60325" cy="19050"/>
            </a:xfrm>
            <a:custGeom>
              <a:avLst/>
              <a:gdLst>
                <a:gd name="T0" fmla="*/ 111 w 222"/>
                <a:gd name="T1" fmla="*/ 33 h 73"/>
                <a:gd name="T2" fmla="*/ 0 w 222"/>
                <a:gd name="T3" fmla="*/ 0 h 73"/>
                <a:gd name="T4" fmla="*/ 111 w 222"/>
                <a:gd name="T5" fmla="*/ 73 h 73"/>
                <a:gd name="T6" fmla="*/ 222 w 222"/>
                <a:gd name="T7" fmla="*/ 0 h 73"/>
                <a:gd name="T8" fmla="*/ 111 w 222"/>
                <a:gd name="T9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3">
                  <a:moveTo>
                    <a:pt x="111" y="33"/>
                  </a:moveTo>
                  <a:cubicBezTo>
                    <a:pt x="73" y="33"/>
                    <a:pt x="12" y="20"/>
                    <a:pt x="0" y="0"/>
                  </a:cubicBezTo>
                  <a:cubicBezTo>
                    <a:pt x="12" y="20"/>
                    <a:pt x="81" y="73"/>
                    <a:pt x="111" y="73"/>
                  </a:cubicBezTo>
                  <a:cubicBezTo>
                    <a:pt x="140" y="73"/>
                    <a:pt x="209" y="20"/>
                    <a:pt x="222" y="0"/>
                  </a:cubicBezTo>
                  <a:cubicBezTo>
                    <a:pt x="209" y="20"/>
                    <a:pt x="148" y="33"/>
                    <a:pt x="111" y="33"/>
                  </a:cubicBez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3" name="Freeform 305"/>
            <p:cNvSpPr/>
            <p:nvPr/>
          </p:nvSpPr>
          <p:spPr bwMode="auto">
            <a:xfrm>
              <a:off x="3038475" y="2894013"/>
              <a:ext cx="153988" cy="42863"/>
            </a:xfrm>
            <a:custGeom>
              <a:avLst/>
              <a:gdLst>
                <a:gd name="T0" fmla="*/ 287 w 573"/>
                <a:gd name="T1" fmla="*/ 111 h 158"/>
                <a:gd name="T2" fmla="*/ 495 w 573"/>
                <a:gd name="T3" fmla="*/ 158 h 158"/>
                <a:gd name="T4" fmla="*/ 573 w 573"/>
                <a:gd name="T5" fmla="*/ 0 h 158"/>
                <a:gd name="T6" fmla="*/ 287 w 573"/>
                <a:gd name="T7" fmla="*/ 70 h 158"/>
                <a:gd name="T8" fmla="*/ 0 w 573"/>
                <a:gd name="T9" fmla="*/ 0 h 158"/>
                <a:gd name="T10" fmla="*/ 79 w 573"/>
                <a:gd name="T11" fmla="*/ 158 h 158"/>
                <a:gd name="T12" fmla="*/ 287 w 573"/>
                <a:gd name="T13" fmla="*/ 1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3" h="158">
                  <a:moveTo>
                    <a:pt x="287" y="111"/>
                  </a:moveTo>
                  <a:cubicBezTo>
                    <a:pt x="394" y="111"/>
                    <a:pt x="495" y="158"/>
                    <a:pt x="495" y="158"/>
                  </a:cubicBezTo>
                  <a:cubicBezTo>
                    <a:pt x="546" y="64"/>
                    <a:pt x="573" y="0"/>
                    <a:pt x="573" y="0"/>
                  </a:cubicBezTo>
                  <a:cubicBezTo>
                    <a:pt x="573" y="0"/>
                    <a:pt x="416" y="70"/>
                    <a:pt x="287" y="70"/>
                  </a:cubicBezTo>
                  <a:cubicBezTo>
                    <a:pt x="157" y="70"/>
                    <a:pt x="0" y="0"/>
                    <a:pt x="0" y="0"/>
                  </a:cubicBezTo>
                  <a:cubicBezTo>
                    <a:pt x="0" y="0"/>
                    <a:pt x="27" y="64"/>
                    <a:pt x="79" y="158"/>
                  </a:cubicBezTo>
                  <a:cubicBezTo>
                    <a:pt x="79" y="158"/>
                    <a:pt x="179" y="111"/>
                    <a:pt x="287" y="111"/>
                  </a:cubicBez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4" name="Freeform 306"/>
            <p:cNvSpPr/>
            <p:nvPr/>
          </p:nvSpPr>
          <p:spPr bwMode="auto">
            <a:xfrm>
              <a:off x="3135313" y="2813050"/>
              <a:ext cx="247650" cy="465138"/>
            </a:xfrm>
            <a:custGeom>
              <a:avLst/>
              <a:gdLst>
                <a:gd name="T0" fmla="*/ 156 w 156"/>
                <a:gd name="T1" fmla="*/ 101 h 293"/>
                <a:gd name="T2" fmla="*/ 106 w 156"/>
                <a:gd name="T3" fmla="*/ 92 h 293"/>
                <a:gd name="T4" fmla="*/ 134 w 156"/>
                <a:gd name="T5" fmla="*/ 86 h 293"/>
                <a:gd name="T6" fmla="*/ 61 w 156"/>
                <a:gd name="T7" fmla="*/ 0 h 293"/>
                <a:gd name="T8" fmla="*/ 0 w 156"/>
                <a:gd name="T9" fmla="*/ 293 h 293"/>
                <a:gd name="T10" fmla="*/ 50 w 156"/>
                <a:gd name="T11" fmla="*/ 293 h 293"/>
                <a:gd name="T12" fmla="*/ 156 w 156"/>
                <a:gd name="T13" fmla="*/ 10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93">
                  <a:moveTo>
                    <a:pt x="156" y="101"/>
                  </a:moveTo>
                  <a:lnTo>
                    <a:pt x="106" y="92"/>
                  </a:lnTo>
                  <a:lnTo>
                    <a:pt x="134" y="86"/>
                  </a:lnTo>
                  <a:lnTo>
                    <a:pt x="61" y="0"/>
                  </a:lnTo>
                  <a:lnTo>
                    <a:pt x="0" y="293"/>
                  </a:lnTo>
                  <a:lnTo>
                    <a:pt x="50" y="293"/>
                  </a:lnTo>
                  <a:lnTo>
                    <a:pt x="156" y="101"/>
                  </a:lnTo>
                  <a:close/>
                </a:path>
              </a:pathLst>
            </a:custGeom>
            <a:solidFill>
              <a:srgbClr val="DC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5" name="Freeform 307"/>
            <p:cNvSpPr/>
            <p:nvPr/>
          </p:nvSpPr>
          <p:spPr bwMode="auto">
            <a:xfrm>
              <a:off x="2849563" y="2813050"/>
              <a:ext cx="227013" cy="465138"/>
            </a:xfrm>
            <a:custGeom>
              <a:avLst/>
              <a:gdLst>
                <a:gd name="T0" fmla="*/ 95 w 143"/>
                <a:gd name="T1" fmla="*/ 0 h 293"/>
                <a:gd name="T2" fmla="*/ 23 w 143"/>
                <a:gd name="T3" fmla="*/ 82 h 293"/>
                <a:gd name="T4" fmla="*/ 50 w 143"/>
                <a:gd name="T5" fmla="*/ 89 h 293"/>
                <a:gd name="T6" fmla="*/ 0 w 143"/>
                <a:gd name="T7" fmla="*/ 95 h 293"/>
                <a:gd name="T8" fmla="*/ 94 w 143"/>
                <a:gd name="T9" fmla="*/ 293 h 293"/>
                <a:gd name="T10" fmla="*/ 143 w 143"/>
                <a:gd name="T11" fmla="*/ 293 h 293"/>
                <a:gd name="T12" fmla="*/ 95 w 143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93">
                  <a:moveTo>
                    <a:pt x="95" y="0"/>
                  </a:moveTo>
                  <a:lnTo>
                    <a:pt x="23" y="82"/>
                  </a:lnTo>
                  <a:lnTo>
                    <a:pt x="50" y="89"/>
                  </a:lnTo>
                  <a:lnTo>
                    <a:pt x="0" y="95"/>
                  </a:lnTo>
                  <a:lnTo>
                    <a:pt x="94" y="293"/>
                  </a:lnTo>
                  <a:lnTo>
                    <a:pt x="143" y="29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6" name="Freeform 308"/>
            <p:cNvSpPr/>
            <p:nvPr/>
          </p:nvSpPr>
          <p:spPr bwMode="auto">
            <a:xfrm>
              <a:off x="2998788" y="2954338"/>
              <a:ext cx="25400" cy="33338"/>
            </a:xfrm>
            <a:custGeom>
              <a:avLst/>
              <a:gdLst>
                <a:gd name="T0" fmla="*/ 91 w 94"/>
                <a:gd name="T1" fmla="*/ 0 h 126"/>
                <a:gd name="T2" fmla="*/ 0 w 94"/>
                <a:gd name="T3" fmla="*/ 126 h 126"/>
                <a:gd name="T4" fmla="*/ 94 w 94"/>
                <a:gd name="T5" fmla="*/ 21 h 126"/>
                <a:gd name="T6" fmla="*/ 91 w 94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26">
                  <a:moveTo>
                    <a:pt x="91" y="0"/>
                  </a:moveTo>
                  <a:cubicBezTo>
                    <a:pt x="56" y="34"/>
                    <a:pt x="25" y="76"/>
                    <a:pt x="0" y="126"/>
                  </a:cubicBezTo>
                  <a:cubicBezTo>
                    <a:pt x="27" y="85"/>
                    <a:pt x="60" y="50"/>
                    <a:pt x="94" y="2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54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7" name="Freeform 309"/>
            <p:cNvSpPr/>
            <p:nvPr/>
          </p:nvSpPr>
          <p:spPr bwMode="auto">
            <a:xfrm>
              <a:off x="3201988" y="2947988"/>
              <a:ext cx="31750" cy="39688"/>
            </a:xfrm>
            <a:custGeom>
              <a:avLst/>
              <a:gdLst>
                <a:gd name="T0" fmla="*/ 116 w 116"/>
                <a:gd name="T1" fmla="*/ 145 h 145"/>
                <a:gd name="T2" fmla="*/ 5 w 116"/>
                <a:gd name="T3" fmla="*/ 0 h 145"/>
                <a:gd name="T4" fmla="*/ 0 w 116"/>
                <a:gd name="T5" fmla="*/ 24 h 145"/>
                <a:gd name="T6" fmla="*/ 116 w 116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45">
                  <a:moveTo>
                    <a:pt x="116" y="145"/>
                  </a:moveTo>
                  <a:cubicBezTo>
                    <a:pt x="86" y="86"/>
                    <a:pt x="47" y="38"/>
                    <a:pt x="5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2" y="55"/>
                    <a:pt x="82" y="95"/>
                    <a:pt x="116" y="145"/>
                  </a:cubicBezTo>
                  <a:close/>
                </a:path>
              </a:pathLst>
            </a:custGeom>
            <a:solidFill>
              <a:srgbClr val="A54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8" name="Freeform 310"/>
            <p:cNvSpPr/>
            <p:nvPr/>
          </p:nvSpPr>
          <p:spPr bwMode="auto">
            <a:xfrm>
              <a:off x="3119438" y="2801938"/>
              <a:ext cx="136525" cy="188913"/>
            </a:xfrm>
            <a:custGeom>
              <a:avLst/>
              <a:gdLst>
                <a:gd name="T0" fmla="*/ 0 w 510"/>
                <a:gd name="T1" fmla="*/ 410 h 701"/>
                <a:gd name="T2" fmla="*/ 405 w 510"/>
                <a:gd name="T3" fmla="*/ 0 h 701"/>
                <a:gd name="T4" fmla="*/ 433 w 510"/>
                <a:gd name="T5" fmla="*/ 701 h 701"/>
                <a:gd name="T6" fmla="*/ 0 w 510"/>
                <a:gd name="T7" fmla="*/ 41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701">
                  <a:moveTo>
                    <a:pt x="0" y="410"/>
                  </a:moveTo>
                  <a:cubicBezTo>
                    <a:pt x="0" y="410"/>
                    <a:pt x="384" y="165"/>
                    <a:pt x="405" y="0"/>
                  </a:cubicBezTo>
                  <a:cubicBezTo>
                    <a:pt x="510" y="263"/>
                    <a:pt x="465" y="563"/>
                    <a:pt x="433" y="701"/>
                  </a:cubicBezTo>
                  <a:cubicBezTo>
                    <a:pt x="312" y="445"/>
                    <a:pt x="32" y="406"/>
                    <a:pt x="0" y="410"/>
                  </a:cubicBezTo>
                  <a:close/>
                </a:path>
              </a:pathLst>
            </a:custGeom>
            <a:solidFill>
              <a:srgbClr val="FFD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499" name="Freeform 311"/>
            <p:cNvSpPr/>
            <p:nvPr/>
          </p:nvSpPr>
          <p:spPr bwMode="auto">
            <a:xfrm>
              <a:off x="2976563" y="2801938"/>
              <a:ext cx="136525" cy="188913"/>
            </a:xfrm>
            <a:custGeom>
              <a:avLst/>
              <a:gdLst>
                <a:gd name="T0" fmla="*/ 510 w 510"/>
                <a:gd name="T1" fmla="*/ 410 h 701"/>
                <a:gd name="T2" fmla="*/ 105 w 510"/>
                <a:gd name="T3" fmla="*/ 0 h 701"/>
                <a:gd name="T4" fmla="*/ 77 w 510"/>
                <a:gd name="T5" fmla="*/ 701 h 701"/>
                <a:gd name="T6" fmla="*/ 510 w 510"/>
                <a:gd name="T7" fmla="*/ 41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701">
                  <a:moveTo>
                    <a:pt x="510" y="410"/>
                  </a:moveTo>
                  <a:cubicBezTo>
                    <a:pt x="510" y="410"/>
                    <a:pt x="126" y="165"/>
                    <a:pt x="105" y="0"/>
                  </a:cubicBezTo>
                  <a:cubicBezTo>
                    <a:pt x="0" y="263"/>
                    <a:pt x="45" y="563"/>
                    <a:pt x="77" y="701"/>
                  </a:cubicBezTo>
                  <a:cubicBezTo>
                    <a:pt x="198" y="445"/>
                    <a:pt x="478" y="406"/>
                    <a:pt x="510" y="410"/>
                  </a:cubicBezTo>
                  <a:close/>
                </a:path>
              </a:pathLst>
            </a:custGeom>
            <a:solidFill>
              <a:srgbClr val="FFD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0" name="Freeform 314"/>
            <p:cNvSpPr/>
            <p:nvPr/>
          </p:nvSpPr>
          <p:spPr bwMode="auto">
            <a:xfrm>
              <a:off x="2935288" y="2595563"/>
              <a:ext cx="39688" cy="111125"/>
            </a:xfrm>
            <a:custGeom>
              <a:avLst/>
              <a:gdLst>
                <a:gd name="T0" fmla="*/ 8 w 148"/>
                <a:gd name="T1" fmla="*/ 0 h 412"/>
                <a:gd name="T2" fmla="*/ 2 w 148"/>
                <a:gd name="T3" fmla="*/ 41 h 412"/>
                <a:gd name="T4" fmla="*/ 60 w 148"/>
                <a:gd name="T5" fmla="*/ 342 h 412"/>
                <a:gd name="T6" fmla="*/ 103 w 148"/>
                <a:gd name="T7" fmla="*/ 412 h 412"/>
                <a:gd name="T8" fmla="*/ 148 w 148"/>
                <a:gd name="T9" fmla="*/ 394 h 412"/>
                <a:gd name="T10" fmla="*/ 127 w 148"/>
                <a:gd name="T11" fmla="*/ 283 h 412"/>
                <a:gd name="T12" fmla="*/ 8 w 148"/>
                <a:gd name="T13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412">
                  <a:moveTo>
                    <a:pt x="8" y="0"/>
                  </a:moveTo>
                  <a:cubicBezTo>
                    <a:pt x="2" y="13"/>
                    <a:pt x="0" y="27"/>
                    <a:pt x="2" y="41"/>
                  </a:cubicBezTo>
                  <a:cubicBezTo>
                    <a:pt x="60" y="342"/>
                    <a:pt x="60" y="342"/>
                    <a:pt x="60" y="342"/>
                  </a:cubicBezTo>
                  <a:cubicBezTo>
                    <a:pt x="67" y="389"/>
                    <a:pt x="84" y="407"/>
                    <a:pt x="103" y="412"/>
                  </a:cubicBezTo>
                  <a:cubicBezTo>
                    <a:pt x="148" y="394"/>
                    <a:pt x="148" y="394"/>
                    <a:pt x="148" y="394"/>
                  </a:cubicBezTo>
                  <a:cubicBezTo>
                    <a:pt x="140" y="357"/>
                    <a:pt x="133" y="320"/>
                    <a:pt x="127" y="283"/>
                  </a:cubicBezTo>
                  <a:cubicBezTo>
                    <a:pt x="76" y="204"/>
                    <a:pt x="37" y="103"/>
                    <a:pt x="8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1" name="Freeform 315"/>
            <p:cNvSpPr/>
            <p:nvPr/>
          </p:nvSpPr>
          <p:spPr bwMode="auto">
            <a:xfrm>
              <a:off x="2898775" y="2322513"/>
              <a:ext cx="420688" cy="349250"/>
            </a:xfrm>
            <a:custGeom>
              <a:avLst/>
              <a:gdLst>
                <a:gd name="T0" fmla="*/ 956 w 1569"/>
                <a:gd name="T1" fmla="*/ 0 h 1303"/>
                <a:gd name="T2" fmla="*/ 102 w 1569"/>
                <a:gd name="T3" fmla="*/ 804 h 1303"/>
                <a:gd name="T4" fmla="*/ 146 w 1569"/>
                <a:gd name="T5" fmla="*/ 1020 h 1303"/>
                <a:gd name="T6" fmla="*/ 265 w 1569"/>
                <a:gd name="T7" fmla="*/ 1303 h 1303"/>
                <a:gd name="T8" fmla="*/ 246 w 1569"/>
                <a:gd name="T9" fmla="*/ 1152 h 1303"/>
                <a:gd name="T10" fmla="*/ 239 w 1569"/>
                <a:gd name="T11" fmla="*/ 1133 h 1303"/>
                <a:gd name="T12" fmla="*/ 239 w 1569"/>
                <a:gd name="T13" fmla="*/ 1100 h 1303"/>
                <a:gd name="T14" fmla="*/ 242 w 1569"/>
                <a:gd name="T15" fmla="*/ 1092 h 1303"/>
                <a:gd name="T16" fmla="*/ 237 w 1569"/>
                <a:gd name="T17" fmla="*/ 971 h 1303"/>
                <a:gd name="T18" fmla="*/ 236 w 1569"/>
                <a:gd name="T19" fmla="*/ 979 h 1303"/>
                <a:gd name="T20" fmla="*/ 227 w 1569"/>
                <a:gd name="T21" fmla="*/ 479 h 1303"/>
                <a:gd name="T22" fmla="*/ 250 w 1569"/>
                <a:gd name="T23" fmla="*/ 476 h 1303"/>
                <a:gd name="T24" fmla="*/ 820 w 1569"/>
                <a:gd name="T25" fmla="*/ 305 h 1303"/>
                <a:gd name="T26" fmla="*/ 1389 w 1569"/>
                <a:gd name="T27" fmla="*/ 476 h 1303"/>
                <a:gd name="T28" fmla="*/ 1412 w 1569"/>
                <a:gd name="T29" fmla="*/ 479 h 1303"/>
                <a:gd name="T30" fmla="*/ 1405 w 1569"/>
                <a:gd name="T31" fmla="*/ 952 h 1303"/>
                <a:gd name="T32" fmla="*/ 1513 w 1569"/>
                <a:gd name="T33" fmla="*/ 907 h 1303"/>
                <a:gd name="T34" fmla="*/ 1524 w 1569"/>
                <a:gd name="T35" fmla="*/ 850 h 1303"/>
                <a:gd name="T36" fmla="*/ 956 w 1569"/>
                <a:gd name="T37" fmla="*/ 0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69" h="1303">
                  <a:moveTo>
                    <a:pt x="956" y="0"/>
                  </a:moveTo>
                  <a:cubicBezTo>
                    <a:pt x="718" y="168"/>
                    <a:pt x="0" y="33"/>
                    <a:pt x="102" y="804"/>
                  </a:cubicBezTo>
                  <a:cubicBezTo>
                    <a:pt x="110" y="871"/>
                    <a:pt x="125" y="946"/>
                    <a:pt x="146" y="1020"/>
                  </a:cubicBezTo>
                  <a:cubicBezTo>
                    <a:pt x="175" y="1123"/>
                    <a:pt x="214" y="1224"/>
                    <a:pt x="265" y="1303"/>
                  </a:cubicBezTo>
                  <a:cubicBezTo>
                    <a:pt x="257" y="1253"/>
                    <a:pt x="251" y="1202"/>
                    <a:pt x="246" y="1152"/>
                  </a:cubicBezTo>
                  <a:cubicBezTo>
                    <a:pt x="242" y="1147"/>
                    <a:pt x="239" y="1139"/>
                    <a:pt x="239" y="1133"/>
                  </a:cubicBezTo>
                  <a:cubicBezTo>
                    <a:pt x="239" y="1100"/>
                    <a:pt x="239" y="1100"/>
                    <a:pt x="239" y="1100"/>
                  </a:cubicBezTo>
                  <a:cubicBezTo>
                    <a:pt x="239" y="1097"/>
                    <a:pt x="240" y="1094"/>
                    <a:pt x="242" y="1092"/>
                  </a:cubicBezTo>
                  <a:cubicBezTo>
                    <a:pt x="239" y="1051"/>
                    <a:pt x="237" y="1010"/>
                    <a:pt x="237" y="971"/>
                  </a:cubicBezTo>
                  <a:cubicBezTo>
                    <a:pt x="236" y="973"/>
                    <a:pt x="236" y="976"/>
                    <a:pt x="236" y="979"/>
                  </a:cubicBezTo>
                  <a:cubicBezTo>
                    <a:pt x="217" y="654"/>
                    <a:pt x="227" y="479"/>
                    <a:pt x="227" y="479"/>
                  </a:cubicBezTo>
                  <a:cubicBezTo>
                    <a:pt x="227" y="479"/>
                    <a:pt x="236" y="478"/>
                    <a:pt x="250" y="476"/>
                  </a:cubicBezTo>
                  <a:cubicBezTo>
                    <a:pt x="321" y="378"/>
                    <a:pt x="549" y="305"/>
                    <a:pt x="820" y="305"/>
                  </a:cubicBezTo>
                  <a:cubicBezTo>
                    <a:pt x="1090" y="305"/>
                    <a:pt x="1318" y="378"/>
                    <a:pt x="1389" y="476"/>
                  </a:cubicBezTo>
                  <a:cubicBezTo>
                    <a:pt x="1403" y="478"/>
                    <a:pt x="1412" y="479"/>
                    <a:pt x="1412" y="479"/>
                  </a:cubicBezTo>
                  <a:cubicBezTo>
                    <a:pt x="1412" y="479"/>
                    <a:pt x="1421" y="644"/>
                    <a:pt x="1405" y="952"/>
                  </a:cubicBezTo>
                  <a:cubicBezTo>
                    <a:pt x="1513" y="907"/>
                    <a:pt x="1513" y="907"/>
                    <a:pt x="1513" y="907"/>
                  </a:cubicBezTo>
                  <a:cubicBezTo>
                    <a:pt x="1517" y="889"/>
                    <a:pt x="1521" y="870"/>
                    <a:pt x="1524" y="850"/>
                  </a:cubicBezTo>
                  <a:cubicBezTo>
                    <a:pt x="1569" y="611"/>
                    <a:pt x="1543" y="172"/>
                    <a:pt x="956" y="0"/>
                  </a:cubicBezTo>
                </a:path>
              </a:pathLst>
            </a:custGeom>
            <a:solidFill>
              <a:srgbClr val="848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2" name="Freeform 316"/>
            <p:cNvSpPr>
              <a:spLocks noEditPoints="1"/>
            </p:cNvSpPr>
            <p:nvPr/>
          </p:nvSpPr>
          <p:spPr bwMode="auto">
            <a:xfrm>
              <a:off x="2962275" y="2500313"/>
              <a:ext cx="311150" cy="201613"/>
            </a:xfrm>
            <a:custGeom>
              <a:avLst/>
              <a:gdLst>
                <a:gd name="T0" fmla="*/ 28 w 1163"/>
                <a:gd name="T1" fmla="*/ 642 h 753"/>
                <a:gd name="T2" fmla="*/ 182 w 1163"/>
                <a:gd name="T3" fmla="*/ 697 h 753"/>
                <a:gd name="T4" fmla="*/ 42 w 1163"/>
                <a:gd name="T5" fmla="*/ 610 h 753"/>
                <a:gd name="T6" fmla="*/ 22 w 1163"/>
                <a:gd name="T7" fmla="*/ 504 h 753"/>
                <a:gd name="T8" fmla="*/ 9 w 1163"/>
                <a:gd name="T9" fmla="*/ 491 h 753"/>
                <a:gd name="T10" fmla="*/ 231 w 1163"/>
                <a:gd name="T11" fmla="*/ 301 h 753"/>
                <a:gd name="T12" fmla="*/ 338 w 1163"/>
                <a:gd name="T13" fmla="*/ 307 h 753"/>
                <a:gd name="T14" fmla="*/ 479 w 1163"/>
                <a:gd name="T15" fmla="*/ 389 h 753"/>
                <a:gd name="T16" fmla="*/ 427 w 1163"/>
                <a:gd name="T17" fmla="*/ 403 h 753"/>
                <a:gd name="T18" fmla="*/ 239 w 1163"/>
                <a:gd name="T19" fmla="*/ 370 h 753"/>
                <a:gd name="T20" fmla="*/ 54 w 1163"/>
                <a:gd name="T21" fmla="*/ 419 h 753"/>
                <a:gd name="T22" fmla="*/ 54 w 1163"/>
                <a:gd name="T23" fmla="*/ 419 h 753"/>
                <a:gd name="T24" fmla="*/ 220 w 1163"/>
                <a:gd name="T25" fmla="*/ 302 h 753"/>
                <a:gd name="T26" fmla="*/ 220 w 1163"/>
                <a:gd name="T27" fmla="*/ 302 h 753"/>
                <a:gd name="T28" fmla="*/ 583 w 1163"/>
                <a:gd name="T29" fmla="*/ 56 h 753"/>
                <a:gd name="T30" fmla="*/ 187 w 1163"/>
                <a:gd name="T31" fmla="*/ 2 h 753"/>
                <a:gd name="T32" fmla="*/ 5 w 1163"/>
                <a:gd name="T33" fmla="*/ 431 h 753"/>
                <a:gd name="T34" fmla="*/ 134 w 1163"/>
                <a:gd name="T35" fmla="*/ 424 h 753"/>
                <a:gd name="T36" fmla="*/ 225 w 1163"/>
                <a:gd name="T37" fmla="*/ 425 h 753"/>
                <a:gd name="T38" fmla="*/ 380 w 1163"/>
                <a:gd name="T39" fmla="*/ 432 h 753"/>
                <a:gd name="T40" fmla="*/ 581 w 1163"/>
                <a:gd name="T41" fmla="*/ 456 h 753"/>
                <a:gd name="T42" fmla="*/ 769 w 1163"/>
                <a:gd name="T43" fmla="*/ 433 h 753"/>
                <a:gd name="T44" fmla="*/ 879 w 1163"/>
                <a:gd name="T45" fmla="*/ 410 h 753"/>
                <a:gd name="T46" fmla="*/ 924 w 1163"/>
                <a:gd name="T47" fmla="*/ 370 h 753"/>
                <a:gd name="T48" fmla="*/ 735 w 1163"/>
                <a:gd name="T49" fmla="*/ 403 h 753"/>
                <a:gd name="T50" fmla="*/ 684 w 1163"/>
                <a:gd name="T51" fmla="*/ 389 h 753"/>
                <a:gd name="T52" fmla="*/ 824 w 1163"/>
                <a:gd name="T53" fmla="*/ 307 h 753"/>
                <a:gd name="T54" fmla="*/ 932 w 1163"/>
                <a:gd name="T55" fmla="*/ 301 h 753"/>
                <a:gd name="T56" fmla="*/ 942 w 1163"/>
                <a:gd name="T57" fmla="*/ 302 h 753"/>
                <a:gd name="T58" fmla="*/ 942 w 1163"/>
                <a:gd name="T59" fmla="*/ 302 h 753"/>
                <a:gd name="T60" fmla="*/ 1163 w 1163"/>
                <a:gd name="T61" fmla="*/ 293 h 753"/>
                <a:gd name="T62" fmla="*/ 957 w 1163"/>
                <a:gd name="T6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63" h="753">
                  <a:moveTo>
                    <a:pt x="9" y="491"/>
                  </a:moveTo>
                  <a:cubicBezTo>
                    <a:pt x="14" y="541"/>
                    <a:pt x="20" y="592"/>
                    <a:pt x="28" y="642"/>
                  </a:cubicBezTo>
                  <a:cubicBezTo>
                    <a:pt x="34" y="679"/>
                    <a:pt x="41" y="716"/>
                    <a:pt x="49" y="753"/>
                  </a:cubicBezTo>
                  <a:cubicBezTo>
                    <a:pt x="182" y="697"/>
                    <a:pt x="182" y="697"/>
                    <a:pt x="182" y="697"/>
                  </a:cubicBezTo>
                  <a:cubicBezTo>
                    <a:pt x="161" y="696"/>
                    <a:pt x="140" y="693"/>
                    <a:pt x="119" y="691"/>
                  </a:cubicBezTo>
                  <a:cubicBezTo>
                    <a:pt x="80" y="686"/>
                    <a:pt x="46" y="648"/>
                    <a:pt x="42" y="610"/>
                  </a:cubicBezTo>
                  <a:cubicBezTo>
                    <a:pt x="38" y="577"/>
                    <a:pt x="33" y="526"/>
                    <a:pt x="33" y="526"/>
                  </a:cubicBezTo>
                  <a:cubicBezTo>
                    <a:pt x="32" y="519"/>
                    <a:pt x="27" y="509"/>
                    <a:pt x="22" y="504"/>
                  </a:cubicBezTo>
                  <a:cubicBezTo>
                    <a:pt x="12" y="494"/>
                    <a:pt x="12" y="494"/>
                    <a:pt x="12" y="494"/>
                  </a:cubicBezTo>
                  <a:cubicBezTo>
                    <a:pt x="11" y="493"/>
                    <a:pt x="10" y="492"/>
                    <a:pt x="9" y="491"/>
                  </a:cubicBezTo>
                  <a:moveTo>
                    <a:pt x="220" y="302"/>
                  </a:moveTo>
                  <a:cubicBezTo>
                    <a:pt x="220" y="302"/>
                    <a:pt x="224" y="301"/>
                    <a:pt x="231" y="301"/>
                  </a:cubicBezTo>
                  <a:cubicBezTo>
                    <a:pt x="237" y="301"/>
                    <a:pt x="247" y="300"/>
                    <a:pt x="258" y="300"/>
                  </a:cubicBezTo>
                  <a:cubicBezTo>
                    <a:pt x="280" y="300"/>
                    <a:pt x="310" y="302"/>
                    <a:pt x="338" y="307"/>
                  </a:cubicBezTo>
                  <a:cubicBezTo>
                    <a:pt x="397" y="315"/>
                    <a:pt x="454" y="339"/>
                    <a:pt x="454" y="340"/>
                  </a:cubicBezTo>
                  <a:cubicBezTo>
                    <a:pt x="477" y="349"/>
                    <a:pt x="488" y="373"/>
                    <a:pt x="479" y="389"/>
                  </a:cubicBezTo>
                  <a:cubicBezTo>
                    <a:pt x="472" y="401"/>
                    <a:pt x="460" y="407"/>
                    <a:pt x="446" y="407"/>
                  </a:cubicBezTo>
                  <a:cubicBezTo>
                    <a:pt x="440" y="407"/>
                    <a:pt x="433" y="405"/>
                    <a:pt x="427" y="403"/>
                  </a:cubicBezTo>
                  <a:cubicBezTo>
                    <a:pt x="430" y="403"/>
                    <a:pt x="350" y="369"/>
                    <a:pt x="264" y="369"/>
                  </a:cubicBezTo>
                  <a:cubicBezTo>
                    <a:pt x="256" y="369"/>
                    <a:pt x="247" y="369"/>
                    <a:pt x="239" y="370"/>
                  </a:cubicBezTo>
                  <a:cubicBezTo>
                    <a:pt x="149" y="370"/>
                    <a:pt x="61" y="414"/>
                    <a:pt x="54" y="419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97" y="370"/>
                    <a:pt x="154" y="329"/>
                    <a:pt x="220" y="302"/>
                  </a:cubicBezTo>
                  <a:cubicBezTo>
                    <a:pt x="220" y="302"/>
                    <a:pt x="220" y="302"/>
                    <a:pt x="220" y="302"/>
                  </a:cubicBezTo>
                  <a:cubicBezTo>
                    <a:pt x="220" y="302"/>
                    <a:pt x="220" y="302"/>
                    <a:pt x="220" y="302"/>
                  </a:cubicBezTo>
                  <a:cubicBezTo>
                    <a:pt x="220" y="302"/>
                    <a:pt x="220" y="302"/>
                    <a:pt x="220" y="302"/>
                  </a:cubicBezTo>
                  <a:moveTo>
                    <a:pt x="957" y="0"/>
                  </a:moveTo>
                  <a:cubicBezTo>
                    <a:pt x="870" y="0"/>
                    <a:pt x="771" y="56"/>
                    <a:pt x="583" y="56"/>
                  </a:cubicBezTo>
                  <a:cubicBezTo>
                    <a:pt x="394" y="56"/>
                    <a:pt x="295" y="0"/>
                    <a:pt x="208" y="0"/>
                  </a:cubicBezTo>
                  <a:cubicBezTo>
                    <a:pt x="201" y="0"/>
                    <a:pt x="194" y="1"/>
                    <a:pt x="187" y="2"/>
                  </a:cubicBezTo>
                  <a:cubicBezTo>
                    <a:pt x="101" y="11"/>
                    <a:pt x="21" y="160"/>
                    <a:pt x="0" y="310"/>
                  </a:cubicBezTo>
                  <a:cubicBezTo>
                    <a:pt x="0" y="349"/>
                    <a:pt x="2" y="390"/>
                    <a:pt x="5" y="431"/>
                  </a:cubicBezTo>
                  <a:cubicBezTo>
                    <a:pt x="7" y="427"/>
                    <a:pt x="11" y="425"/>
                    <a:pt x="16" y="425"/>
                  </a:cubicBezTo>
                  <a:cubicBezTo>
                    <a:pt x="16" y="425"/>
                    <a:pt x="124" y="424"/>
                    <a:pt x="134" y="424"/>
                  </a:cubicBezTo>
                  <a:cubicBezTo>
                    <a:pt x="134" y="424"/>
                    <a:pt x="135" y="424"/>
                    <a:pt x="135" y="424"/>
                  </a:cubicBezTo>
                  <a:cubicBezTo>
                    <a:pt x="135" y="424"/>
                    <a:pt x="172" y="424"/>
                    <a:pt x="225" y="425"/>
                  </a:cubicBezTo>
                  <a:cubicBezTo>
                    <a:pt x="246" y="415"/>
                    <a:pt x="270" y="408"/>
                    <a:pt x="297" y="408"/>
                  </a:cubicBezTo>
                  <a:cubicBezTo>
                    <a:pt x="328" y="408"/>
                    <a:pt x="357" y="417"/>
                    <a:pt x="380" y="432"/>
                  </a:cubicBezTo>
                  <a:cubicBezTo>
                    <a:pt x="414" y="434"/>
                    <a:pt x="446" y="437"/>
                    <a:pt x="473" y="441"/>
                  </a:cubicBezTo>
                  <a:cubicBezTo>
                    <a:pt x="477" y="441"/>
                    <a:pt x="563" y="456"/>
                    <a:pt x="581" y="456"/>
                  </a:cubicBezTo>
                  <a:cubicBezTo>
                    <a:pt x="600" y="456"/>
                    <a:pt x="686" y="441"/>
                    <a:pt x="690" y="441"/>
                  </a:cubicBezTo>
                  <a:cubicBezTo>
                    <a:pt x="712" y="438"/>
                    <a:pt x="740" y="435"/>
                    <a:pt x="769" y="433"/>
                  </a:cubicBezTo>
                  <a:cubicBezTo>
                    <a:pt x="793" y="418"/>
                    <a:pt x="822" y="408"/>
                    <a:pt x="855" y="408"/>
                  </a:cubicBezTo>
                  <a:cubicBezTo>
                    <a:pt x="863" y="408"/>
                    <a:pt x="871" y="409"/>
                    <a:pt x="879" y="410"/>
                  </a:cubicBezTo>
                  <a:cubicBezTo>
                    <a:pt x="968" y="373"/>
                    <a:pt x="968" y="373"/>
                    <a:pt x="968" y="373"/>
                  </a:cubicBezTo>
                  <a:cubicBezTo>
                    <a:pt x="954" y="371"/>
                    <a:pt x="939" y="370"/>
                    <a:pt x="924" y="370"/>
                  </a:cubicBezTo>
                  <a:cubicBezTo>
                    <a:pt x="915" y="369"/>
                    <a:pt x="907" y="369"/>
                    <a:pt x="898" y="369"/>
                  </a:cubicBezTo>
                  <a:cubicBezTo>
                    <a:pt x="812" y="369"/>
                    <a:pt x="733" y="403"/>
                    <a:pt x="735" y="403"/>
                  </a:cubicBezTo>
                  <a:cubicBezTo>
                    <a:pt x="729" y="405"/>
                    <a:pt x="723" y="407"/>
                    <a:pt x="716" y="407"/>
                  </a:cubicBezTo>
                  <a:cubicBezTo>
                    <a:pt x="703" y="407"/>
                    <a:pt x="690" y="401"/>
                    <a:pt x="684" y="389"/>
                  </a:cubicBezTo>
                  <a:cubicBezTo>
                    <a:pt x="675" y="373"/>
                    <a:pt x="685" y="349"/>
                    <a:pt x="709" y="340"/>
                  </a:cubicBezTo>
                  <a:cubicBezTo>
                    <a:pt x="709" y="339"/>
                    <a:pt x="766" y="315"/>
                    <a:pt x="824" y="307"/>
                  </a:cubicBezTo>
                  <a:cubicBezTo>
                    <a:pt x="853" y="302"/>
                    <a:pt x="882" y="300"/>
                    <a:pt x="904" y="300"/>
                  </a:cubicBezTo>
                  <a:cubicBezTo>
                    <a:pt x="916" y="300"/>
                    <a:pt x="925" y="301"/>
                    <a:pt x="932" y="301"/>
                  </a:cubicBezTo>
                  <a:cubicBezTo>
                    <a:pt x="938" y="301"/>
                    <a:pt x="942" y="302"/>
                    <a:pt x="942" y="302"/>
                  </a:cubicBezTo>
                  <a:cubicBezTo>
                    <a:pt x="942" y="302"/>
                    <a:pt x="942" y="302"/>
                    <a:pt x="942" y="302"/>
                  </a:cubicBezTo>
                  <a:cubicBezTo>
                    <a:pt x="942" y="302"/>
                    <a:pt x="942" y="302"/>
                    <a:pt x="942" y="302"/>
                  </a:cubicBezTo>
                  <a:cubicBezTo>
                    <a:pt x="942" y="302"/>
                    <a:pt x="942" y="302"/>
                    <a:pt x="942" y="302"/>
                  </a:cubicBezTo>
                  <a:cubicBezTo>
                    <a:pt x="973" y="315"/>
                    <a:pt x="1002" y="330"/>
                    <a:pt x="1028" y="348"/>
                  </a:cubicBezTo>
                  <a:cubicBezTo>
                    <a:pt x="1163" y="293"/>
                    <a:pt x="1163" y="293"/>
                    <a:pt x="1163" y="293"/>
                  </a:cubicBezTo>
                  <a:cubicBezTo>
                    <a:pt x="1139" y="149"/>
                    <a:pt x="1061" y="11"/>
                    <a:pt x="978" y="2"/>
                  </a:cubicBezTo>
                  <a:cubicBezTo>
                    <a:pt x="971" y="1"/>
                    <a:pt x="964" y="0"/>
                    <a:pt x="957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3" name="Freeform 317"/>
            <p:cNvSpPr/>
            <p:nvPr/>
          </p:nvSpPr>
          <p:spPr bwMode="auto">
            <a:xfrm>
              <a:off x="3167063" y="2609850"/>
              <a:ext cx="30163" cy="6350"/>
            </a:xfrm>
            <a:custGeom>
              <a:avLst/>
              <a:gdLst>
                <a:gd name="T0" fmla="*/ 86 w 110"/>
                <a:gd name="T1" fmla="*/ 0 h 25"/>
                <a:gd name="T2" fmla="*/ 0 w 110"/>
                <a:gd name="T3" fmla="*/ 25 h 25"/>
                <a:gd name="T4" fmla="*/ 63 w 110"/>
                <a:gd name="T5" fmla="*/ 21 h 25"/>
                <a:gd name="T6" fmla="*/ 110 w 110"/>
                <a:gd name="T7" fmla="*/ 2 h 25"/>
                <a:gd name="T8" fmla="*/ 86 w 11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5">
                  <a:moveTo>
                    <a:pt x="86" y="0"/>
                  </a:moveTo>
                  <a:cubicBezTo>
                    <a:pt x="53" y="0"/>
                    <a:pt x="24" y="10"/>
                    <a:pt x="0" y="25"/>
                  </a:cubicBezTo>
                  <a:cubicBezTo>
                    <a:pt x="21" y="24"/>
                    <a:pt x="42" y="22"/>
                    <a:pt x="63" y="21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02" y="1"/>
                    <a:pt x="94" y="0"/>
                    <a:pt x="86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4" name="Freeform 318"/>
            <p:cNvSpPr/>
            <p:nvPr/>
          </p:nvSpPr>
          <p:spPr bwMode="auto">
            <a:xfrm>
              <a:off x="3022600" y="2609850"/>
              <a:ext cx="41275" cy="6350"/>
            </a:xfrm>
            <a:custGeom>
              <a:avLst/>
              <a:gdLst>
                <a:gd name="T0" fmla="*/ 72 w 155"/>
                <a:gd name="T1" fmla="*/ 0 h 24"/>
                <a:gd name="T2" fmla="*/ 0 w 155"/>
                <a:gd name="T3" fmla="*/ 17 h 24"/>
                <a:gd name="T4" fmla="*/ 155 w 155"/>
                <a:gd name="T5" fmla="*/ 24 h 24"/>
                <a:gd name="T6" fmla="*/ 72 w 155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24">
                  <a:moveTo>
                    <a:pt x="72" y="0"/>
                  </a:moveTo>
                  <a:cubicBezTo>
                    <a:pt x="45" y="0"/>
                    <a:pt x="21" y="7"/>
                    <a:pt x="0" y="17"/>
                  </a:cubicBezTo>
                  <a:cubicBezTo>
                    <a:pt x="45" y="18"/>
                    <a:pt x="102" y="21"/>
                    <a:pt x="155" y="24"/>
                  </a:cubicBezTo>
                  <a:cubicBezTo>
                    <a:pt x="132" y="9"/>
                    <a:pt x="103" y="0"/>
                    <a:pt x="72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5" name="Freeform 319"/>
            <p:cNvSpPr>
              <a:spLocks noEditPoints="1"/>
            </p:cNvSpPr>
            <p:nvPr/>
          </p:nvSpPr>
          <p:spPr bwMode="auto">
            <a:xfrm>
              <a:off x="3143250" y="2579688"/>
              <a:ext cx="93663" cy="30163"/>
            </a:xfrm>
            <a:custGeom>
              <a:avLst/>
              <a:gdLst>
                <a:gd name="T0" fmla="*/ 267 w 353"/>
                <a:gd name="T1" fmla="*/ 2 h 107"/>
                <a:gd name="T2" fmla="*/ 267 w 353"/>
                <a:gd name="T3" fmla="*/ 2 h 107"/>
                <a:gd name="T4" fmla="*/ 267 w 353"/>
                <a:gd name="T5" fmla="*/ 2 h 107"/>
                <a:gd name="T6" fmla="*/ 267 w 353"/>
                <a:gd name="T7" fmla="*/ 2 h 107"/>
                <a:gd name="T8" fmla="*/ 229 w 353"/>
                <a:gd name="T9" fmla="*/ 0 h 107"/>
                <a:gd name="T10" fmla="*/ 149 w 353"/>
                <a:gd name="T11" fmla="*/ 7 h 107"/>
                <a:gd name="T12" fmla="*/ 34 w 353"/>
                <a:gd name="T13" fmla="*/ 40 h 107"/>
                <a:gd name="T14" fmla="*/ 9 w 353"/>
                <a:gd name="T15" fmla="*/ 89 h 107"/>
                <a:gd name="T16" fmla="*/ 41 w 353"/>
                <a:gd name="T17" fmla="*/ 107 h 107"/>
                <a:gd name="T18" fmla="*/ 60 w 353"/>
                <a:gd name="T19" fmla="*/ 103 h 107"/>
                <a:gd name="T20" fmla="*/ 223 w 353"/>
                <a:gd name="T21" fmla="*/ 69 h 107"/>
                <a:gd name="T22" fmla="*/ 249 w 353"/>
                <a:gd name="T23" fmla="*/ 70 h 107"/>
                <a:gd name="T24" fmla="*/ 293 w 353"/>
                <a:gd name="T25" fmla="*/ 73 h 107"/>
                <a:gd name="T26" fmla="*/ 353 w 353"/>
                <a:gd name="T27" fmla="*/ 48 h 107"/>
                <a:gd name="T28" fmla="*/ 267 w 353"/>
                <a:gd name="T29" fmla="*/ 2 h 107"/>
                <a:gd name="T30" fmla="*/ 257 w 353"/>
                <a:gd name="T31" fmla="*/ 1 h 107"/>
                <a:gd name="T32" fmla="*/ 229 w 353"/>
                <a:gd name="T3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107">
                  <a:moveTo>
                    <a:pt x="267" y="2"/>
                  </a:moveTo>
                  <a:cubicBezTo>
                    <a:pt x="267" y="2"/>
                    <a:pt x="267" y="2"/>
                    <a:pt x="267" y="2"/>
                  </a:cubicBezTo>
                  <a:cubicBezTo>
                    <a:pt x="267" y="2"/>
                    <a:pt x="267" y="2"/>
                    <a:pt x="267" y="2"/>
                  </a:cubicBezTo>
                  <a:cubicBezTo>
                    <a:pt x="267" y="2"/>
                    <a:pt x="267" y="2"/>
                    <a:pt x="267" y="2"/>
                  </a:cubicBezTo>
                  <a:moveTo>
                    <a:pt x="229" y="0"/>
                  </a:moveTo>
                  <a:cubicBezTo>
                    <a:pt x="207" y="0"/>
                    <a:pt x="178" y="2"/>
                    <a:pt x="149" y="7"/>
                  </a:cubicBezTo>
                  <a:cubicBezTo>
                    <a:pt x="91" y="15"/>
                    <a:pt x="34" y="39"/>
                    <a:pt x="34" y="40"/>
                  </a:cubicBezTo>
                  <a:cubicBezTo>
                    <a:pt x="10" y="49"/>
                    <a:pt x="0" y="73"/>
                    <a:pt x="9" y="89"/>
                  </a:cubicBezTo>
                  <a:cubicBezTo>
                    <a:pt x="15" y="101"/>
                    <a:pt x="28" y="107"/>
                    <a:pt x="41" y="107"/>
                  </a:cubicBezTo>
                  <a:cubicBezTo>
                    <a:pt x="48" y="107"/>
                    <a:pt x="54" y="105"/>
                    <a:pt x="60" y="103"/>
                  </a:cubicBezTo>
                  <a:cubicBezTo>
                    <a:pt x="58" y="103"/>
                    <a:pt x="137" y="69"/>
                    <a:pt x="223" y="69"/>
                  </a:cubicBezTo>
                  <a:cubicBezTo>
                    <a:pt x="232" y="69"/>
                    <a:pt x="240" y="69"/>
                    <a:pt x="249" y="70"/>
                  </a:cubicBezTo>
                  <a:cubicBezTo>
                    <a:pt x="264" y="70"/>
                    <a:pt x="279" y="71"/>
                    <a:pt x="293" y="73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27" y="30"/>
                    <a:pt x="298" y="15"/>
                    <a:pt x="267" y="2"/>
                  </a:cubicBezTo>
                  <a:cubicBezTo>
                    <a:pt x="267" y="2"/>
                    <a:pt x="263" y="1"/>
                    <a:pt x="257" y="1"/>
                  </a:cubicBezTo>
                  <a:cubicBezTo>
                    <a:pt x="250" y="1"/>
                    <a:pt x="241" y="0"/>
                    <a:pt x="229" y="0"/>
                  </a:cubicBezTo>
                </a:path>
              </a:pathLst>
            </a:custGeom>
            <a:solidFill>
              <a:srgbClr val="848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6" name="Freeform 320"/>
            <p:cNvSpPr>
              <a:spLocks noEditPoints="1"/>
            </p:cNvSpPr>
            <p:nvPr/>
          </p:nvSpPr>
          <p:spPr bwMode="auto">
            <a:xfrm>
              <a:off x="2976563" y="2579688"/>
              <a:ext cx="115888" cy="33338"/>
            </a:xfrm>
            <a:custGeom>
              <a:avLst/>
              <a:gdLst>
                <a:gd name="T0" fmla="*/ 0 w 434"/>
                <a:gd name="T1" fmla="*/ 119 h 119"/>
                <a:gd name="T2" fmla="*/ 0 w 434"/>
                <a:gd name="T3" fmla="*/ 119 h 119"/>
                <a:gd name="T4" fmla="*/ 0 w 434"/>
                <a:gd name="T5" fmla="*/ 119 h 119"/>
                <a:gd name="T6" fmla="*/ 0 w 434"/>
                <a:gd name="T7" fmla="*/ 119 h 119"/>
                <a:gd name="T8" fmla="*/ 166 w 434"/>
                <a:gd name="T9" fmla="*/ 2 h 119"/>
                <a:gd name="T10" fmla="*/ 166 w 434"/>
                <a:gd name="T11" fmla="*/ 2 h 119"/>
                <a:gd name="T12" fmla="*/ 166 w 434"/>
                <a:gd name="T13" fmla="*/ 2 h 119"/>
                <a:gd name="T14" fmla="*/ 166 w 434"/>
                <a:gd name="T15" fmla="*/ 2 h 119"/>
                <a:gd name="T16" fmla="*/ 204 w 434"/>
                <a:gd name="T17" fmla="*/ 0 h 119"/>
                <a:gd name="T18" fmla="*/ 177 w 434"/>
                <a:gd name="T19" fmla="*/ 1 h 119"/>
                <a:gd name="T20" fmla="*/ 166 w 434"/>
                <a:gd name="T21" fmla="*/ 2 h 119"/>
                <a:gd name="T22" fmla="*/ 0 w 434"/>
                <a:gd name="T23" fmla="*/ 119 h 119"/>
                <a:gd name="T24" fmla="*/ 185 w 434"/>
                <a:gd name="T25" fmla="*/ 70 h 119"/>
                <a:gd name="T26" fmla="*/ 210 w 434"/>
                <a:gd name="T27" fmla="*/ 69 h 119"/>
                <a:gd name="T28" fmla="*/ 373 w 434"/>
                <a:gd name="T29" fmla="*/ 103 h 119"/>
                <a:gd name="T30" fmla="*/ 392 w 434"/>
                <a:gd name="T31" fmla="*/ 107 h 119"/>
                <a:gd name="T32" fmla="*/ 425 w 434"/>
                <a:gd name="T33" fmla="*/ 89 h 119"/>
                <a:gd name="T34" fmla="*/ 400 w 434"/>
                <a:gd name="T35" fmla="*/ 40 h 119"/>
                <a:gd name="T36" fmla="*/ 284 w 434"/>
                <a:gd name="T37" fmla="*/ 7 h 119"/>
                <a:gd name="T38" fmla="*/ 204 w 434"/>
                <a:gd name="T3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4" h="119">
                  <a:moveTo>
                    <a:pt x="0" y="119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moveTo>
                    <a:pt x="166" y="2"/>
                  </a:move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moveTo>
                    <a:pt x="204" y="0"/>
                  </a:moveTo>
                  <a:cubicBezTo>
                    <a:pt x="193" y="0"/>
                    <a:pt x="183" y="1"/>
                    <a:pt x="177" y="1"/>
                  </a:cubicBezTo>
                  <a:cubicBezTo>
                    <a:pt x="170" y="1"/>
                    <a:pt x="166" y="2"/>
                    <a:pt x="166" y="2"/>
                  </a:cubicBezTo>
                  <a:cubicBezTo>
                    <a:pt x="100" y="29"/>
                    <a:pt x="43" y="70"/>
                    <a:pt x="0" y="119"/>
                  </a:cubicBezTo>
                  <a:cubicBezTo>
                    <a:pt x="7" y="114"/>
                    <a:pt x="95" y="70"/>
                    <a:pt x="185" y="70"/>
                  </a:cubicBezTo>
                  <a:cubicBezTo>
                    <a:pt x="193" y="69"/>
                    <a:pt x="202" y="69"/>
                    <a:pt x="210" y="69"/>
                  </a:cubicBezTo>
                  <a:cubicBezTo>
                    <a:pt x="296" y="69"/>
                    <a:pt x="376" y="103"/>
                    <a:pt x="373" y="103"/>
                  </a:cubicBezTo>
                  <a:cubicBezTo>
                    <a:pt x="379" y="105"/>
                    <a:pt x="386" y="107"/>
                    <a:pt x="392" y="107"/>
                  </a:cubicBezTo>
                  <a:cubicBezTo>
                    <a:pt x="406" y="107"/>
                    <a:pt x="418" y="101"/>
                    <a:pt x="425" y="89"/>
                  </a:cubicBezTo>
                  <a:cubicBezTo>
                    <a:pt x="434" y="73"/>
                    <a:pt x="423" y="49"/>
                    <a:pt x="400" y="40"/>
                  </a:cubicBezTo>
                  <a:cubicBezTo>
                    <a:pt x="400" y="39"/>
                    <a:pt x="343" y="15"/>
                    <a:pt x="284" y="7"/>
                  </a:cubicBezTo>
                  <a:cubicBezTo>
                    <a:pt x="256" y="2"/>
                    <a:pt x="226" y="0"/>
                    <a:pt x="204" y="0"/>
                  </a:cubicBezTo>
                </a:path>
              </a:pathLst>
            </a:custGeom>
            <a:solidFill>
              <a:srgbClr val="848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7" name="Freeform 321"/>
            <p:cNvSpPr/>
            <p:nvPr/>
          </p:nvSpPr>
          <p:spPr bwMode="auto">
            <a:xfrm>
              <a:off x="2978150" y="2622550"/>
              <a:ext cx="120650" cy="55563"/>
            </a:xfrm>
            <a:custGeom>
              <a:avLst/>
              <a:gdLst>
                <a:gd name="T0" fmla="*/ 104 w 449"/>
                <a:gd name="T1" fmla="*/ 0 h 206"/>
                <a:gd name="T2" fmla="*/ 33 w 449"/>
                <a:gd name="T3" fmla="*/ 1 h 206"/>
                <a:gd name="T4" fmla="*/ 9 w 449"/>
                <a:gd name="T5" fmla="*/ 13 h 206"/>
                <a:gd name="T6" fmla="*/ 1 w 449"/>
                <a:gd name="T7" fmla="*/ 38 h 206"/>
                <a:gd name="T8" fmla="*/ 13 w 449"/>
                <a:gd name="T9" fmla="*/ 148 h 206"/>
                <a:gd name="T10" fmla="*/ 58 w 449"/>
                <a:gd name="T11" fmla="*/ 196 h 206"/>
                <a:gd name="T12" fmla="*/ 199 w 449"/>
                <a:gd name="T13" fmla="*/ 206 h 206"/>
                <a:gd name="T14" fmla="*/ 431 w 449"/>
                <a:gd name="T15" fmla="*/ 110 h 206"/>
                <a:gd name="T16" fmla="*/ 442 w 449"/>
                <a:gd name="T17" fmla="*/ 58 h 206"/>
                <a:gd name="T18" fmla="*/ 409 w 449"/>
                <a:gd name="T19" fmla="*/ 17 h 206"/>
                <a:gd name="T20" fmla="*/ 357 w 449"/>
                <a:gd name="T21" fmla="*/ 12 h 206"/>
                <a:gd name="T22" fmla="*/ 371 w 449"/>
                <a:gd name="T23" fmla="*/ 61 h 206"/>
                <a:gd name="T24" fmla="*/ 371 w 449"/>
                <a:gd name="T25" fmla="*/ 61 h 206"/>
                <a:gd name="T26" fmla="*/ 371 w 449"/>
                <a:gd name="T27" fmla="*/ 61 h 206"/>
                <a:gd name="T28" fmla="*/ 293 w 449"/>
                <a:gd name="T29" fmla="*/ 115 h 206"/>
                <a:gd name="T30" fmla="*/ 315 w 449"/>
                <a:gd name="T31" fmla="*/ 61 h 206"/>
                <a:gd name="T32" fmla="*/ 315 w 449"/>
                <a:gd name="T33" fmla="*/ 61 h 206"/>
                <a:gd name="T34" fmla="*/ 293 w 449"/>
                <a:gd name="T35" fmla="*/ 115 h 206"/>
                <a:gd name="T36" fmla="*/ 235 w 449"/>
                <a:gd name="T37" fmla="*/ 121 h 206"/>
                <a:gd name="T38" fmla="*/ 180 w 449"/>
                <a:gd name="T39" fmla="*/ 116 h 206"/>
                <a:gd name="T40" fmla="*/ 158 w 449"/>
                <a:gd name="T41" fmla="*/ 61 h 206"/>
                <a:gd name="T42" fmla="*/ 158 w 449"/>
                <a:gd name="T43" fmla="*/ 61 h 206"/>
                <a:gd name="T44" fmla="*/ 180 w 449"/>
                <a:gd name="T45" fmla="*/ 116 h 206"/>
                <a:gd name="T46" fmla="*/ 99 w 449"/>
                <a:gd name="T47" fmla="*/ 61 h 206"/>
                <a:gd name="T48" fmla="*/ 99 w 449"/>
                <a:gd name="T49" fmla="*/ 61 h 206"/>
                <a:gd name="T50" fmla="*/ 99 w 449"/>
                <a:gd name="T51" fmla="*/ 61 h 206"/>
                <a:gd name="T52" fmla="*/ 120 w 449"/>
                <a:gd name="T53" fmla="*/ 0 h 206"/>
                <a:gd name="T54" fmla="*/ 104 w 449"/>
                <a:gd name="T55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9" h="206">
                  <a:moveTo>
                    <a:pt x="104" y="0"/>
                  </a:moveTo>
                  <a:cubicBezTo>
                    <a:pt x="80" y="0"/>
                    <a:pt x="57" y="1"/>
                    <a:pt x="33" y="1"/>
                  </a:cubicBezTo>
                  <a:cubicBezTo>
                    <a:pt x="23" y="2"/>
                    <a:pt x="15" y="6"/>
                    <a:pt x="9" y="13"/>
                  </a:cubicBezTo>
                  <a:cubicBezTo>
                    <a:pt x="3" y="19"/>
                    <a:pt x="0" y="29"/>
                    <a:pt x="1" y="38"/>
                  </a:cubicBezTo>
                  <a:cubicBezTo>
                    <a:pt x="5" y="75"/>
                    <a:pt x="9" y="111"/>
                    <a:pt x="13" y="148"/>
                  </a:cubicBezTo>
                  <a:cubicBezTo>
                    <a:pt x="16" y="171"/>
                    <a:pt x="36" y="193"/>
                    <a:pt x="58" y="196"/>
                  </a:cubicBezTo>
                  <a:cubicBezTo>
                    <a:pt x="105" y="200"/>
                    <a:pt x="152" y="204"/>
                    <a:pt x="199" y="206"/>
                  </a:cubicBezTo>
                  <a:cubicBezTo>
                    <a:pt x="431" y="110"/>
                    <a:pt x="431" y="110"/>
                    <a:pt x="431" y="110"/>
                  </a:cubicBezTo>
                  <a:cubicBezTo>
                    <a:pt x="435" y="91"/>
                    <a:pt x="439" y="72"/>
                    <a:pt x="442" y="58"/>
                  </a:cubicBezTo>
                  <a:cubicBezTo>
                    <a:pt x="449" y="26"/>
                    <a:pt x="419" y="18"/>
                    <a:pt x="409" y="17"/>
                  </a:cubicBezTo>
                  <a:cubicBezTo>
                    <a:pt x="392" y="15"/>
                    <a:pt x="374" y="14"/>
                    <a:pt x="357" y="12"/>
                  </a:cubicBezTo>
                  <a:cubicBezTo>
                    <a:pt x="366" y="27"/>
                    <a:pt x="371" y="44"/>
                    <a:pt x="371" y="61"/>
                  </a:cubicBezTo>
                  <a:cubicBezTo>
                    <a:pt x="371" y="61"/>
                    <a:pt x="371" y="61"/>
                    <a:pt x="371" y="61"/>
                  </a:cubicBezTo>
                  <a:cubicBezTo>
                    <a:pt x="371" y="61"/>
                    <a:pt x="371" y="61"/>
                    <a:pt x="371" y="61"/>
                  </a:cubicBezTo>
                  <a:cubicBezTo>
                    <a:pt x="371" y="85"/>
                    <a:pt x="339" y="105"/>
                    <a:pt x="293" y="115"/>
                  </a:cubicBezTo>
                  <a:cubicBezTo>
                    <a:pt x="307" y="101"/>
                    <a:pt x="315" y="82"/>
                    <a:pt x="315" y="61"/>
                  </a:cubicBezTo>
                  <a:cubicBezTo>
                    <a:pt x="315" y="61"/>
                    <a:pt x="315" y="61"/>
                    <a:pt x="315" y="61"/>
                  </a:cubicBezTo>
                  <a:cubicBezTo>
                    <a:pt x="315" y="82"/>
                    <a:pt x="307" y="101"/>
                    <a:pt x="293" y="115"/>
                  </a:cubicBezTo>
                  <a:cubicBezTo>
                    <a:pt x="276" y="118"/>
                    <a:pt x="256" y="121"/>
                    <a:pt x="235" y="121"/>
                  </a:cubicBezTo>
                  <a:cubicBezTo>
                    <a:pt x="215" y="121"/>
                    <a:pt x="197" y="119"/>
                    <a:pt x="180" y="116"/>
                  </a:cubicBezTo>
                  <a:cubicBezTo>
                    <a:pt x="166" y="101"/>
                    <a:pt x="158" y="82"/>
                    <a:pt x="158" y="61"/>
                  </a:cubicBezTo>
                  <a:cubicBezTo>
                    <a:pt x="158" y="61"/>
                    <a:pt x="158" y="61"/>
                    <a:pt x="158" y="61"/>
                  </a:cubicBezTo>
                  <a:cubicBezTo>
                    <a:pt x="158" y="82"/>
                    <a:pt x="166" y="101"/>
                    <a:pt x="180" y="116"/>
                  </a:cubicBezTo>
                  <a:cubicBezTo>
                    <a:pt x="132" y="106"/>
                    <a:pt x="99" y="85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99" y="39"/>
                    <a:pt x="107" y="18"/>
                    <a:pt x="120" y="0"/>
                  </a:cubicBezTo>
                  <a:cubicBezTo>
                    <a:pt x="115" y="0"/>
                    <a:pt x="110" y="0"/>
                    <a:pt x="104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8" name="Freeform 322"/>
            <p:cNvSpPr>
              <a:spLocks noEditPoints="1"/>
            </p:cNvSpPr>
            <p:nvPr/>
          </p:nvSpPr>
          <p:spPr bwMode="auto">
            <a:xfrm>
              <a:off x="3005138" y="2622550"/>
              <a:ext cx="73025" cy="17463"/>
            </a:xfrm>
            <a:custGeom>
              <a:avLst/>
              <a:gdLst>
                <a:gd name="T0" fmla="*/ 189 w 272"/>
                <a:gd name="T1" fmla="*/ 7 h 61"/>
                <a:gd name="T2" fmla="*/ 194 w 272"/>
                <a:gd name="T3" fmla="*/ 8 h 61"/>
                <a:gd name="T4" fmla="*/ 194 w 272"/>
                <a:gd name="T5" fmla="*/ 8 h 61"/>
                <a:gd name="T6" fmla="*/ 272 w 272"/>
                <a:gd name="T7" fmla="*/ 61 h 61"/>
                <a:gd name="T8" fmla="*/ 258 w 272"/>
                <a:gd name="T9" fmla="*/ 12 h 61"/>
                <a:gd name="T10" fmla="*/ 189 w 272"/>
                <a:gd name="T11" fmla="*/ 7 h 61"/>
                <a:gd name="T12" fmla="*/ 21 w 272"/>
                <a:gd name="T13" fmla="*/ 0 h 61"/>
                <a:gd name="T14" fmla="*/ 0 w 272"/>
                <a:gd name="T15" fmla="*/ 61 h 61"/>
                <a:gd name="T16" fmla="*/ 81 w 272"/>
                <a:gd name="T17" fmla="*/ 7 h 61"/>
                <a:gd name="T18" fmla="*/ 81 w 272"/>
                <a:gd name="T19" fmla="*/ 7 h 61"/>
                <a:gd name="T20" fmla="*/ 113 w 272"/>
                <a:gd name="T21" fmla="*/ 3 h 61"/>
                <a:gd name="T22" fmla="*/ 21 w 272"/>
                <a:gd name="T2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2" h="61">
                  <a:moveTo>
                    <a:pt x="189" y="7"/>
                  </a:moveTo>
                  <a:cubicBezTo>
                    <a:pt x="191" y="7"/>
                    <a:pt x="193" y="7"/>
                    <a:pt x="194" y="8"/>
                  </a:cubicBezTo>
                  <a:cubicBezTo>
                    <a:pt x="194" y="8"/>
                    <a:pt x="194" y="8"/>
                    <a:pt x="194" y="8"/>
                  </a:cubicBezTo>
                  <a:cubicBezTo>
                    <a:pt x="240" y="17"/>
                    <a:pt x="272" y="38"/>
                    <a:pt x="272" y="61"/>
                  </a:cubicBezTo>
                  <a:cubicBezTo>
                    <a:pt x="272" y="44"/>
                    <a:pt x="267" y="27"/>
                    <a:pt x="258" y="12"/>
                  </a:cubicBezTo>
                  <a:cubicBezTo>
                    <a:pt x="235" y="10"/>
                    <a:pt x="212" y="8"/>
                    <a:pt x="189" y="7"/>
                  </a:cubicBezTo>
                  <a:moveTo>
                    <a:pt x="21" y="0"/>
                  </a:moveTo>
                  <a:cubicBezTo>
                    <a:pt x="8" y="18"/>
                    <a:pt x="0" y="39"/>
                    <a:pt x="0" y="61"/>
                  </a:cubicBezTo>
                  <a:cubicBezTo>
                    <a:pt x="0" y="37"/>
                    <a:pt x="33" y="16"/>
                    <a:pt x="81" y="7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91" y="5"/>
                    <a:pt x="102" y="3"/>
                    <a:pt x="113" y="3"/>
                  </a:cubicBezTo>
                  <a:cubicBezTo>
                    <a:pt x="83" y="1"/>
                    <a:pt x="52" y="1"/>
                    <a:pt x="21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09" name="Freeform 323"/>
            <p:cNvSpPr/>
            <p:nvPr/>
          </p:nvSpPr>
          <p:spPr bwMode="auto">
            <a:xfrm>
              <a:off x="3057525" y="2625725"/>
              <a:ext cx="20638" cy="28575"/>
            </a:xfrm>
            <a:custGeom>
              <a:avLst/>
              <a:gdLst>
                <a:gd name="T0" fmla="*/ 0 w 78"/>
                <a:gd name="T1" fmla="*/ 0 h 107"/>
                <a:gd name="T2" fmla="*/ 22 w 78"/>
                <a:gd name="T3" fmla="*/ 53 h 107"/>
                <a:gd name="T4" fmla="*/ 22 w 78"/>
                <a:gd name="T5" fmla="*/ 53 h 107"/>
                <a:gd name="T6" fmla="*/ 22 w 78"/>
                <a:gd name="T7" fmla="*/ 53 h 107"/>
                <a:gd name="T8" fmla="*/ 0 w 78"/>
                <a:gd name="T9" fmla="*/ 107 h 107"/>
                <a:gd name="T10" fmla="*/ 78 w 78"/>
                <a:gd name="T11" fmla="*/ 53 h 107"/>
                <a:gd name="T12" fmla="*/ 78 w 78"/>
                <a:gd name="T13" fmla="*/ 53 h 107"/>
                <a:gd name="T14" fmla="*/ 78 w 78"/>
                <a:gd name="T15" fmla="*/ 53 h 107"/>
                <a:gd name="T16" fmla="*/ 0 w 78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07">
                  <a:moveTo>
                    <a:pt x="0" y="0"/>
                  </a:moveTo>
                  <a:cubicBezTo>
                    <a:pt x="14" y="14"/>
                    <a:pt x="22" y="32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74"/>
                    <a:pt x="14" y="93"/>
                    <a:pt x="0" y="107"/>
                  </a:cubicBezTo>
                  <a:cubicBezTo>
                    <a:pt x="46" y="97"/>
                    <a:pt x="78" y="77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30"/>
                    <a:pt x="46" y="9"/>
                    <a:pt x="0" y="0"/>
                  </a:cubicBezTo>
                </a:path>
              </a:pathLst>
            </a:custGeom>
            <a:solidFill>
              <a:srgbClr val="FC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0" name="Freeform 324"/>
            <p:cNvSpPr/>
            <p:nvPr/>
          </p:nvSpPr>
          <p:spPr bwMode="auto">
            <a:xfrm>
              <a:off x="3005138" y="2625725"/>
              <a:ext cx="20638" cy="28575"/>
            </a:xfrm>
            <a:custGeom>
              <a:avLst/>
              <a:gdLst>
                <a:gd name="T0" fmla="*/ 81 w 81"/>
                <a:gd name="T1" fmla="*/ 0 h 109"/>
                <a:gd name="T2" fmla="*/ 0 w 81"/>
                <a:gd name="T3" fmla="*/ 54 h 109"/>
                <a:gd name="T4" fmla="*/ 0 w 81"/>
                <a:gd name="T5" fmla="*/ 54 h 109"/>
                <a:gd name="T6" fmla="*/ 0 w 81"/>
                <a:gd name="T7" fmla="*/ 54 h 109"/>
                <a:gd name="T8" fmla="*/ 81 w 81"/>
                <a:gd name="T9" fmla="*/ 109 h 109"/>
                <a:gd name="T10" fmla="*/ 59 w 81"/>
                <a:gd name="T11" fmla="*/ 54 h 109"/>
                <a:gd name="T12" fmla="*/ 59 w 81"/>
                <a:gd name="T13" fmla="*/ 54 h 109"/>
                <a:gd name="T14" fmla="*/ 59 w 81"/>
                <a:gd name="T15" fmla="*/ 54 h 109"/>
                <a:gd name="T16" fmla="*/ 81 w 81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109">
                  <a:moveTo>
                    <a:pt x="81" y="0"/>
                  </a:moveTo>
                  <a:cubicBezTo>
                    <a:pt x="33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3" y="99"/>
                    <a:pt x="81" y="109"/>
                  </a:cubicBezTo>
                  <a:cubicBezTo>
                    <a:pt x="67" y="94"/>
                    <a:pt x="59" y="75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33"/>
                    <a:pt x="67" y="14"/>
                    <a:pt x="81" y="0"/>
                  </a:cubicBezTo>
                </a:path>
              </a:pathLst>
            </a:custGeom>
            <a:solidFill>
              <a:srgbClr val="FC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1" name="Freeform 325"/>
            <p:cNvSpPr>
              <a:spLocks noEditPoints="1"/>
            </p:cNvSpPr>
            <p:nvPr/>
          </p:nvSpPr>
          <p:spPr bwMode="auto">
            <a:xfrm>
              <a:off x="3021013" y="2624138"/>
              <a:ext cx="41275" cy="31750"/>
            </a:xfrm>
            <a:custGeom>
              <a:avLst/>
              <a:gdLst>
                <a:gd name="T0" fmla="*/ 78 w 157"/>
                <a:gd name="T1" fmla="*/ 103 h 118"/>
                <a:gd name="T2" fmla="*/ 34 w 157"/>
                <a:gd name="T3" fmla="*/ 58 h 118"/>
                <a:gd name="T4" fmla="*/ 78 w 157"/>
                <a:gd name="T5" fmla="*/ 14 h 118"/>
                <a:gd name="T6" fmla="*/ 90 w 157"/>
                <a:gd name="T7" fmla="*/ 16 h 118"/>
                <a:gd name="T8" fmla="*/ 78 w 157"/>
                <a:gd name="T9" fmla="*/ 35 h 118"/>
                <a:gd name="T10" fmla="*/ 101 w 157"/>
                <a:gd name="T11" fmla="*/ 58 h 118"/>
                <a:gd name="T12" fmla="*/ 121 w 157"/>
                <a:gd name="T13" fmla="*/ 46 h 118"/>
                <a:gd name="T14" fmla="*/ 123 w 157"/>
                <a:gd name="T15" fmla="*/ 58 h 118"/>
                <a:gd name="T16" fmla="*/ 78 w 157"/>
                <a:gd name="T17" fmla="*/ 103 h 118"/>
                <a:gd name="T18" fmla="*/ 54 w 157"/>
                <a:gd name="T19" fmla="*/ 0 h 118"/>
                <a:gd name="T20" fmla="*/ 22 w 157"/>
                <a:gd name="T21" fmla="*/ 4 h 118"/>
                <a:gd name="T22" fmla="*/ 22 w 157"/>
                <a:gd name="T23" fmla="*/ 4 h 118"/>
                <a:gd name="T24" fmla="*/ 0 w 157"/>
                <a:gd name="T25" fmla="*/ 58 h 118"/>
                <a:gd name="T26" fmla="*/ 0 w 157"/>
                <a:gd name="T27" fmla="*/ 58 h 118"/>
                <a:gd name="T28" fmla="*/ 22 w 157"/>
                <a:gd name="T29" fmla="*/ 113 h 118"/>
                <a:gd name="T30" fmla="*/ 77 w 157"/>
                <a:gd name="T31" fmla="*/ 118 h 118"/>
                <a:gd name="T32" fmla="*/ 135 w 157"/>
                <a:gd name="T33" fmla="*/ 112 h 118"/>
                <a:gd name="T34" fmla="*/ 157 w 157"/>
                <a:gd name="T35" fmla="*/ 58 h 118"/>
                <a:gd name="T36" fmla="*/ 157 w 157"/>
                <a:gd name="T37" fmla="*/ 58 h 118"/>
                <a:gd name="T38" fmla="*/ 135 w 157"/>
                <a:gd name="T39" fmla="*/ 5 h 118"/>
                <a:gd name="T40" fmla="*/ 135 w 157"/>
                <a:gd name="T41" fmla="*/ 5 h 118"/>
                <a:gd name="T42" fmla="*/ 130 w 157"/>
                <a:gd name="T43" fmla="*/ 4 h 118"/>
                <a:gd name="T44" fmla="*/ 54 w 157"/>
                <a:gd name="T4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" h="118">
                  <a:moveTo>
                    <a:pt x="78" y="103"/>
                  </a:moveTo>
                  <a:cubicBezTo>
                    <a:pt x="54" y="103"/>
                    <a:pt x="34" y="83"/>
                    <a:pt x="34" y="58"/>
                  </a:cubicBezTo>
                  <a:cubicBezTo>
                    <a:pt x="34" y="34"/>
                    <a:pt x="54" y="14"/>
                    <a:pt x="78" y="14"/>
                  </a:cubicBezTo>
                  <a:cubicBezTo>
                    <a:pt x="82" y="14"/>
                    <a:pt x="86" y="15"/>
                    <a:pt x="90" y="16"/>
                  </a:cubicBezTo>
                  <a:cubicBezTo>
                    <a:pt x="83" y="20"/>
                    <a:pt x="78" y="27"/>
                    <a:pt x="78" y="35"/>
                  </a:cubicBezTo>
                  <a:cubicBezTo>
                    <a:pt x="78" y="48"/>
                    <a:pt x="89" y="58"/>
                    <a:pt x="101" y="58"/>
                  </a:cubicBezTo>
                  <a:cubicBezTo>
                    <a:pt x="110" y="58"/>
                    <a:pt x="117" y="53"/>
                    <a:pt x="121" y="46"/>
                  </a:cubicBezTo>
                  <a:cubicBezTo>
                    <a:pt x="122" y="50"/>
                    <a:pt x="123" y="54"/>
                    <a:pt x="123" y="58"/>
                  </a:cubicBezTo>
                  <a:cubicBezTo>
                    <a:pt x="123" y="83"/>
                    <a:pt x="103" y="103"/>
                    <a:pt x="78" y="103"/>
                  </a:cubicBezTo>
                  <a:moveTo>
                    <a:pt x="54" y="0"/>
                  </a:moveTo>
                  <a:cubicBezTo>
                    <a:pt x="43" y="0"/>
                    <a:pt x="32" y="2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8" y="18"/>
                    <a:pt x="0" y="37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9"/>
                    <a:pt x="8" y="98"/>
                    <a:pt x="22" y="113"/>
                  </a:cubicBezTo>
                  <a:cubicBezTo>
                    <a:pt x="39" y="116"/>
                    <a:pt x="57" y="118"/>
                    <a:pt x="77" y="118"/>
                  </a:cubicBezTo>
                  <a:cubicBezTo>
                    <a:pt x="98" y="118"/>
                    <a:pt x="118" y="115"/>
                    <a:pt x="135" y="112"/>
                  </a:cubicBezTo>
                  <a:cubicBezTo>
                    <a:pt x="149" y="98"/>
                    <a:pt x="157" y="79"/>
                    <a:pt x="157" y="58"/>
                  </a:cubicBezTo>
                  <a:cubicBezTo>
                    <a:pt x="157" y="58"/>
                    <a:pt x="157" y="58"/>
                    <a:pt x="157" y="58"/>
                  </a:cubicBezTo>
                  <a:cubicBezTo>
                    <a:pt x="157" y="37"/>
                    <a:pt x="149" y="19"/>
                    <a:pt x="135" y="5"/>
                  </a:cubicBezTo>
                  <a:cubicBezTo>
                    <a:pt x="135" y="5"/>
                    <a:pt x="135" y="5"/>
                    <a:pt x="135" y="5"/>
                  </a:cubicBezTo>
                  <a:cubicBezTo>
                    <a:pt x="134" y="4"/>
                    <a:pt x="132" y="4"/>
                    <a:pt x="130" y="4"/>
                  </a:cubicBezTo>
                  <a:cubicBezTo>
                    <a:pt x="105" y="2"/>
                    <a:pt x="80" y="1"/>
                    <a:pt x="54" y="0"/>
                  </a:cubicBezTo>
                </a:path>
              </a:pathLst>
            </a:custGeom>
            <a:solidFill>
              <a:srgbClr val="6CCA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2" name="Freeform 326"/>
            <p:cNvSpPr/>
            <p:nvPr/>
          </p:nvSpPr>
          <p:spPr bwMode="auto">
            <a:xfrm>
              <a:off x="3028950" y="2627313"/>
              <a:ext cx="25400" cy="23813"/>
            </a:xfrm>
            <a:custGeom>
              <a:avLst/>
              <a:gdLst>
                <a:gd name="T0" fmla="*/ 44 w 89"/>
                <a:gd name="T1" fmla="*/ 0 h 89"/>
                <a:gd name="T2" fmla="*/ 0 w 89"/>
                <a:gd name="T3" fmla="*/ 44 h 89"/>
                <a:gd name="T4" fmla="*/ 44 w 89"/>
                <a:gd name="T5" fmla="*/ 89 h 89"/>
                <a:gd name="T6" fmla="*/ 89 w 89"/>
                <a:gd name="T7" fmla="*/ 44 h 89"/>
                <a:gd name="T8" fmla="*/ 87 w 89"/>
                <a:gd name="T9" fmla="*/ 32 h 89"/>
                <a:gd name="T10" fmla="*/ 67 w 89"/>
                <a:gd name="T11" fmla="*/ 44 h 89"/>
                <a:gd name="T12" fmla="*/ 44 w 89"/>
                <a:gd name="T13" fmla="*/ 21 h 89"/>
                <a:gd name="T14" fmla="*/ 56 w 89"/>
                <a:gd name="T15" fmla="*/ 2 h 89"/>
                <a:gd name="T16" fmla="*/ 44 w 8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9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9"/>
                    <a:pt x="44" y="89"/>
                  </a:cubicBezTo>
                  <a:cubicBezTo>
                    <a:pt x="69" y="89"/>
                    <a:pt x="89" y="69"/>
                    <a:pt x="89" y="44"/>
                  </a:cubicBezTo>
                  <a:cubicBezTo>
                    <a:pt x="89" y="40"/>
                    <a:pt x="88" y="36"/>
                    <a:pt x="87" y="32"/>
                  </a:cubicBezTo>
                  <a:cubicBezTo>
                    <a:pt x="83" y="39"/>
                    <a:pt x="76" y="44"/>
                    <a:pt x="67" y="44"/>
                  </a:cubicBezTo>
                  <a:cubicBezTo>
                    <a:pt x="55" y="44"/>
                    <a:pt x="44" y="34"/>
                    <a:pt x="44" y="21"/>
                  </a:cubicBezTo>
                  <a:cubicBezTo>
                    <a:pt x="44" y="13"/>
                    <a:pt x="49" y="6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</a:path>
              </a:pathLst>
            </a:custGeom>
            <a:solidFill>
              <a:srgbClr val="727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3" name="Freeform 327"/>
            <p:cNvSpPr>
              <a:spLocks noEditPoints="1"/>
            </p:cNvSpPr>
            <p:nvPr/>
          </p:nvSpPr>
          <p:spPr bwMode="auto">
            <a:xfrm>
              <a:off x="3106738" y="2627313"/>
              <a:ext cx="50800" cy="20638"/>
            </a:xfrm>
            <a:custGeom>
              <a:avLst/>
              <a:gdLst>
                <a:gd name="T0" fmla="*/ 41 w 188"/>
                <a:gd name="T1" fmla="*/ 44 h 77"/>
                <a:gd name="T2" fmla="*/ 0 w 188"/>
                <a:gd name="T3" fmla="*/ 77 h 77"/>
                <a:gd name="T4" fmla="*/ 62 w 188"/>
                <a:gd name="T5" fmla="*/ 51 h 77"/>
                <a:gd name="T6" fmla="*/ 41 w 188"/>
                <a:gd name="T7" fmla="*/ 44 h 77"/>
                <a:gd name="T8" fmla="*/ 41 w 188"/>
                <a:gd name="T9" fmla="*/ 44 h 77"/>
                <a:gd name="T10" fmla="*/ 188 w 188"/>
                <a:gd name="T11" fmla="*/ 0 h 77"/>
                <a:gd name="T12" fmla="*/ 151 w 188"/>
                <a:gd name="T13" fmla="*/ 3 h 77"/>
                <a:gd name="T14" fmla="*/ 118 w 188"/>
                <a:gd name="T15" fmla="*/ 28 h 77"/>
                <a:gd name="T16" fmla="*/ 188 w 188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77">
                  <a:moveTo>
                    <a:pt x="41" y="44"/>
                  </a:moveTo>
                  <a:cubicBezTo>
                    <a:pt x="23" y="44"/>
                    <a:pt x="10" y="58"/>
                    <a:pt x="0" y="77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56" y="47"/>
                    <a:pt x="49" y="44"/>
                    <a:pt x="41" y="44"/>
                  </a:cubicBezTo>
                  <a:cubicBezTo>
                    <a:pt x="41" y="44"/>
                    <a:pt x="41" y="44"/>
                    <a:pt x="41" y="44"/>
                  </a:cubicBezTo>
                  <a:moveTo>
                    <a:pt x="188" y="0"/>
                  </a:moveTo>
                  <a:cubicBezTo>
                    <a:pt x="175" y="1"/>
                    <a:pt x="163" y="2"/>
                    <a:pt x="151" y="3"/>
                  </a:cubicBezTo>
                  <a:cubicBezTo>
                    <a:pt x="143" y="4"/>
                    <a:pt x="122" y="9"/>
                    <a:pt x="118" y="28"/>
                  </a:cubicBezTo>
                  <a:cubicBezTo>
                    <a:pt x="188" y="0"/>
                    <a:pt x="188" y="0"/>
                    <a:pt x="188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4" name="Freeform 328"/>
            <p:cNvSpPr/>
            <p:nvPr/>
          </p:nvSpPr>
          <p:spPr bwMode="auto">
            <a:xfrm>
              <a:off x="2962275" y="2613025"/>
              <a:ext cx="222250" cy="74613"/>
            </a:xfrm>
            <a:custGeom>
              <a:avLst/>
              <a:gdLst>
                <a:gd name="T0" fmla="*/ 132 w 830"/>
                <a:gd name="T1" fmla="*/ 0 h 273"/>
                <a:gd name="T2" fmla="*/ 14 w 830"/>
                <a:gd name="T3" fmla="*/ 1 h 273"/>
                <a:gd name="T4" fmla="*/ 3 w 830"/>
                <a:gd name="T5" fmla="*/ 7 h 273"/>
                <a:gd name="T6" fmla="*/ 0 w 830"/>
                <a:gd name="T7" fmla="*/ 15 h 273"/>
                <a:gd name="T8" fmla="*/ 0 w 830"/>
                <a:gd name="T9" fmla="*/ 48 h 273"/>
                <a:gd name="T10" fmla="*/ 7 w 830"/>
                <a:gd name="T11" fmla="*/ 67 h 273"/>
                <a:gd name="T12" fmla="*/ 10 w 830"/>
                <a:gd name="T13" fmla="*/ 70 h 273"/>
                <a:gd name="T14" fmla="*/ 20 w 830"/>
                <a:gd name="T15" fmla="*/ 80 h 273"/>
                <a:gd name="T16" fmla="*/ 31 w 830"/>
                <a:gd name="T17" fmla="*/ 102 h 273"/>
                <a:gd name="T18" fmla="*/ 40 w 830"/>
                <a:gd name="T19" fmla="*/ 186 h 273"/>
                <a:gd name="T20" fmla="*/ 117 w 830"/>
                <a:gd name="T21" fmla="*/ 267 h 273"/>
                <a:gd name="T22" fmla="*/ 180 w 830"/>
                <a:gd name="T23" fmla="*/ 273 h 273"/>
                <a:gd name="T24" fmla="*/ 259 w 830"/>
                <a:gd name="T25" fmla="*/ 241 h 273"/>
                <a:gd name="T26" fmla="*/ 118 w 830"/>
                <a:gd name="T27" fmla="*/ 231 h 273"/>
                <a:gd name="T28" fmla="*/ 73 w 830"/>
                <a:gd name="T29" fmla="*/ 183 h 273"/>
                <a:gd name="T30" fmla="*/ 61 w 830"/>
                <a:gd name="T31" fmla="*/ 73 h 273"/>
                <a:gd name="T32" fmla="*/ 69 w 830"/>
                <a:gd name="T33" fmla="*/ 48 h 273"/>
                <a:gd name="T34" fmla="*/ 93 w 830"/>
                <a:gd name="T35" fmla="*/ 36 h 273"/>
                <a:gd name="T36" fmla="*/ 164 w 830"/>
                <a:gd name="T37" fmla="*/ 35 h 273"/>
                <a:gd name="T38" fmla="*/ 180 w 830"/>
                <a:gd name="T39" fmla="*/ 35 h 273"/>
                <a:gd name="T40" fmla="*/ 272 w 830"/>
                <a:gd name="T41" fmla="*/ 38 h 273"/>
                <a:gd name="T42" fmla="*/ 348 w 830"/>
                <a:gd name="T43" fmla="*/ 42 h 273"/>
                <a:gd name="T44" fmla="*/ 417 w 830"/>
                <a:gd name="T45" fmla="*/ 47 h 273"/>
                <a:gd name="T46" fmla="*/ 469 w 830"/>
                <a:gd name="T47" fmla="*/ 52 h 273"/>
                <a:gd name="T48" fmla="*/ 502 w 830"/>
                <a:gd name="T49" fmla="*/ 93 h 273"/>
                <a:gd name="T50" fmla="*/ 491 w 830"/>
                <a:gd name="T51" fmla="*/ 145 h 273"/>
                <a:gd name="T52" fmla="*/ 538 w 830"/>
                <a:gd name="T53" fmla="*/ 126 h 273"/>
                <a:gd name="T54" fmla="*/ 579 w 830"/>
                <a:gd name="T55" fmla="*/ 93 h 273"/>
                <a:gd name="T56" fmla="*/ 579 w 830"/>
                <a:gd name="T57" fmla="*/ 93 h 273"/>
                <a:gd name="T58" fmla="*/ 600 w 830"/>
                <a:gd name="T59" fmla="*/ 100 h 273"/>
                <a:gd name="T60" fmla="*/ 656 w 830"/>
                <a:gd name="T61" fmla="*/ 77 h 273"/>
                <a:gd name="T62" fmla="*/ 689 w 830"/>
                <a:gd name="T63" fmla="*/ 52 h 273"/>
                <a:gd name="T64" fmla="*/ 726 w 830"/>
                <a:gd name="T65" fmla="*/ 49 h 273"/>
                <a:gd name="T66" fmla="*/ 830 w 830"/>
                <a:gd name="T67" fmla="*/ 5 h 273"/>
                <a:gd name="T68" fmla="*/ 767 w 830"/>
                <a:gd name="T69" fmla="*/ 9 h 273"/>
                <a:gd name="T70" fmla="*/ 688 w 830"/>
                <a:gd name="T71" fmla="*/ 17 h 273"/>
                <a:gd name="T72" fmla="*/ 579 w 830"/>
                <a:gd name="T73" fmla="*/ 32 h 273"/>
                <a:gd name="T74" fmla="*/ 471 w 830"/>
                <a:gd name="T75" fmla="*/ 17 h 273"/>
                <a:gd name="T76" fmla="*/ 378 w 830"/>
                <a:gd name="T77" fmla="*/ 8 h 273"/>
                <a:gd name="T78" fmla="*/ 223 w 830"/>
                <a:gd name="T79" fmla="*/ 1 h 273"/>
                <a:gd name="T80" fmla="*/ 133 w 830"/>
                <a:gd name="T81" fmla="*/ 0 h 273"/>
                <a:gd name="T82" fmla="*/ 132 w 830"/>
                <a:gd name="T8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0" h="273">
                  <a:moveTo>
                    <a:pt x="132" y="0"/>
                  </a:moveTo>
                  <a:cubicBezTo>
                    <a:pt x="122" y="0"/>
                    <a:pt x="14" y="1"/>
                    <a:pt x="14" y="1"/>
                  </a:cubicBezTo>
                  <a:cubicBezTo>
                    <a:pt x="9" y="1"/>
                    <a:pt x="5" y="3"/>
                    <a:pt x="3" y="7"/>
                  </a:cubicBezTo>
                  <a:cubicBezTo>
                    <a:pt x="1" y="9"/>
                    <a:pt x="0" y="12"/>
                    <a:pt x="0" y="15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4"/>
                    <a:pt x="3" y="62"/>
                    <a:pt x="7" y="67"/>
                  </a:cubicBezTo>
                  <a:cubicBezTo>
                    <a:pt x="8" y="68"/>
                    <a:pt x="9" y="69"/>
                    <a:pt x="10" y="70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5" y="85"/>
                    <a:pt x="30" y="95"/>
                    <a:pt x="31" y="102"/>
                  </a:cubicBezTo>
                  <a:cubicBezTo>
                    <a:pt x="31" y="102"/>
                    <a:pt x="36" y="153"/>
                    <a:pt x="40" y="186"/>
                  </a:cubicBezTo>
                  <a:cubicBezTo>
                    <a:pt x="44" y="224"/>
                    <a:pt x="78" y="262"/>
                    <a:pt x="117" y="267"/>
                  </a:cubicBezTo>
                  <a:cubicBezTo>
                    <a:pt x="138" y="269"/>
                    <a:pt x="159" y="272"/>
                    <a:pt x="180" y="273"/>
                  </a:cubicBezTo>
                  <a:cubicBezTo>
                    <a:pt x="259" y="241"/>
                    <a:pt x="259" y="241"/>
                    <a:pt x="259" y="241"/>
                  </a:cubicBezTo>
                  <a:cubicBezTo>
                    <a:pt x="212" y="239"/>
                    <a:pt x="165" y="235"/>
                    <a:pt x="118" y="231"/>
                  </a:cubicBezTo>
                  <a:cubicBezTo>
                    <a:pt x="96" y="228"/>
                    <a:pt x="76" y="206"/>
                    <a:pt x="73" y="183"/>
                  </a:cubicBezTo>
                  <a:cubicBezTo>
                    <a:pt x="69" y="146"/>
                    <a:pt x="65" y="110"/>
                    <a:pt x="61" y="73"/>
                  </a:cubicBezTo>
                  <a:cubicBezTo>
                    <a:pt x="60" y="64"/>
                    <a:pt x="63" y="54"/>
                    <a:pt x="69" y="48"/>
                  </a:cubicBezTo>
                  <a:cubicBezTo>
                    <a:pt x="75" y="41"/>
                    <a:pt x="83" y="37"/>
                    <a:pt x="93" y="36"/>
                  </a:cubicBezTo>
                  <a:cubicBezTo>
                    <a:pt x="117" y="36"/>
                    <a:pt x="140" y="35"/>
                    <a:pt x="164" y="35"/>
                  </a:cubicBezTo>
                  <a:cubicBezTo>
                    <a:pt x="170" y="35"/>
                    <a:pt x="175" y="35"/>
                    <a:pt x="180" y="35"/>
                  </a:cubicBezTo>
                  <a:cubicBezTo>
                    <a:pt x="211" y="36"/>
                    <a:pt x="242" y="36"/>
                    <a:pt x="272" y="38"/>
                  </a:cubicBezTo>
                  <a:cubicBezTo>
                    <a:pt x="298" y="39"/>
                    <a:pt x="323" y="40"/>
                    <a:pt x="348" y="42"/>
                  </a:cubicBezTo>
                  <a:cubicBezTo>
                    <a:pt x="371" y="43"/>
                    <a:pt x="394" y="45"/>
                    <a:pt x="417" y="47"/>
                  </a:cubicBezTo>
                  <a:cubicBezTo>
                    <a:pt x="434" y="49"/>
                    <a:pt x="452" y="50"/>
                    <a:pt x="469" y="52"/>
                  </a:cubicBezTo>
                  <a:cubicBezTo>
                    <a:pt x="479" y="53"/>
                    <a:pt x="509" y="61"/>
                    <a:pt x="502" y="93"/>
                  </a:cubicBezTo>
                  <a:cubicBezTo>
                    <a:pt x="499" y="107"/>
                    <a:pt x="495" y="126"/>
                    <a:pt x="491" y="145"/>
                  </a:cubicBezTo>
                  <a:cubicBezTo>
                    <a:pt x="538" y="126"/>
                    <a:pt x="538" y="126"/>
                    <a:pt x="538" y="126"/>
                  </a:cubicBezTo>
                  <a:cubicBezTo>
                    <a:pt x="548" y="107"/>
                    <a:pt x="561" y="93"/>
                    <a:pt x="579" y="93"/>
                  </a:cubicBezTo>
                  <a:cubicBezTo>
                    <a:pt x="579" y="93"/>
                    <a:pt x="579" y="93"/>
                    <a:pt x="579" y="93"/>
                  </a:cubicBezTo>
                  <a:cubicBezTo>
                    <a:pt x="587" y="93"/>
                    <a:pt x="594" y="96"/>
                    <a:pt x="600" y="100"/>
                  </a:cubicBezTo>
                  <a:cubicBezTo>
                    <a:pt x="656" y="77"/>
                    <a:pt x="656" y="77"/>
                    <a:pt x="656" y="77"/>
                  </a:cubicBezTo>
                  <a:cubicBezTo>
                    <a:pt x="660" y="58"/>
                    <a:pt x="681" y="53"/>
                    <a:pt x="689" y="52"/>
                  </a:cubicBezTo>
                  <a:cubicBezTo>
                    <a:pt x="701" y="51"/>
                    <a:pt x="713" y="50"/>
                    <a:pt x="726" y="49"/>
                  </a:cubicBezTo>
                  <a:cubicBezTo>
                    <a:pt x="830" y="5"/>
                    <a:pt x="830" y="5"/>
                    <a:pt x="830" y="5"/>
                  </a:cubicBezTo>
                  <a:cubicBezTo>
                    <a:pt x="809" y="6"/>
                    <a:pt x="788" y="8"/>
                    <a:pt x="767" y="9"/>
                  </a:cubicBezTo>
                  <a:cubicBezTo>
                    <a:pt x="738" y="11"/>
                    <a:pt x="710" y="14"/>
                    <a:pt x="688" y="17"/>
                  </a:cubicBezTo>
                  <a:cubicBezTo>
                    <a:pt x="684" y="17"/>
                    <a:pt x="598" y="32"/>
                    <a:pt x="579" y="32"/>
                  </a:cubicBezTo>
                  <a:cubicBezTo>
                    <a:pt x="561" y="32"/>
                    <a:pt x="475" y="17"/>
                    <a:pt x="471" y="17"/>
                  </a:cubicBezTo>
                  <a:cubicBezTo>
                    <a:pt x="444" y="13"/>
                    <a:pt x="412" y="10"/>
                    <a:pt x="378" y="8"/>
                  </a:cubicBezTo>
                  <a:cubicBezTo>
                    <a:pt x="325" y="5"/>
                    <a:pt x="268" y="2"/>
                    <a:pt x="223" y="1"/>
                  </a:cubicBezTo>
                  <a:cubicBezTo>
                    <a:pt x="170" y="0"/>
                    <a:pt x="133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</a:path>
              </a:pathLst>
            </a:custGeom>
            <a:solidFill>
              <a:srgbClr val="E28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5" name="Freeform 329"/>
            <p:cNvSpPr/>
            <p:nvPr/>
          </p:nvSpPr>
          <p:spPr bwMode="auto">
            <a:xfrm>
              <a:off x="2955925" y="2405063"/>
              <a:ext cx="323850" cy="180975"/>
            </a:xfrm>
            <a:custGeom>
              <a:avLst/>
              <a:gdLst>
                <a:gd name="T0" fmla="*/ 603 w 1204"/>
                <a:gd name="T1" fmla="*/ 0 h 674"/>
                <a:gd name="T2" fmla="*/ 33 w 1204"/>
                <a:gd name="T3" fmla="*/ 171 h 674"/>
                <a:gd name="T4" fmla="*/ 10 w 1204"/>
                <a:gd name="T5" fmla="*/ 174 h 674"/>
                <a:gd name="T6" fmla="*/ 19 w 1204"/>
                <a:gd name="T7" fmla="*/ 674 h 674"/>
                <a:gd name="T8" fmla="*/ 20 w 1204"/>
                <a:gd name="T9" fmla="*/ 666 h 674"/>
                <a:gd name="T10" fmla="*/ 207 w 1204"/>
                <a:gd name="T11" fmla="*/ 358 h 674"/>
                <a:gd name="T12" fmla="*/ 228 w 1204"/>
                <a:gd name="T13" fmla="*/ 356 h 674"/>
                <a:gd name="T14" fmla="*/ 603 w 1204"/>
                <a:gd name="T15" fmla="*/ 412 h 674"/>
                <a:gd name="T16" fmla="*/ 977 w 1204"/>
                <a:gd name="T17" fmla="*/ 356 h 674"/>
                <a:gd name="T18" fmla="*/ 998 w 1204"/>
                <a:gd name="T19" fmla="*/ 358 h 674"/>
                <a:gd name="T20" fmla="*/ 1183 w 1204"/>
                <a:gd name="T21" fmla="*/ 649 h 674"/>
                <a:gd name="T22" fmla="*/ 1188 w 1204"/>
                <a:gd name="T23" fmla="*/ 647 h 674"/>
                <a:gd name="T24" fmla="*/ 1195 w 1204"/>
                <a:gd name="T25" fmla="*/ 174 h 674"/>
                <a:gd name="T26" fmla="*/ 1172 w 1204"/>
                <a:gd name="T27" fmla="*/ 171 h 674"/>
                <a:gd name="T28" fmla="*/ 603 w 1204"/>
                <a:gd name="T29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4" h="674">
                  <a:moveTo>
                    <a:pt x="603" y="0"/>
                  </a:moveTo>
                  <a:cubicBezTo>
                    <a:pt x="332" y="0"/>
                    <a:pt x="104" y="73"/>
                    <a:pt x="33" y="171"/>
                  </a:cubicBezTo>
                  <a:cubicBezTo>
                    <a:pt x="19" y="173"/>
                    <a:pt x="10" y="174"/>
                    <a:pt x="10" y="174"/>
                  </a:cubicBezTo>
                  <a:cubicBezTo>
                    <a:pt x="10" y="174"/>
                    <a:pt x="0" y="349"/>
                    <a:pt x="19" y="674"/>
                  </a:cubicBezTo>
                  <a:cubicBezTo>
                    <a:pt x="19" y="671"/>
                    <a:pt x="19" y="668"/>
                    <a:pt x="20" y="666"/>
                  </a:cubicBezTo>
                  <a:cubicBezTo>
                    <a:pt x="41" y="516"/>
                    <a:pt x="121" y="367"/>
                    <a:pt x="207" y="358"/>
                  </a:cubicBezTo>
                  <a:cubicBezTo>
                    <a:pt x="214" y="357"/>
                    <a:pt x="221" y="356"/>
                    <a:pt x="228" y="356"/>
                  </a:cubicBezTo>
                  <a:cubicBezTo>
                    <a:pt x="315" y="356"/>
                    <a:pt x="414" y="412"/>
                    <a:pt x="603" y="412"/>
                  </a:cubicBezTo>
                  <a:cubicBezTo>
                    <a:pt x="791" y="412"/>
                    <a:pt x="890" y="356"/>
                    <a:pt x="977" y="356"/>
                  </a:cubicBezTo>
                  <a:cubicBezTo>
                    <a:pt x="984" y="356"/>
                    <a:pt x="991" y="357"/>
                    <a:pt x="998" y="358"/>
                  </a:cubicBezTo>
                  <a:cubicBezTo>
                    <a:pt x="1081" y="367"/>
                    <a:pt x="1159" y="505"/>
                    <a:pt x="1183" y="649"/>
                  </a:cubicBezTo>
                  <a:cubicBezTo>
                    <a:pt x="1188" y="647"/>
                    <a:pt x="1188" y="647"/>
                    <a:pt x="1188" y="647"/>
                  </a:cubicBezTo>
                  <a:cubicBezTo>
                    <a:pt x="1204" y="339"/>
                    <a:pt x="1195" y="174"/>
                    <a:pt x="1195" y="174"/>
                  </a:cubicBezTo>
                  <a:cubicBezTo>
                    <a:pt x="1195" y="174"/>
                    <a:pt x="1186" y="173"/>
                    <a:pt x="1172" y="171"/>
                  </a:cubicBezTo>
                  <a:cubicBezTo>
                    <a:pt x="1101" y="73"/>
                    <a:pt x="873" y="0"/>
                    <a:pt x="603" y="0"/>
                  </a:cubicBezTo>
                </a:path>
              </a:pathLst>
            </a:custGeom>
            <a:solidFill>
              <a:srgbClr val="848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  <p:grpSp>
        <p:nvGrpSpPr>
          <p:cNvPr id="516" name="组合 515"/>
          <p:cNvGrpSpPr/>
          <p:nvPr/>
        </p:nvGrpSpPr>
        <p:grpSpPr>
          <a:xfrm>
            <a:off x="4067944" y="721722"/>
            <a:ext cx="592822" cy="612716"/>
            <a:chOff x="5875338" y="2300288"/>
            <a:chExt cx="946150" cy="977900"/>
          </a:xfrm>
        </p:grpSpPr>
        <p:sp>
          <p:nvSpPr>
            <p:cNvPr id="517" name="Freeform 214"/>
            <p:cNvSpPr/>
            <p:nvPr/>
          </p:nvSpPr>
          <p:spPr bwMode="auto">
            <a:xfrm>
              <a:off x="6230938" y="2727325"/>
              <a:ext cx="236538" cy="192088"/>
            </a:xfrm>
            <a:custGeom>
              <a:avLst/>
              <a:gdLst>
                <a:gd name="T0" fmla="*/ 74 w 149"/>
                <a:gd name="T1" fmla="*/ 0 h 121"/>
                <a:gd name="T2" fmla="*/ 0 w 149"/>
                <a:gd name="T3" fmla="*/ 0 h 121"/>
                <a:gd name="T4" fmla="*/ 11 w 149"/>
                <a:gd name="T5" fmla="*/ 121 h 121"/>
                <a:gd name="T6" fmla="*/ 74 w 149"/>
                <a:gd name="T7" fmla="*/ 121 h 121"/>
                <a:gd name="T8" fmla="*/ 138 w 149"/>
                <a:gd name="T9" fmla="*/ 121 h 121"/>
                <a:gd name="T10" fmla="*/ 149 w 149"/>
                <a:gd name="T11" fmla="*/ 0 h 121"/>
                <a:gd name="T12" fmla="*/ 74 w 149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21">
                  <a:moveTo>
                    <a:pt x="74" y="0"/>
                  </a:moveTo>
                  <a:lnTo>
                    <a:pt x="0" y="0"/>
                  </a:lnTo>
                  <a:lnTo>
                    <a:pt x="11" y="121"/>
                  </a:lnTo>
                  <a:lnTo>
                    <a:pt x="74" y="121"/>
                  </a:lnTo>
                  <a:lnTo>
                    <a:pt x="138" y="121"/>
                  </a:lnTo>
                  <a:lnTo>
                    <a:pt x="14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8" name="Freeform 215"/>
            <p:cNvSpPr/>
            <p:nvPr/>
          </p:nvSpPr>
          <p:spPr bwMode="auto">
            <a:xfrm>
              <a:off x="6243638" y="2794000"/>
              <a:ext cx="214313" cy="84138"/>
            </a:xfrm>
            <a:custGeom>
              <a:avLst/>
              <a:gdLst>
                <a:gd name="T0" fmla="*/ 397 w 794"/>
                <a:gd name="T1" fmla="*/ 217 h 314"/>
                <a:gd name="T2" fmla="*/ 0 w 794"/>
                <a:gd name="T3" fmla="*/ 0 h 314"/>
                <a:gd name="T4" fmla="*/ 397 w 794"/>
                <a:gd name="T5" fmla="*/ 314 h 314"/>
                <a:gd name="T6" fmla="*/ 794 w 794"/>
                <a:gd name="T7" fmla="*/ 0 h 314"/>
                <a:gd name="T8" fmla="*/ 397 w 794"/>
                <a:gd name="T9" fmla="*/ 217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314">
                  <a:moveTo>
                    <a:pt x="397" y="217"/>
                  </a:moveTo>
                  <a:cubicBezTo>
                    <a:pt x="215" y="217"/>
                    <a:pt x="88" y="130"/>
                    <a:pt x="0" y="0"/>
                  </a:cubicBezTo>
                  <a:cubicBezTo>
                    <a:pt x="88" y="192"/>
                    <a:pt x="296" y="314"/>
                    <a:pt x="397" y="314"/>
                  </a:cubicBezTo>
                  <a:cubicBezTo>
                    <a:pt x="497" y="314"/>
                    <a:pt x="705" y="192"/>
                    <a:pt x="794" y="0"/>
                  </a:cubicBezTo>
                  <a:cubicBezTo>
                    <a:pt x="706" y="130"/>
                    <a:pt x="579" y="217"/>
                    <a:pt x="397" y="217"/>
                  </a:cubicBezTo>
                  <a:close/>
                </a:path>
              </a:pathLst>
            </a:custGeom>
            <a:solidFill>
              <a:srgbClr val="D1C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19" name="Freeform 216"/>
            <p:cNvSpPr/>
            <p:nvPr/>
          </p:nvSpPr>
          <p:spPr bwMode="auto">
            <a:xfrm>
              <a:off x="6167438" y="2584450"/>
              <a:ext cx="50800" cy="127000"/>
            </a:xfrm>
            <a:custGeom>
              <a:avLst/>
              <a:gdLst>
                <a:gd name="T0" fmla="*/ 175 w 189"/>
                <a:gd name="T1" fmla="*/ 376 h 476"/>
                <a:gd name="T2" fmla="*/ 157 w 189"/>
                <a:gd name="T3" fmla="*/ 452 h 476"/>
                <a:gd name="T4" fmla="*/ 62 w 189"/>
                <a:gd name="T5" fmla="*/ 387 h 476"/>
                <a:gd name="T6" fmla="*/ 4 w 189"/>
                <a:gd name="T7" fmla="*/ 86 h 476"/>
                <a:gd name="T8" fmla="*/ 64 w 189"/>
                <a:gd name="T9" fmla="*/ 5 h 476"/>
                <a:gd name="T10" fmla="*/ 141 w 189"/>
                <a:gd name="T11" fmla="*/ 69 h 476"/>
                <a:gd name="T12" fmla="*/ 175 w 189"/>
                <a:gd name="T13" fmla="*/ 3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476">
                  <a:moveTo>
                    <a:pt x="175" y="376"/>
                  </a:moveTo>
                  <a:cubicBezTo>
                    <a:pt x="180" y="416"/>
                    <a:pt x="189" y="443"/>
                    <a:pt x="157" y="452"/>
                  </a:cubicBezTo>
                  <a:cubicBezTo>
                    <a:pt x="124" y="460"/>
                    <a:pt x="76" y="476"/>
                    <a:pt x="62" y="387"/>
                  </a:cubicBezTo>
                  <a:cubicBezTo>
                    <a:pt x="4" y="86"/>
                    <a:pt x="4" y="86"/>
                    <a:pt x="4" y="86"/>
                  </a:cubicBezTo>
                  <a:cubicBezTo>
                    <a:pt x="0" y="46"/>
                    <a:pt x="27" y="10"/>
                    <a:pt x="64" y="5"/>
                  </a:cubicBezTo>
                  <a:cubicBezTo>
                    <a:pt x="102" y="0"/>
                    <a:pt x="137" y="29"/>
                    <a:pt x="141" y="69"/>
                  </a:cubicBezTo>
                  <a:cubicBezTo>
                    <a:pt x="175" y="376"/>
                    <a:pt x="175" y="376"/>
                    <a:pt x="175" y="376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0" name="Freeform 217"/>
            <p:cNvSpPr/>
            <p:nvPr/>
          </p:nvSpPr>
          <p:spPr bwMode="auto">
            <a:xfrm>
              <a:off x="6483350" y="2584450"/>
              <a:ext cx="50800" cy="127000"/>
            </a:xfrm>
            <a:custGeom>
              <a:avLst/>
              <a:gdLst>
                <a:gd name="T0" fmla="*/ 14 w 190"/>
                <a:gd name="T1" fmla="*/ 376 h 476"/>
                <a:gd name="T2" fmla="*/ 33 w 190"/>
                <a:gd name="T3" fmla="*/ 452 h 476"/>
                <a:gd name="T4" fmla="*/ 127 w 190"/>
                <a:gd name="T5" fmla="*/ 387 h 476"/>
                <a:gd name="T6" fmla="*/ 185 w 190"/>
                <a:gd name="T7" fmla="*/ 86 h 476"/>
                <a:gd name="T8" fmla="*/ 125 w 190"/>
                <a:gd name="T9" fmla="*/ 5 h 476"/>
                <a:gd name="T10" fmla="*/ 48 w 190"/>
                <a:gd name="T11" fmla="*/ 69 h 476"/>
                <a:gd name="T12" fmla="*/ 14 w 190"/>
                <a:gd name="T13" fmla="*/ 3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0" h="476">
                  <a:moveTo>
                    <a:pt x="14" y="376"/>
                  </a:moveTo>
                  <a:cubicBezTo>
                    <a:pt x="10" y="416"/>
                    <a:pt x="0" y="443"/>
                    <a:pt x="33" y="452"/>
                  </a:cubicBezTo>
                  <a:cubicBezTo>
                    <a:pt x="65" y="460"/>
                    <a:pt x="113" y="476"/>
                    <a:pt x="127" y="387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90" y="46"/>
                    <a:pt x="163" y="9"/>
                    <a:pt x="125" y="5"/>
                  </a:cubicBezTo>
                  <a:cubicBezTo>
                    <a:pt x="87" y="0"/>
                    <a:pt x="53" y="29"/>
                    <a:pt x="48" y="69"/>
                  </a:cubicBezTo>
                  <a:lnTo>
                    <a:pt x="14" y="376"/>
                  </a:lnTo>
                  <a:close/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1" name="Freeform 218"/>
            <p:cNvSpPr/>
            <p:nvPr/>
          </p:nvSpPr>
          <p:spPr bwMode="auto">
            <a:xfrm>
              <a:off x="6143625" y="2300288"/>
              <a:ext cx="423863" cy="490538"/>
            </a:xfrm>
            <a:custGeom>
              <a:avLst/>
              <a:gdLst>
                <a:gd name="T0" fmla="*/ 374 w 1581"/>
                <a:gd name="T1" fmla="*/ 241 h 1828"/>
                <a:gd name="T2" fmla="*/ 55 w 1581"/>
                <a:gd name="T3" fmla="*/ 887 h 1828"/>
                <a:gd name="T4" fmla="*/ 357 w 1581"/>
                <a:gd name="T5" fmla="*/ 1522 h 1828"/>
                <a:gd name="T6" fmla="*/ 545 w 1581"/>
                <a:gd name="T7" fmla="*/ 1657 h 1828"/>
                <a:gd name="T8" fmla="*/ 1478 w 1581"/>
                <a:gd name="T9" fmla="*/ 933 h 1828"/>
                <a:gd name="T10" fmla="*/ 374 w 1581"/>
                <a:gd name="T11" fmla="*/ 241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1" h="1828">
                  <a:moveTo>
                    <a:pt x="374" y="241"/>
                  </a:moveTo>
                  <a:cubicBezTo>
                    <a:pt x="232" y="234"/>
                    <a:pt x="0" y="410"/>
                    <a:pt x="55" y="887"/>
                  </a:cubicBezTo>
                  <a:cubicBezTo>
                    <a:pt x="82" y="1121"/>
                    <a:pt x="188" y="1442"/>
                    <a:pt x="357" y="1522"/>
                  </a:cubicBezTo>
                  <a:cubicBezTo>
                    <a:pt x="411" y="1577"/>
                    <a:pt x="474" y="1623"/>
                    <a:pt x="545" y="1657"/>
                  </a:cubicBezTo>
                  <a:cubicBezTo>
                    <a:pt x="901" y="1828"/>
                    <a:pt x="1416" y="1481"/>
                    <a:pt x="1478" y="933"/>
                  </a:cubicBezTo>
                  <a:cubicBezTo>
                    <a:pt x="1581" y="13"/>
                    <a:pt x="636" y="0"/>
                    <a:pt x="374" y="241"/>
                  </a:cubicBezTo>
                </a:path>
              </a:pathLst>
            </a:custGeom>
            <a:solidFill>
              <a:srgbClr val="705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2" name="Freeform 219"/>
            <p:cNvSpPr/>
            <p:nvPr/>
          </p:nvSpPr>
          <p:spPr bwMode="auto">
            <a:xfrm>
              <a:off x="6194425" y="2419350"/>
              <a:ext cx="312738" cy="431800"/>
            </a:xfrm>
            <a:custGeom>
              <a:avLst/>
              <a:gdLst>
                <a:gd name="T0" fmla="*/ 1165 w 1165"/>
                <a:gd name="T1" fmla="*/ 541 h 1609"/>
                <a:gd name="T2" fmla="*/ 583 w 1165"/>
                <a:gd name="T3" fmla="*/ 1609 h 1609"/>
                <a:gd name="T4" fmla="*/ 0 w 1165"/>
                <a:gd name="T5" fmla="*/ 541 h 1609"/>
                <a:gd name="T6" fmla="*/ 583 w 1165"/>
                <a:gd name="T7" fmla="*/ 0 h 1609"/>
                <a:gd name="T8" fmla="*/ 1165 w 1165"/>
                <a:gd name="T9" fmla="*/ 541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5" h="1609">
                  <a:moveTo>
                    <a:pt x="1165" y="541"/>
                  </a:moveTo>
                  <a:cubicBezTo>
                    <a:pt x="1165" y="973"/>
                    <a:pt x="1076" y="1609"/>
                    <a:pt x="583" y="1609"/>
                  </a:cubicBezTo>
                  <a:cubicBezTo>
                    <a:pt x="89" y="1609"/>
                    <a:pt x="0" y="973"/>
                    <a:pt x="0" y="541"/>
                  </a:cubicBezTo>
                  <a:cubicBezTo>
                    <a:pt x="0" y="108"/>
                    <a:pt x="261" y="0"/>
                    <a:pt x="583" y="0"/>
                  </a:cubicBezTo>
                  <a:cubicBezTo>
                    <a:pt x="904" y="0"/>
                    <a:pt x="1165" y="108"/>
                    <a:pt x="1165" y="541"/>
                  </a:cubicBezTo>
                </a:path>
              </a:pathLst>
            </a:custGeom>
            <a:solidFill>
              <a:srgbClr val="FBE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3" name="Freeform 220"/>
            <p:cNvSpPr/>
            <p:nvPr/>
          </p:nvSpPr>
          <p:spPr bwMode="auto">
            <a:xfrm>
              <a:off x="6307138" y="2786063"/>
              <a:ext cx="82550" cy="19050"/>
            </a:xfrm>
            <a:custGeom>
              <a:avLst/>
              <a:gdLst>
                <a:gd name="T0" fmla="*/ 309 w 309"/>
                <a:gd name="T1" fmla="*/ 0 h 68"/>
                <a:gd name="T2" fmla="*/ 240 w 309"/>
                <a:gd name="T3" fmla="*/ 51 h 68"/>
                <a:gd name="T4" fmla="*/ 155 w 309"/>
                <a:gd name="T5" fmla="*/ 68 h 68"/>
                <a:gd name="T6" fmla="*/ 69 w 309"/>
                <a:gd name="T7" fmla="*/ 51 h 68"/>
                <a:gd name="T8" fmla="*/ 0 w 309"/>
                <a:gd name="T9" fmla="*/ 0 h 68"/>
                <a:gd name="T10" fmla="*/ 75 w 309"/>
                <a:gd name="T11" fmla="*/ 34 h 68"/>
                <a:gd name="T12" fmla="*/ 155 w 309"/>
                <a:gd name="T13" fmla="*/ 45 h 68"/>
                <a:gd name="T14" fmla="*/ 234 w 309"/>
                <a:gd name="T15" fmla="*/ 34 h 68"/>
                <a:gd name="T16" fmla="*/ 309 w 309"/>
                <a:gd name="T1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9" h="68">
                  <a:moveTo>
                    <a:pt x="309" y="0"/>
                  </a:moveTo>
                  <a:cubicBezTo>
                    <a:pt x="291" y="22"/>
                    <a:pt x="267" y="39"/>
                    <a:pt x="240" y="51"/>
                  </a:cubicBezTo>
                  <a:cubicBezTo>
                    <a:pt x="213" y="62"/>
                    <a:pt x="184" y="68"/>
                    <a:pt x="155" y="68"/>
                  </a:cubicBezTo>
                  <a:cubicBezTo>
                    <a:pt x="125" y="68"/>
                    <a:pt x="96" y="62"/>
                    <a:pt x="69" y="51"/>
                  </a:cubicBezTo>
                  <a:cubicBezTo>
                    <a:pt x="42" y="39"/>
                    <a:pt x="18" y="22"/>
                    <a:pt x="0" y="0"/>
                  </a:cubicBezTo>
                  <a:cubicBezTo>
                    <a:pt x="24" y="15"/>
                    <a:pt x="49" y="27"/>
                    <a:pt x="75" y="34"/>
                  </a:cubicBezTo>
                  <a:cubicBezTo>
                    <a:pt x="101" y="41"/>
                    <a:pt x="128" y="45"/>
                    <a:pt x="155" y="45"/>
                  </a:cubicBezTo>
                  <a:cubicBezTo>
                    <a:pt x="181" y="45"/>
                    <a:pt x="208" y="41"/>
                    <a:pt x="234" y="34"/>
                  </a:cubicBezTo>
                  <a:cubicBezTo>
                    <a:pt x="260" y="27"/>
                    <a:pt x="285" y="15"/>
                    <a:pt x="309" y="0"/>
                  </a:cubicBezTo>
                  <a:close/>
                </a:path>
              </a:pathLst>
            </a:custGeom>
            <a:solidFill>
              <a:srgbClr val="C2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4" name="Freeform 221"/>
            <p:cNvSpPr/>
            <p:nvPr/>
          </p:nvSpPr>
          <p:spPr bwMode="auto">
            <a:xfrm>
              <a:off x="6276975" y="2760663"/>
              <a:ext cx="144463" cy="19050"/>
            </a:xfrm>
            <a:custGeom>
              <a:avLst/>
              <a:gdLst>
                <a:gd name="T0" fmla="*/ 531 w 541"/>
                <a:gd name="T1" fmla="*/ 7 h 71"/>
                <a:gd name="T2" fmla="*/ 503 w 541"/>
                <a:gd name="T3" fmla="*/ 2 h 71"/>
                <a:gd name="T4" fmla="*/ 524 w 541"/>
                <a:gd name="T5" fmla="*/ 11 h 71"/>
                <a:gd name="T6" fmla="*/ 525 w 541"/>
                <a:gd name="T7" fmla="*/ 11 h 71"/>
                <a:gd name="T8" fmla="*/ 468 w 541"/>
                <a:gd name="T9" fmla="*/ 31 h 71"/>
                <a:gd name="T10" fmla="*/ 404 w 541"/>
                <a:gd name="T11" fmla="*/ 44 h 71"/>
                <a:gd name="T12" fmla="*/ 270 w 541"/>
                <a:gd name="T13" fmla="*/ 54 h 71"/>
                <a:gd name="T14" fmla="*/ 137 w 541"/>
                <a:gd name="T15" fmla="*/ 44 h 71"/>
                <a:gd name="T16" fmla="*/ 73 w 541"/>
                <a:gd name="T17" fmla="*/ 31 h 71"/>
                <a:gd name="T18" fmla="*/ 16 w 541"/>
                <a:gd name="T19" fmla="*/ 11 h 71"/>
                <a:gd name="T20" fmla="*/ 17 w 541"/>
                <a:gd name="T21" fmla="*/ 11 h 71"/>
                <a:gd name="T22" fmla="*/ 39 w 541"/>
                <a:gd name="T23" fmla="*/ 2 h 71"/>
                <a:gd name="T24" fmla="*/ 11 w 541"/>
                <a:gd name="T25" fmla="*/ 7 h 71"/>
                <a:gd name="T26" fmla="*/ 4 w 541"/>
                <a:gd name="T27" fmla="*/ 25 h 71"/>
                <a:gd name="T28" fmla="*/ 16 w 541"/>
                <a:gd name="T29" fmla="*/ 11 h 71"/>
                <a:gd name="T30" fmla="*/ 133 w 541"/>
                <a:gd name="T31" fmla="*/ 59 h 71"/>
                <a:gd name="T32" fmla="*/ 270 w 541"/>
                <a:gd name="T33" fmla="*/ 71 h 71"/>
                <a:gd name="T34" fmla="*/ 408 w 541"/>
                <a:gd name="T35" fmla="*/ 59 h 71"/>
                <a:gd name="T36" fmla="*/ 525 w 541"/>
                <a:gd name="T37" fmla="*/ 11 h 71"/>
                <a:gd name="T38" fmla="*/ 538 w 541"/>
                <a:gd name="T39" fmla="*/ 25 h 71"/>
                <a:gd name="T40" fmla="*/ 531 w 541"/>
                <a:gd name="T41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1" h="71">
                  <a:moveTo>
                    <a:pt x="531" y="7"/>
                  </a:moveTo>
                  <a:cubicBezTo>
                    <a:pt x="523" y="2"/>
                    <a:pt x="512" y="0"/>
                    <a:pt x="503" y="2"/>
                  </a:cubicBezTo>
                  <a:cubicBezTo>
                    <a:pt x="512" y="5"/>
                    <a:pt x="519" y="7"/>
                    <a:pt x="524" y="11"/>
                  </a:cubicBezTo>
                  <a:cubicBezTo>
                    <a:pt x="525" y="11"/>
                    <a:pt x="525" y="11"/>
                    <a:pt x="525" y="11"/>
                  </a:cubicBezTo>
                  <a:cubicBezTo>
                    <a:pt x="507" y="19"/>
                    <a:pt x="488" y="26"/>
                    <a:pt x="468" y="31"/>
                  </a:cubicBezTo>
                  <a:cubicBezTo>
                    <a:pt x="447" y="36"/>
                    <a:pt x="426" y="41"/>
                    <a:pt x="404" y="44"/>
                  </a:cubicBezTo>
                  <a:cubicBezTo>
                    <a:pt x="360" y="51"/>
                    <a:pt x="315" y="54"/>
                    <a:pt x="270" y="54"/>
                  </a:cubicBezTo>
                  <a:cubicBezTo>
                    <a:pt x="225" y="54"/>
                    <a:pt x="181" y="51"/>
                    <a:pt x="137" y="44"/>
                  </a:cubicBezTo>
                  <a:cubicBezTo>
                    <a:pt x="115" y="41"/>
                    <a:pt x="93" y="36"/>
                    <a:pt x="73" y="31"/>
                  </a:cubicBezTo>
                  <a:cubicBezTo>
                    <a:pt x="53" y="26"/>
                    <a:pt x="34" y="19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3" y="7"/>
                    <a:pt x="29" y="5"/>
                    <a:pt x="39" y="2"/>
                  </a:cubicBezTo>
                  <a:cubicBezTo>
                    <a:pt x="29" y="0"/>
                    <a:pt x="18" y="2"/>
                    <a:pt x="11" y="7"/>
                  </a:cubicBezTo>
                  <a:cubicBezTo>
                    <a:pt x="4" y="12"/>
                    <a:pt x="0" y="19"/>
                    <a:pt x="4" y="25"/>
                  </a:cubicBezTo>
                  <a:cubicBezTo>
                    <a:pt x="7" y="19"/>
                    <a:pt x="11" y="15"/>
                    <a:pt x="16" y="11"/>
                  </a:cubicBezTo>
                  <a:cubicBezTo>
                    <a:pt x="49" y="31"/>
                    <a:pt x="90" y="50"/>
                    <a:pt x="133" y="59"/>
                  </a:cubicBezTo>
                  <a:cubicBezTo>
                    <a:pt x="178" y="67"/>
                    <a:pt x="224" y="71"/>
                    <a:pt x="270" y="71"/>
                  </a:cubicBezTo>
                  <a:cubicBezTo>
                    <a:pt x="317" y="71"/>
                    <a:pt x="363" y="67"/>
                    <a:pt x="408" y="59"/>
                  </a:cubicBezTo>
                  <a:cubicBezTo>
                    <a:pt x="450" y="50"/>
                    <a:pt x="493" y="31"/>
                    <a:pt x="525" y="11"/>
                  </a:cubicBezTo>
                  <a:cubicBezTo>
                    <a:pt x="530" y="15"/>
                    <a:pt x="534" y="19"/>
                    <a:pt x="538" y="25"/>
                  </a:cubicBezTo>
                  <a:cubicBezTo>
                    <a:pt x="541" y="19"/>
                    <a:pt x="538" y="12"/>
                    <a:pt x="531" y="7"/>
                  </a:cubicBezTo>
                  <a:close/>
                </a:path>
              </a:pathLst>
            </a:custGeom>
            <a:solidFill>
              <a:srgbClr val="C2B8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5" name="Freeform 222"/>
            <p:cNvSpPr/>
            <p:nvPr/>
          </p:nvSpPr>
          <p:spPr bwMode="auto">
            <a:xfrm>
              <a:off x="6311900" y="2719388"/>
              <a:ext cx="73025" cy="17463"/>
            </a:xfrm>
            <a:custGeom>
              <a:avLst/>
              <a:gdLst>
                <a:gd name="T0" fmla="*/ 130 w 271"/>
                <a:gd name="T1" fmla="*/ 63 h 63"/>
                <a:gd name="T2" fmla="*/ 72 w 271"/>
                <a:gd name="T3" fmla="*/ 40 h 63"/>
                <a:gd name="T4" fmla="*/ 27 w 271"/>
                <a:gd name="T5" fmla="*/ 16 h 63"/>
                <a:gd name="T6" fmla="*/ 11 w 271"/>
                <a:gd name="T7" fmla="*/ 18 h 63"/>
                <a:gd name="T8" fmla="*/ 9 w 271"/>
                <a:gd name="T9" fmla="*/ 19 h 63"/>
                <a:gd name="T10" fmla="*/ 2 w 271"/>
                <a:gd name="T11" fmla="*/ 13 h 63"/>
                <a:gd name="T12" fmla="*/ 7 w 271"/>
                <a:gd name="T13" fmla="*/ 3 h 63"/>
                <a:gd name="T14" fmla="*/ 27 w 271"/>
                <a:gd name="T15" fmla="*/ 0 h 63"/>
                <a:gd name="T16" fmla="*/ 84 w 271"/>
                <a:gd name="T17" fmla="*/ 29 h 63"/>
                <a:gd name="T18" fmla="*/ 130 w 271"/>
                <a:gd name="T19" fmla="*/ 47 h 63"/>
                <a:gd name="T20" fmla="*/ 130 w 271"/>
                <a:gd name="T21" fmla="*/ 47 h 63"/>
                <a:gd name="T22" fmla="*/ 141 w 271"/>
                <a:gd name="T23" fmla="*/ 47 h 63"/>
                <a:gd name="T24" fmla="*/ 187 w 271"/>
                <a:gd name="T25" fmla="*/ 29 h 63"/>
                <a:gd name="T26" fmla="*/ 244 w 271"/>
                <a:gd name="T27" fmla="*/ 0 h 63"/>
                <a:gd name="T28" fmla="*/ 264 w 271"/>
                <a:gd name="T29" fmla="*/ 3 h 63"/>
                <a:gd name="T30" fmla="*/ 270 w 271"/>
                <a:gd name="T31" fmla="*/ 13 h 63"/>
                <a:gd name="T32" fmla="*/ 262 w 271"/>
                <a:gd name="T33" fmla="*/ 19 h 63"/>
                <a:gd name="T34" fmla="*/ 262 w 271"/>
                <a:gd name="T35" fmla="*/ 19 h 63"/>
                <a:gd name="T36" fmla="*/ 260 w 271"/>
                <a:gd name="T37" fmla="*/ 18 h 63"/>
                <a:gd name="T38" fmla="*/ 244 w 271"/>
                <a:gd name="T39" fmla="*/ 16 h 63"/>
                <a:gd name="T40" fmla="*/ 199 w 271"/>
                <a:gd name="T41" fmla="*/ 40 h 63"/>
                <a:gd name="T42" fmla="*/ 141 w 271"/>
                <a:gd name="T43" fmla="*/ 63 h 63"/>
                <a:gd name="T44" fmla="*/ 130 w 271"/>
                <a:gd name="T4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1" h="63">
                  <a:moveTo>
                    <a:pt x="130" y="63"/>
                  </a:moveTo>
                  <a:cubicBezTo>
                    <a:pt x="107" y="63"/>
                    <a:pt x="85" y="54"/>
                    <a:pt x="72" y="40"/>
                  </a:cubicBezTo>
                  <a:cubicBezTo>
                    <a:pt x="57" y="24"/>
                    <a:pt x="42" y="16"/>
                    <a:pt x="27" y="16"/>
                  </a:cubicBezTo>
                  <a:cubicBezTo>
                    <a:pt x="22" y="16"/>
                    <a:pt x="17" y="17"/>
                    <a:pt x="11" y="18"/>
                  </a:cubicBezTo>
                  <a:cubicBezTo>
                    <a:pt x="11" y="19"/>
                    <a:pt x="10" y="19"/>
                    <a:pt x="9" y="19"/>
                  </a:cubicBezTo>
                  <a:cubicBezTo>
                    <a:pt x="6" y="19"/>
                    <a:pt x="3" y="16"/>
                    <a:pt x="2" y="13"/>
                  </a:cubicBezTo>
                  <a:cubicBezTo>
                    <a:pt x="0" y="9"/>
                    <a:pt x="3" y="4"/>
                    <a:pt x="7" y="3"/>
                  </a:cubicBezTo>
                  <a:cubicBezTo>
                    <a:pt x="14" y="1"/>
                    <a:pt x="20" y="0"/>
                    <a:pt x="27" y="0"/>
                  </a:cubicBezTo>
                  <a:cubicBezTo>
                    <a:pt x="56" y="0"/>
                    <a:pt x="76" y="21"/>
                    <a:pt x="84" y="29"/>
                  </a:cubicBezTo>
                  <a:cubicBezTo>
                    <a:pt x="94" y="40"/>
                    <a:pt x="112" y="47"/>
                    <a:pt x="130" y="47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2" y="47"/>
                    <a:pt x="139" y="47"/>
                    <a:pt x="141" y="47"/>
                  </a:cubicBezTo>
                  <a:cubicBezTo>
                    <a:pt x="159" y="47"/>
                    <a:pt x="177" y="40"/>
                    <a:pt x="187" y="29"/>
                  </a:cubicBezTo>
                  <a:cubicBezTo>
                    <a:pt x="195" y="21"/>
                    <a:pt x="215" y="0"/>
                    <a:pt x="244" y="0"/>
                  </a:cubicBezTo>
                  <a:cubicBezTo>
                    <a:pt x="251" y="0"/>
                    <a:pt x="258" y="1"/>
                    <a:pt x="264" y="3"/>
                  </a:cubicBezTo>
                  <a:cubicBezTo>
                    <a:pt x="269" y="4"/>
                    <a:pt x="271" y="9"/>
                    <a:pt x="270" y="13"/>
                  </a:cubicBezTo>
                  <a:cubicBezTo>
                    <a:pt x="269" y="16"/>
                    <a:pt x="265" y="19"/>
                    <a:pt x="262" y="19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261" y="19"/>
                    <a:pt x="260" y="19"/>
                    <a:pt x="260" y="18"/>
                  </a:cubicBezTo>
                  <a:cubicBezTo>
                    <a:pt x="254" y="17"/>
                    <a:pt x="249" y="16"/>
                    <a:pt x="244" y="16"/>
                  </a:cubicBezTo>
                  <a:cubicBezTo>
                    <a:pt x="229" y="16"/>
                    <a:pt x="214" y="24"/>
                    <a:pt x="199" y="40"/>
                  </a:cubicBezTo>
                  <a:cubicBezTo>
                    <a:pt x="186" y="54"/>
                    <a:pt x="164" y="63"/>
                    <a:pt x="141" y="63"/>
                  </a:cubicBezTo>
                  <a:lnTo>
                    <a:pt x="130" y="63"/>
                  </a:lnTo>
                  <a:close/>
                </a:path>
              </a:pathLst>
            </a:custGeom>
            <a:solidFill>
              <a:srgbClr val="D1C6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6" name="Freeform 223"/>
            <p:cNvSpPr/>
            <p:nvPr/>
          </p:nvSpPr>
          <p:spPr bwMode="auto">
            <a:xfrm>
              <a:off x="6388100" y="2609850"/>
              <a:ext cx="73025" cy="30163"/>
            </a:xfrm>
            <a:custGeom>
              <a:avLst/>
              <a:gdLst>
                <a:gd name="T0" fmla="*/ 136 w 272"/>
                <a:gd name="T1" fmla="*/ 0 h 112"/>
                <a:gd name="T2" fmla="*/ 0 w 272"/>
                <a:gd name="T3" fmla="*/ 112 h 112"/>
                <a:gd name="T4" fmla="*/ 82 w 272"/>
                <a:gd name="T5" fmla="*/ 58 h 112"/>
                <a:gd name="T6" fmla="*/ 136 w 272"/>
                <a:gd name="T7" fmla="*/ 53 h 112"/>
                <a:gd name="T8" fmla="*/ 195 w 272"/>
                <a:gd name="T9" fmla="*/ 59 h 112"/>
                <a:gd name="T10" fmla="*/ 272 w 272"/>
                <a:gd name="T11" fmla="*/ 112 h 112"/>
                <a:gd name="T12" fmla="*/ 136 w 27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12">
                  <a:moveTo>
                    <a:pt x="136" y="0"/>
                  </a:moveTo>
                  <a:cubicBezTo>
                    <a:pt x="61" y="0"/>
                    <a:pt x="0" y="50"/>
                    <a:pt x="0" y="112"/>
                  </a:cubicBezTo>
                  <a:cubicBezTo>
                    <a:pt x="0" y="88"/>
                    <a:pt x="34" y="67"/>
                    <a:pt x="82" y="58"/>
                  </a:cubicBezTo>
                  <a:cubicBezTo>
                    <a:pt x="98" y="55"/>
                    <a:pt x="117" y="53"/>
                    <a:pt x="136" y="53"/>
                  </a:cubicBezTo>
                  <a:cubicBezTo>
                    <a:pt x="157" y="53"/>
                    <a:pt x="177" y="55"/>
                    <a:pt x="195" y="59"/>
                  </a:cubicBezTo>
                  <a:cubicBezTo>
                    <a:pt x="241" y="68"/>
                    <a:pt x="272" y="89"/>
                    <a:pt x="272" y="112"/>
                  </a:cubicBezTo>
                  <a:cubicBezTo>
                    <a:pt x="272" y="50"/>
                    <a:pt x="211" y="0"/>
                    <a:pt x="136" y="0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7" name="Freeform 224"/>
            <p:cNvSpPr/>
            <p:nvPr/>
          </p:nvSpPr>
          <p:spPr bwMode="auto">
            <a:xfrm>
              <a:off x="6440488" y="2625725"/>
              <a:ext cx="20638" cy="28575"/>
            </a:xfrm>
            <a:custGeom>
              <a:avLst/>
              <a:gdLst>
                <a:gd name="T0" fmla="*/ 0 w 77"/>
                <a:gd name="T1" fmla="*/ 0 h 107"/>
                <a:gd name="T2" fmla="*/ 21 w 77"/>
                <a:gd name="T3" fmla="*/ 53 h 107"/>
                <a:gd name="T4" fmla="*/ 0 w 77"/>
                <a:gd name="T5" fmla="*/ 107 h 107"/>
                <a:gd name="T6" fmla="*/ 77 w 77"/>
                <a:gd name="T7" fmla="*/ 53 h 107"/>
                <a:gd name="T8" fmla="*/ 77 w 77"/>
                <a:gd name="T9" fmla="*/ 53 h 107"/>
                <a:gd name="T10" fmla="*/ 0 w 7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07">
                  <a:moveTo>
                    <a:pt x="0" y="0"/>
                  </a:moveTo>
                  <a:cubicBezTo>
                    <a:pt x="13" y="14"/>
                    <a:pt x="21" y="32"/>
                    <a:pt x="21" y="53"/>
                  </a:cubicBezTo>
                  <a:cubicBezTo>
                    <a:pt x="21" y="74"/>
                    <a:pt x="13" y="93"/>
                    <a:pt x="0" y="107"/>
                  </a:cubicBezTo>
                  <a:cubicBezTo>
                    <a:pt x="46" y="97"/>
                    <a:pt x="77" y="77"/>
                    <a:pt x="77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30"/>
                    <a:pt x="46" y="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8" name="Freeform 225"/>
            <p:cNvSpPr/>
            <p:nvPr/>
          </p:nvSpPr>
          <p:spPr bwMode="auto">
            <a:xfrm>
              <a:off x="6388100" y="2625725"/>
              <a:ext cx="20638" cy="28575"/>
            </a:xfrm>
            <a:custGeom>
              <a:avLst/>
              <a:gdLst>
                <a:gd name="T0" fmla="*/ 82 w 82"/>
                <a:gd name="T1" fmla="*/ 109 h 109"/>
                <a:gd name="T2" fmla="*/ 59 w 82"/>
                <a:gd name="T3" fmla="*/ 54 h 109"/>
                <a:gd name="T4" fmla="*/ 82 w 82"/>
                <a:gd name="T5" fmla="*/ 0 h 109"/>
                <a:gd name="T6" fmla="*/ 0 w 82"/>
                <a:gd name="T7" fmla="*/ 54 h 109"/>
                <a:gd name="T8" fmla="*/ 0 w 82"/>
                <a:gd name="T9" fmla="*/ 54 h 109"/>
                <a:gd name="T10" fmla="*/ 82 w 82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9">
                  <a:moveTo>
                    <a:pt x="82" y="109"/>
                  </a:moveTo>
                  <a:cubicBezTo>
                    <a:pt x="68" y="94"/>
                    <a:pt x="59" y="75"/>
                    <a:pt x="59" y="54"/>
                  </a:cubicBezTo>
                  <a:cubicBezTo>
                    <a:pt x="59" y="33"/>
                    <a:pt x="68" y="14"/>
                    <a:pt x="82" y="0"/>
                  </a:cubicBezTo>
                  <a:cubicBezTo>
                    <a:pt x="34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4" y="99"/>
                    <a:pt x="82" y="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29" name="Freeform 226"/>
            <p:cNvSpPr/>
            <p:nvPr/>
          </p:nvSpPr>
          <p:spPr bwMode="auto">
            <a:xfrm>
              <a:off x="6403975" y="2624138"/>
              <a:ext cx="41275" cy="31750"/>
            </a:xfrm>
            <a:custGeom>
              <a:avLst/>
              <a:gdLst>
                <a:gd name="T0" fmla="*/ 136 w 157"/>
                <a:gd name="T1" fmla="*/ 6 h 119"/>
                <a:gd name="T2" fmla="*/ 77 w 157"/>
                <a:gd name="T3" fmla="*/ 0 h 119"/>
                <a:gd name="T4" fmla="*/ 23 w 157"/>
                <a:gd name="T5" fmla="*/ 5 h 119"/>
                <a:gd name="T6" fmla="*/ 0 w 157"/>
                <a:gd name="T7" fmla="*/ 59 h 119"/>
                <a:gd name="T8" fmla="*/ 23 w 157"/>
                <a:gd name="T9" fmla="*/ 114 h 119"/>
                <a:gd name="T10" fmla="*/ 77 w 157"/>
                <a:gd name="T11" fmla="*/ 119 h 119"/>
                <a:gd name="T12" fmla="*/ 136 w 157"/>
                <a:gd name="T13" fmla="*/ 113 h 119"/>
                <a:gd name="T14" fmla="*/ 157 w 157"/>
                <a:gd name="T15" fmla="*/ 59 h 119"/>
                <a:gd name="T16" fmla="*/ 136 w 157"/>
                <a:gd name="T17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9">
                  <a:moveTo>
                    <a:pt x="136" y="6"/>
                  </a:moveTo>
                  <a:cubicBezTo>
                    <a:pt x="118" y="2"/>
                    <a:pt x="98" y="0"/>
                    <a:pt x="77" y="0"/>
                  </a:cubicBezTo>
                  <a:cubicBezTo>
                    <a:pt x="58" y="0"/>
                    <a:pt x="39" y="2"/>
                    <a:pt x="23" y="5"/>
                  </a:cubicBezTo>
                  <a:cubicBezTo>
                    <a:pt x="9" y="19"/>
                    <a:pt x="0" y="38"/>
                    <a:pt x="0" y="59"/>
                  </a:cubicBezTo>
                  <a:cubicBezTo>
                    <a:pt x="0" y="80"/>
                    <a:pt x="9" y="99"/>
                    <a:pt x="23" y="114"/>
                  </a:cubicBezTo>
                  <a:cubicBezTo>
                    <a:pt x="39" y="117"/>
                    <a:pt x="58" y="119"/>
                    <a:pt x="77" y="119"/>
                  </a:cubicBezTo>
                  <a:cubicBezTo>
                    <a:pt x="98" y="119"/>
                    <a:pt x="118" y="116"/>
                    <a:pt x="136" y="113"/>
                  </a:cubicBezTo>
                  <a:cubicBezTo>
                    <a:pt x="149" y="99"/>
                    <a:pt x="157" y="80"/>
                    <a:pt x="157" y="59"/>
                  </a:cubicBezTo>
                  <a:cubicBezTo>
                    <a:pt x="157" y="38"/>
                    <a:pt x="149" y="20"/>
                    <a:pt x="136" y="6"/>
                  </a:cubicBezTo>
                  <a:close/>
                </a:path>
              </a:pathLst>
            </a:custGeom>
            <a:solidFill>
              <a:srgbClr val="D0A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0" name="Freeform 227"/>
            <p:cNvSpPr/>
            <p:nvPr/>
          </p:nvSpPr>
          <p:spPr bwMode="auto">
            <a:xfrm>
              <a:off x="6411913" y="2627313"/>
              <a:ext cx="23813" cy="23813"/>
            </a:xfrm>
            <a:custGeom>
              <a:avLst/>
              <a:gdLst>
                <a:gd name="T0" fmla="*/ 86 w 88"/>
                <a:gd name="T1" fmla="*/ 32 h 89"/>
                <a:gd name="T2" fmla="*/ 67 w 88"/>
                <a:gd name="T3" fmla="*/ 44 h 89"/>
                <a:gd name="T4" fmla="*/ 44 w 88"/>
                <a:gd name="T5" fmla="*/ 21 h 89"/>
                <a:gd name="T6" fmla="*/ 56 w 88"/>
                <a:gd name="T7" fmla="*/ 2 h 89"/>
                <a:gd name="T8" fmla="*/ 44 w 88"/>
                <a:gd name="T9" fmla="*/ 0 h 89"/>
                <a:gd name="T10" fmla="*/ 0 w 88"/>
                <a:gd name="T11" fmla="*/ 44 h 89"/>
                <a:gd name="T12" fmla="*/ 44 w 88"/>
                <a:gd name="T13" fmla="*/ 89 h 89"/>
                <a:gd name="T14" fmla="*/ 88 w 88"/>
                <a:gd name="T15" fmla="*/ 44 h 89"/>
                <a:gd name="T16" fmla="*/ 86 w 88"/>
                <a:gd name="T17" fmla="*/ 3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89">
                  <a:moveTo>
                    <a:pt x="86" y="32"/>
                  </a:moveTo>
                  <a:cubicBezTo>
                    <a:pt x="83" y="39"/>
                    <a:pt x="75" y="44"/>
                    <a:pt x="67" y="44"/>
                  </a:cubicBezTo>
                  <a:cubicBezTo>
                    <a:pt x="54" y="44"/>
                    <a:pt x="44" y="34"/>
                    <a:pt x="44" y="21"/>
                  </a:cubicBezTo>
                  <a:cubicBezTo>
                    <a:pt x="44" y="13"/>
                    <a:pt x="49" y="6"/>
                    <a:pt x="56" y="2"/>
                  </a:cubicBezTo>
                  <a:cubicBezTo>
                    <a:pt x="52" y="1"/>
                    <a:pt x="48" y="0"/>
                    <a:pt x="44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69"/>
                    <a:pt x="19" y="89"/>
                    <a:pt x="44" y="89"/>
                  </a:cubicBezTo>
                  <a:cubicBezTo>
                    <a:pt x="68" y="89"/>
                    <a:pt x="88" y="69"/>
                    <a:pt x="88" y="44"/>
                  </a:cubicBezTo>
                  <a:cubicBezTo>
                    <a:pt x="88" y="40"/>
                    <a:pt x="88" y="36"/>
                    <a:pt x="86" y="32"/>
                  </a:cubicBez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1" name="Freeform 228"/>
            <p:cNvSpPr/>
            <p:nvPr/>
          </p:nvSpPr>
          <p:spPr bwMode="auto">
            <a:xfrm>
              <a:off x="6237288" y="2609850"/>
              <a:ext cx="73025" cy="30163"/>
            </a:xfrm>
            <a:custGeom>
              <a:avLst/>
              <a:gdLst>
                <a:gd name="T0" fmla="*/ 136 w 272"/>
                <a:gd name="T1" fmla="*/ 0 h 112"/>
                <a:gd name="T2" fmla="*/ 0 w 272"/>
                <a:gd name="T3" fmla="*/ 112 h 112"/>
                <a:gd name="T4" fmla="*/ 82 w 272"/>
                <a:gd name="T5" fmla="*/ 58 h 112"/>
                <a:gd name="T6" fmla="*/ 136 w 272"/>
                <a:gd name="T7" fmla="*/ 53 h 112"/>
                <a:gd name="T8" fmla="*/ 195 w 272"/>
                <a:gd name="T9" fmla="*/ 59 h 112"/>
                <a:gd name="T10" fmla="*/ 272 w 272"/>
                <a:gd name="T11" fmla="*/ 112 h 112"/>
                <a:gd name="T12" fmla="*/ 136 w 272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" h="112">
                  <a:moveTo>
                    <a:pt x="136" y="0"/>
                  </a:moveTo>
                  <a:cubicBezTo>
                    <a:pt x="61" y="0"/>
                    <a:pt x="0" y="50"/>
                    <a:pt x="0" y="112"/>
                  </a:cubicBezTo>
                  <a:cubicBezTo>
                    <a:pt x="0" y="88"/>
                    <a:pt x="34" y="67"/>
                    <a:pt x="82" y="58"/>
                  </a:cubicBezTo>
                  <a:cubicBezTo>
                    <a:pt x="98" y="55"/>
                    <a:pt x="117" y="53"/>
                    <a:pt x="136" y="53"/>
                  </a:cubicBezTo>
                  <a:cubicBezTo>
                    <a:pt x="157" y="53"/>
                    <a:pt x="177" y="55"/>
                    <a:pt x="195" y="59"/>
                  </a:cubicBezTo>
                  <a:cubicBezTo>
                    <a:pt x="241" y="68"/>
                    <a:pt x="272" y="89"/>
                    <a:pt x="272" y="112"/>
                  </a:cubicBezTo>
                  <a:cubicBezTo>
                    <a:pt x="272" y="50"/>
                    <a:pt x="211" y="0"/>
                    <a:pt x="136" y="0"/>
                  </a:cubicBezTo>
                </a:path>
              </a:pathLst>
            </a:custGeom>
            <a:solidFill>
              <a:srgbClr val="E6D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2" name="Freeform 229"/>
            <p:cNvSpPr/>
            <p:nvPr/>
          </p:nvSpPr>
          <p:spPr bwMode="auto">
            <a:xfrm>
              <a:off x="6289675" y="2625725"/>
              <a:ext cx="20638" cy="28575"/>
            </a:xfrm>
            <a:custGeom>
              <a:avLst/>
              <a:gdLst>
                <a:gd name="T0" fmla="*/ 0 w 77"/>
                <a:gd name="T1" fmla="*/ 0 h 107"/>
                <a:gd name="T2" fmla="*/ 21 w 77"/>
                <a:gd name="T3" fmla="*/ 53 h 107"/>
                <a:gd name="T4" fmla="*/ 0 w 77"/>
                <a:gd name="T5" fmla="*/ 107 h 107"/>
                <a:gd name="T6" fmla="*/ 77 w 77"/>
                <a:gd name="T7" fmla="*/ 53 h 107"/>
                <a:gd name="T8" fmla="*/ 77 w 77"/>
                <a:gd name="T9" fmla="*/ 53 h 107"/>
                <a:gd name="T10" fmla="*/ 0 w 7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07">
                  <a:moveTo>
                    <a:pt x="0" y="0"/>
                  </a:moveTo>
                  <a:cubicBezTo>
                    <a:pt x="13" y="14"/>
                    <a:pt x="21" y="32"/>
                    <a:pt x="21" y="53"/>
                  </a:cubicBezTo>
                  <a:cubicBezTo>
                    <a:pt x="21" y="74"/>
                    <a:pt x="13" y="93"/>
                    <a:pt x="0" y="107"/>
                  </a:cubicBezTo>
                  <a:cubicBezTo>
                    <a:pt x="46" y="97"/>
                    <a:pt x="77" y="77"/>
                    <a:pt x="77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30"/>
                    <a:pt x="46" y="9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3" name="Freeform 230"/>
            <p:cNvSpPr/>
            <p:nvPr/>
          </p:nvSpPr>
          <p:spPr bwMode="auto">
            <a:xfrm>
              <a:off x="6237288" y="2625725"/>
              <a:ext cx="22225" cy="28575"/>
            </a:xfrm>
            <a:custGeom>
              <a:avLst/>
              <a:gdLst>
                <a:gd name="T0" fmla="*/ 82 w 82"/>
                <a:gd name="T1" fmla="*/ 109 h 109"/>
                <a:gd name="T2" fmla="*/ 59 w 82"/>
                <a:gd name="T3" fmla="*/ 54 h 109"/>
                <a:gd name="T4" fmla="*/ 82 w 82"/>
                <a:gd name="T5" fmla="*/ 0 h 109"/>
                <a:gd name="T6" fmla="*/ 0 w 82"/>
                <a:gd name="T7" fmla="*/ 54 h 109"/>
                <a:gd name="T8" fmla="*/ 0 w 82"/>
                <a:gd name="T9" fmla="*/ 54 h 109"/>
                <a:gd name="T10" fmla="*/ 82 w 82"/>
                <a:gd name="T11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9">
                  <a:moveTo>
                    <a:pt x="82" y="109"/>
                  </a:moveTo>
                  <a:cubicBezTo>
                    <a:pt x="68" y="94"/>
                    <a:pt x="59" y="75"/>
                    <a:pt x="59" y="54"/>
                  </a:cubicBezTo>
                  <a:cubicBezTo>
                    <a:pt x="59" y="33"/>
                    <a:pt x="68" y="14"/>
                    <a:pt x="82" y="0"/>
                  </a:cubicBezTo>
                  <a:cubicBezTo>
                    <a:pt x="34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4" y="99"/>
                    <a:pt x="82" y="1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4" name="Freeform 231"/>
            <p:cNvSpPr/>
            <p:nvPr/>
          </p:nvSpPr>
          <p:spPr bwMode="auto">
            <a:xfrm>
              <a:off x="6253163" y="2624138"/>
              <a:ext cx="42863" cy="31750"/>
            </a:xfrm>
            <a:custGeom>
              <a:avLst/>
              <a:gdLst>
                <a:gd name="T0" fmla="*/ 136 w 157"/>
                <a:gd name="T1" fmla="*/ 6 h 119"/>
                <a:gd name="T2" fmla="*/ 77 w 157"/>
                <a:gd name="T3" fmla="*/ 0 h 119"/>
                <a:gd name="T4" fmla="*/ 23 w 157"/>
                <a:gd name="T5" fmla="*/ 5 h 119"/>
                <a:gd name="T6" fmla="*/ 0 w 157"/>
                <a:gd name="T7" fmla="*/ 59 h 119"/>
                <a:gd name="T8" fmla="*/ 23 w 157"/>
                <a:gd name="T9" fmla="*/ 114 h 119"/>
                <a:gd name="T10" fmla="*/ 77 w 157"/>
                <a:gd name="T11" fmla="*/ 119 h 119"/>
                <a:gd name="T12" fmla="*/ 136 w 157"/>
                <a:gd name="T13" fmla="*/ 113 h 119"/>
                <a:gd name="T14" fmla="*/ 157 w 157"/>
                <a:gd name="T15" fmla="*/ 59 h 119"/>
                <a:gd name="T16" fmla="*/ 136 w 157"/>
                <a:gd name="T17" fmla="*/ 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119">
                  <a:moveTo>
                    <a:pt x="136" y="6"/>
                  </a:moveTo>
                  <a:cubicBezTo>
                    <a:pt x="118" y="2"/>
                    <a:pt x="98" y="0"/>
                    <a:pt x="77" y="0"/>
                  </a:cubicBezTo>
                  <a:cubicBezTo>
                    <a:pt x="58" y="0"/>
                    <a:pt x="39" y="2"/>
                    <a:pt x="23" y="5"/>
                  </a:cubicBezTo>
                  <a:cubicBezTo>
                    <a:pt x="9" y="19"/>
                    <a:pt x="0" y="38"/>
                    <a:pt x="0" y="59"/>
                  </a:cubicBezTo>
                  <a:cubicBezTo>
                    <a:pt x="0" y="80"/>
                    <a:pt x="9" y="99"/>
                    <a:pt x="23" y="114"/>
                  </a:cubicBezTo>
                  <a:cubicBezTo>
                    <a:pt x="39" y="117"/>
                    <a:pt x="58" y="119"/>
                    <a:pt x="77" y="119"/>
                  </a:cubicBezTo>
                  <a:cubicBezTo>
                    <a:pt x="98" y="119"/>
                    <a:pt x="118" y="116"/>
                    <a:pt x="136" y="113"/>
                  </a:cubicBezTo>
                  <a:cubicBezTo>
                    <a:pt x="149" y="99"/>
                    <a:pt x="157" y="80"/>
                    <a:pt x="157" y="59"/>
                  </a:cubicBezTo>
                  <a:cubicBezTo>
                    <a:pt x="157" y="38"/>
                    <a:pt x="149" y="20"/>
                    <a:pt x="136" y="6"/>
                  </a:cubicBezTo>
                </a:path>
              </a:pathLst>
            </a:custGeom>
            <a:solidFill>
              <a:srgbClr val="D0A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5" name="Freeform 232"/>
            <p:cNvSpPr/>
            <p:nvPr/>
          </p:nvSpPr>
          <p:spPr bwMode="auto">
            <a:xfrm>
              <a:off x="6262688" y="2627313"/>
              <a:ext cx="23813" cy="23813"/>
            </a:xfrm>
            <a:custGeom>
              <a:avLst/>
              <a:gdLst>
                <a:gd name="T0" fmla="*/ 87 w 89"/>
                <a:gd name="T1" fmla="*/ 32 h 89"/>
                <a:gd name="T2" fmla="*/ 68 w 89"/>
                <a:gd name="T3" fmla="*/ 44 h 89"/>
                <a:gd name="T4" fmla="*/ 45 w 89"/>
                <a:gd name="T5" fmla="*/ 21 h 89"/>
                <a:gd name="T6" fmla="*/ 57 w 89"/>
                <a:gd name="T7" fmla="*/ 2 h 89"/>
                <a:gd name="T8" fmla="*/ 45 w 89"/>
                <a:gd name="T9" fmla="*/ 0 h 89"/>
                <a:gd name="T10" fmla="*/ 0 w 89"/>
                <a:gd name="T11" fmla="*/ 44 h 89"/>
                <a:gd name="T12" fmla="*/ 45 w 89"/>
                <a:gd name="T13" fmla="*/ 89 h 89"/>
                <a:gd name="T14" fmla="*/ 89 w 89"/>
                <a:gd name="T15" fmla="*/ 44 h 89"/>
                <a:gd name="T16" fmla="*/ 87 w 89"/>
                <a:gd name="T17" fmla="*/ 3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9">
                  <a:moveTo>
                    <a:pt x="87" y="32"/>
                  </a:moveTo>
                  <a:cubicBezTo>
                    <a:pt x="83" y="39"/>
                    <a:pt x="76" y="44"/>
                    <a:pt x="68" y="44"/>
                  </a:cubicBezTo>
                  <a:cubicBezTo>
                    <a:pt x="55" y="44"/>
                    <a:pt x="45" y="34"/>
                    <a:pt x="45" y="21"/>
                  </a:cubicBezTo>
                  <a:cubicBezTo>
                    <a:pt x="45" y="13"/>
                    <a:pt x="50" y="6"/>
                    <a:pt x="57" y="2"/>
                  </a:cubicBezTo>
                  <a:cubicBezTo>
                    <a:pt x="53" y="1"/>
                    <a:pt x="49" y="0"/>
                    <a:pt x="45" y="0"/>
                  </a:cubicBez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69" y="89"/>
                    <a:pt x="89" y="69"/>
                    <a:pt x="89" y="44"/>
                  </a:cubicBezTo>
                  <a:cubicBezTo>
                    <a:pt x="89" y="40"/>
                    <a:pt x="88" y="36"/>
                    <a:pt x="87" y="32"/>
                  </a:cubicBezTo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6" name="Freeform 233"/>
            <p:cNvSpPr/>
            <p:nvPr/>
          </p:nvSpPr>
          <p:spPr bwMode="auto">
            <a:xfrm>
              <a:off x="6188075" y="2413000"/>
              <a:ext cx="323850" cy="168275"/>
            </a:xfrm>
            <a:custGeom>
              <a:avLst/>
              <a:gdLst>
                <a:gd name="T0" fmla="*/ 604 w 1207"/>
                <a:gd name="T1" fmla="*/ 0 h 630"/>
                <a:gd name="T2" fmla="*/ 0 w 1207"/>
                <a:gd name="T3" fmla="*/ 561 h 630"/>
                <a:gd name="T4" fmla="*/ 0 w 1207"/>
                <a:gd name="T5" fmla="*/ 612 h 630"/>
                <a:gd name="T6" fmla="*/ 223 w 1207"/>
                <a:gd name="T7" fmla="*/ 304 h 630"/>
                <a:gd name="T8" fmla="*/ 622 w 1207"/>
                <a:gd name="T9" fmla="*/ 551 h 630"/>
                <a:gd name="T10" fmla="*/ 1207 w 1207"/>
                <a:gd name="T11" fmla="*/ 544 h 630"/>
                <a:gd name="T12" fmla="*/ 604 w 1207"/>
                <a:gd name="T13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7" h="630">
                  <a:moveTo>
                    <a:pt x="604" y="0"/>
                  </a:moveTo>
                  <a:cubicBezTo>
                    <a:pt x="270" y="0"/>
                    <a:pt x="0" y="112"/>
                    <a:pt x="0" y="561"/>
                  </a:cubicBezTo>
                  <a:cubicBezTo>
                    <a:pt x="0" y="578"/>
                    <a:pt x="0" y="595"/>
                    <a:pt x="0" y="61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311" y="403"/>
                    <a:pt x="452" y="494"/>
                    <a:pt x="622" y="551"/>
                  </a:cubicBezTo>
                  <a:cubicBezTo>
                    <a:pt x="857" y="630"/>
                    <a:pt x="1081" y="622"/>
                    <a:pt x="1207" y="544"/>
                  </a:cubicBezTo>
                  <a:cubicBezTo>
                    <a:pt x="1200" y="110"/>
                    <a:pt x="933" y="0"/>
                    <a:pt x="604" y="0"/>
                  </a:cubicBezTo>
                </a:path>
              </a:pathLst>
            </a:custGeom>
            <a:solidFill>
              <a:srgbClr val="7059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7" name="Freeform 234"/>
            <p:cNvSpPr>
              <a:spLocks noEditPoints="1"/>
            </p:cNvSpPr>
            <p:nvPr/>
          </p:nvSpPr>
          <p:spPr bwMode="auto">
            <a:xfrm>
              <a:off x="6194425" y="2595563"/>
              <a:ext cx="312738" cy="101600"/>
            </a:xfrm>
            <a:custGeom>
              <a:avLst/>
              <a:gdLst>
                <a:gd name="T0" fmla="*/ 864 w 1170"/>
                <a:gd name="T1" fmla="*/ 381 h 381"/>
                <a:gd name="T2" fmla="*/ 714 w 1170"/>
                <a:gd name="T3" fmla="*/ 325 h 381"/>
                <a:gd name="T4" fmla="*/ 644 w 1170"/>
                <a:gd name="T5" fmla="*/ 194 h 381"/>
                <a:gd name="T6" fmla="*/ 619 w 1170"/>
                <a:gd name="T7" fmla="*/ 141 h 381"/>
                <a:gd name="T8" fmla="*/ 585 w 1170"/>
                <a:gd name="T9" fmla="*/ 129 h 381"/>
                <a:gd name="T10" fmla="*/ 550 w 1170"/>
                <a:gd name="T11" fmla="*/ 141 h 381"/>
                <a:gd name="T12" fmla="*/ 525 w 1170"/>
                <a:gd name="T13" fmla="*/ 194 h 381"/>
                <a:gd name="T14" fmla="*/ 456 w 1170"/>
                <a:gd name="T15" fmla="*/ 325 h 381"/>
                <a:gd name="T16" fmla="*/ 306 w 1170"/>
                <a:gd name="T17" fmla="*/ 381 h 381"/>
                <a:gd name="T18" fmla="*/ 271 w 1170"/>
                <a:gd name="T19" fmla="*/ 379 h 381"/>
                <a:gd name="T20" fmla="*/ 55 w 1170"/>
                <a:gd name="T21" fmla="*/ 180 h 381"/>
                <a:gd name="T22" fmla="*/ 5 w 1170"/>
                <a:gd name="T23" fmla="*/ 87 h 381"/>
                <a:gd name="T24" fmla="*/ 4 w 1170"/>
                <a:gd name="T25" fmla="*/ 87 h 381"/>
                <a:gd name="T26" fmla="*/ 0 w 1170"/>
                <a:gd name="T27" fmla="*/ 78 h 381"/>
                <a:gd name="T28" fmla="*/ 0 w 1170"/>
                <a:gd name="T29" fmla="*/ 17 h 381"/>
                <a:gd name="T30" fmla="*/ 180 w 1170"/>
                <a:gd name="T31" fmla="*/ 0 h 381"/>
                <a:gd name="T32" fmla="*/ 505 w 1170"/>
                <a:gd name="T33" fmla="*/ 37 h 381"/>
                <a:gd name="T34" fmla="*/ 585 w 1170"/>
                <a:gd name="T35" fmla="*/ 49 h 381"/>
                <a:gd name="T36" fmla="*/ 665 w 1170"/>
                <a:gd name="T37" fmla="*/ 37 h 381"/>
                <a:gd name="T38" fmla="*/ 990 w 1170"/>
                <a:gd name="T39" fmla="*/ 0 h 381"/>
                <a:gd name="T40" fmla="*/ 1169 w 1170"/>
                <a:gd name="T41" fmla="*/ 17 h 381"/>
                <a:gd name="T42" fmla="*/ 1169 w 1170"/>
                <a:gd name="T43" fmla="*/ 78 h 381"/>
                <a:gd name="T44" fmla="*/ 1165 w 1170"/>
                <a:gd name="T45" fmla="*/ 87 h 381"/>
                <a:gd name="T46" fmla="*/ 1165 w 1170"/>
                <a:gd name="T47" fmla="*/ 87 h 381"/>
                <a:gd name="T48" fmla="*/ 1115 w 1170"/>
                <a:gd name="T49" fmla="*/ 180 h 381"/>
                <a:gd name="T50" fmla="*/ 898 w 1170"/>
                <a:gd name="T51" fmla="*/ 379 h 381"/>
                <a:gd name="T52" fmla="*/ 864 w 1170"/>
                <a:gd name="T53" fmla="*/ 381 h 381"/>
                <a:gd name="T54" fmla="*/ 912 w 1170"/>
                <a:gd name="T55" fmla="*/ 30 h 381"/>
                <a:gd name="T56" fmla="*/ 879 w 1170"/>
                <a:gd name="T57" fmla="*/ 31 h 381"/>
                <a:gd name="T58" fmla="*/ 691 w 1170"/>
                <a:gd name="T59" fmla="*/ 88 h 381"/>
                <a:gd name="T60" fmla="*/ 694 w 1170"/>
                <a:gd name="T61" fmla="*/ 254 h 381"/>
                <a:gd name="T62" fmla="*/ 871 w 1170"/>
                <a:gd name="T63" fmla="*/ 355 h 381"/>
                <a:gd name="T64" fmla="*/ 888 w 1170"/>
                <a:gd name="T65" fmla="*/ 355 h 381"/>
                <a:gd name="T66" fmla="*/ 1044 w 1170"/>
                <a:gd name="T67" fmla="*/ 277 h 381"/>
                <a:gd name="T68" fmla="*/ 1080 w 1170"/>
                <a:gd name="T69" fmla="*/ 76 h 381"/>
                <a:gd name="T70" fmla="*/ 912 w 1170"/>
                <a:gd name="T71" fmla="*/ 30 h 381"/>
                <a:gd name="T72" fmla="*/ 257 w 1170"/>
                <a:gd name="T73" fmla="*/ 30 h 381"/>
                <a:gd name="T74" fmla="*/ 90 w 1170"/>
                <a:gd name="T75" fmla="*/ 76 h 381"/>
                <a:gd name="T76" fmla="*/ 125 w 1170"/>
                <a:gd name="T77" fmla="*/ 277 h 381"/>
                <a:gd name="T78" fmla="*/ 282 w 1170"/>
                <a:gd name="T79" fmla="*/ 355 h 381"/>
                <a:gd name="T80" fmla="*/ 298 w 1170"/>
                <a:gd name="T81" fmla="*/ 355 h 381"/>
                <a:gd name="T82" fmla="*/ 475 w 1170"/>
                <a:gd name="T83" fmla="*/ 254 h 381"/>
                <a:gd name="T84" fmla="*/ 479 w 1170"/>
                <a:gd name="T85" fmla="*/ 88 h 381"/>
                <a:gd name="T86" fmla="*/ 290 w 1170"/>
                <a:gd name="T87" fmla="*/ 31 h 381"/>
                <a:gd name="T88" fmla="*/ 257 w 1170"/>
                <a:gd name="T89" fmla="*/ 30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0" h="381">
                  <a:moveTo>
                    <a:pt x="864" y="381"/>
                  </a:moveTo>
                  <a:cubicBezTo>
                    <a:pt x="821" y="381"/>
                    <a:pt x="761" y="371"/>
                    <a:pt x="714" y="325"/>
                  </a:cubicBezTo>
                  <a:cubicBezTo>
                    <a:pt x="665" y="278"/>
                    <a:pt x="653" y="229"/>
                    <a:pt x="644" y="194"/>
                  </a:cubicBezTo>
                  <a:cubicBezTo>
                    <a:pt x="638" y="170"/>
                    <a:pt x="633" y="151"/>
                    <a:pt x="619" y="141"/>
                  </a:cubicBezTo>
                  <a:cubicBezTo>
                    <a:pt x="607" y="133"/>
                    <a:pt x="596" y="129"/>
                    <a:pt x="585" y="129"/>
                  </a:cubicBezTo>
                  <a:cubicBezTo>
                    <a:pt x="573" y="129"/>
                    <a:pt x="562" y="133"/>
                    <a:pt x="550" y="141"/>
                  </a:cubicBezTo>
                  <a:cubicBezTo>
                    <a:pt x="536" y="151"/>
                    <a:pt x="531" y="170"/>
                    <a:pt x="525" y="194"/>
                  </a:cubicBezTo>
                  <a:cubicBezTo>
                    <a:pt x="517" y="229"/>
                    <a:pt x="505" y="278"/>
                    <a:pt x="456" y="325"/>
                  </a:cubicBezTo>
                  <a:cubicBezTo>
                    <a:pt x="409" y="371"/>
                    <a:pt x="348" y="381"/>
                    <a:pt x="306" y="381"/>
                  </a:cubicBezTo>
                  <a:cubicBezTo>
                    <a:pt x="294" y="381"/>
                    <a:pt x="283" y="380"/>
                    <a:pt x="271" y="379"/>
                  </a:cubicBezTo>
                  <a:cubicBezTo>
                    <a:pt x="98" y="358"/>
                    <a:pt x="74" y="259"/>
                    <a:pt x="55" y="180"/>
                  </a:cubicBezTo>
                  <a:cubicBezTo>
                    <a:pt x="44" y="137"/>
                    <a:pt x="35" y="101"/>
                    <a:pt x="5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2" y="86"/>
                    <a:pt x="1" y="86"/>
                    <a:pt x="0" y="78"/>
                  </a:cubicBezTo>
                  <a:cubicBezTo>
                    <a:pt x="0" y="69"/>
                    <a:pt x="0" y="52"/>
                    <a:pt x="0" y="17"/>
                  </a:cubicBezTo>
                  <a:cubicBezTo>
                    <a:pt x="55" y="5"/>
                    <a:pt x="115" y="0"/>
                    <a:pt x="180" y="0"/>
                  </a:cubicBezTo>
                  <a:cubicBezTo>
                    <a:pt x="308" y="0"/>
                    <a:pt x="426" y="22"/>
                    <a:pt x="505" y="37"/>
                  </a:cubicBezTo>
                  <a:cubicBezTo>
                    <a:pt x="543" y="44"/>
                    <a:pt x="570" y="49"/>
                    <a:pt x="585" y="49"/>
                  </a:cubicBezTo>
                  <a:cubicBezTo>
                    <a:pt x="599" y="49"/>
                    <a:pt x="627" y="44"/>
                    <a:pt x="665" y="37"/>
                  </a:cubicBezTo>
                  <a:cubicBezTo>
                    <a:pt x="743" y="22"/>
                    <a:pt x="861" y="0"/>
                    <a:pt x="990" y="0"/>
                  </a:cubicBezTo>
                  <a:cubicBezTo>
                    <a:pt x="1054" y="0"/>
                    <a:pt x="1114" y="5"/>
                    <a:pt x="1169" y="17"/>
                  </a:cubicBezTo>
                  <a:cubicBezTo>
                    <a:pt x="1170" y="52"/>
                    <a:pt x="1170" y="69"/>
                    <a:pt x="1169" y="78"/>
                  </a:cubicBezTo>
                  <a:cubicBezTo>
                    <a:pt x="1168" y="86"/>
                    <a:pt x="1167" y="86"/>
                    <a:pt x="1165" y="87"/>
                  </a:cubicBezTo>
                  <a:cubicBezTo>
                    <a:pt x="1165" y="87"/>
                    <a:pt x="1165" y="87"/>
                    <a:pt x="1165" y="87"/>
                  </a:cubicBezTo>
                  <a:cubicBezTo>
                    <a:pt x="1134" y="101"/>
                    <a:pt x="1125" y="137"/>
                    <a:pt x="1115" y="180"/>
                  </a:cubicBezTo>
                  <a:cubicBezTo>
                    <a:pt x="1096" y="259"/>
                    <a:pt x="1071" y="358"/>
                    <a:pt x="898" y="379"/>
                  </a:cubicBezTo>
                  <a:cubicBezTo>
                    <a:pt x="887" y="380"/>
                    <a:pt x="875" y="381"/>
                    <a:pt x="864" y="381"/>
                  </a:cubicBezTo>
                  <a:moveTo>
                    <a:pt x="912" y="30"/>
                  </a:moveTo>
                  <a:cubicBezTo>
                    <a:pt x="901" y="30"/>
                    <a:pt x="889" y="31"/>
                    <a:pt x="879" y="31"/>
                  </a:cubicBezTo>
                  <a:cubicBezTo>
                    <a:pt x="793" y="36"/>
                    <a:pt x="729" y="44"/>
                    <a:pt x="691" y="88"/>
                  </a:cubicBezTo>
                  <a:cubicBezTo>
                    <a:pt x="672" y="111"/>
                    <a:pt x="665" y="190"/>
                    <a:pt x="694" y="254"/>
                  </a:cubicBezTo>
                  <a:cubicBezTo>
                    <a:pt x="716" y="300"/>
                    <a:pt x="764" y="355"/>
                    <a:pt x="871" y="355"/>
                  </a:cubicBezTo>
                  <a:cubicBezTo>
                    <a:pt x="877" y="355"/>
                    <a:pt x="882" y="355"/>
                    <a:pt x="888" y="355"/>
                  </a:cubicBezTo>
                  <a:cubicBezTo>
                    <a:pt x="958" y="351"/>
                    <a:pt x="1010" y="325"/>
                    <a:pt x="1044" y="277"/>
                  </a:cubicBezTo>
                  <a:cubicBezTo>
                    <a:pt x="1095" y="205"/>
                    <a:pt x="1088" y="103"/>
                    <a:pt x="1080" y="76"/>
                  </a:cubicBezTo>
                  <a:cubicBezTo>
                    <a:pt x="1067" y="34"/>
                    <a:pt x="948" y="30"/>
                    <a:pt x="912" y="30"/>
                  </a:cubicBezTo>
                  <a:moveTo>
                    <a:pt x="257" y="30"/>
                  </a:moveTo>
                  <a:cubicBezTo>
                    <a:pt x="221" y="30"/>
                    <a:pt x="102" y="34"/>
                    <a:pt x="90" y="76"/>
                  </a:cubicBezTo>
                  <a:cubicBezTo>
                    <a:pt x="81" y="103"/>
                    <a:pt x="74" y="205"/>
                    <a:pt x="125" y="277"/>
                  </a:cubicBezTo>
                  <a:cubicBezTo>
                    <a:pt x="159" y="325"/>
                    <a:pt x="212" y="351"/>
                    <a:pt x="282" y="355"/>
                  </a:cubicBezTo>
                  <a:cubicBezTo>
                    <a:pt x="287" y="355"/>
                    <a:pt x="293" y="355"/>
                    <a:pt x="298" y="355"/>
                  </a:cubicBezTo>
                  <a:cubicBezTo>
                    <a:pt x="405" y="355"/>
                    <a:pt x="454" y="300"/>
                    <a:pt x="475" y="254"/>
                  </a:cubicBezTo>
                  <a:cubicBezTo>
                    <a:pt x="505" y="190"/>
                    <a:pt x="498" y="111"/>
                    <a:pt x="479" y="88"/>
                  </a:cubicBezTo>
                  <a:cubicBezTo>
                    <a:pt x="441" y="44"/>
                    <a:pt x="377" y="36"/>
                    <a:pt x="290" y="31"/>
                  </a:cubicBezTo>
                  <a:cubicBezTo>
                    <a:pt x="280" y="31"/>
                    <a:pt x="269" y="30"/>
                    <a:pt x="257" y="30"/>
                  </a:cubicBezTo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8" name="Freeform 235"/>
            <p:cNvSpPr/>
            <p:nvPr/>
          </p:nvSpPr>
          <p:spPr bwMode="auto">
            <a:xfrm>
              <a:off x="5875338" y="2943225"/>
              <a:ext cx="127000" cy="334963"/>
            </a:xfrm>
            <a:custGeom>
              <a:avLst/>
              <a:gdLst>
                <a:gd name="T0" fmla="*/ 39 w 80"/>
                <a:gd name="T1" fmla="*/ 0 h 211"/>
                <a:gd name="T2" fmla="*/ 0 w 80"/>
                <a:gd name="T3" fmla="*/ 211 h 211"/>
                <a:gd name="T4" fmla="*/ 80 w 80"/>
                <a:gd name="T5" fmla="*/ 211 h 211"/>
                <a:gd name="T6" fmla="*/ 39 w 80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" h="211">
                  <a:moveTo>
                    <a:pt x="39" y="0"/>
                  </a:moveTo>
                  <a:lnTo>
                    <a:pt x="0" y="211"/>
                  </a:lnTo>
                  <a:lnTo>
                    <a:pt x="80" y="21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39" name="Freeform 236"/>
            <p:cNvSpPr/>
            <p:nvPr/>
          </p:nvSpPr>
          <p:spPr bwMode="auto">
            <a:xfrm>
              <a:off x="6697663" y="2943225"/>
              <a:ext cx="123825" cy="334963"/>
            </a:xfrm>
            <a:custGeom>
              <a:avLst/>
              <a:gdLst>
                <a:gd name="T0" fmla="*/ 39 w 78"/>
                <a:gd name="T1" fmla="*/ 0 h 211"/>
                <a:gd name="T2" fmla="*/ 0 w 78"/>
                <a:gd name="T3" fmla="*/ 211 h 211"/>
                <a:gd name="T4" fmla="*/ 78 w 78"/>
                <a:gd name="T5" fmla="*/ 211 h 211"/>
                <a:gd name="T6" fmla="*/ 39 w 78"/>
                <a:gd name="T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211">
                  <a:moveTo>
                    <a:pt x="39" y="0"/>
                  </a:moveTo>
                  <a:lnTo>
                    <a:pt x="0" y="211"/>
                  </a:lnTo>
                  <a:lnTo>
                    <a:pt x="78" y="21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0" name="Freeform 237"/>
            <p:cNvSpPr/>
            <p:nvPr/>
          </p:nvSpPr>
          <p:spPr bwMode="auto">
            <a:xfrm>
              <a:off x="5938838" y="2849563"/>
              <a:ext cx="820738" cy="428625"/>
            </a:xfrm>
            <a:custGeom>
              <a:avLst/>
              <a:gdLst>
                <a:gd name="T0" fmla="*/ 3065 w 3065"/>
                <a:gd name="T1" fmla="*/ 351 h 1600"/>
                <a:gd name="T2" fmla="*/ 2166 w 3065"/>
                <a:gd name="T3" fmla="*/ 56 h 1600"/>
                <a:gd name="T4" fmla="*/ 1988 w 3065"/>
                <a:gd name="T5" fmla="*/ 0 h 1600"/>
                <a:gd name="T6" fmla="*/ 1532 w 3065"/>
                <a:gd name="T7" fmla="*/ 262 h 1600"/>
                <a:gd name="T8" fmla="*/ 1077 w 3065"/>
                <a:gd name="T9" fmla="*/ 0 h 1600"/>
                <a:gd name="T10" fmla="*/ 898 w 3065"/>
                <a:gd name="T11" fmla="*/ 56 h 1600"/>
                <a:gd name="T12" fmla="*/ 0 w 3065"/>
                <a:gd name="T13" fmla="*/ 351 h 1600"/>
                <a:gd name="T14" fmla="*/ 224 w 3065"/>
                <a:gd name="T15" fmla="*/ 1600 h 1600"/>
                <a:gd name="T16" fmla="*/ 2840 w 3065"/>
                <a:gd name="T17" fmla="*/ 1600 h 1600"/>
                <a:gd name="T18" fmla="*/ 3065 w 3065"/>
                <a:gd name="T19" fmla="*/ 351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5" h="1600">
                  <a:moveTo>
                    <a:pt x="3065" y="351"/>
                  </a:moveTo>
                  <a:cubicBezTo>
                    <a:pt x="2166" y="56"/>
                    <a:pt x="2166" y="56"/>
                    <a:pt x="2166" y="56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8" y="0"/>
                    <a:pt x="1794" y="262"/>
                    <a:pt x="1532" y="262"/>
                  </a:cubicBezTo>
                  <a:cubicBezTo>
                    <a:pt x="1270" y="262"/>
                    <a:pt x="1077" y="0"/>
                    <a:pt x="1077" y="0"/>
                  </a:cubicBezTo>
                  <a:cubicBezTo>
                    <a:pt x="898" y="56"/>
                    <a:pt x="898" y="56"/>
                    <a:pt x="898" y="56"/>
                  </a:cubicBezTo>
                  <a:cubicBezTo>
                    <a:pt x="0" y="351"/>
                    <a:pt x="0" y="351"/>
                    <a:pt x="0" y="351"/>
                  </a:cubicBezTo>
                  <a:cubicBezTo>
                    <a:pt x="224" y="1600"/>
                    <a:pt x="224" y="1600"/>
                    <a:pt x="224" y="1600"/>
                  </a:cubicBezTo>
                  <a:cubicBezTo>
                    <a:pt x="2840" y="1600"/>
                    <a:pt x="2840" y="1600"/>
                    <a:pt x="2840" y="1600"/>
                  </a:cubicBezTo>
                  <a:lnTo>
                    <a:pt x="3065" y="351"/>
                  </a:lnTo>
                  <a:close/>
                </a:path>
              </a:pathLst>
            </a:custGeom>
            <a:solidFill>
              <a:srgbClr val="5151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1" name="Freeform 238"/>
            <p:cNvSpPr/>
            <p:nvPr/>
          </p:nvSpPr>
          <p:spPr bwMode="auto">
            <a:xfrm>
              <a:off x="6234113" y="2867025"/>
              <a:ext cx="236538" cy="411163"/>
            </a:xfrm>
            <a:custGeom>
              <a:avLst/>
              <a:gdLst>
                <a:gd name="T0" fmla="*/ 887 w 887"/>
                <a:gd name="T1" fmla="*/ 0 h 1536"/>
                <a:gd name="T2" fmla="*/ 430 w 887"/>
                <a:gd name="T3" fmla="*/ 224 h 1536"/>
                <a:gd name="T4" fmla="*/ 0 w 887"/>
                <a:gd name="T5" fmla="*/ 2 h 1536"/>
                <a:gd name="T6" fmla="*/ 268 w 887"/>
                <a:gd name="T7" fmla="*/ 1536 h 1536"/>
                <a:gd name="T8" fmla="*/ 528 w 887"/>
                <a:gd name="T9" fmla="*/ 1536 h 1536"/>
                <a:gd name="T10" fmla="*/ 887 w 887"/>
                <a:gd name="T11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7" h="1536">
                  <a:moveTo>
                    <a:pt x="887" y="0"/>
                  </a:moveTo>
                  <a:cubicBezTo>
                    <a:pt x="887" y="0"/>
                    <a:pt x="742" y="224"/>
                    <a:pt x="430" y="224"/>
                  </a:cubicBezTo>
                  <a:cubicBezTo>
                    <a:pt x="118" y="224"/>
                    <a:pt x="0" y="2"/>
                    <a:pt x="0" y="2"/>
                  </a:cubicBezTo>
                  <a:cubicBezTo>
                    <a:pt x="268" y="1536"/>
                    <a:pt x="268" y="1536"/>
                    <a:pt x="268" y="1536"/>
                  </a:cubicBezTo>
                  <a:cubicBezTo>
                    <a:pt x="528" y="1536"/>
                    <a:pt x="528" y="1536"/>
                    <a:pt x="528" y="1536"/>
                  </a:cubicBezTo>
                  <a:lnTo>
                    <a:pt x="887" y="0"/>
                  </a:lnTo>
                  <a:close/>
                </a:path>
              </a:pathLst>
            </a:custGeom>
            <a:solidFill>
              <a:srgbClr val="BF94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2" name="Freeform 239"/>
            <p:cNvSpPr/>
            <p:nvPr/>
          </p:nvSpPr>
          <p:spPr bwMode="auto">
            <a:xfrm>
              <a:off x="6351588" y="2914650"/>
              <a:ext cx="107950" cy="61913"/>
            </a:xfrm>
            <a:custGeom>
              <a:avLst/>
              <a:gdLst>
                <a:gd name="T0" fmla="*/ 55 w 401"/>
                <a:gd name="T1" fmla="*/ 0 h 228"/>
                <a:gd name="T2" fmla="*/ 0 w 401"/>
                <a:gd name="T3" fmla="*/ 34 h 228"/>
                <a:gd name="T4" fmla="*/ 401 w 401"/>
                <a:gd name="T5" fmla="*/ 228 h 228"/>
                <a:gd name="T6" fmla="*/ 55 w 401"/>
                <a:gd name="T7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228">
                  <a:moveTo>
                    <a:pt x="55" y="0"/>
                  </a:moveTo>
                  <a:cubicBezTo>
                    <a:pt x="22" y="21"/>
                    <a:pt x="0" y="34"/>
                    <a:pt x="0" y="34"/>
                  </a:cubicBezTo>
                  <a:cubicBezTo>
                    <a:pt x="30" y="31"/>
                    <a:pt x="255" y="59"/>
                    <a:pt x="401" y="228"/>
                  </a:cubicBezTo>
                  <a:cubicBezTo>
                    <a:pt x="301" y="73"/>
                    <a:pt x="140" y="17"/>
                    <a:pt x="55" y="0"/>
                  </a:cubicBezTo>
                  <a:close/>
                </a:path>
              </a:pathLst>
            </a:custGeom>
            <a:solidFill>
              <a:srgbClr val="9C7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3" name="Freeform 240"/>
            <p:cNvSpPr/>
            <p:nvPr/>
          </p:nvSpPr>
          <p:spPr bwMode="auto">
            <a:xfrm>
              <a:off x="6238875" y="2914650"/>
              <a:ext cx="106363" cy="61913"/>
            </a:xfrm>
            <a:custGeom>
              <a:avLst/>
              <a:gdLst>
                <a:gd name="T0" fmla="*/ 0 w 401"/>
                <a:gd name="T1" fmla="*/ 228 h 228"/>
                <a:gd name="T2" fmla="*/ 401 w 401"/>
                <a:gd name="T3" fmla="*/ 34 h 228"/>
                <a:gd name="T4" fmla="*/ 346 w 401"/>
                <a:gd name="T5" fmla="*/ 0 h 228"/>
                <a:gd name="T6" fmla="*/ 0 w 401"/>
                <a:gd name="T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228">
                  <a:moveTo>
                    <a:pt x="0" y="228"/>
                  </a:moveTo>
                  <a:cubicBezTo>
                    <a:pt x="146" y="59"/>
                    <a:pt x="371" y="31"/>
                    <a:pt x="401" y="34"/>
                  </a:cubicBezTo>
                  <a:cubicBezTo>
                    <a:pt x="401" y="34"/>
                    <a:pt x="379" y="21"/>
                    <a:pt x="346" y="0"/>
                  </a:cubicBezTo>
                  <a:cubicBezTo>
                    <a:pt x="261" y="17"/>
                    <a:pt x="100" y="73"/>
                    <a:pt x="0" y="228"/>
                  </a:cubicBezTo>
                  <a:close/>
                </a:path>
              </a:pathLst>
            </a:custGeom>
            <a:solidFill>
              <a:srgbClr val="9C79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4" name="Freeform 241"/>
            <p:cNvSpPr/>
            <p:nvPr/>
          </p:nvSpPr>
          <p:spPr bwMode="auto">
            <a:xfrm>
              <a:off x="6280150" y="2981325"/>
              <a:ext cx="138113" cy="296863"/>
            </a:xfrm>
            <a:custGeom>
              <a:avLst/>
              <a:gdLst>
                <a:gd name="T0" fmla="*/ 515 w 515"/>
                <a:gd name="T1" fmla="*/ 764 h 1109"/>
                <a:gd name="T2" fmla="*/ 363 w 515"/>
                <a:gd name="T3" fmla="*/ 0 h 1109"/>
                <a:gd name="T4" fmla="*/ 257 w 515"/>
                <a:gd name="T5" fmla="*/ 0 h 1109"/>
                <a:gd name="T6" fmla="*/ 151 w 515"/>
                <a:gd name="T7" fmla="*/ 0 h 1109"/>
                <a:gd name="T8" fmla="*/ 0 w 515"/>
                <a:gd name="T9" fmla="*/ 764 h 1109"/>
                <a:gd name="T10" fmla="*/ 73 w 515"/>
                <a:gd name="T11" fmla="*/ 1109 h 1109"/>
                <a:gd name="T12" fmla="*/ 441 w 515"/>
                <a:gd name="T13" fmla="*/ 1109 h 1109"/>
                <a:gd name="T14" fmla="*/ 515 w 515"/>
                <a:gd name="T15" fmla="*/ 764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1109">
                  <a:moveTo>
                    <a:pt x="515" y="764"/>
                  </a:moveTo>
                  <a:cubicBezTo>
                    <a:pt x="515" y="491"/>
                    <a:pt x="482" y="287"/>
                    <a:pt x="363" y="0"/>
                  </a:cubicBezTo>
                  <a:cubicBezTo>
                    <a:pt x="349" y="0"/>
                    <a:pt x="305" y="0"/>
                    <a:pt x="257" y="0"/>
                  </a:cubicBezTo>
                  <a:cubicBezTo>
                    <a:pt x="209" y="0"/>
                    <a:pt x="165" y="0"/>
                    <a:pt x="151" y="0"/>
                  </a:cubicBezTo>
                  <a:cubicBezTo>
                    <a:pt x="32" y="287"/>
                    <a:pt x="0" y="491"/>
                    <a:pt x="0" y="764"/>
                  </a:cubicBezTo>
                  <a:cubicBezTo>
                    <a:pt x="73" y="1109"/>
                    <a:pt x="73" y="1109"/>
                    <a:pt x="73" y="1109"/>
                  </a:cubicBezTo>
                  <a:cubicBezTo>
                    <a:pt x="441" y="1109"/>
                    <a:pt x="441" y="1109"/>
                    <a:pt x="441" y="1109"/>
                  </a:cubicBezTo>
                  <a:lnTo>
                    <a:pt x="515" y="764"/>
                  </a:lnTo>
                  <a:close/>
                </a:path>
              </a:pathLst>
            </a:custGeom>
            <a:solidFill>
              <a:srgbClr val="CA5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5" name="Freeform 242"/>
            <p:cNvSpPr/>
            <p:nvPr/>
          </p:nvSpPr>
          <p:spPr bwMode="auto">
            <a:xfrm>
              <a:off x="6272213" y="2894013"/>
              <a:ext cx="153988" cy="95250"/>
            </a:xfrm>
            <a:custGeom>
              <a:avLst/>
              <a:gdLst>
                <a:gd name="T0" fmla="*/ 286 w 572"/>
                <a:gd name="T1" fmla="*/ 70 h 358"/>
                <a:gd name="T2" fmla="*/ 286 w 572"/>
                <a:gd name="T3" fmla="*/ 70 h 358"/>
                <a:gd name="T4" fmla="*/ 286 w 572"/>
                <a:gd name="T5" fmla="*/ 70 h 358"/>
                <a:gd name="T6" fmla="*/ 0 w 572"/>
                <a:gd name="T7" fmla="*/ 0 h 358"/>
                <a:gd name="T8" fmla="*/ 175 w 572"/>
                <a:gd name="T9" fmla="*/ 325 h 358"/>
                <a:gd name="T10" fmla="*/ 286 w 572"/>
                <a:gd name="T11" fmla="*/ 358 h 358"/>
                <a:gd name="T12" fmla="*/ 286 w 572"/>
                <a:gd name="T13" fmla="*/ 358 h 358"/>
                <a:gd name="T14" fmla="*/ 286 w 572"/>
                <a:gd name="T15" fmla="*/ 358 h 358"/>
                <a:gd name="T16" fmla="*/ 397 w 572"/>
                <a:gd name="T17" fmla="*/ 325 h 358"/>
                <a:gd name="T18" fmla="*/ 572 w 572"/>
                <a:gd name="T19" fmla="*/ 0 h 358"/>
                <a:gd name="T20" fmla="*/ 286 w 572"/>
                <a:gd name="T21" fmla="*/ 7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358">
                  <a:moveTo>
                    <a:pt x="286" y="70"/>
                  </a:moveTo>
                  <a:cubicBezTo>
                    <a:pt x="286" y="70"/>
                    <a:pt x="286" y="70"/>
                    <a:pt x="286" y="70"/>
                  </a:cubicBezTo>
                  <a:cubicBezTo>
                    <a:pt x="286" y="70"/>
                    <a:pt x="286" y="70"/>
                    <a:pt x="286" y="70"/>
                  </a:cubicBezTo>
                  <a:cubicBezTo>
                    <a:pt x="157" y="70"/>
                    <a:pt x="0" y="0"/>
                    <a:pt x="0" y="0"/>
                  </a:cubicBezTo>
                  <a:cubicBezTo>
                    <a:pt x="0" y="0"/>
                    <a:pt x="62" y="145"/>
                    <a:pt x="175" y="325"/>
                  </a:cubicBezTo>
                  <a:cubicBezTo>
                    <a:pt x="188" y="345"/>
                    <a:pt x="249" y="358"/>
                    <a:pt x="286" y="358"/>
                  </a:cubicBezTo>
                  <a:cubicBezTo>
                    <a:pt x="286" y="358"/>
                    <a:pt x="286" y="358"/>
                    <a:pt x="286" y="358"/>
                  </a:cubicBezTo>
                  <a:cubicBezTo>
                    <a:pt x="286" y="358"/>
                    <a:pt x="286" y="358"/>
                    <a:pt x="286" y="358"/>
                  </a:cubicBezTo>
                  <a:cubicBezTo>
                    <a:pt x="323" y="358"/>
                    <a:pt x="384" y="345"/>
                    <a:pt x="397" y="325"/>
                  </a:cubicBezTo>
                  <a:cubicBezTo>
                    <a:pt x="511" y="145"/>
                    <a:pt x="572" y="0"/>
                    <a:pt x="572" y="0"/>
                  </a:cubicBezTo>
                  <a:cubicBezTo>
                    <a:pt x="572" y="0"/>
                    <a:pt x="415" y="70"/>
                    <a:pt x="286" y="70"/>
                  </a:cubicBezTo>
                  <a:close/>
                </a:path>
              </a:pathLst>
            </a:custGeom>
            <a:solidFill>
              <a:srgbClr val="DC5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6" name="Freeform 243"/>
            <p:cNvSpPr/>
            <p:nvPr/>
          </p:nvSpPr>
          <p:spPr bwMode="auto">
            <a:xfrm>
              <a:off x="6319838" y="2981325"/>
              <a:ext cx="58738" cy="19050"/>
            </a:xfrm>
            <a:custGeom>
              <a:avLst/>
              <a:gdLst>
                <a:gd name="T0" fmla="*/ 111 w 222"/>
                <a:gd name="T1" fmla="*/ 33 h 73"/>
                <a:gd name="T2" fmla="*/ 0 w 222"/>
                <a:gd name="T3" fmla="*/ 0 h 73"/>
                <a:gd name="T4" fmla="*/ 111 w 222"/>
                <a:gd name="T5" fmla="*/ 73 h 73"/>
                <a:gd name="T6" fmla="*/ 222 w 222"/>
                <a:gd name="T7" fmla="*/ 0 h 73"/>
                <a:gd name="T8" fmla="*/ 111 w 222"/>
                <a:gd name="T9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73">
                  <a:moveTo>
                    <a:pt x="111" y="33"/>
                  </a:moveTo>
                  <a:cubicBezTo>
                    <a:pt x="74" y="33"/>
                    <a:pt x="13" y="20"/>
                    <a:pt x="0" y="0"/>
                  </a:cubicBezTo>
                  <a:cubicBezTo>
                    <a:pt x="13" y="20"/>
                    <a:pt x="81" y="73"/>
                    <a:pt x="111" y="73"/>
                  </a:cubicBezTo>
                  <a:cubicBezTo>
                    <a:pt x="141" y="73"/>
                    <a:pt x="209" y="20"/>
                    <a:pt x="222" y="0"/>
                  </a:cubicBezTo>
                  <a:cubicBezTo>
                    <a:pt x="209" y="20"/>
                    <a:pt x="148" y="33"/>
                    <a:pt x="111" y="33"/>
                  </a:cubicBezTo>
                  <a:close/>
                </a:path>
              </a:pathLst>
            </a:custGeom>
            <a:solidFill>
              <a:srgbClr val="B74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7" name="Freeform 244"/>
            <p:cNvSpPr/>
            <p:nvPr/>
          </p:nvSpPr>
          <p:spPr bwMode="auto">
            <a:xfrm>
              <a:off x="6272213" y="2894013"/>
              <a:ext cx="153988" cy="42863"/>
            </a:xfrm>
            <a:custGeom>
              <a:avLst/>
              <a:gdLst>
                <a:gd name="T0" fmla="*/ 286 w 572"/>
                <a:gd name="T1" fmla="*/ 111 h 158"/>
                <a:gd name="T2" fmla="*/ 494 w 572"/>
                <a:gd name="T3" fmla="*/ 158 h 158"/>
                <a:gd name="T4" fmla="*/ 572 w 572"/>
                <a:gd name="T5" fmla="*/ 0 h 158"/>
                <a:gd name="T6" fmla="*/ 286 w 572"/>
                <a:gd name="T7" fmla="*/ 70 h 158"/>
                <a:gd name="T8" fmla="*/ 0 w 572"/>
                <a:gd name="T9" fmla="*/ 0 h 158"/>
                <a:gd name="T10" fmla="*/ 78 w 572"/>
                <a:gd name="T11" fmla="*/ 158 h 158"/>
                <a:gd name="T12" fmla="*/ 286 w 572"/>
                <a:gd name="T13" fmla="*/ 11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8">
                  <a:moveTo>
                    <a:pt x="286" y="111"/>
                  </a:moveTo>
                  <a:cubicBezTo>
                    <a:pt x="394" y="111"/>
                    <a:pt x="494" y="158"/>
                    <a:pt x="494" y="158"/>
                  </a:cubicBezTo>
                  <a:cubicBezTo>
                    <a:pt x="545" y="64"/>
                    <a:pt x="572" y="0"/>
                    <a:pt x="572" y="0"/>
                  </a:cubicBezTo>
                  <a:cubicBezTo>
                    <a:pt x="572" y="0"/>
                    <a:pt x="415" y="70"/>
                    <a:pt x="286" y="70"/>
                  </a:cubicBezTo>
                  <a:cubicBezTo>
                    <a:pt x="157" y="70"/>
                    <a:pt x="0" y="0"/>
                    <a:pt x="0" y="0"/>
                  </a:cubicBezTo>
                  <a:cubicBezTo>
                    <a:pt x="0" y="0"/>
                    <a:pt x="27" y="64"/>
                    <a:pt x="78" y="158"/>
                  </a:cubicBezTo>
                  <a:cubicBezTo>
                    <a:pt x="78" y="158"/>
                    <a:pt x="178" y="111"/>
                    <a:pt x="286" y="111"/>
                  </a:cubicBezTo>
                  <a:close/>
                </a:path>
              </a:pathLst>
            </a:custGeom>
            <a:solidFill>
              <a:srgbClr val="B74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8" name="Freeform 245"/>
            <p:cNvSpPr/>
            <p:nvPr/>
          </p:nvSpPr>
          <p:spPr bwMode="auto">
            <a:xfrm>
              <a:off x="6369050" y="2813050"/>
              <a:ext cx="246063" cy="465138"/>
            </a:xfrm>
            <a:custGeom>
              <a:avLst/>
              <a:gdLst>
                <a:gd name="T0" fmla="*/ 155 w 155"/>
                <a:gd name="T1" fmla="*/ 101 h 293"/>
                <a:gd name="T2" fmla="*/ 106 w 155"/>
                <a:gd name="T3" fmla="*/ 92 h 293"/>
                <a:gd name="T4" fmla="*/ 133 w 155"/>
                <a:gd name="T5" fmla="*/ 86 h 293"/>
                <a:gd name="T6" fmla="*/ 61 w 155"/>
                <a:gd name="T7" fmla="*/ 0 h 293"/>
                <a:gd name="T8" fmla="*/ 0 w 155"/>
                <a:gd name="T9" fmla="*/ 293 h 293"/>
                <a:gd name="T10" fmla="*/ 50 w 155"/>
                <a:gd name="T11" fmla="*/ 293 h 293"/>
                <a:gd name="T12" fmla="*/ 155 w 155"/>
                <a:gd name="T13" fmla="*/ 10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93">
                  <a:moveTo>
                    <a:pt x="155" y="101"/>
                  </a:moveTo>
                  <a:lnTo>
                    <a:pt x="106" y="92"/>
                  </a:lnTo>
                  <a:lnTo>
                    <a:pt x="133" y="86"/>
                  </a:lnTo>
                  <a:lnTo>
                    <a:pt x="61" y="0"/>
                  </a:lnTo>
                  <a:lnTo>
                    <a:pt x="0" y="293"/>
                  </a:lnTo>
                  <a:lnTo>
                    <a:pt x="50" y="293"/>
                  </a:lnTo>
                  <a:lnTo>
                    <a:pt x="155" y="101"/>
                  </a:lnTo>
                  <a:close/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49" name="Freeform 246"/>
            <p:cNvSpPr/>
            <p:nvPr/>
          </p:nvSpPr>
          <p:spPr bwMode="auto">
            <a:xfrm>
              <a:off x="6081713" y="2813050"/>
              <a:ext cx="227013" cy="465138"/>
            </a:xfrm>
            <a:custGeom>
              <a:avLst/>
              <a:gdLst>
                <a:gd name="T0" fmla="*/ 95 w 143"/>
                <a:gd name="T1" fmla="*/ 0 h 293"/>
                <a:gd name="T2" fmla="*/ 24 w 143"/>
                <a:gd name="T3" fmla="*/ 82 h 293"/>
                <a:gd name="T4" fmla="*/ 50 w 143"/>
                <a:gd name="T5" fmla="*/ 89 h 293"/>
                <a:gd name="T6" fmla="*/ 0 w 143"/>
                <a:gd name="T7" fmla="*/ 95 h 293"/>
                <a:gd name="T8" fmla="*/ 94 w 143"/>
                <a:gd name="T9" fmla="*/ 293 h 293"/>
                <a:gd name="T10" fmla="*/ 143 w 143"/>
                <a:gd name="T11" fmla="*/ 293 h 293"/>
                <a:gd name="T12" fmla="*/ 95 w 143"/>
                <a:gd name="T13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293">
                  <a:moveTo>
                    <a:pt x="95" y="0"/>
                  </a:moveTo>
                  <a:lnTo>
                    <a:pt x="24" y="82"/>
                  </a:lnTo>
                  <a:lnTo>
                    <a:pt x="50" y="89"/>
                  </a:lnTo>
                  <a:lnTo>
                    <a:pt x="0" y="95"/>
                  </a:lnTo>
                  <a:lnTo>
                    <a:pt x="94" y="293"/>
                  </a:lnTo>
                  <a:lnTo>
                    <a:pt x="143" y="29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161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0" name="Freeform 247"/>
            <p:cNvSpPr/>
            <p:nvPr/>
          </p:nvSpPr>
          <p:spPr bwMode="auto">
            <a:xfrm>
              <a:off x="6230938" y="2954338"/>
              <a:ext cx="25400" cy="33338"/>
            </a:xfrm>
            <a:custGeom>
              <a:avLst/>
              <a:gdLst>
                <a:gd name="T0" fmla="*/ 91 w 95"/>
                <a:gd name="T1" fmla="*/ 0 h 126"/>
                <a:gd name="T2" fmla="*/ 0 w 95"/>
                <a:gd name="T3" fmla="*/ 126 h 126"/>
                <a:gd name="T4" fmla="*/ 95 w 95"/>
                <a:gd name="T5" fmla="*/ 21 h 126"/>
                <a:gd name="T6" fmla="*/ 91 w 95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26">
                  <a:moveTo>
                    <a:pt x="91" y="0"/>
                  </a:moveTo>
                  <a:cubicBezTo>
                    <a:pt x="57" y="34"/>
                    <a:pt x="25" y="76"/>
                    <a:pt x="0" y="126"/>
                  </a:cubicBezTo>
                  <a:cubicBezTo>
                    <a:pt x="28" y="85"/>
                    <a:pt x="60" y="50"/>
                    <a:pt x="95" y="2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1" name="Freeform 248"/>
            <p:cNvSpPr/>
            <p:nvPr/>
          </p:nvSpPr>
          <p:spPr bwMode="auto">
            <a:xfrm>
              <a:off x="6435725" y="2947988"/>
              <a:ext cx="31750" cy="39688"/>
            </a:xfrm>
            <a:custGeom>
              <a:avLst/>
              <a:gdLst>
                <a:gd name="T0" fmla="*/ 115 w 115"/>
                <a:gd name="T1" fmla="*/ 145 h 145"/>
                <a:gd name="T2" fmla="*/ 4 w 115"/>
                <a:gd name="T3" fmla="*/ 0 h 145"/>
                <a:gd name="T4" fmla="*/ 0 w 115"/>
                <a:gd name="T5" fmla="*/ 24 h 145"/>
                <a:gd name="T6" fmla="*/ 115 w 115"/>
                <a:gd name="T7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" h="145">
                  <a:moveTo>
                    <a:pt x="115" y="145"/>
                  </a:moveTo>
                  <a:cubicBezTo>
                    <a:pt x="85" y="85"/>
                    <a:pt x="46" y="38"/>
                    <a:pt x="4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42" y="55"/>
                    <a:pt x="82" y="95"/>
                    <a:pt x="115" y="145"/>
                  </a:cubicBezTo>
                  <a:close/>
                </a:path>
              </a:pathLst>
            </a:custGeom>
            <a:solidFill>
              <a:srgbClr val="4949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2" name="Freeform 249"/>
            <p:cNvSpPr/>
            <p:nvPr/>
          </p:nvSpPr>
          <p:spPr bwMode="auto">
            <a:xfrm>
              <a:off x="6351588" y="2801938"/>
              <a:ext cx="138113" cy="188913"/>
            </a:xfrm>
            <a:custGeom>
              <a:avLst/>
              <a:gdLst>
                <a:gd name="T0" fmla="*/ 0 w 510"/>
                <a:gd name="T1" fmla="*/ 410 h 701"/>
                <a:gd name="T2" fmla="*/ 405 w 510"/>
                <a:gd name="T3" fmla="*/ 0 h 701"/>
                <a:gd name="T4" fmla="*/ 433 w 510"/>
                <a:gd name="T5" fmla="*/ 701 h 701"/>
                <a:gd name="T6" fmla="*/ 0 w 510"/>
                <a:gd name="T7" fmla="*/ 41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0" h="701">
                  <a:moveTo>
                    <a:pt x="0" y="410"/>
                  </a:moveTo>
                  <a:cubicBezTo>
                    <a:pt x="0" y="410"/>
                    <a:pt x="383" y="165"/>
                    <a:pt x="405" y="0"/>
                  </a:cubicBezTo>
                  <a:cubicBezTo>
                    <a:pt x="510" y="263"/>
                    <a:pt x="465" y="563"/>
                    <a:pt x="433" y="701"/>
                  </a:cubicBezTo>
                  <a:cubicBezTo>
                    <a:pt x="312" y="445"/>
                    <a:pt x="32" y="406"/>
                    <a:pt x="0" y="410"/>
                  </a:cubicBezTo>
                  <a:close/>
                </a:path>
              </a:pathLst>
            </a:custGeom>
            <a:solidFill>
              <a:srgbClr val="D0A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3" name="Freeform 250"/>
            <p:cNvSpPr/>
            <p:nvPr/>
          </p:nvSpPr>
          <p:spPr bwMode="auto">
            <a:xfrm>
              <a:off x="6208713" y="2801938"/>
              <a:ext cx="138113" cy="188913"/>
            </a:xfrm>
            <a:custGeom>
              <a:avLst/>
              <a:gdLst>
                <a:gd name="T0" fmla="*/ 511 w 511"/>
                <a:gd name="T1" fmla="*/ 410 h 701"/>
                <a:gd name="T2" fmla="*/ 106 w 511"/>
                <a:gd name="T3" fmla="*/ 0 h 701"/>
                <a:gd name="T4" fmla="*/ 77 w 511"/>
                <a:gd name="T5" fmla="*/ 701 h 701"/>
                <a:gd name="T6" fmla="*/ 511 w 511"/>
                <a:gd name="T7" fmla="*/ 41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1" h="701">
                  <a:moveTo>
                    <a:pt x="511" y="410"/>
                  </a:moveTo>
                  <a:cubicBezTo>
                    <a:pt x="511" y="410"/>
                    <a:pt x="127" y="165"/>
                    <a:pt x="106" y="0"/>
                  </a:cubicBezTo>
                  <a:cubicBezTo>
                    <a:pt x="0" y="263"/>
                    <a:pt x="46" y="563"/>
                    <a:pt x="77" y="701"/>
                  </a:cubicBezTo>
                  <a:cubicBezTo>
                    <a:pt x="198" y="445"/>
                    <a:pt x="479" y="406"/>
                    <a:pt x="511" y="410"/>
                  </a:cubicBezTo>
                  <a:close/>
                </a:path>
              </a:pathLst>
            </a:custGeom>
            <a:solidFill>
              <a:srgbClr val="D0A1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4" name="Freeform 253"/>
            <p:cNvSpPr/>
            <p:nvPr/>
          </p:nvSpPr>
          <p:spPr bwMode="auto">
            <a:xfrm>
              <a:off x="6169025" y="2597150"/>
              <a:ext cx="38100" cy="109538"/>
            </a:xfrm>
            <a:custGeom>
              <a:avLst/>
              <a:gdLst>
                <a:gd name="T0" fmla="*/ 7 w 147"/>
                <a:gd name="T1" fmla="*/ 0 h 409"/>
                <a:gd name="T2" fmla="*/ 1 w 147"/>
                <a:gd name="T3" fmla="*/ 38 h 409"/>
                <a:gd name="T4" fmla="*/ 59 w 147"/>
                <a:gd name="T5" fmla="*/ 339 h 409"/>
                <a:gd name="T6" fmla="*/ 103 w 147"/>
                <a:gd name="T7" fmla="*/ 409 h 409"/>
                <a:gd name="T8" fmla="*/ 147 w 147"/>
                <a:gd name="T9" fmla="*/ 391 h 409"/>
                <a:gd name="T10" fmla="*/ 126 w 147"/>
                <a:gd name="T11" fmla="*/ 281 h 409"/>
                <a:gd name="T12" fmla="*/ 7 w 147"/>
                <a:gd name="T13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409">
                  <a:moveTo>
                    <a:pt x="7" y="0"/>
                  </a:moveTo>
                  <a:cubicBezTo>
                    <a:pt x="2" y="11"/>
                    <a:pt x="0" y="25"/>
                    <a:pt x="1" y="38"/>
                  </a:cubicBezTo>
                  <a:cubicBezTo>
                    <a:pt x="59" y="339"/>
                    <a:pt x="59" y="339"/>
                    <a:pt x="59" y="339"/>
                  </a:cubicBezTo>
                  <a:cubicBezTo>
                    <a:pt x="67" y="386"/>
                    <a:pt x="84" y="404"/>
                    <a:pt x="103" y="409"/>
                  </a:cubicBezTo>
                  <a:cubicBezTo>
                    <a:pt x="147" y="391"/>
                    <a:pt x="147" y="391"/>
                    <a:pt x="147" y="391"/>
                  </a:cubicBezTo>
                  <a:cubicBezTo>
                    <a:pt x="139" y="355"/>
                    <a:pt x="132" y="318"/>
                    <a:pt x="126" y="281"/>
                  </a:cubicBezTo>
                  <a:cubicBezTo>
                    <a:pt x="75" y="203"/>
                    <a:pt x="35" y="102"/>
                    <a:pt x="7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5" name="Freeform 254"/>
            <p:cNvSpPr/>
            <p:nvPr/>
          </p:nvSpPr>
          <p:spPr bwMode="auto">
            <a:xfrm>
              <a:off x="6143625" y="2328863"/>
              <a:ext cx="414338" cy="342900"/>
            </a:xfrm>
            <a:custGeom>
              <a:avLst/>
              <a:gdLst>
                <a:gd name="T0" fmla="*/ 797 w 1546"/>
                <a:gd name="T1" fmla="*/ 0 h 1278"/>
                <a:gd name="T2" fmla="*/ 373 w 1546"/>
                <a:gd name="T3" fmla="*/ 132 h 1278"/>
                <a:gd name="T4" fmla="*/ 366 w 1546"/>
                <a:gd name="T5" fmla="*/ 131 h 1278"/>
                <a:gd name="T6" fmla="*/ 54 w 1546"/>
                <a:gd name="T7" fmla="*/ 778 h 1278"/>
                <a:gd name="T8" fmla="*/ 98 w 1546"/>
                <a:gd name="T9" fmla="*/ 997 h 1278"/>
                <a:gd name="T10" fmla="*/ 217 w 1546"/>
                <a:gd name="T11" fmla="*/ 1278 h 1278"/>
                <a:gd name="T12" fmla="*/ 195 w 1546"/>
                <a:gd name="T13" fmla="*/ 1079 h 1278"/>
                <a:gd name="T14" fmla="*/ 191 w 1546"/>
                <a:gd name="T15" fmla="*/ 1077 h 1278"/>
                <a:gd name="T16" fmla="*/ 190 w 1546"/>
                <a:gd name="T17" fmla="*/ 1077 h 1278"/>
                <a:gd name="T18" fmla="*/ 186 w 1546"/>
                <a:gd name="T19" fmla="*/ 1068 h 1278"/>
                <a:gd name="T20" fmla="*/ 186 w 1546"/>
                <a:gd name="T21" fmla="*/ 1007 h 1278"/>
                <a:gd name="T22" fmla="*/ 191 w 1546"/>
                <a:gd name="T23" fmla="*/ 1006 h 1278"/>
                <a:gd name="T24" fmla="*/ 188 w 1546"/>
                <a:gd name="T25" fmla="*/ 890 h 1278"/>
                <a:gd name="T26" fmla="*/ 167 w 1546"/>
                <a:gd name="T27" fmla="*/ 920 h 1278"/>
                <a:gd name="T28" fmla="*/ 167 w 1546"/>
                <a:gd name="T29" fmla="*/ 869 h 1278"/>
                <a:gd name="T30" fmla="*/ 771 w 1546"/>
                <a:gd name="T31" fmla="*/ 308 h 1278"/>
                <a:gd name="T32" fmla="*/ 1374 w 1546"/>
                <a:gd name="T33" fmla="*/ 852 h 1278"/>
                <a:gd name="T34" fmla="*/ 1353 w 1546"/>
                <a:gd name="T35" fmla="*/ 864 h 1278"/>
                <a:gd name="T36" fmla="*/ 1353 w 1546"/>
                <a:gd name="T37" fmla="*/ 878 h 1278"/>
                <a:gd name="T38" fmla="*/ 1353 w 1546"/>
                <a:gd name="T39" fmla="*/ 928 h 1278"/>
                <a:gd name="T40" fmla="*/ 1469 w 1546"/>
                <a:gd name="T41" fmla="*/ 880 h 1278"/>
                <a:gd name="T42" fmla="*/ 1477 w 1546"/>
                <a:gd name="T43" fmla="*/ 824 h 1278"/>
                <a:gd name="T44" fmla="*/ 797 w 1546"/>
                <a:gd name="T45" fmla="*/ 0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6" h="1278">
                  <a:moveTo>
                    <a:pt x="797" y="0"/>
                  </a:moveTo>
                  <a:cubicBezTo>
                    <a:pt x="623" y="0"/>
                    <a:pt x="460" y="52"/>
                    <a:pt x="373" y="132"/>
                  </a:cubicBezTo>
                  <a:cubicBezTo>
                    <a:pt x="371" y="132"/>
                    <a:pt x="368" y="131"/>
                    <a:pt x="366" y="131"/>
                  </a:cubicBezTo>
                  <a:cubicBezTo>
                    <a:pt x="223" y="131"/>
                    <a:pt x="0" y="309"/>
                    <a:pt x="54" y="778"/>
                  </a:cubicBezTo>
                  <a:cubicBezTo>
                    <a:pt x="62" y="846"/>
                    <a:pt x="77" y="922"/>
                    <a:pt x="98" y="997"/>
                  </a:cubicBezTo>
                  <a:cubicBezTo>
                    <a:pt x="126" y="1099"/>
                    <a:pt x="166" y="1200"/>
                    <a:pt x="217" y="1278"/>
                  </a:cubicBezTo>
                  <a:cubicBezTo>
                    <a:pt x="207" y="1212"/>
                    <a:pt x="200" y="1145"/>
                    <a:pt x="195" y="1079"/>
                  </a:cubicBezTo>
                  <a:cubicBezTo>
                    <a:pt x="194" y="1079"/>
                    <a:pt x="192" y="1078"/>
                    <a:pt x="191" y="1077"/>
                  </a:cubicBezTo>
                  <a:cubicBezTo>
                    <a:pt x="190" y="1077"/>
                    <a:pt x="190" y="1077"/>
                    <a:pt x="190" y="1077"/>
                  </a:cubicBezTo>
                  <a:cubicBezTo>
                    <a:pt x="188" y="1076"/>
                    <a:pt x="187" y="1076"/>
                    <a:pt x="186" y="1068"/>
                  </a:cubicBezTo>
                  <a:cubicBezTo>
                    <a:pt x="186" y="1059"/>
                    <a:pt x="186" y="1042"/>
                    <a:pt x="186" y="1007"/>
                  </a:cubicBezTo>
                  <a:cubicBezTo>
                    <a:pt x="188" y="1006"/>
                    <a:pt x="189" y="1006"/>
                    <a:pt x="191" y="1006"/>
                  </a:cubicBezTo>
                  <a:cubicBezTo>
                    <a:pt x="189" y="966"/>
                    <a:pt x="189" y="928"/>
                    <a:pt x="188" y="890"/>
                  </a:cubicBezTo>
                  <a:cubicBezTo>
                    <a:pt x="167" y="920"/>
                    <a:pt x="167" y="920"/>
                    <a:pt x="167" y="920"/>
                  </a:cubicBezTo>
                  <a:cubicBezTo>
                    <a:pt x="167" y="903"/>
                    <a:pt x="167" y="886"/>
                    <a:pt x="167" y="869"/>
                  </a:cubicBezTo>
                  <a:cubicBezTo>
                    <a:pt x="167" y="420"/>
                    <a:pt x="437" y="308"/>
                    <a:pt x="771" y="308"/>
                  </a:cubicBezTo>
                  <a:cubicBezTo>
                    <a:pt x="1100" y="308"/>
                    <a:pt x="1367" y="418"/>
                    <a:pt x="1374" y="852"/>
                  </a:cubicBezTo>
                  <a:cubicBezTo>
                    <a:pt x="1367" y="856"/>
                    <a:pt x="1360" y="860"/>
                    <a:pt x="1353" y="864"/>
                  </a:cubicBezTo>
                  <a:cubicBezTo>
                    <a:pt x="1353" y="869"/>
                    <a:pt x="1353" y="873"/>
                    <a:pt x="1353" y="878"/>
                  </a:cubicBezTo>
                  <a:cubicBezTo>
                    <a:pt x="1353" y="894"/>
                    <a:pt x="1353" y="911"/>
                    <a:pt x="1353" y="928"/>
                  </a:cubicBezTo>
                  <a:cubicBezTo>
                    <a:pt x="1469" y="880"/>
                    <a:pt x="1469" y="880"/>
                    <a:pt x="1469" y="880"/>
                  </a:cubicBezTo>
                  <a:cubicBezTo>
                    <a:pt x="1472" y="862"/>
                    <a:pt x="1475" y="843"/>
                    <a:pt x="1477" y="824"/>
                  </a:cubicBezTo>
                  <a:cubicBezTo>
                    <a:pt x="1546" y="210"/>
                    <a:pt x="1147" y="0"/>
                    <a:pt x="797" y="0"/>
                  </a:cubicBezTo>
                </a:path>
              </a:pathLst>
            </a:custGeom>
            <a:solidFill>
              <a:srgbClr val="8F8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6" name="Freeform 255"/>
            <p:cNvSpPr>
              <a:spLocks noEditPoints="1"/>
            </p:cNvSpPr>
            <p:nvPr/>
          </p:nvSpPr>
          <p:spPr bwMode="auto">
            <a:xfrm>
              <a:off x="6194425" y="2493963"/>
              <a:ext cx="312738" cy="207963"/>
            </a:xfrm>
            <a:custGeom>
              <a:avLst/>
              <a:gdLst>
                <a:gd name="T0" fmla="*/ 7 w 1165"/>
                <a:gd name="T1" fmla="*/ 467 h 776"/>
                <a:gd name="T2" fmla="*/ 29 w 1165"/>
                <a:gd name="T3" fmla="*/ 666 h 776"/>
                <a:gd name="T4" fmla="*/ 50 w 1165"/>
                <a:gd name="T5" fmla="*/ 776 h 776"/>
                <a:gd name="T6" fmla="*/ 165 w 1165"/>
                <a:gd name="T7" fmla="*/ 728 h 776"/>
                <a:gd name="T8" fmla="*/ 53 w 1165"/>
                <a:gd name="T9" fmla="*/ 558 h 776"/>
                <a:gd name="T10" fmla="*/ 7 w 1165"/>
                <a:gd name="T11" fmla="*/ 467 h 776"/>
                <a:gd name="T12" fmla="*/ 910 w 1165"/>
                <a:gd name="T13" fmla="*/ 408 h 776"/>
                <a:gd name="T14" fmla="*/ 877 w 1165"/>
                <a:gd name="T15" fmla="*/ 409 h 776"/>
                <a:gd name="T16" fmla="*/ 689 w 1165"/>
                <a:gd name="T17" fmla="*/ 466 h 776"/>
                <a:gd name="T18" fmla="*/ 673 w 1165"/>
                <a:gd name="T19" fmla="*/ 519 h 776"/>
                <a:gd name="T20" fmla="*/ 734 w 1165"/>
                <a:gd name="T21" fmla="*/ 493 h 776"/>
                <a:gd name="T22" fmla="*/ 856 w 1165"/>
                <a:gd name="T23" fmla="*/ 431 h 776"/>
                <a:gd name="T24" fmla="*/ 880 w 1165"/>
                <a:gd name="T25" fmla="*/ 433 h 776"/>
                <a:gd name="T26" fmla="*/ 939 w 1165"/>
                <a:gd name="T27" fmla="*/ 409 h 776"/>
                <a:gd name="T28" fmla="*/ 910 w 1165"/>
                <a:gd name="T29" fmla="*/ 408 h 776"/>
                <a:gd name="T30" fmla="*/ 202 w 1165"/>
                <a:gd name="T31" fmla="*/ 0 h 776"/>
                <a:gd name="T32" fmla="*/ 0 w 1165"/>
                <a:gd name="T33" fmla="*/ 278 h 776"/>
                <a:gd name="T34" fmla="*/ 3 w 1165"/>
                <a:gd name="T35" fmla="*/ 394 h 776"/>
                <a:gd name="T36" fmla="*/ 178 w 1165"/>
                <a:gd name="T37" fmla="*/ 378 h 776"/>
                <a:gd name="T38" fmla="*/ 503 w 1165"/>
                <a:gd name="T39" fmla="*/ 415 h 776"/>
                <a:gd name="T40" fmla="*/ 583 w 1165"/>
                <a:gd name="T41" fmla="*/ 427 h 776"/>
                <a:gd name="T42" fmla="*/ 663 w 1165"/>
                <a:gd name="T43" fmla="*/ 415 h 776"/>
                <a:gd name="T44" fmla="*/ 988 w 1165"/>
                <a:gd name="T45" fmla="*/ 378 h 776"/>
                <a:gd name="T46" fmla="*/ 1014 w 1165"/>
                <a:gd name="T47" fmla="*/ 378 h 776"/>
                <a:gd name="T48" fmla="*/ 1165 w 1165"/>
                <a:gd name="T49" fmla="*/ 316 h 776"/>
                <a:gd name="T50" fmla="*/ 1165 w 1165"/>
                <a:gd name="T51" fmla="*/ 266 h 776"/>
                <a:gd name="T52" fmla="*/ 1165 w 1165"/>
                <a:gd name="T53" fmla="*/ 252 h 776"/>
                <a:gd name="T54" fmla="*/ 920 w 1165"/>
                <a:gd name="T55" fmla="*/ 302 h 776"/>
                <a:gd name="T56" fmla="*/ 601 w 1165"/>
                <a:gd name="T57" fmla="*/ 247 h 776"/>
                <a:gd name="T58" fmla="*/ 202 w 1165"/>
                <a:gd name="T59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65" h="776">
                  <a:moveTo>
                    <a:pt x="7" y="467"/>
                  </a:moveTo>
                  <a:cubicBezTo>
                    <a:pt x="12" y="533"/>
                    <a:pt x="19" y="600"/>
                    <a:pt x="29" y="666"/>
                  </a:cubicBezTo>
                  <a:cubicBezTo>
                    <a:pt x="35" y="703"/>
                    <a:pt x="42" y="740"/>
                    <a:pt x="50" y="776"/>
                  </a:cubicBezTo>
                  <a:cubicBezTo>
                    <a:pt x="165" y="728"/>
                    <a:pt x="165" y="728"/>
                    <a:pt x="165" y="728"/>
                  </a:cubicBezTo>
                  <a:cubicBezTo>
                    <a:pt x="84" y="688"/>
                    <a:pt x="67" y="617"/>
                    <a:pt x="53" y="558"/>
                  </a:cubicBezTo>
                  <a:cubicBezTo>
                    <a:pt x="43" y="518"/>
                    <a:pt x="34" y="483"/>
                    <a:pt x="7" y="467"/>
                  </a:cubicBezTo>
                  <a:moveTo>
                    <a:pt x="910" y="408"/>
                  </a:moveTo>
                  <a:cubicBezTo>
                    <a:pt x="899" y="408"/>
                    <a:pt x="887" y="409"/>
                    <a:pt x="877" y="409"/>
                  </a:cubicBezTo>
                  <a:cubicBezTo>
                    <a:pt x="791" y="414"/>
                    <a:pt x="727" y="422"/>
                    <a:pt x="689" y="466"/>
                  </a:cubicBezTo>
                  <a:cubicBezTo>
                    <a:pt x="681" y="476"/>
                    <a:pt x="675" y="495"/>
                    <a:pt x="673" y="519"/>
                  </a:cubicBezTo>
                  <a:cubicBezTo>
                    <a:pt x="734" y="493"/>
                    <a:pt x="734" y="493"/>
                    <a:pt x="734" y="493"/>
                  </a:cubicBezTo>
                  <a:cubicBezTo>
                    <a:pt x="757" y="457"/>
                    <a:pt x="803" y="431"/>
                    <a:pt x="856" y="431"/>
                  </a:cubicBezTo>
                  <a:cubicBezTo>
                    <a:pt x="864" y="431"/>
                    <a:pt x="872" y="432"/>
                    <a:pt x="880" y="433"/>
                  </a:cubicBezTo>
                  <a:cubicBezTo>
                    <a:pt x="939" y="409"/>
                    <a:pt x="939" y="409"/>
                    <a:pt x="939" y="409"/>
                  </a:cubicBezTo>
                  <a:cubicBezTo>
                    <a:pt x="927" y="408"/>
                    <a:pt x="917" y="408"/>
                    <a:pt x="910" y="408"/>
                  </a:cubicBezTo>
                  <a:moveTo>
                    <a:pt x="202" y="0"/>
                  </a:moveTo>
                  <a:cubicBezTo>
                    <a:pt x="0" y="278"/>
                    <a:pt x="0" y="278"/>
                    <a:pt x="0" y="278"/>
                  </a:cubicBezTo>
                  <a:cubicBezTo>
                    <a:pt x="1" y="316"/>
                    <a:pt x="1" y="354"/>
                    <a:pt x="3" y="394"/>
                  </a:cubicBezTo>
                  <a:cubicBezTo>
                    <a:pt x="57" y="383"/>
                    <a:pt x="115" y="378"/>
                    <a:pt x="178" y="378"/>
                  </a:cubicBezTo>
                  <a:cubicBezTo>
                    <a:pt x="306" y="378"/>
                    <a:pt x="424" y="400"/>
                    <a:pt x="503" y="415"/>
                  </a:cubicBezTo>
                  <a:cubicBezTo>
                    <a:pt x="541" y="422"/>
                    <a:pt x="568" y="427"/>
                    <a:pt x="583" y="427"/>
                  </a:cubicBezTo>
                  <a:cubicBezTo>
                    <a:pt x="597" y="427"/>
                    <a:pt x="625" y="422"/>
                    <a:pt x="663" y="415"/>
                  </a:cubicBezTo>
                  <a:cubicBezTo>
                    <a:pt x="741" y="400"/>
                    <a:pt x="859" y="378"/>
                    <a:pt x="988" y="378"/>
                  </a:cubicBezTo>
                  <a:cubicBezTo>
                    <a:pt x="997" y="378"/>
                    <a:pt x="1005" y="378"/>
                    <a:pt x="1014" y="378"/>
                  </a:cubicBezTo>
                  <a:cubicBezTo>
                    <a:pt x="1165" y="316"/>
                    <a:pt x="1165" y="316"/>
                    <a:pt x="1165" y="316"/>
                  </a:cubicBezTo>
                  <a:cubicBezTo>
                    <a:pt x="1165" y="299"/>
                    <a:pt x="1165" y="282"/>
                    <a:pt x="1165" y="266"/>
                  </a:cubicBezTo>
                  <a:cubicBezTo>
                    <a:pt x="1165" y="261"/>
                    <a:pt x="1165" y="257"/>
                    <a:pt x="1165" y="252"/>
                  </a:cubicBezTo>
                  <a:cubicBezTo>
                    <a:pt x="1101" y="285"/>
                    <a:pt x="1016" y="302"/>
                    <a:pt x="920" y="302"/>
                  </a:cubicBezTo>
                  <a:cubicBezTo>
                    <a:pt x="823" y="302"/>
                    <a:pt x="713" y="284"/>
                    <a:pt x="601" y="247"/>
                  </a:cubicBezTo>
                  <a:cubicBezTo>
                    <a:pt x="431" y="190"/>
                    <a:pt x="290" y="99"/>
                    <a:pt x="202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7" name="Freeform 256"/>
            <p:cNvSpPr/>
            <p:nvPr/>
          </p:nvSpPr>
          <p:spPr bwMode="auto">
            <a:xfrm>
              <a:off x="6391275" y="2609850"/>
              <a:ext cx="39688" cy="15875"/>
            </a:xfrm>
            <a:custGeom>
              <a:avLst/>
              <a:gdLst>
                <a:gd name="T0" fmla="*/ 122 w 146"/>
                <a:gd name="T1" fmla="*/ 0 h 62"/>
                <a:gd name="T2" fmla="*/ 0 w 146"/>
                <a:gd name="T3" fmla="*/ 62 h 62"/>
                <a:gd name="T4" fmla="*/ 146 w 146"/>
                <a:gd name="T5" fmla="*/ 2 h 62"/>
                <a:gd name="T6" fmla="*/ 122 w 146"/>
                <a:gd name="T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6" h="62">
                  <a:moveTo>
                    <a:pt x="122" y="0"/>
                  </a:moveTo>
                  <a:cubicBezTo>
                    <a:pt x="69" y="0"/>
                    <a:pt x="23" y="26"/>
                    <a:pt x="0" y="62"/>
                  </a:cubicBezTo>
                  <a:cubicBezTo>
                    <a:pt x="146" y="2"/>
                    <a:pt x="146" y="2"/>
                    <a:pt x="146" y="2"/>
                  </a:cubicBezTo>
                  <a:cubicBezTo>
                    <a:pt x="138" y="1"/>
                    <a:pt x="130" y="0"/>
                    <a:pt x="122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8" name="Freeform 257"/>
            <p:cNvSpPr>
              <a:spLocks noEditPoints="1"/>
            </p:cNvSpPr>
            <p:nvPr/>
          </p:nvSpPr>
          <p:spPr bwMode="auto">
            <a:xfrm>
              <a:off x="6213475" y="2603500"/>
              <a:ext cx="114300" cy="82550"/>
            </a:xfrm>
            <a:custGeom>
              <a:avLst/>
              <a:gdLst>
                <a:gd name="T0" fmla="*/ 90 w 428"/>
                <a:gd name="T1" fmla="*/ 135 h 307"/>
                <a:gd name="T2" fmla="*/ 226 w 428"/>
                <a:gd name="T3" fmla="*/ 23 h 307"/>
                <a:gd name="T4" fmla="*/ 362 w 428"/>
                <a:gd name="T5" fmla="*/ 135 h 307"/>
                <a:gd name="T6" fmla="*/ 362 w 428"/>
                <a:gd name="T7" fmla="*/ 135 h 307"/>
                <a:gd name="T8" fmla="*/ 362 w 428"/>
                <a:gd name="T9" fmla="*/ 135 h 307"/>
                <a:gd name="T10" fmla="*/ 285 w 428"/>
                <a:gd name="T11" fmla="*/ 189 h 307"/>
                <a:gd name="T12" fmla="*/ 306 w 428"/>
                <a:gd name="T13" fmla="*/ 135 h 307"/>
                <a:gd name="T14" fmla="*/ 306 w 428"/>
                <a:gd name="T15" fmla="*/ 135 h 307"/>
                <a:gd name="T16" fmla="*/ 285 w 428"/>
                <a:gd name="T17" fmla="*/ 189 h 307"/>
                <a:gd name="T18" fmla="*/ 226 w 428"/>
                <a:gd name="T19" fmla="*/ 195 h 307"/>
                <a:gd name="T20" fmla="*/ 172 w 428"/>
                <a:gd name="T21" fmla="*/ 190 h 307"/>
                <a:gd name="T22" fmla="*/ 149 w 428"/>
                <a:gd name="T23" fmla="*/ 135 h 307"/>
                <a:gd name="T24" fmla="*/ 149 w 428"/>
                <a:gd name="T25" fmla="*/ 135 h 307"/>
                <a:gd name="T26" fmla="*/ 172 w 428"/>
                <a:gd name="T27" fmla="*/ 190 h 307"/>
                <a:gd name="T28" fmla="*/ 90 w 428"/>
                <a:gd name="T29" fmla="*/ 135 h 307"/>
                <a:gd name="T30" fmla="*/ 90 w 428"/>
                <a:gd name="T31" fmla="*/ 135 h 307"/>
                <a:gd name="T32" fmla="*/ 90 w 428"/>
                <a:gd name="T33" fmla="*/ 135 h 307"/>
                <a:gd name="T34" fmla="*/ 183 w 428"/>
                <a:gd name="T35" fmla="*/ 0 h 307"/>
                <a:gd name="T36" fmla="*/ 16 w 428"/>
                <a:gd name="T37" fmla="*/ 46 h 307"/>
                <a:gd name="T38" fmla="*/ 51 w 428"/>
                <a:gd name="T39" fmla="*/ 247 h 307"/>
                <a:gd name="T40" fmla="*/ 125 w 428"/>
                <a:gd name="T41" fmla="*/ 307 h 307"/>
                <a:gd name="T42" fmla="*/ 414 w 428"/>
                <a:gd name="T43" fmla="*/ 188 h 307"/>
                <a:gd name="T44" fmla="*/ 405 w 428"/>
                <a:gd name="T45" fmla="*/ 58 h 307"/>
                <a:gd name="T46" fmla="*/ 216 w 428"/>
                <a:gd name="T47" fmla="*/ 1 h 307"/>
                <a:gd name="T48" fmla="*/ 183 w 428"/>
                <a:gd name="T49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8" h="307">
                  <a:moveTo>
                    <a:pt x="90" y="135"/>
                  </a:moveTo>
                  <a:cubicBezTo>
                    <a:pt x="90" y="73"/>
                    <a:pt x="151" y="23"/>
                    <a:pt x="226" y="23"/>
                  </a:cubicBezTo>
                  <a:cubicBezTo>
                    <a:pt x="301" y="23"/>
                    <a:pt x="362" y="73"/>
                    <a:pt x="362" y="135"/>
                  </a:cubicBezTo>
                  <a:cubicBezTo>
                    <a:pt x="362" y="135"/>
                    <a:pt x="362" y="135"/>
                    <a:pt x="362" y="135"/>
                  </a:cubicBezTo>
                  <a:cubicBezTo>
                    <a:pt x="362" y="135"/>
                    <a:pt x="362" y="135"/>
                    <a:pt x="362" y="135"/>
                  </a:cubicBezTo>
                  <a:cubicBezTo>
                    <a:pt x="362" y="159"/>
                    <a:pt x="331" y="179"/>
                    <a:pt x="285" y="189"/>
                  </a:cubicBezTo>
                  <a:cubicBezTo>
                    <a:pt x="298" y="175"/>
                    <a:pt x="306" y="156"/>
                    <a:pt x="306" y="135"/>
                  </a:cubicBezTo>
                  <a:cubicBezTo>
                    <a:pt x="306" y="135"/>
                    <a:pt x="306" y="135"/>
                    <a:pt x="306" y="135"/>
                  </a:cubicBezTo>
                  <a:cubicBezTo>
                    <a:pt x="306" y="156"/>
                    <a:pt x="298" y="175"/>
                    <a:pt x="285" y="189"/>
                  </a:cubicBezTo>
                  <a:cubicBezTo>
                    <a:pt x="267" y="192"/>
                    <a:pt x="247" y="195"/>
                    <a:pt x="226" y="195"/>
                  </a:cubicBezTo>
                  <a:cubicBezTo>
                    <a:pt x="207" y="195"/>
                    <a:pt x="188" y="193"/>
                    <a:pt x="172" y="190"/>
                  </a:cubicBezTo>
                  <a:cubicBezTo>
                    <a:pt x="158" y="175"/>
                    <a:pt x="149" y="156"/>
                    <a:pt x="149" y="135"/>
                  </a:cubicBezTo>
                  <a:cubicBezTo>
                    <a:pt x="149" y="135"/>
                    <a:pt x="149" y="135"/>
                    <a:pt x="149" y="135"/>
                  </a:cubicBezTo>
                  <a:cubicBezTo>
                    <a:pt x="149" y="156"/>
                    <a:pt x="158" y="175"/>
                    <a:pt x="172" y="190"/>
                  </a:cubicBezTo>
                  <a:cubicBezTo>
                    <a:pt x="124" y="180"/>
                    <a:pt x="90" y="159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cubicBezTo>
                    <a:pt x="90" y="135"/>
                    <a:pt x="90" y="135"/>
                    <a:pt x="90" y="135"/>
                  </a:cubicBezTo>
                  <a:moveTo>
                    <a:pt x="183" y="0"/>
                  </a:moveTo>
                  <a:cubicBezTo>
                    <a:pt x="147" y="0"/>
                    <a:pt x="28" y="4"/>
                    <a:pt x="16" y="46"/>
                  </a:cubicBezTo>
                  <a:cubicBezTo>
                    <a:pt x="7" y="73"/>
                    <a:pt x="0" y="175"/>
                    <a:pt x="51" y="247"/>
                  </a:cubicBezTo>
                  <a:cubicBezTo>
                    <a:pt x="70" y="274"/>
                    <a:pt x="95" y="294"/>
                    <a:pt x="125" y="307"/>
                  </a:cubicBezTo>
                  <a:cubicBezTo>
                    <a:pt x="414" y="188"/>
                    <a:pt x="414" y="188"/>
                    <a:pt x="414" y="188"/>
                  </a:cubicBezTo>
                  <a:cubicBezTo>
                    <a:pt x="428" y="133"/>
                    <a:pt x="420" y="77"/>
                    <a:pt x="405" y="58"/>
                  </a:cubicBezTo>
                  <a:cubicBezTo>
                    <a:pt x="367" y="14"/>
                    <a:pt x="303" y="6"/>
                    <a:pt x="216" y="1"/>
                  </a:cubicBezTo>
                  <a:cubicBezTo>
                    <a:pt x="206" y="1"/>
                    <a:pt x="195" y="0"/>
                    <a:pt x="183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59" name="Freeform 258"/>
            <p:cNvSpPr/>
            <p:nvPr/>
          </p:nvSpPr>
          <p:spPr bwMode="auto">
            <a:xfrm>
              <a:off x="6237288" y="2609850"/>
              <a:ext cx="73025" cy="30163"/>
            </a:xfrm>
            <a:custGeom>
              <a:avLst/>
              <a:gdLst>
                <a:gd name="T0" fmla="*/ 136 w 272"/>
                <a:gd name="T1" fmla="*/ 0 h 112"/>
                <a:gd name="T2" fmla="*/ 0 w 272"/>
                <a:gd name="T3" fmla="*/ 112 h 112"/>
                <a:gd name="T4" fmla="*/ 82 w 272"/>
                <a:gd name="T5" fmla="*/ 58 h 112"/>
                <a:gd name="T6" fmla="*/ 82 w 272"/>
                <a:gd name="T7" fmla="*/ 58 h 112"/>
                <a:gd name="T8" fmla="*/ 136 w 272"/>
                <a:gd name="T9" fmla="*/ 53 h 112"/>
                <a:gd name="T10" fmla="*/ 195 w 272"/>
                <a:gd name="T11" fmla="*/ 59 h 112"/>
                <a:gd name="T12" fmla="*/ 195 w 272"/>
                <a:gd name="T13" fmla="*/ 59 h 112"/>
                <a:gd name="T14" fmla="*/ 272 w 272"/>
                <a:gd name="T15" fmla="*/ 112 h 112"/>
                <a:gd name="T16" fmla="*/ 136 w 272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2" h="112">
                  <a:moveTo>
                    <a:pt x="136" y="0"/>
                  </a:moveTo>
                  <a:cubicBezTo>
                    <a:pt x="61" y="0"/>
                    <a:pt x="0" y="50"/>
                    <a:pt x="0" y="112"/>
                  </a:cubicBezTo>
                  <a:cubicBezTo>
                    <a:pt x="0" y="88"/>
                    <a:pt x="34" y="67"/>
                    <a:pt x="82" y="58"/>
                  </a:cubicBezTo>
                  <a:cubicBezTo>
                    <a:pt x="82" y="58"/>
                    <a:pt x="82" y="58"/>
                    <a:pt x="82" y="58"/>
                  </a:cubicBezTo>
                  <a:cubicBezTo>
                    <a:pt x="98" y="55"/>
                    <a:pt x="117" y="53"/>
                    <a:pt x="136" y="53"/>
                  </a:cubicBezTo>
                  <a:cubicBezTo>
                    <a:pt x="157" y="53"/>
                    <a:pt x="177" y="55"/>
                    <a:pt x="195" y="59"/>
                  </a:cubicBezTo>
                  <a:cubicBezTo>
                    <a:pt x="195" y="59"/>
                    <a:pt x="195" y="59"/>
                    <a:pt x="195" y="59"/>
                  </a:cubicBezTo>
                  <a:cubicBezTo>
                    <a:pt x="241" y="68"/>
                    <a:pt x="272" y="89"/>
                    <a:pt x="272" y="112"/>
                  </a:cubicBezTo>
                  <a:cubicBezTo>
                    <a:pt x="272" y="50"/>
                    <a:pt x="211" y="0"/>
                    <a:pt x="136" y="0"/>
                  </a:cubicBezTo>
                </a:path>
              </a:pathLst>
            </a:custGeom>
            <a:solidFill>
              <a:srgbClr val="E9E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0" name="Freeform 259"/>
            <p:cNvSpPr/>
            <p:nvPr/>
          </p:nvSpPr>
          <p:spPr bwMode="auto">
            <a:xfrm>
              <a:off x="6289675" y="2625725"/>
              <a:ext cx="20638" cy="28575"/>
            </a:xfrm>
            <a:custGeom>
              <a:avLst/>
              <a:gdLst>
                <a:gd name="T0" fmla="*/ 0 w 77"/>
                <a:gd name="T1" fmla="*/ 0 h 107"/>
                <a:gd name="T2" fmla="*/ 21 w 77"/>
                <a:gd name="T3" fmla="*/ 53 h 107"/>
                <a:gd name="T4" fmla="*/ 21 w 77"/>
                <a:gd name="T5" fmla="*/ 53 h 107"/>
                <a:gd name="T6" fmla="*/ 21 w 77"/>
                <a:gd name="T7" fmla="*/ 53 h 107"/>
                <a:gd name="T8" fmla="*/ 0 w 77"/>
                <a:gd name="T9" fmla="*/ 107 h 107"/>
                <a:gd name="T10" fmla="*/ 77 w 77"/>
                <a:gd name="T11" fmla="*/ 53 h 107"/>
                <a:gd name="T12" fmla="*/ 77 w 77"/>
                <a:gd name="T13" fmla="*/ 53 h 107"/>
                <a:gd name="T14" fmla="*/ 77 w 77"/>
                <a:gd name="T15" fmla="*/ 53 h 107"/>
                <a:gd name="T16" fmla="*/ 0 w 77"/>
                <a:gd name="T1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107">
                  <a:moveTo>
                    <a:pt x="0" y="0"/>
                  </a:moveTo>
                  <a:cubicBezTo>
                    <a:pt x="13" y="14"/>
                    <a:pt x="21" y="32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21" y="74"/>
                    <a:pt x="13" y="93"/>
                    <a:pt x="0" y="107"/>
                  </a:cubicBezTo>
                  <a:cubicBezTo>
                    <a:pt x="46" y="97"/>
                    <a:pt x="77" y="77"/>
                    <a:pt x="77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7" y="30"/>
                    <a:pt x="46" y="9"/>
                    <a:pt x="0" y="0"/>
                  </a:cubicBezTo>
                </a:path>
              </a:pathLst>
            </a:custGeom>
            <a:solidFill>
              <a:srgbClr val="FC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1" name="Freeform 260"/>
            <p:cNvSpPr/>
            <p:nvPr/>
          </p:nvSpPr>
          <p:spPr bwMode="auto">
            <a:xfrm>
              <a:off x="6237288" y="2625725"/>
              <a:ext cx="22225" cy="28575"/>
            </a:xfrm>
            <a:custGeom>
              <a:avLst/>
              <a:gdLst>
                <a:gd name="T0" fmla="*/ 82 w 82"/>
                <a:gd name="T1" fmla="*/ 0 h 109"/>
                <a:gd name="T2" fmla="*/ 0 w 82"/>
                <a:gd name="T3" fmla="*/ 54 h 109"/>
                <a:gd name="T4" fmla="*/ 0 w 82"/>
                <a:gd name="T5" fmla="*/ 54 h 109"/>
                <a:gd name="T6" fmla="*/ 0 w 82"/>
                <a:gd name="T7" fmla="*/ 54 h 109"/>
                <a:gd name="T8" fmla="*/ 82 w 82"/>
                <a:gd name="T9" fmla="*/ 109 h 109"/>
                <a:gd name="T10" fmla="*/ 59 w 82"/>
                <a:gd name="T11" fmla="*/ 54 h 109"/>
                <a:gd name="T12" fmla="*/ 59 w 82"/>
                <a:gd name="T13" fmla="*/ 54 h 109"/>
                <a:gd name="T14" fmla="*/ 59 w 82"/>
                <a:gd name="T15" fmla="*/ 54 h 109"/>
                <a:gd name="T16" fmla="*/ 82 w 82"/>
                <a:gd name="T1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9">
                  <a:moveTo>
                    <a:pt x="82" y="0"/>
                  </a:moveTo>
                  <a:cubicBezTo>
                    <a:pt x="34" y="9"/>
                    <a:pt x="0" y="30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8"/>
                    <a:pt x="34" y="99"/>
                    <a:pt x="82" y="109"/>
                  </a:cubicBezTo>
                  <a:cubicBezTo>
                    <a:pt x="68" y="94"/>
                    <a:pt x="59" y="75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33"/>
                    <a:pt x="68" y="14"/>
                    <a:pt x="82" y="0"/>
                  </a:cubicBezTo>
                </a:path>
              </a:pathLst>
            </a:custGeom>
            <a:solidFill>
              <a:srgbClr val="FC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2" name="Freeform 261"/>
            <p:cNvSpPr>
              <a:spLocks noEditPoints="1"/>
            </p:cNvSpPr>
            <p:nvPr/>
          </p:nvSpPr>
          <p:spPr bwMode="auto">
            <a:xfrm>
              <a:off x="6253163" y="2624138"/>
              <a:ext cx="42863" cy="31750"/>
            </a:xfrm>
            <a:custGeom>
              <a:avLst/>
              <a:gdLst>
                <a:gd name="T0" fmla="*/ 79 w 157"/>
                <a:gd name="T1" fmla="*/ 104 h 119"/>
                <a:gd name="T2" fmla="*/ 34 w 157"/>
                <a:gd name="T3" fmla="*/ 59 h 119"/>
                <a:gd name="T4" fmla="*/ 79 w 157"/>
                <a:gd name="T5" fmla="*/ 15 h 119"/>
                <a:gd name="T6" fmla="*/ 91 w 157"/>
                <a:gd name="T7" fmla="*/ 17 h 119"/>
                <a:gd name="T8" fmla="*/ 79 w 157"/>
                <a:gd name="T9" fmla="*/ 36 h 119"/>
                <a:gd name="T10" fmla="*/ 102 w 157"/>
                <a:gd name="T11" fmla="*/ 59 h 119"/>
                <a:gd name="T12" fmla="*/ 121 w 157"/>
                <a:gd name="T13" fmla="*/ 47 h 119"/>
                <a:gd name="T14" fmla="*/ 123 w 157"/>
                <a:gd name="T15" fmla="*/ 59 h 119"/>
                <a:gd name="T16" fmla="*/ 79 w 157"/>
                <a:gd name="T17" fmla="*/ 104 h 119"/>
                <a:gd name="T18" fmla="*/ 77 w 157"/>
                <a:gd name="T19" fmla="*/ 0 h 119"/>
                <a:gd name="T20" fmla="*/ 23 w 157"/>
                <a:gd name="T21" fmla="*/ 5 h 119"/>
                <a:gd name="T22" fmla="*/ 23 w 157"/>
                <a:gd name="T23" fmla="*/ 5 h 119"/>
                <a:gd name="T24" fmla="*/ 0 w 157"/>
                <a:gd name="T25" fmla="*/ 59 h 119"/>
                <a:gd name="T26" fmla="*/ 0 w 157"/>
                <a:gd name="T27" fmla="*/ 59 h 119"/>
                <a:gd name="T28" fmla="*/ 23 w 157"/>
                <a:gd name="T29" fmla="*/ 114 h 119"/>
                <a:gd name="T30" fmla="*/ 77 w 157"/>
                <a:gd name="T31" fmla="*/ 119 h 119"/>
                <a:gd name="T32" fmla="*/ 136 w 157"/>
                <a:gd name="T33" fmla="*/ 113 h 119"/>
                <a:gd name="T34" fmla="*/ 157 w 157"/>
                <a:gd name="T35" fmla="*/ 59 h 119"/>
                <a:gd name="T36" fmla="*/ 157 w 157"/>
                <a:gd name="T37" fmla="*/ 59 h 119"/>
                <a:gd name="T38" fmla="*/ 136 w 157"/>
                <a:gd name="T39" fmla="*/ 6 h 119"/>
                <a:gd name="T40" fmla="*/ 136 w 157"/>
                <a:gd name="T41" fmla="*/ 6 h 119"/>
                <a:gd name="T42" fmla="*/ 77 w 157"/>
                <a:gd name="T4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7" h="119">
                  <a:moveTo>
                    <a:pt x="79" y="104"/>
                  </a:moveTo>
                  <a:cubicBezTo>
                    <a:pt x="54" y="104"/>
                    <a:pt x="34" y="84"/>
                    <a:pt x="34" y="59"/>
                  </a:cubicBezTo>
                  <a:cubicBezTo>
                    <a:pt x="34" y="35"/>
                    <a:pt x="54" y="15"/>
                    <a:pt x="79" y="15"/>
                  </a:cubicBezTo>
                  <a:cubicBezTo>
                    <a:pt x="83" y="15"/>
                    <a:pt x="87" y="16"/>
                    <a:pt x="91" y="17"/>
                  </a:cubicBezTo>
                  <a:cubicBezTo>
                    <a:pt x="84" y="21"/>
                    <a:pt x="79" y="28"/>
                    <a:pt x="79" y="36"/>
                  </a:cubicBezTo>
                  <a:cubicBezTo>
                    <a:pt x="79" y="49"/>
                    <a:pt x="89" y="59"/>
                    <a:pt x="102" y="59"/>
                  </a:cubicBezTo>
                  <a:cubicBezTo>
                    <a:pt x="110" y="59"/>
                    <a:pt x="117" y="54"/>
                    <a:pt x="121" y="47"/>
                  </a:cubicBezTo>
                  <a:cubicBezTo>
                    <a:pt x="122" y="51"/>
                    <a:pt x="123" y="55"/>
                    <a:pt x="123" y="59"/>
                  </a:cubicBezTo>
                  <a:cubicBezTo>
                    <a:pt x="123" y="84"/>
                    <a:pt x="103" y="104"/>
                    <a:pt x="79" y="104"/>
                  </a:cubicBezTo>
                  <a:moveTo>
                    <a:pt x="77" y="0"/>
                  </a:moveTo>
                  <a:cubicBezTo>
                    <a:pt x="58" y="0"/>
                    <a:pt x="39" y="2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9" y="19"/>
                    <a:pt x="0" y="3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80"/>
                    <a:pt x="9" y="99"/>
                    <a:pt x="23" y="114"/>
                  </a:cubicBezTo>
                  <a:cubicBezTo>
                    <a:pt x="39" y="117"/>
                    <a:pt x="58" y="119"/>
                    <a:pt x="77" y="119"/>
                  </a:cubicBezTo>
                  <a:cubicBezTo>
                    <a:pt x="98" y="119"/>
                    <a:pt x="118" y="116"/>
                    <a:pt x="136" y="113"/>
                  </a:cubicBezTo>
                  <a:cubicBezTo>
                    <a:pt x="149" y="99"/>
                    <a:pt x="157" y="80"/>
                    <a:pt x="157" y="59"/>
                  </a:cubicBezTo>
                  <a:cubicBezTo>
                    <a:pt x="157" y="59"/>
                    <a:pt x="157" y="59"/>
                    <a:pt x="157" y="59"/>
                  </a:cubicBezTo>
                  <a:cubicBezTo>
                    <a:pt x="157" y="38"/>
                    <a:pt x="149" y="20"/>
                    <a:pt x="136" y="6"/>
                  </a:cubicBezTo>
                  <a:cubicBezTo>
                    <a:pt x="136" y="6"/>
                    <a:pt x="136" y="6"/>
                    <a:pt x="136" y="6"/>
                  </a:cubicBezTo>
                  <a:cubicBezTo>
                    <a:pt x="118" y="2"/>
                    <a:pt x="98" y="0"/>
                    <a:pt x="77" y="0"/>
                  </a:cubicBezTo>
                </a:path>
              </a:pathLst>
            </a:custGeom>
            <a:solidFill>
              <a:srgbClr val="D8B7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3" name="Freeform 262"/>
            <p:cNvSpPr/>
            <p:nvPr/>
          </p:nvSpPr>
          <p:spPr bwMode="auto">
            <a:xfrm>
              <a:off x="6262688" y="2627313"/>
              <a:ext cx="23813" cy="23813"/>
            </a:xfrm>
            <a:custGeom>
              <a:avLst/>
              <a:gdLst>
                <a:gd name="T0" fmla="*/ 45 w 89"/>
                <a:gd name="T1" fmla="*/ 0 h 89"/>
                <a:gd name="T2" fmla="*/ 0 w 89"/>
                <a:gd name="T3" fmla="*/ 44 h 89"/>
                <a:gd name="T4" fmla="*/ 45 w 89"/>
                <a:gd name="T5" fmla="*/ 89 h 89"/>
                <a:gd name="T6" fmla="*/ 89 w 89"/>
                <a:gd name="T7" fmla="*/ 44 h 89"/>
                <a:gd name="T8" fmla="*/ 87 w 89"/>
                <a:gd name="T9" fmla="*/ 32 h 89"/>
                <a:gd name="T10" fmla="*/ 68 w 89"/>
                <a:gd name="T11" fmla="*/ 44 h 89"/>
                <a:gd name="T12" fmla="*/ 45 w 89"/>
                <a:gd name="T13" fmla="*/ 21 h 89"/>
                <a:gd name="T14" fmla="*/ 57 w 89"/>
                <a:gd name="T15" fmla="*/ 2 h 89"/>
                <a:gd name="T16" fmla="*/ 45 w 8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89">
                  <a:moveTo>
                    <a:pt x="45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9"/>
                    <a:pt x="20" y="89"/>
                    <a:pt x="45" y="89"/>
                  </a:cubicBezTo>
                  <a:cubicBezTo>
                    <a:pt x="69" y="89"/>
                    <a:pt x="89" y="69"/>
                    <a:pt x="89" y="44"/>
                  </a:cubicBezTo>
                  <a:cubicBezTo>
                    <a:pt x="89" y="40"/>
                    <a:pt x="88" y="36"/>
                    <a:pt x="87" y="32"/>
                  </a:cubicBezTo>
                  <a:cubicBezTo>
                    <a:pt x="83" y="39"/>
                    <a:pt x="76" y="44"/>
                    <a:pt x="68" y="44"/>
                  </a:cubicBezTo>
                  <a:cubicBezTo>
                    <a:pt x="55" y="44"/>
                    <a:pt x="45" y="34"/>
                    <a:pt x="45" y="21"/>
                  </a:cubicBezTo>
                  <a:cubicBezTo>
                    <a:pt x="45" y="13"/>
                    <a:pt x="50" y="6"/>
                    <a:pt x="57" y="2"/>
                  </a:cubicBezTo>
                  <a:cubicBezTo>
                    <a:pt x="53" y="1"/>
                    <a:pt x="49" y="0"/>
                    <a:pt x="45" y="0"/>
                  </a:cubicBezTo>
                </a:path>
              </a:pathLst>
            </a:custGeom>
            <a:solidFill>
              <a:srgbClr val="7274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4" name="Freeform 263"/>
            <p:cNvSpPr/>
            <p:nvPr/>
          </p:nvSpPr>
          <p:spPr bwMode="auto">
            <a:xfrm>
              <a:off x="6334125" y="2630488"/>
              <a:ext cx="30163" cy="19050"/>
            </a:xfrm>
            <a:custGeom>
              <a:avLst/>
              <a:gdLst>
                <a:gd name="T0" fmla="*/ 62 w 110"/>
                <a:gd name="T1" fmla="*/ 0 h 74"/>
                <a:gd name="T2" fmla="*/ 27 w 110"/>
                <a:gd name="T3" fmla="*/ 12 h 74"/>
                <a:gd name="T4" fmla="*/ 2 w 110"/>
                <a:gd name="T5" fmla="*/ 65 h 74"/>
                <a:gd name="T6" fmla="*/ 0 w 110"/>
                <a:gd name="T7" fmla="*/ 74 h 74"/>
                <a:gd name="T8" fmla="*/ 110 w 110"/>
                <a:gd name="T9" fmla="*/ 29 h 74"/>
                <a:gd name="T10" fmla="*/ 96 w 110"/>
                <a:gd name="T11" fmla="*/ 12 h 74"/>
                <a:gd name="T12" fmla="*/ 62 w 110"/>
                <a:gd name="T13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74">
                  <a:moveTo>
                    <a:pt x="62" y="0"/>
                  </a:moveTo>
                  <a:cubicBezTo>
                    <a:pt x="50" y="0"/>
                    <a:pt x="39" y="4"/>
                    <a:pt x="27" y="12"/>
                  </a:cubicBezTo>
                  <a:cubicBezTo>
                    <a:pt x="13" y="22"/>
                    <a:pt x="8" y="41"/>
                    <a:pt x="2" y="65"/>
                  </a:cubicBezTo>
                  <a:cubicBezTo>
                    <a:pt x="2" y="68"/>
                    <a:pt x="1" y="71"/>
                    <a:pt x="0" y="74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06" y="22"/>
                    <a:pt x="102" y="16"/>
                    <a:pt x="96" y="12"/>
                  </a:cubicBezTo>
                  <a:cubicBezTo>
                    <a:pt x="84" y="4"/>
                    <a:pt x="73" y="0"/>
                    <a:pt x="62" y="0"/>
                  </a:cubicBezTo>
                </a:path>
              </a:pathLst>
            </a:custGeom>
            <a:solidFill>
              <a:srgbClr val="F9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5" name="Freeform 264"/>
            <p:cNvSpPr/>
            <p:nvPr/>
          </p:nvSpPr>
          <p:spPr bwMode="auto">
            <a:xfrm>
              <a:off x="6188075" y="2413000"/>
              <a:ext cx="323850" cy="163513"/>
            </a:xfrm>
            <a:custGeom>
              <a:avLst/>
              <a:gdLst>
                <a:gd name="T0" fmla="*/ 604 w 1207"/>
                <a:gd name="T1" fmla="*/ 0 h 612"/>
                <a:gd name="T2" fmla="*/ 0 w 1207"/>
                <a:gd name="T3" fmla="*/ 561 h 612"/>
                <a:gd name="T4" fmla="*/ 0 w 1207"/>
                <a:gd name="T5" fmla="*/ 612 h 612"/>
                <a:gd name="T6" fmla="*/ 21 w 1207"/>
                <a:gd name="T7" fmla="*/ 582 h 612"/>
                <a:gd name="T8" fmla="*/ 223 w 1207"/>
                <a:gd name="T9" fmla="*/ 304 h 612"/>
                <a:gd name="T10" fmla="*/ 622 w 1207"/>
                <a:gd name="T11" fmla="*/ 551 h 612"/>
                <a:gd name="T12" fmla="*/ 941 w 1207"/>
                <a:gd name="T13" fmla="*/ 606 h 612"/>
                <a:gd name="T14" fmla="*/ 1186 w 1207"/>
                <a:gd name="T15" fmla="*/ 556 h 612"/>
                <a:gd name="T16" fmla="*/ 1207 w 1207"/>
                <a:gd name="T17" fmla="*/ 544 h 612"/>
                <a:gd name="T18" fmla="*/ 604 w 1207"/>
                <a:gd name="T19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7" h="612">
                  <a:moveTo>
                    <a:pt x="604" y="0"/>
                  </a:moveTo>
                  <a:cubicBezTo>
                    <a:pt x="270" y="0"/>
                    <a:pt x="0" y="112"/>
                    <a:pt x="0" y="561"/>
                  </a:cubicBezTo>
                  <a:cubicBezTo>
                    <a:pt x="0" y="578"/>
                    <a:pt x="0" y="595"/>
                    <a:pt x="0" y="612"/>
                  </a:cubicBezTo>
                  <a:cubicBezTo>
                    <a:pt x="21" y="582"/>
                    <a:pt x="21" y="582"/>
                    <a:pt x="21" y="58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311" y="403"/>
                    <a:pt x="452" y="494"/>
                    <a:pt x="622" y="551"/>
                  </a:cubicBezTo>
                  <a:cubicBezTo>
                    <a:pt x="734" y="588"/>
                    <a:pt x="844" y="606"/>
                    <a:pt x="941" y="606"/>
                  </a:cubicBezTo>
                  <a:cubicBezTo>
                    <a:pt x="1037" y="606"/>
                    <a:pt x="1122" y="589"/>
                    <a:pt x="1186" y="556"/>
                  </a:cubicBezTo>
                  <a:cubicBezTo>
                    <a:pt x="1193" y="552"/>
                    <a:pt x="1200" y="548"/>
                    <a:pt x="1207" y="544"/>
                  </a:cubicBezTo>
                  <a:cubicBezTo>
                    <a:pt x="1200" y="110"/>
                    <a:pt x="933" y="0"/>
                    <a:pt x="604" y="0"/>
                  </a:cubicBezTo>
                </a:path>
              </a:pathLst>
            </a:custGeom>
            <a:solidFill>
              <a:srgbClr val="8F80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  <p:sp>
          <p:nvSpPr>
            <p:cNvPr id="566" name="Freeform 265"/>
            <p:cNvSpPr/>
            <p:nvPr/>
          </p:nvSpPr>
          <p:spPr bwMode="auto">
            <a:xfrm>
              <a:off x="6194425" y="2595563"/>
              <a:ext cx="271463" cy="93663"/>
            </a:xfrm>
            <a:custGeom>
              <a:avLst/>
              <a:gdLst>
                <a:gd name="T0" fmla="*/ 990 w 1016"/>
                <a:gd name="T1" fmla="*/ 0 h 350"/>
                <a:gd name="T2" fmla="*/ 665 w 1016"/>
                <a:gd name="T3" fmla="*/ 37 h 350"/>
                <a:gd name="T4" fmla="*/ 585 w 1016"/>
                <a:gd name="T5" fmla="*/ 49 h 350"/>
                <a:gd name="T6" fmla="*/ 505 w 1016"/>
                <a:gd name="T7" fmla="*/ 37 h 350"/>
                <a:gd name="T8" fmla="*/ 180 w 1016"/>
                <a:gd name="T9" fmla="*/ 0 h 350"/>
                <a:gd name="T10" fmla="*/ 5 w 1016"/>
                <a:gd name="T11" fmla="*/ 16 h 350"/>
                <a:gd name="T12" fmla="*/ 0 w 1016"/>
                <a:gd name="T13" fmla="*/ 17 h 350"/>
                <a:gd name="T14" fmla="*/ 0 w 1016"/>
                <a:gd name="T15" fmla="*/ 78 h 350"/>
                <a:gd name="T16" fmla="*/ 4 w 1016"/>
                <a:gd name="T17" fmla="*/ 87 h 350"/>
                <a:gd name="T18" fmla="*/ 5 w 1016"/>
                <a:gd name="T19" fmla="*/ 87 h 350"/>
                <a:gd name="T20" fmla="*/ 9 w 1016"/>
                <a:gd name="T21" fmla="*/ 89 h 350"/>
                <a:gd name="T22" fmla="*/ 55 w 1016"/>
                <a:gd name="T23" fmla="*/ 180 h 350"/>
                <a:gd name="T24" fmla="*/ 167 w 1016"/>
                <a:gd name="T25" fmla="*/ 350 h 350"/>
                <a:gd name="T26" fmla="*/ 199 w 1016"/>
                <a:gd name="T27" fmla="*/ 337 h 350"/>
                <a:gd name="T28" fmla="*/ 125 w 1016"/>
                <a:gd name="T29" fmla="*/ 277 h 350"/>
                <a:gd name="T30" fmla="*/ 90 w 1016"/>
                <a:gd name="T31" fmla="*/ 76 h 350"/>
                <a:gd name="T32" fmla="*/ 257 w 1016"/>
                <a:gd name="T33" fmla="*/ 30 h 350"/>
                <a:gd name="T34" fmla="*/ 290 w 1016"/>
                <a:gd name="T35" fmla="*/ 31 h 350"/>
                <a:gd name="T36" fmla="*/ 479 w 1016"/>
                <a:gd name="T37" fmla="*/ 88 h 350"/>
                <a:gd name="T38" fmla="*/ 488 w 1016"/>
                <a:gd name="T39" fmla="*/ 218 h 350"/>
                <a:gd name="T40" fmla="*/ 523 w 1016"/>
                <a:gd name="T41" fmla="*/ 203 h 350"/>
                <a:gd name="T42" fmla="*/ 525 w 1016"/>
                <a:gd name="T43" fmla="*/ 194 h 350"/>
                <a:gd name="T44" fmla="*/ 550 w 1016"/>
                <a:gd name="T45" fmla="*/ 141 h 350"/>
                <a:gd name="T46" fmla="*/ 585 w 1016"/>
                <a:gd name="T47" fmla="*/ 129 h 350"/>
                <a:gd name="T48" fmla="*/ 619 w 1016"/>
                <a:gd name="T49" fmla="*/ 141 h 350"/>
                <a:gd name="T50" fmla="*/ 633 w 1016"/>
                <a:gd name="T51" fmla="*/ 158 h 350"/>
                <a:gd name="T52" fmla="*/ 675 w 1016"/>
                <a:gd name="T53" fmla="*/ 141 h 350"/>
                <a:gd name="T54" fmla="*/ 691 w 1016"/>
                <a:gd name="T55" fmla="*/ 88 h 350"/>
                <a:gd name="T56" fmla="*/ 879 w 1016"/>
                <a:gd name="T57" fmla="*/ 31 h 350"/>
                <a:gd name="T58" fmla="*/ 912 w 1016"/>
                <a:gd name="T59" fmla="*/ 30 h 350"/>
                <a:gd name="T60" fmla="*/ 941 w 1016"/>
                <a:gd name="T61" fmla="*/ 31 h 350"/>
                <a:gd name="T62" fmla="*/ 1016 w 1016"/>
                <a:gd name="T63" fmla="*/ 0 h 350"/>
                <a:gd name="T64" fmla="*/ 990 w 1016"/>
                <a:gd name="T65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16" h="350">
                  <a:moveTo>
                    <a:pt x="990" y="0"/>
                  </a:moveTo>
                  <a:cubicBezTo>
                    <a:pt x="861" y="0"/>
                    <a:pt x="743" y="22"/>
                    <a:pt x="665" y="37"/>
                  </a:cubicBezTo>
                  <a:cubicBezTo>
                    <a:pt x="627" y="44"/>
                    <a:pt x="599" y="49"/>
                    <a:pt x="585" y="49"/>
                  </a:cubicBezTo>
                  <a:cubicBezTo>
                    <a:pt x="570" y="49"/>
                    <a:pt x="543" y="44"/>
                    <a:pt x="505" y="37"/>
                  </a:cubicBezTo>
                  <a:cubicBezTo>
                    <a:pt x="426" y="22"/>
                    <a:pt x="308" y="0"/>
                    <a:pt x="180" y="0"/>
                  </a:cubicBezTo>
                  <a:cubicBezTo>
                    <a:pt x="117" y="0"/>
                    <a:pt x="59" y="5"/>
                    <a:pt x="5" y="16"/>
                  </a:cubicBezTo>
                  <a:cubicBezTo>
                    <a:pt x="3" y="16"/>
                    <a:pt x="2" y="16"/>
                    <a:pt x="0" y="17"/>
                  </a:cubicBezTo>
                  <a:cubicBezTo>
                    <a:pt x="0" y="52"/>
                    <a:pt x="0" y="69"/>
                    <a:pt x="0" y="78"/>
                  </a:cubicBezTo>
                  <a:cubicBezTo>
                    <a:pt x="1" y="86"/>
                    <a:pt x="2" y="86"/>
                    <a:pt x="4" y="87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6" y="88"/>
                    <a:pt x="8" y="89"/>
                    <a:pt x="9" y="89"/>
                  </a:cubicBezTo>
                  <a:cubicBezTo>
                    <a:pt x="36" y="105"/>
                    <a:pt x="45" y="140"/>
                    <a:pt x="55" y="180"/>
                  </a:cubicBezTo>
                  <a:cubicBezTo>
                    <a:pt x="69" y="239"/>
                    <a:pt x="86" y="310"/>
                    <a:pt x="167" y="350"/>
                  </a:cubicBezTo>
                  <a:cubicBezTo>
                    <a:pt x="199" y="337"/>
                    <a:pt x="199" y="337"/>
                    <a:pt x="199" y="337"/>
                  </a:cubicBezTo>
                  <a:cubicBezTo>
                    <a:pt x="169" y="324"/>
                    <a:pt x="144" y="304"/>
                    <a:pt x="125" y="277"/>
                  </a:cubicBezTo>
                  <a:cubicBezTo>
                    <a:pt x="74" y="205"/>
                    <a:pt x="81" y="103"/>
                    <a:pt x="90" y="76"/>
                  </a:cubicBezTo>
                  <a:cubicBezTo>
                    <a:pt x="102" y="34"/>
                    <a:pt x="221" y="30"/>
                    <a:pt x="257" y="30"/>
                  </a:cubicBezTo>
                  <a:cubicBezTo>
                    <a:pt x="269" y="30"/>
                    <a:pt x="280" y="31"/>
                    <a:pt x="290" y="31"/>
                  </a:cubicBezTo>
                  <a:cubicBezTo>
                    <a:pt x="377" y="36"/>
                    <a:pt x="441" y="44"/>
                    <a:pt x="479" y="88"/>
                  </a:cubicBezTo>
                  <a:cubicBezTo>
                    <a:pt x="494" y="107"/>
                    <a:pt x="502" y="163"/>
                    <a:pt x="488" y="218"/>
                  </a:cubicBezTo>
                  <a:cubicBezTo>
                    <a:pt x="523" y="203"/>
                    <a:pt x="523" y="203"/>
                    <a:pt x="523" y="203"/>
                  </a:cubicBezTo>
                  <a:cubicBezTo>
                    <a:pt x="524" y="200"/>
                    <a:pt x="525" y="197"/>
                    <a:pt x="525" y="194"/>
                  </a:cubicBezTo>
                  <a:cubicBezTo>
                    <a:pt x="531" y="170"/>
                    <a:pt x="536" y="151"/>
                    <a:pt x="550" y="141"/>
                  </a:cubicBezTo>
                  <a:cubicBezTo>
                    <a:pt x="562" y="133"/>
                    <a:pt x="573" y="129"/>
                    <a:pt x="585" y="129"/>
                  </a:cubicBezTo>
                  <a:cubicBezTo>
                    <a:pt x="596" y="129"/>
                    <a:pt x="607" y="133"/>
                    <a:pt x="619" y="141"/>
                  </a:cubicBezTo>
                  <a:cubicBezTo>
                    <a:pt x="625" y="145"/>
                    <a:pt x="629" y="151"/>
                    <a:pt x="633" y="158"/>
                  </a:cubicBezTo>
                  <a:cubicBezTo>
                    <a:pt x="675" y="141"/>
                    <a:pt x="675" y="141"/>
                    <a:pt x="675" y="141"/>
                  </a:cubicBezTo>
                  <a:cubicBezTo>
                    <a:pt x="677" y="117"/>
                    <a:pt x="683" y="98"/>
                    <a:pt x="691" y="88"/>
                  </a:cubicBezTo>
                  <a:cubicBezTo>
                    <a:pt x="729" y="44"/>
                    <a:pt x="793" y="36"/>
                    <a:pt x="879" y="31"/>
                  </a:cubicBezTo>
                  <a:cubicBezTo>
                    <a:pt x="889" y="31"/>
                    <a:pt x="901" y="30"/>
                    <a:pt x="912" y="30"/>
                  </a:cubicBezTo>
                  <a:cubicBezTo>
                    <a:pt x="919" y="30"/>
                    <a:pt x="929" y="30"/>
                    <a:pt x="941" y="31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1007" y="0"/>
                    <a:pt x="999" y="0"/>
                    <a:pt x="990" y="0"/>
                  </a:cubicBezTo>
                </a:path>
              </a:pathLst>
            </a:custGeom>
            <a:solidFill>
              <a:srgbClr val="848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800">
                <a:solidFill>
                  <a:prstClr val="black"/>
                </a:solidFill>
                <a:latin typeface="Arial" panose="0208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5556E-6 1.23457E-7 L 0.07934 -0.00031 " pathEditMode="relative" rAng="0" ptsTypes="AA">
                                      <p:cBhvr>
                                        <p:cTn id="39" dur="3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94444E-6 3.7037E-7 L 0.07934 -0.00031 " pathEditMode="relative" rAng="0" ptsTypes="AA">
                                      <p:cBhvr>
                                        <p:cTn id="44" dur="31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1.7284E-6 L 0.07934 -0.00031 " pathEditMode="relative" rAng="0" ptsTypes="AA">
                                      <p:cBhvr>
                                        <p:cTn id="49" dur="3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6" grpId="1" animBg="1"/>
      <p:bldP spid="88" grpId="0" animBg="1"/>
      <p:bldP spid="88" grpId="1" animBg="1"/>
      <p:bldP spid="89" grpId="0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Placeholder 1"/>
          <p:cNvSpPr txBox="1"/>
          <p:nvPr/>
        </p:nvSpPr>
        <p:spPr>
          <a:xfrm>
            <a:off x="312057" y="0"/>
            <a:ext cx="6373052" cy="380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Broadway" panose="04040905080B02020502" pitchFamily="82" charset="0"/>
                <a:ea typeface="Open Sans" pitchFamily="34" charset="0"/>
                <a:cs typeface="Open Sans" pitchFamily="34" charset="0"/>
              </a:rPr>
              <a:t>02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工作目标及成果</a:t>
            </a:r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本月客户构成及人均销售情况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3" name="组合 622"/>
          <p:cNvGrpSpPr/>
          <p:nvPr/>
        </p:nvGrpSpPr>
        <p:grpSpPr>
          <a:xfrm>
            <a:off x="2430745" y="2401455"/>
            <a:ext cx="3775963" cy="2253215"/>
            <a:chOff x="2932309" y="1721245"/>
            <a:chExt cx="6235942" cy="3721149"/>
          </a:xfrm>
        </p:grpSpPr>
        <p:pic>
          <p:nvPicPr>
            <p:cNvPr id="624" name="图片 6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309" y="3427286"/>
              <a:ext cx="6235942" cy="2015108"/>
            </a:xfrm>
            <a:prstGeom prst="rect">
              <a:avLst/>
            </a:prstGeom>
          </p:spPr>
        </p:pic>
        <p:pic>
          <p:nvPicPr>
            <p:cNvPr id="625" name="图片 6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8801" y="1721245"/>
              <a:ext cx="3909643" cy="2478433"/>
            </a:xfrm>
            <a:prstGeom prst="rect">
              <a:avLst/>
            </a:prstGeom>
          </p:spPr>
        </p:pic>
      </p:grpSp>
      <p:cxnSp>
        <p:nvCxnSpPr>
          <p:cNvPr id="626" name="直接连接符 625"/>
          <p:cNvCxnSpPr/>
          <p:nvPr/>
        </p:nvCxnSpPr>
        <p:spPr>
          <a:xfrm flipH="1">
            <a:off x="315384" y="1329546"/>
            <a:ext cx="3433827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628" name="直接连接符 627"/>
          <p:cNvCxnSpPr/>
          <p:nvPr/>
        </p:nvCxnSpPr>
        <p:spPr>
          <a:xfrm>
            <a:off x="3752854" y="1323837"/>
            <a:ext cx="0" cy="1117544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629" name="文本框 628"/>
          <p:cNvSpPr txBox="1"/>
          <p:nvPr/>
        </p:nvSpPr>
        <p:spPr>
          <a:xfrm>
            <a:off x="398009" y="683609"/>
            <a:ext cx="2271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4000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A 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自然人</a:t>
            </a:r>
            <a:endParaRPr lang="zh-CN" altLang="en-US" sz="1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0" name="图片 6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9"/>
          <a:stretch>
            <a:fillRect/>
          </a:stretch>
        </p:blipFill>
        <p:spPr>
          <a:xfrm>
            <a:off x="6634808" y="4156452"/>
            <a:ext cx="733652" cy="612693"/>
          </a:xfrm>
          <a:prstGeom prst="rect">
            <a:avLst/>
          </a:prstGeom>
        </p:spPr>
      </p:pic>
      <p:cxnSp>
        <p:nvCxnSpPr>
          <p:cNvPr id="631" name="直接连接符 630"/>
          <p:cNvCxnSpPr/>
          <p:nvPr/>
        </p:nvCxnSpPr>
        <p:spPr>
          <a:xfrm>
            <a:off x="5307020" y="2930047"/>
            <a:ext cx="0" cy="666034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cxnSp>
        <p:nvCxnSpPr>
          <p:cNvPr id="632" name="直接连接符 631"/>
          <p:cNvCxnSpPr/>
          <p:nvPr/>
        </p:nvCxnSpPr>
        <p:spPr>
          <a:xfrm>
            <a:off x="5307021" y="2923285"/>
            <a:ext cx="3704207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33" name="文本框 632"/>
          <p:cNvSpPr txBox="1"/>
          <p:nvPr/>
        </p:nvSpPr>
        <p:spPr>
          <a:xfrm>
            <a:off x="6279544" y="2305110"/>
            <a:ext cx="153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4000" dirty="0" smtClean="0">
                <a:solidFill>
                  <a:prstClr val="white"/>
                </a:solidFill>
                <a:latin typeface="Arial Black" panose="020B0A04020102020204" pitchFamily="34" charset="0"/>
              </a:rPr>
              <a:t>B 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机构</a:t>
            </a:r>
            <a:endParaRPr lang="zh-CN" altLang="en-US" sz="1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4" name="矩形 36"/>
          <p:cNvSpPr>
            <a:spLocks noChangeArrowheads="1"/>
          </p:cNvSpPr>
          <p:nvPr/>
        </p:nvSpPr>
        <p:spPr bwMode="auto">
          <a:xfrm>
            <a:off x="7565533" y="4201943"/>
            <a:ext cx="1374394" cy="39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defTabSz="914400"/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平均</a:t>
            </a:r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每家机构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投资</a:t>
            </a:r>
            <a:r>
              <a:rPr lang="en-US" altLang="zh-CN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2022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</a:t>
            </a:r>
            <a:endParaRPr lang="en-US" altLang="zh-CN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35" name="矩形 634"/>
          <p:cNvSpPr/>
          <p:nvPr/>
        </p:nvSpPr>
        <p:spPr>
          <a:xfrm>
            <a:off x="7547922" y="2892801"/>
            <a:ext cx="11295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4800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9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家</a:t>
            </a:r>
            <a:endParaRPr lang="en-US" altLang="zh-CN" sz="14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  <a:p>
            <a:pPr defTabSz="914400"/>
            <a:r>
              <a:rPr lang="zh-CN" altLang="en-US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共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认购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金额</a:t>
            </a:r>
            <a:endParaRPr lang="en-US" altLang="zh-CN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  <a:p>
            <a:pPr defTabSz="914400"/>
            <a:r>
              <a:rPr lang="en-US" altLang="zh-CN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18200</a:t>
            </a:r>
            <a:r>
              <a:rPr lang="zh-CN" altLang="en-US" sz="12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</a:t>
            </a:r>
            <a:endParaRPr lang="en-US" altLang="zh-CN" sz="12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36" name="椭圆 635"/>
          <p:cNvSpPr/>
          <p:nvPr/>
        </p:nvSpPr>
        <p:spPr>
          <a:xfrm>
            <a:off x="6571858" y="3114983"/>
            <a:ext cx="799971" cy="799970"/>
          </a:xfrm>
          <a:prstGeom prst="ellips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pic>
        <p:nvPicPr>
          <p:cNvPr id="637" name="图片 6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438" y="3258374"/>
            <a:ext cx="643249" cy="471680"/>
          </a:xfrm>
          <a:prstGeom prst="rect">
            <a:avLst/>
          </a:prstGeom>
        </p:spPr>
      </p:pic>
      <p:sp>
        <p:nvSpPr>
          <p:cNvPr id="638" name="椭圆 637"/>
          <p:cNvSpPr/>
          <p:nvPr/>
        </p:nvSpPr>
        <p:spPr>
          <a:xfrm>
            <a:off x="6579405" y="4065889"/>
            <a:ext cx="799971" cy="799970"/>
          </a:xfrm>
          <a:prstGeom prst="ellips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pic>
        <p:nvPicPr>
          <p:cNvPr id="639" name="图片 6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9"/>
          <a:stretch>
            <a:fillRect/>
          </a:stretch>
        </p:blipFill>
        <p:spPr>
          <a:xfrm>
            <a:off x="2209089" y="1562234"/>
            <a:ext cx="733652" cy="612693"/>
          </a:xfrm>
          <a:prstGeom prst="rect">
            <a:avLst/>
          </a:prstGeom>
        </p:spPr>
      </p:pic>
      <p:sp>
        <p:nvSpPr>
          <p:cNvPr id="640" name="矩形 36"/>
          <p:cNvSpPr>
            <a:spLocks noChangeArrowheads="1"/>
          </p:cNvSpPr>
          <p:nvPr/>
        </p:nvSpPr>
        <p:spPr bwMode="auto">
          <a:xfrm>
            <a:off x="1645629" y="2267665"/>
            <a:ext cx="1730750" cy="392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defTabSz="914400"/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平均每人投资</a:t>
            </a:r>
            <a:endParaRPr lang="en-US" altLang="zh-CN" sz="140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  <a:p>
            <a:pPr algn="ctr" defTabSz="914400"/>
            <a:r>
              <a:rPr lang="en-US" altLang="zh-CN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257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</a:t>
            </a:r>
            <a:endParaRPr lang="en-US" altLang="zh-CN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41" name="矩形 640"/>
          <p:cNvSpPr/>
          <p:nvPr/>
        </p:nvSpPr>
        <p:spPr>
          <a:xfrm>
            <a:off x="601545" y="2257217"/>
            <a:ext cx="1129515" cy="39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共认购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金额</a:t>
            </a:r>
            <a:endParaRPr lang="en-US" altLang="zh-CN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  <a:p>
            <a:pPr algn="ctr" defTabSz="914400"/>
            <a:r>
              <a:rPr lang="en-US" altLang="zh-CN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146541</a:t>
            </a:r>
            <a:r>
              <a:rPr lang="zh-CN" altLang="en-US" sz="14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</a:t>
            </a:r>
            <a:endParaRPr lang="en-US" altLang="zh-CN" sz="1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42" name="椭圆 641"/>
          <p:cNvSpPr/>
          <p:nvPr/>
        </p:nvSpPr>
        <p:spPr>
          <a:xfrm>
            <a:off x="810337" y="1471669"/>
            <a:ext cx="799971" cy="799970"/>
          </a:xfrm>
          <a:prstGeom prst="ellips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pic>
        <p:nvPicPr>
          <p:cNvPr id="643" name="图片 6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7" y="1615061"/>
            <a:ext cx="643249" cy="471680"/>
          </a:xfrm>
          <a:prstGeom prst="rect">
            <a:avLst/>
          </a:prstGeom>
        </p:spPr>
      </p:pic>
      <p:sp>
        <p:nvSpPr>
          <p:cNvPr id="644" name="椭圆 643"/>
          <p:cNvSpPr/>
          <p:nvPr/>
        </p:nvSpPr>
        <p:spPr>
          <a:xfrm>
            <a:off x="2153685" y="1471671"/>
            <a:ext cx="799971" cy="799970"/>
          </a:xfrm>
          <a:prstGeom prst="ellips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666" name="TextBox 39"/>
          <p:cNvSpPr txBox="1">
            <a:spLocks noChangeArrowheads="1"/>
          </p:cNvSpPr>
          <p:nvPr/>
        </p:nvSpPr>
        <p:spPr bwMode="auto">
          <a:xfrm>
            <a:off x="6358557" y="1338783"/>
            <a:ext cx="744279" cy="2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defTabSz="914400"/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64131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sp>
        <p:nvSpPr>
          <p:cNvPr id="667" name="矩形 666"/>
          <p:cNvSpPr/>
          <p:nvPr/>
        </p:nvSpPr>
        <p:spPr>
          <a:xfrm>
            <a:off x="5895623" y="1022474"/>
            <a:ext cx="1872375" cy="2773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zh-CN" altLang="en-US" sz="1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本月财管人均销售量：</a:t>
            </a:r>
            <a:endParaRPr lang="en-US" altLang="zh-CN" sz="1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cxnSp>
        <p:nvCxnSpPr>
          <p:cNvPr id="668" name="直接连接符 667"/>
          <p:cNvCxnSpPr/>
          <p:nvPr/>
        </p:nvCxnSpPr>
        <p:spPr>
          <a:xfrm>
            <a:off x="5966994" y="1615929"/>
            <a:ext cx="1437121" cy="0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</p:cxnSp>
      <p:sp>
        <p:nvSpPr>
          <p:cNvPr id="669" name="TextBox 39"/>
          <p:cNvSpPr txBox="1">
            <a:spLocks noChangeArrowheads="1"/>
          </p:cNvSpPr>
          <p:nvPr/>
        </p:nvSpPr>
        <p:spPr bwMode="auto">
          <a:xfrm>
            <a:off x="6185791" y="1679966"/>
            <a:ext cx="1089811" cy="2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defTabSz="914400"/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41</a:t>
            </a:r>
            <a:r>
              <a:rPr lang="zh-CN" altLang="en-US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位理财经理</a:t>
            </a:r>
            <a:endParaRPr lang="en-US" altLang="zh-CN" sz="1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pic>
        <p:nvPicPr>
          <p:cNvPr id="670" name="图片 669"/>
          <p:cNvPicPr>
            <a:picLocks noChangeAspect="1"/>
          </p:cNvPicPr>
          <p:nvPr/>
        </p:nvPicPr>
        <p:blipFill>
          <a:blip r:embed="rId6">
            <a:duotone>
              <a:srgbClr val="FFC000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5466793" y="1110964"/>
            <a:ext cx="211234" cy="430918"/>
          </a:xfrm>
          <a:prstGeom prst="rect">
            <a:avLst/>
          </a:prstGeom>
        </p:spPr>
      </p:pic>
      <p:sp>
        <p:nvSpPr>
          <p:cNvPr id="671" name="椭圆 670"/>
          <p:cNvSpPr/>
          <p:nvPr/>
        </p:nvSpPr>
        <p:spPr>
          <a:xfrm>
            <a:off x="5526832" y="985126"/>
            <a:ext cx="92945" cy="92945"/>
          </a:xfrm>
          <a:prstGeom prst="ellipse">
            <a:avLst/>
          </a:prstGeom>
          <a:solidFill>
            <a:srgbClr val="ECD29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pic>
        <p:nvPicPr>
          <p:cNvPr id="672" name="图片 6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54" y="1404484"/>
            <a:ext cx="643249" cy="471680"/>
          </a:xfrm>
          <a:prstGeom prst="rect">
            <a:avLst/>
          </a:prstGeom>
        </p:spPr>
      </p:pic>
      <p:sp>
        <p:nvSpPr>
          <p:cNvPr id="673" name="等于号 672"/>
          <p:cNvSpPr/>
          <p:nvPr/>
        </p:nvSpPr>
        <p:spPr>
          <a:xfrm>
            <a:off x="7461345" y="1571416"/>
            <a:ext cx="209845" cy="101743"/>
          </a:xfrm>
          <a:prstGeom prst="mathEqual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</a:endParaRPr>
          </a:p>
        </p:txBody>
      </p:sp>
      <p:sp>
        <p:nvSpPr>
          <p:cNvPr id="674" name="TextBox 39"/>
          <p:cNvSpPr txBox="1">
            <a:spLocks noChangeArrowheads="1"/>
          </p:cNvSpPr>
          <p:nvPr/>
        </p:nvSpPr>
        <p:spPr bwMode="auto">
          <a:xfrm>
            <a:off x="7753816" y="1495527"/>
            <a:ext cx="711772" cy="2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defTabSz="914400"/>
            <a:r>
              <a:rPr lang="en-US" altLang="zh-CN" sz="16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1564</a:t>
            </a:r>
            <a:r>
              <a:rPr lang="zh-CN" altLang="en-US" sz="11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rPr>
              <a:t>万元</a:t>
            </a:r>
            <a:endParaRPr lang="en-US" altLang="zh-CN" sz="11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  <a:cs typeface="Arial" panose="02080604020202020204" pitchFamily="34" charset="0"/>
            </a:endParaRPr>
          </a:p>
        </p:txBody>
      </p:sp>
      <p:pic>
        <p:nvPicPr>
          <p:cNvPr id="675" name="图片 6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12" y="2285175"/>
            <a:ext cx="684530" cy="684530"/>
          </a:xfrm>
          <a:prstGeom prst="rect">
            <a:avLst/>
          </a:prstGeom>
        </p:spPr>
      </p:pic>
      <p:grpSp>
        <p:nvGrpSpPr>
          <p:cNvPr id="676" name="组合 675"/>
          <p:cNvGrpSpPr/>
          <p:nvPr/>
        </p:nvGrpSpPr>
        <p:grpSpPr>
          <a:xfrm>
            <a:off x="2084498" y="738756"/>
            <a:ext cx="211234" cy="556756"/>
            <a:chOff x="270034" y="4447674"/>
            <a:chExt cx="281250" cy="741298"/>
          </a:xfrm>
        </p:grpSpPr>
        <p:pic>
          <p:nvPicPr>
            <p:cNvPr id="677" name="图片 6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034" y="4615222"/>
              <a:ext cx="281250" cy="573750"/>
            </a:xfrm>
            <a:prstGeom prst="rect">
              <a:avLst/>
            </a:prstGeom>
          </p:spPr>
        </p:pic>
        <p:sp>
          <p:nvSpPr>
            <p:cNvPr id="678" name="椭圆 677"/>
            <p:cNvSpPr/>
            <p:nvPr/>
          </p:nvSpPr>
          <p:spPr>
            <a:xfrm>
              <a:off x="349974" y="4447674"/>
              <a:ext cx="123752" cy="123752"/>
            </a:xfrm>
            <a:prstGeom prst="ellipse">
              <a:avLst/>
            </a:prstGeom>
            <a:solidFill>
              <a:srgbClr val="F18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6843" y="3023254"/>
            <a:ext cx="2010898" cy="1771065"/>
            <a:chOff x="326843" y="3023254"/>
            <a:chExt cx="2010898" cy="1771065"/>
          </a:xfrm>
        </p:grpSpPr>
        <p:sp>
          <p:nvSpPr>
            <p:cNvPr id="627" name="TextBox 26"/>
            <p:cNvSpPr txBox="1">
              <a:spLocks noChangeArrowheads="1"/>
            </p:cNvSpPr>
            <p:nvPr/>
          </p:nvSpPr>
          <p:spPr bwMode="auto">
            <a:xfrm>
              <a:off x="549280" y="3023254"/>
              <a:ext cx="15600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itchFamily="2" charset="-122"/>
                </a:defRPr>
              </a:lvl9pPr>
            </a:lstStyle>
            <a:p>
              <a:pPr algn="ctr" defTabSz="914400"/>
              <a:r>
                <a:rPr lang="en-US" altLang="zh-CN" sz="2000" dirty="0" smtClean="0">
                  <a:solidFill>
                    <a:srgbClr val="FFC000"/>
                  </a:solidFill>
                  <a:latin typeface="微软雅黑" pitchFamily="34" charset="-122"/>
                  <a:ea typeface="微软雅黑" pitchFamily="34" charset="-122"/>
                </a:rPr>
                <a:t>570</a:t>
              </a:r>
              <a:r>
                <a:rPr lang="zh-CN" altLang="en-US" sz="12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个自然人购买</a:t>
              </a:r>
              <a:endParaRPr lang="zh-CN" altLang="en-US" sz="12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endParaRPr>
            </a:p>
          </p:txBody>
        </p:sp>
        <p:graphicFrame>
          <p:nvGraphicFramePr>
            <p:cNvPr id="645" name="图表 644"/>
            <p:cNvGraphicFramePr/>
            <p:nvPr/>
          </p:nvGraphicFramePr>
          <p:xfrm>
            <a:off x="326843" y="3771003"/>
            <a:ext cx="756465" cy="10233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646" name="矩形 645"/>
            <p:cNvSpPr/>
            <p:nvPr/>
          </p:nvSpPr>
          <p:spPr>
            <a:xfrm>
              <a:off x="862657" y="4105731"/>
              <a:ext cx="147508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 defTabSz="914400"/>
              <a:r>
                <a:rPr lang="zh-CN" altLang="en-US" sz="12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    </a:t>
              </a:r>
              <a:r>
                <a:rPr lang="zh-CN" altLang="en-US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其中</a:t>
              </a:r>
              <a:r>
                <a:rPr lang="en-US" altLang="zh-CN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42%</a:t>
              </a:r>
              <a:r>
                <a:rPr lang="zh-CN" altLang="en-US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的自然人</a:t>
              </a:r>
              <a:endParaRPr lang="en-US" altLang="zh-CN" sz="1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endParaRPr>
            </a:p>
            <a:p>
              <a:pPr algn="just" defTabSz="914400"/>
              <a:r>
                <a:rPr lang="zh-CN" altLang="en-US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 投资金额为</a:t>
              </a:r>
              <a:r>
                <a:rPr lang="en-US" altLang="zh-CN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300</a:t>
              </a:r>
              <a:r>
                <a:rPr lang="zh-CN" altLang="en-US" sz="1000" dirty="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  <a:cs typeface="Arial" panose="02080604020202020204" pitchFamily="34" charset="0"/>
                </a:rPr>
                <a:t>万以上</a:t>
              </a:r>
              <a:endParaRPr lang="en-US" altLang="zh-CN" sz="100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  <a:cs typeface="Arial" panose="02080604020202020204" pitchFamily="34" charset="0"/>
              </a:endParaRPr>
            </a:p>
          </p:txBody>
        </p:sp>
        <p:sp>
          <p:nvSpPr>
            <p:cNvPr id="647" name="圆角矩形 646"/>
            <p:cNvSpPr/>
            <p:nvPr/>
          </p:nvSpPr>
          <p:spPr>
            <a:xfrm>
              <a:off x="417501" y="3065396"/>
              <a:ext cx="1847335" cy="1507525"/>
            </a:xfrm>
            <a:prstGeom prst="roundRect">
              <a:avLst>
                <a:gd name="adj" fmla="val 6098"/>
              </a:avLst>
            </a:prstGeom>
            <a:noFill/>
            <a:ln w="12700" cap="flat" cmpd="sng" algn="ctr">
              <a:solidFill>
                <a:sysClr val="window" lastClr="FFFFFF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658934" y="3450345"/>
              <a:ext cx="1379934" cy="525986"/>
              <a:chOff x="599778" y="3387009"/>
              <a:chExt cx="1478847" cy="563688"/>
            </a:xfrm>
          </p:grpSpPr>
          <p:grpSp>
            <p:nvGrpSpPr>
              <p:cNvPr id="648" name="组合 647"/>
              <p:cNvGrpSpPr/>
              <p:nvPr/>
            </p:nvGrpSpPr>
            <p:grpSpPr>
              <a:xfrm>
                <a:off x="599778" y="3392074"/>
                <a:ext cx="211234" cy="556756"/>
                <a:chOff x="270034" y="4447674"/>
                <a:chExt cx="281250" cy="741298"/>
              </a:xfrm>
            </p:grpSpPr>
            <p:pic>
              <p:nvPicPr>
                <p:cNvPr id="649" name="图片 64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34" y="4615222"/>
                  <a:ext cx="281250" cy="573750"/>
                </a:xfrm>
                <a:prstGeom prst="rect">
                  <a:avLst/>
                </a:prstGeom>
              </p:spPr>
            </p:pic>
            <p:sp>
              <p:nvSpPr>
                <p:cNvPr id="650" name="椭圆 649"/>
                <p:cNvSpPr/>
                <p:nvPr/>
              </p:nvSpPr>
              <p:spPr>
                <a:xfrm>
                  <a:off x="349974" y="4447674"/>
                  <a:ext cx="123752" cy="123752"/>
                </a:xfrm>
                <a:prstGeom prst="ellipse">
                  <a:avLst/>
                </a:prstGeom>
                <a:solidFill>
                  <a:srgbClr val="F187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</p:grpSp>
          <p:grpSp>
            <p:nvGrpSpPr>
              <p:cNvPr id="651" name="组合 650"/>
              <p:cNvGrpSpPr/>
              <p:nvPr/>
            </p:nvGrpSpPr>
            <p:grpSpPr>
              <a:xfrm>
                <a:off x="857262" y="3392074"/>
                <a:ext cx="211234" cy="556756"/>
                <a:chOff x="270034" y="4447674"/>
                <a:chExt cx="281250" cy="741298"/>
              </a:xfrm>
            </p:grpSpPr>
            <p:pic>
              <p:nvPicPr>
                <p:cNvPr id="652" name="图片 65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34" y="4615222"/>
                  <a:ext cx="281250" cy="573750"/>
                </a:xfrm>
                <a:prstGeom prst="rect">
                  <a:avLst/>
                </a:prstGeom>
              </p:spPr>
            </p:pic>
            <p:sp>
              <p:nvSpPr>
                <p:cNvPr id="653" name="椭圆 652"/>
                <p:cNvSpPr/>
                <p:nvPr/>
              </p:nvSpPr>
              <p:spPr>
                <a:xfrm>
                  <a:off x="349974" y="4447674"/>
                  <a:ext cx="123752" cy="123752"/>
                </a:xfrm>
                <a:prstGeom prst="ellipse">
                  <a:avLst/>
                </a:prstGeom>
                <a:solidFill>
                  <a:srgbClr val="F187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</p:grpSp>
          <p:grpSp>
            <p:nvGrpSpPr>
              <p:cNvPr id="654" name="组合 653"/>
              <p:cNvGrpSpPr/>
              <p:nvPr/>
            </p:nvGrpSpPr>
            <p:grpSpPr>
              <a:xfrm>
                <a:off x="1114746" y="3392074"/>
                <a:ext cx="211234" cy="556756"/>
                <a:chOff x="270034" y="4447674"/>
                <a:chExt cx="281250" cy="741298"/>
              </a:xfrm>
            </p:grpSpPr>
            <p:pic>
              <p:nvPicPr>
                <p:cNvPr id="655" name="图片 654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34" y="4615222"/>
                  <a:ext cx="281250" cy="573750"/>
                </a:xfrm>
                <a:prstGeom prst="rect">
                  <a:avLst/>
                </a:prstGeom>
              </p:spPr>
            </p:pic>
            <p:sp>
              <p:nvSpPr>
                <p:cNvPr id="656" name="椭圆 655"/>
                <p:cNvSpPr/>
                <p:nvPr/>
              </p:nvSpPr>
              <p:spPr>
                <a:xfrm>
                  <a:off x="349974" y="4447674"/>
                  <a:ext cx="123752" cy="123752"/>
                </a:xfrm>
                <a:prstGeom prst="ellipse">
                  <a:avLst/>
                </a:prstGeom>
                <a:solidFill>
                  <a:srgbClr val="F187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</p:grpSp>
          <p:grpSp>
            <p:nvGrpSpPr>
              <p:cNvPr id="657" name="组合 656"/>
              <p:cNvGrpSpPr/>
              <p:nvPr/>
            </p:nvGrpSpPr>
            <p:grpSpPr>
              <a:xfrm>
                <a:off x="1366205" y="3392074"/>
                <a:ext cx="211234" cy="556756"/>
                <a:chOff x="270034" y="4447674"/>
                <a:chExt cx="281250" cy="741298"/>
              </a:xfrm>
            </p:grpSpPr>
            <p:pic>
              <p:nvPicPr>
                <p:cNvPr id="658" name="图片 65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34" y="4615222"/>
                  <a:ext cx="281250" cy="573750"/>
                </a:xfrm>
                <a:prstGeom prst="rect">
                  <a:avLst/>
                </a:prstGeom>
              </p:spPr>
            </p:pic>
            <p:sp>
              <p:nvSpPr>
                <p:cNvPr id="659" name="椭圆 658"/>
                <p:cNvSpPr/>
                <p:nvPr/>
              </p:nvSpPr>
              <p:spPr>
                <a:xfrm>
                  <a:off x="349974" y="4447674"/>
                  <a:ext cx="123752" cy="123752"/>
                </a:xfrm>
                <a:prstGeom prst="ellipse">
                  <a:avLst/>
                </a:prstGeom>
                <a:solidFill>
                  <a:srgbClr val="F187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</p:grpSp>
          <p:grpSp>
            <p:nvGrpSpPr>
              <p:cNvPr id="660" name="组合 659"/>
              <p:cNvGrpSpPr/>
              <p:nvPr/>
            </p:nvGrpSpPr>
            <p:grpSpPr>
              <a:xfrm>
                <a:off x="1609775" y="3392074"/>
                <a:ext cx="211234" cy="556756"/>
                <a:chOff x="270034" y="4447674"/>
                <a:chExt cx="281250" cy="741298"/>
              </a:xfrm>
            </p:grpSpPr>
            <p:pic>
              <p:nvPicPr>
                <p:cNvPr id="661" name="图片 66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0034" y="4615222"/>
                  <a:ext cx="281250" cy="573750"/>
                </a:xfrm>
                <a:prstGeom prst="rect">
                  <a:avLst/>
                </a:prstGeom>
              </p:spPr>
            </p:pic>
            <p:sp>
              <p:nvSpPr>
                <p:cNvPr id="662" name="椭圆 661"/>
                <p:cNvSpPr/>
                <p:nvPr/>
              </p:nvSpPr>
              <p:spPr>
                <a:xfrm>
                  <a:off x="349974" y="4447674"/>
                  <a:ext cx="123752" cy="123752"/>
                </a:xfrm>
                <a:prstGeom prst="ellipse">
                  <a:avLst/>
                </a:prstGeom>
                <a:solidFill>
                  <a:srgbClr val="F187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1867488" y="3387009"/>
                <a:ext cx="211137" cy="563688"/>
                <a:chOff x="2005480" y="3435747"/>
                <a:chExt cx="211137" cy="563688"/>
              </a:xfrm>
            </p:grpSpPr>
            <p:grpSp>
              <p:nvGrpSpPr>
                <p:cNvPr id="9" name="组合 8"/>
                <p:cNvGrpSpPr/>
                <p:nvPr/>
              </p:nvGrpSpPr>
              <p:grpSpPr>
                <a:xfrm>
                  <a:off x="2005480" y="3439747"/>
                  <a:ext cx="211137" cy="559688"/>
                  <a:chOff x="2005480" y="3439747"/>
                  <a:chExt cx="211137" cy="559688"/>
                </a:xfrm>
              </p:grpSpPr>
              <p:sp>
                <p:nvSpPr>
                  <p:cNvPr id="681" name="椭圆 680"/>
                  <p:cNvSpPr/>
                  <p:nvPr/>
                </p:nvSpPr>
                <p:spPr>
                  <a:xfrm>
                    <a:off x="2065770" y="3439747"/>
                    <a:ext cx="92944" cy="92945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itchFamily="2" charset="-122"/>
                    </a:endParaRPr>
                  </a:p>
                </p:txBody>
              </p:sp>
              <p:sp>
                <p:nvSpPr>
                  <p:cNvPr id="6" name="Freeform 5"/>
                  <p:cNvSpPr/>
                  <p:nvPr/>
                </p:nvSpPr>
                <p:spPr bwMode="auto">
                  <a:xfrm>
                    <a:off x="2005480" y="3562873"/>
                    <a:ext cx="211137" cy="436562"/>
                  </a:xfrm>
                  <a:custGeom>
                    <a:avLst/>
                    <a:gdLst>
                      <a:gd name="T0" fmla="*/ 55 w 72"/>
                      <a:gd name="T1" fmla="*/ 0 h 152"/>
                      <a:gd name="T2" fmla="*/ 17 w 72"/>
                      <a:gd name="T3" fmla="*/ 0 h 152"/>
                      <a:gd name="T4" fmla="*/ 0 w 72"/>
                      <a:gd name="T5" fmla="*/ 17 h 152"/>
                      <a:gd name="T6" fmla="*/ 0 w 72"/>
                      <a:gd name="T7" fmla="*/ 67 h 152"/>
                      <a:gd name="T8" fmla="*/ 6 w 72"/>
                      <a:gd name="T9" fmla="*/ 72 h 152"/>
                      <a:gd name="T10" fmla="*/ 12 w 72"/>
                      <a:gd name="T11" fmla="*/ 67 h 152"/>
                      <a:gd name="T12" fmla="*/ 12 w 72"/>
                      <a:gd name="T13" fmla="*/ 28 h 152"/>
                      <a:gd name="T14" fmla="*/ 16 w 72"/>
                      <a:gd name="T15" fmla="*/ 28 h 152"/>
                      <a:gd name="T16" fmla="*/ 16 w 72"/>
                      <a:gd name="T17" fmla="*/ 75 h 152"/>
                      <a:gd name="T18" fmla="*/ 16 w 72"/>
                      <a:gd name="T19" fmla="*/ 83 h 152"/>
                      <a:gd name="T20" fmla="*/ 16 w 72"/>
                      <a:gd name="T21" fmla="*/ 142 h 152"/>
                      <a:gd name="T22" fmla="*/ 25 w 72"/>
                      <a:gd name="T23" fmla="*/ 152 h 152"/>
                      <a:gd name="T24" fmla="*/ 25 w 72"/>
                      <a:gd name="T25" fmla="*/ 152 h 152"/>
                      <a:gd name="T26" fmla="*/ 32 w 72"/>
                      <a:gd name="T27" fmla="*/ 142 h 152"/>
                      <a:gd name="T28" fmla="*/ 32 w 72"/>
                      <a:gd name="T29" fmla="*/ 84 h 152"/>
                      <a:gd name="T30" fmla="*/ 40 w 72"/>
                      <a:gd name="T31" fmla="*/ 84 h 152"/>
                      <a:gd name="T32" fmla="*/ 40 w 72"/>
                      <a:gd name="T33" fmla="*/ 142 h 152"/>
                      <a:gd name="T34" fmla="*/ 47 w 72"/>
                      <a:gd name="T35" fmla="*/ 152 h 152"/>
                      <a:gd name="T36" fmla="*/ 47 w 72"/>
                      <a:gd name="T37" fmla="*/ 152 h 152"/>
                      <a:gd name="T38" fmla="*/ 56 w 72"/>
                      <a:gd name="T39" fmla="*/ 142 h 152"/>
                      <a:gd name="T40" fmla="*/ 56 w 72"/>
                      <a:gd name="T41" fmla="*/ 83 h 152"/>
                      <a:gd name="T42" fmla="*/ 56 w 72"/>
                      <a:gd name="T43" fmla="*/ 75 h 152"/>
                      <a:gd name="T44" fmla="*/ 56 w 72"/>
                      <a:gd name="T45" fmla="*/ 28 h 152"/>
                      <a:gd name="T46" fmla="*/ 60 w 72"/>
                      <a:gd name="T47" fmla="*/ 28 h 152"/>
                      <a:gd name="T48" fmla="*/ 60 w 72"/>
                      <a:gd name="T49" fmla="*/ 67 h 152"/>
                      <a:gd name="T50" fmla="*/ 66 w 72"/>
                      <a:gd name="T51" fmla="*/ 72 h 152"/>
                      <a:gd name="T52" fmla="*/ 72 w 72"/>
                      <a:gd name="T53" fmla="*/ 67 h 152"/>
                      <a:gd name="T54" fmla="*/ 72 w 72"/>
                      <a:gd name="T55" fmla="*/ 17 h 152"/>
                      <a:gd name="T56" fmla="*/ 55 w 72"/>
                      <a:gd name="T57" fmla="*/ 0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2" h="152">
                        <a:moveTo>
                          <a:pt x="55" y="0"/>
                        </a:move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6" y="0"/>
                          <a:pt x="0" y="6"/>
                          <a:pt x="0" y="17"/>
                        </a:cubicBezTo>
                        <a:cubicBezTo>
                          <a:pt x="0" y="67"/>
                          <a:pt x="0" y="67"/>
                          <a:pt x="0" y="67"/>
                        </a:cubicBezTo>
                        <a:cubicBezTo>
                          <a:pt x="0" y="70"/>
                          <a:pt x="3" y="72"/>
                          <a:pt x="6" y="72"/>
                        </a:cubicBezTo>
                        <a:cubicBezTo>
                          <a:pt x="9" y="72"/>
                          <a:pt x="12" y="70"/>
                          <a:pt x="12" y="67"/>
                        </a:cubicBezTo>
                        <a:cubicBezTo>
                          <a:pt x="12" y="67"/>
                          <a:pt x="12" y="32"/>
                          <a:pt x="12" y="28"/>
                        </a:cubicBezTo>
                        <a:cubicBezTo>
                          <a:pt x="12" y="24"/>
                          <a:pt x="16" y="24"/>
                          <a:pt x="16" y="28"/>
                        </a:cubicBezTo>
                        <a:cubicBezTo>
                          <a:pt x="16" y="32"/>
                          <a:pt x="16" y="60"/>
                          <a:pt x="16" y="75"/>
                        </a:cubicBezTo>
                        <a:cubicBezTo>
                          <a:pt x="16" y="83"/>
                          <a:pt x="16" y="83"/>
                          <a:pt x="16" y="83"/>
                        </a:cubicBezTo>
                        <a:cubicBezTo>
                          <a:pt x="16" y="142"/>
                          <a:pt x="16" y="142"/>
                          <a:pt x="16" y="142"/>
                        </a:cubicBezTo>
                        <a:cubicBezTo>
                          <a:pt x="16" y="146"/>
                          <a:pt x="20" y="152"/>
                          <a:pt x="25" y="152"/>
                        </a:cubicBezTo>
                        <a:cubicBezTo>
                          <a:pt x="25" y="152"/>
                          <a:pt x="25" y="152"/>
                          <a:pt x="25" y="152"/>
                        </a:cubicBezTo>
                        <a:cubicBezTo>
                          <a:pt x="30" y="152"/>
                          <a:pt x="32" y="146"/>
                          <a:pt x="32" y="142"/>
                        </a:cubicBezTo>
                        <a:cubicBezTo>
                          <a:pt x="32" y="142"/>
                          <a:pt x="32" y="88"/>
                          <a:pt x="32" y="84"/>
                        </a:cubicBezTo>
                        <a:cubicBezTo>
                          <a:pt x="32" y="80"/>
                          <a:pt x="40" y="80"/>
                          <a:pt x="40" y="84"/>
                        </a:cubicBezTo>
                        <a:cubicBezTo>
                          <a:pt x="40" y="88"/>
                          <a:pt x="40" y="142"/>
                          <a:pt x="40" y="142"/>
                        </a:cubicBezTo>
                        <a:cubicBezTo>
                          <a:pt x="40" y="146"/>
                          <a:pt x="42" y="152"/>
                          <a:pt x="47" y="152"/>
                        </a:cubicBezTo>
                        <a:cubicBezTo>
                          <a:pt x="47" y="152"/>
                          <a:pt x="47" y="152"/>
                          <a:pt x="47" y="152"/>
                        </a:cubicBezTo>
                        <a:cubicBezTo>
                          <a:pt x="52" y="152"/>
                          <a:pt x="56" y="146"/>
                          <a:pt x="56" y="142"/>
                        </a:cubicBezTo>
                        <a:cubicBezTo>
                          <a:pt x="56" y="83"/>
                          <a:pt x="56" y="83"/>
                          <a:pt x="56" y="83"/>
                        </a:cubicBezTo>
                        <a:cubicBezTo>
                          <a:pt x="56" y="75"/>
                          <a:pt x="56" y="75"/>
                          <a:pt x="56" y="75"/>
                        </a:cubicBezTo>
                        <a:cubicBezTo>
                          <a:pt x="56" y="60"/>
                          <a:pt x="56" y="32"/>
                          <a:pt x="56" y="28"/>
                        </a:cubicBezTo>
                        <a:cubicBezTo>
                          <a:pt x="56" y="24"/>
                          <a:pt x="60" y="24"/>
                          <a:pt x="60" y="28"/>
                        </a:cubicBezTo>
                        <a:cubicBezTo>
                          <a:pt x="60" y="32"/>
                          <a:pt x="60" y="67"/>
                          <a:pt x="60" y="67"/>
                        </a:cubicBezTo>
                        <a:cubicBezTo>
                          <a:pt x="60" y="70"/>
                          <a:pt x="63" y="72"/>
                          <a:pt x="66" y="72"/>
                        </a:cubicBezTo>
                        <a:cubicBezTo>
                          <a:pt x="69" y="72"/>
                          <a:pt x="72" y="70"/>
                          <a:pt x="72" y="67"/>
                        </a:cubicBezTo>
                        <a:cubicBezTo>
                          <a:pt x="72" y="17"/>
                          <a:pt x="72" y="17"/>
                          <a:pt x="72" y="17"/>
                        </a:cubicBezTo>
                        <a:cubicBezTo>
                          <a:pt x="72" y="6"/>
                          <a:pt x="66" y="0"/>
                          <a:pt x="55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33731"/>
                <a:stretch>
                  <a:fillRect/>
                </a:stretch>
              </p:blipFill>
              <p:spPr>
                <a:xfrm>
                  <a:off x="2010781" y="3435747"/>
                  <a:ext cx="141404" cy="560881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" grpId="0"/>
      <p:bldP spid="633" grpId="0"/>
      <p:bldP spid="634" grpId="0"/>
      <p:bldP spid="635" grpId="0"/>
      <p:bldP spid="636" grpId="0" animBg="1"/>
      <p:bldP spid="638" grpId="0" animBg="1"/>
      <p:bldP spid="640" grpId="0"/>
      <p:bldP spid="641" grpId="0"/>
      <p:bldP spid="642" grpId="0" animBg="1"/>
      <p:bldP spid="644" grpId="0" animBg="1"/>
      <p:bldP spid="666" grpId="0"/>
      <p:bldP spid="667" grpId="0"/>
      <p:bldP spid="669" grpId="0"/>
      <p:bldP spid="671" grpId="0" animBg="1"/>
      <p:bldP spid="673" grpId="0" animBg="1"/>
      <p:bldP spid="6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9"/>
          <a:stretch>
            <a:fillRect/>
          </a:stretch>
        </p:blipFill>
        <p:spPr>
          <a:xfrm>
            <a:off x="0" y="-20746"/>
            <a:ext cx="9182100" cy="514805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 rot="10800000">
            <a:off x="5553076" y="401639"/>
            <a:ext cx="4340224" cy="4340222"/>
            <a:chOff x="-2879724" y="401639"/>
            <a:chExt cx="4340224" cy="4340222"/>
          </a:xfrm>
        </p:grpSpPr>
        <p:sp>
          <p:nvSpPr>
            <p:cNvPr id="9" name="Chord 8"/>
            <p:cNvSpPr/>
            <p:nvPr/>
          </p:nvSpPr>
          <p:spPr>
            <a:xfrm>
              <a:off x="-2879724" y="401639"/>
              <a:ext cx="4340224" cy="4340222"/>
            </a:xfrm>
            <a:prstGeom prst="chord">
              <a:avLst>
                <a:gd name="adj1" fmla="val 13667188"/>
                <a:gd name="adj2" fmla="val 7931223"/>
              </a:avLst>
            </a:prstGeom>
            <a:solidFill>
              <a:schemeClr val="bg1">
                <a:alpha val="6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0" name="Chord 9"/>
            <p:cNvSpPr/>
            <p:nvPr/>
          </p:nvSpPr>
          <p:spPr>
            <a:xfrm>
              <a:off x="-2863850" y="630239"/>
              <a:ext cx="4105275" cy="3883022"/>
            </a:xfrm>
            <a:prstGeom prst="chord">
              <a:avLst>
                <a:gd name="adj1" fmla="val 13626745"/>
                <a:gd name="adj2" fmla="val 7988299"/>
              </a:avLst>
            </a:prstGeom>
            <a:solidFill>
              <a:srgbClr val="42BAA2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6" name="Text Placeholder 1"/>
            <p:cNvSpPr txBox="1"/>
            <p:nvPr/>
          </p:nvSpPr>
          <p:spPr>
            <a:xfrm rot="10800000">
              <a:off x="-1788446" y="1913558"/>
              <a:ext cx="2544763" cy="788988"/>
            </a:xfrm>
            <a:prstGeom prst="rect">
              <a:avLst/>
            </a:prstGeom>
          </p:spPr>
          <p:txBody>
            <a:bodyPr lIns="0" tIns="0" rIns="0" bIns="0"/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九大能力自评呈现</a:t>
              </a:r>
              <a:endPara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0" algn="l" rtl="0">
                <a:defRPr/>
              </a:pPr>
              <a:endParaRPr kumimoji="0" lang="ar-SA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itchFamily="34" charset="0"/>
              </a:endParaRPr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900</Words>
  <Application>WPS 演示</Application>
  <PresentationFormat>全屏显示(16:9)</PresentationFormat>
  <Paragraphs>155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3" baseType="lpstr">
      <vt:lpstr>Arial</vt:lpstr>
      <vt:lpstr>宋体</vt:lpstr>
      <vt:lpstr>Wingdings</vt:lpstr>
      <vt:lpstr>DejaVu Sans</vt:lpstr>
      <vt:lpstr>Calibri</vt:lpstr>
      <vt:lpstr>微软雅黑</vt:lpstr>
      <vt:lpstr>Noto Sans CJK SC</vt:lpstr>
      <vt:lpstr>Segoe UI Light</vt:lpstr>
      <vt:lpstr>Segoe UI</vt:lpstr>
      <vt:lpstr>Lato Black</vt:lpstr>
      <vt:lpstr>Open Sans</vt:lpstr>
      <vt:lpstr>Broadway</vt:lpstr>
      <vt:lpstr>Times New Roman</vt:lpstr>
      <vt:lpstr>Lato</vt:lpstr>
      <vt:lpstr>Arial Black</vt:lpstr>
      <vt:lpstr>Calibri</vt:lpstr>
      <vt:lpstr>Lato Light</vt:lpstr>
      <vt:lpstr>宋体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IdeaCenter</dc:creator>
  <cp:lastModifiedBy>shanshan</cp:lastModifiedBy>
  <cp:revision>279</cp:revision>
  <dcterms:created xsi:type="dcterms:W3CDTF">2019-12-31T10:21:34Z</dcterms:created>
  <dcterms:modified xsi:type="dcterms:W3CDTF">2019-12-31T10:21:34Z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2052-11.1.0.8722</vt:lpwstr>
  </property>
</Properties>
</file>