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479" y="17190"/>
            <a:ext cx="7056784" cy="7475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R2 Funny Home AI System 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75416"/>
            <a:ext cx="7920880" cy="605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5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259632" y="53487"/>
            <a:ext cx="7056784" cy="7475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Yoda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809625"/>
            <a:ext cx="891540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4" y="188640"/>
            <a:ext cx="207811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90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420756" cy="360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820814" y="476672"/>
            <a:ext cx="5602648" cy="7475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R2 (location vision service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93096"/>
            <a:ext cx="1858232" cy="223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44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2185137" y="404664"/>
            <a:ext cx="5040560" cy="7475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3PO(location voice </a:t>
            </a:r>
            <a:r>
              <a:rPr lang="en-US" altLang="zh-CN" dirty="0" err="1" smtClean="0"/>
              <a:t>svr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28800"/>
            <a:ext cx="458731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104565"/>
            <a:ext cx="1936153" cy="231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5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2540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Link to Amaze </a:t>
            </a:r>
            <a:r>
              <a:rPr lang="en-US" altLang="zh-CN" dirty="0" err="1" smtClean="0"/>
              <a:t>alexa</a:t>
            </a:r>
            <a:r>
              <a:rPr lang="en-US" altLang="zh-CN" dirty="0" smtClean="0"/>
              <a:t> or </a:t>
            </a:r>
            <a:r>
              <a:rPr lang="zh-CN" altLang="en-US" dirty="0" smtClean="0"/>
              <a:t>天猫精灵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94075"/>
            <a:ext cx="8294315" cy="347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6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25400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Hyper </a:t>
            </a:r>
            <a:r>
              <a:rPr lang="en-US" altLang="zh-CN" dirty="0" err="1" smtClean="0"/>
              <a:t>loger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9" y="1247440"/>
            <a:ext cx="4645694" cy="485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5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26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R2 Funny Home AI System </vt:lpstr>
      <vt:lpstr>Yoda</vt:lpstr>
      <vt:lpstr>R2 (location vision service)</vt:lpstr>
      <vt:lpstr>3PO(location voice svr)</vt:lpstr>
      <vt:lpstr>Link to Amaze alexa or 天猫精灵</vt:lpstr>
      <vt:lpstr>Hyper loger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家庭智能系统框架</dc:title>
  <dc:creator>liang</dc:creator>
  <cp:lastModifiedBy>liang</cp:lastModifiedBy>
  <cp:revision>14</cp:revision>
  <dcterms:created xsi:type="dcterms:W3CDTF">2018-01-16T03:44:52Z</dcterms:created>
  <dcterms:modified xsi:type="dcterms:W3CDTF">2018-01-22T13:57:14Z</dcterms:modified>
</cp:coreProperties>
</file>